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09" r:id="rId2"/>
    <p:sldId id="510" r:id="rId3"/>
    <p:sldId id="511" r:id="rId4"/>
    <p:sldId id="512" r:id="rId5"/>
    <p:sldId id="508" r:id="rId6"/>
    <p:sldId id="273" r:id="rId7"/>
    <p:sldId id="513" r:id="rId8"/>
    <p:sldId id="274" r:id="rId9"/>
    <p:sldId id="310" r:id="rId10"/>
    <p:sldId id="313" r:id="rId11"/>
    <p:sldId id="312" r:id="rId12"/>
    <p:sldId id="261" r:id="rId13"/>
    <p:sldId id="505" r:id="rId14"/>
    <p:sldId id="514" r:id="rId15"/>
    <p:sldId id="500" r:id="rId16"/>
    <p:sldId id="515" r:id="rId17"/>
    <p:sldId id="516" r:id="rId18"/>
    <p:sldId id="507" r:id="rId19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6699"/>
    <a:srgbClr val="CCCCFF"/>
    <a:srgbClr val="DAE3F3"/>
    <a:srgbClr val="91D2E4"/>
    <a:srgbClr val="FFFF66"/>
    <a:srgbClr val="FFFFFF"/>
    <a:srgbClr val="FFCC99"/>
    <a:srgbClr val="1E1E1E"/>
    <a:srgbClr val="59C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898" y="-2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Episodes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100"/>
        <c:noMultiLvlLbl val="0"/>
      </c:catAx>
      <c:valAx>
        <c:axId val="85544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Value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TSFEL Statistical Domainstatistical</a:t>
            </a:r>
            <a:endParaRPr lang="zh-TW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endParaRPr 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22D25556-BE85-476D-8425-7E871FB1EE43}"/>
              </a:ext>
            </a:extLst>
          </p:cNvPr>
          <p:cNvGrpSpPr/>
          <p:nvPr/>
        </p:nvGrpSpPr>
        <p:grpSpPr>
          <a:xfrm>
            <a:off x="-1172551" y="1014073"/>
            <a:ext cx="11487483" cy="4732983"/>
            <a:chOff x="351450" y="1014069"/>
            <a:chExt cx="11487482" cy="473298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5C3D08F4-7427-4BBE-BAB0-9A5A74E55CF5}"/>
                </a:ext>
              </a:extLst>
            </p:cNvPr>
            <p:cNvGrpSpPr/>
            <p:nvPr/>
          </p:nvGrpSpPr>
          <p:grpSpPr>
            <a:xfrm>
              <a:off x="351450" y="1014069"/>
              <a:ext cx="11487482" cy="4732982"/>
              <a:chOff x="351450" y="1014069"/>
              <a:chExt cx="11487482" cy="4732982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351450" y="1014069"/>
                <a:ext cx="11487482" cy="4732982"/>
                <a:chOff x="351450" y="1014069"/>
                <a:chExt cx="11487482" cy="4732982"/>
              </a:xfrm>
            </p:grpSpPr>
            <p:cxnSp>
              <p:nvCxnSpPr>
                <p:cNvPr id="5" name="直線單箭頭接點 4"/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519320" y="3633590"/>
                  <a:ext cx="8825530" cy="31398"/>
                </a:xfrm>
                <a:prstGeom prst="straightConnector1">
                  <a:avLst/>
                </a:prstGeom>
                <a:ln w="7620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/>
                <p:cNvSpPr/>
                <p:nvPr/>
              </p:nvSpPr>
              <p:spPr>
                <a:xfrm>
                  <a:off x="9344850" y="3100190"/>
                  <a:ext cx="2494082" cy="106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基於數據驅動元強化學習的應用服務之計算資源異常偵測與預測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25090" y="5185608"/>
                  <a:ext cx="3414498" cy="55794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元強化學習</a:t>
                  </a:r>
                </a:p>
              </p:txBody>
            </p:sp>
            <p:cxnSp>
              <p:nvCxnSpPr>
                <p:cNvPr id="46" name="直線接點 45"/>
                <p:cNvCxnSpPr/>
                <p:nvPr/>
              </p:nvCxnSpPr>
              <p:spPr>
                <a:xfrm flipV="1">
                  <a:off x="831946" y="4287419"/>
                  <a:ext cx="1928042" cy="517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524159" y="4732925"/>
                  <a:ext cx="1778652" cy="4966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439756" y="4582664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/>
                <p:nvPr/>
              </p:nvCxnSpPr>
              <p:spPr>
                <a:xfrm>
                  <a:off x="1952526" y="5064275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文字方塊 66"/>
                <p:cNvSpPr txBox="1"/>
                <p:nvPr/>
              </p:nvSpPr>
              <p:spPr>
                <a:xfrm>
                  <a:off x="2344015" y="4695296"/>
                  <a:ext cx="1555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MAML</a:t>
                  </a:r>
                </a:p>
              </p:txBody>
            </p:sp>
            <p:sp>
              <p:nvSpPr>
                <p:cNvPr id="68" name="文字方塊 67"/>
                <p:cNvSpPr txBox="1"/>
                <p:nvPr/>
              </p:nvSpPr>
              <p:spPr>
                <a:xfrm>
                  <a:off x="898602" y="3887309"/>
                  <a:ext cx="23146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learn2learn 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文字方塊 68"/>
                <p:cNvSpPr txBox="1"/>
                <p:nvPr/>
              </p:nvSpPr>
              <p:spPr>
                <a:xfrm>
                  <a:off x="2858723" y="4219289"/>
                  <a:ext cx="1264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mujoco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99641" y="4346041"/>
                  <a:ext cx="1272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TRPO</a:t>
                  </a:r>
                </a:p>
              </p:txBody>
            </p:sp>
            <p:cxnSp>
              <p:nvCxnSpPr>
                <p:cNvPr id="45" name="直線單箭頭接點 44"/>
                <p:cNvCxnSpPr/>
                <p:nvPr/>
              </p:nvCxnSpPr>
              <p:spPr>
                <a:xfrm flipV="1">
                  <a:off x="1832924" y="3692910"/>
                  <a:ext cx="1598010" cy="146881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/>
                <p:cNvSpPr/>
                <p:nvPr/>
              </p:nvSpPr>
              <p:spPr>
                <a:xfrm>
                  <a:off x="4789239" y="1021127"/>
                  <a:ext cx="3435063" cy="550941"/>
                </a:xfrm>
                <a:prstGeom prst="rect">
                  <a:avLst/>
                </a:prstGeom>
                <a:solidFill>
                  <a:srgbClr val="FFE882"/>
                </a:solidFill>
                <a:ln>
                  <a:solidFill>
                    <a:srgbClr val="FFC000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B.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時間序列的強化學習</a:t>
                  </a:r>
                </a:p>
              </p:txBody>
            </p:sp>
            <p:cxnSp>
              <p:nvCxnSpPr>
                <p:cNvPr id="17" name="直線接點 16"/>
                <p:cNvCxnSpPr>
                  <a:cxnSpLocks/>
                </p:cNvCxnSpPr>
                <p:nvPr/>
              </p:nvCxnSpPr>
              <p:spPr>
                <a:xfrm flipV="1">
                  <a:off x="6724736" y="202039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 flipV="1">
                  <a:off x="7005915" y="2684773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cxnSpLocks/>
                </p:cNvCxnSpPr>
                <p:nvPr/>
              </p:nvCxnSpPr>
              <p:spPr>
                <a:xfrm flipV="1">
                  <a:off x="5174488" y="2320011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5472362" y="2980912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字方塊 58"/>
                <p:cNvSpPr txBox="1"/>
                <p:nvPr/>
              </p:nvSpPr>
              <p:spPr>
                <a:xfrm>
                  <a:off x="4585486" y="1832902"/>
                  <a:ext cx="2475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Tensorflow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字方塊 59"/>
                <p:cNvSpPr txBox="1"/>
                <p:nvPr/>
              </p:nvSpPr>
              <p:spPr>
                <a:xfrm>
                  <a:off x="6957039" y="1634596"/>
                  <a:ext cx="1113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Gym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" name="直線單箭頭接點 14"/>
                <p:cNvCxnSpPr>
                  <a:cxnSpLocks/>
                  <a:stCxn id="8" idx="2"/>
                </p:cNvCxnSpPr>
                <p:nvPr/>
              </p:nvCxnSpPr>
              <p:spPr>
                <a:xfrm>
                  <a:off x="6506771" y="1572068"/>
                  <a:ext cx="933824" cy="2064369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>
                  <a:extLst>
                    <a:ext uri="{FF2B5EF4-FFF2-40B4-BE49-F238E27FC236}">
                      <a16:creationId xmlns:a16="http://schemas.microsoft.com/office/drawing/2014/main" id="{F3B9A420-982E-4EB7-AE01-6CF220540CB1}"/>
                    </a:ext>
                  </a:extLst>
                </p:cNvPr>
                <p:cNvCxnSpPr/>
                <p:nvPr/>
              </p:nvCxnSpPr>
              <p:spPr>
                <a:xfrm flipV="1">
                  <a:off x="7306634" y="3270086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D2BD20AA-8D61-4DCF-A47A-F5808F7195E7}"/>
                    </a:ext>
                  </a:extLst>
                </p:cNvPr>
                <p:cNvSpPr txBox="1"/>
                <p:nvPr/>
              </p:nvSpPr>
              <p:spPr>
                <a:xfrm>
                  <a:off x="5500656" y="2543597"/>
                  <a:ext cx="1485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OpenAI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789239" y="5189110"/>
                  <a:ext cx="3435063" cy="557941"/>
                </a:xfrm>
                <a:prstGeom prst="rect">
                  <a:avLst/>
                </a:prstGeom>
                <a:solidFill>
                  <a:srgbClr val="E0A09E"/>
                </a:solidFill>
                <a:ln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D. 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元策略的自適應系統</a:t>
                  </a:r>
                  <a:endParaRPr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直線接點 39"/>
                <p:cNvCxnSpPr/>
                <p:nvPr/>
              </p:nvCxnSpPr>
              <p:spPr>
                <a:xfrm>
                  <a:off x="5419141" y="4193136"/>
                  <a:ext cx="1777245" cy="916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4699617" y="4878103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944340" y="4482732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/>
                <p:cNvCxnSpPr/>
                <p:nvPr/>
              </p:nvCxnSpPr>
              <p:spPr>
                <a:xfrm>
                  <a:off x="6446658" y="4998273"/>
                  <a:ext cx="2092689" cy="835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字方塊 55"/>
                <p:cNvSpPr txBox="1"/>
                <p:nvPr/>
              </p:nvSpPr>
              <p:spPr>
                <a:xfrm>
                  <a:off x="7372206" y="4037494"/>
                  <a:ext cx="166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 Feature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863650" y="4566395"/>
                  <a:ext cx="150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 err="1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MetaOD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直線單箭頭接點 34"/>
                <p:cNvCxnSpPr/>
                <p:nvPr/>
              </p:nvCxnSpPr>
              <p:spPr>
                <a:xfrm flipV="1">
                  <a:off x="6249015" y="3678412"/>
                  <a:ext cx="1501500" cy="1495196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15BD96-661E-408B-B44A-E85C3EB765DD}"/>
                    </a:ext>
                  </a:extLst>
                </p:cNvPr>
                <p:cNvSpPr txBox="1"/>
                <p:nvPr/>
              </p:nvSpPr>
              <p:spPr>
                <a:xfrm>
                  <a:off x="5221900" y="3796221"/>
                  <a:ext cx="21601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Meta-AAD</a:t>
                  </a:r>
                  <a:endPara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04525" y="1014069"/>
                  <a:ext cx="3435063" cy="558000"/>
                </a:xfrm>
                <a:prstGeom prst="rect">
                  <a:avLst/>
                </a:prstGeom>
                <a:solidFill>
                  <a:srgbClr val="C4E2D8"/>
                </a:solidFill>
                <a:ln>
                  <a:solidFill>
                    <a:schemeClr val="accent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A.</a:t>
                  </a:r>
                  <a:r>
                    <a:rPr lang="zh-TW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伺服器狀態分析</a:t>
                  </a:r>
                </a:p>
              </p:txBody>
            </p:sp>
            <p:cxnSp>
              <p:nvCxnSpPr>
                <p:cNvPr id="25" name="直線接點 24"/>
                <p:cNvCxnSpPr/>
                <p:nvPr/>
              </p:nvCxnSpPr>
              <p:spPr>
                <a:xfrm flipV="1">
                  <a:off x="2128059" y="2537289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 flipV="1">
                  <a:off x="365927" y="2226476"/>
                  <a:ext cx="1551990" cy="6021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/>
                <p:cNvCxnSpPr/>
                <p:nvPr/>
              </p:nvCxnSpPr>
              <p:spPr>
                <a:xfrm flipV="1">
                  <a:off x="540862" y="2771390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1861885" y="1569360"/>
                  <a:ext cx="13035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Python</a:t>
                  </a:r>
                </a:p>
              </p:txBody>
            </p:sp>
            <p:sp>
              <p:nvSpPr>
                <p:cNvPr id="66" name="文字方塊 65"/>
                <p:cNvSpPr txBox="1"/>
                <p:nvPr/>
              </p:nvSpPr>
              <p:spPr>
                <a:xfrm>
                  <a:off x="392686" y="2358931"/>
                  <a:ext cx="17131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</a:rPr>
                    <a:t> TSFEL</a:t>
                  </a:r>
                  <a:endPara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線單箭頭接點 22"/>
                <p:cNvCxnSpPr>
                  <a:cxnSpLocks/>
                </p:cNvCxnSpPr>
                <p:nvPr/>
              </p:nvCxnSpPr>
              <p:spPr>
                <a:xfrm>
                  <a:off x="1590446" y="1573429"/>
                  <a:ext cx="1113509" cy="2095602"/>
                </a:xfrm>
                <a:prstGeom prst="straightConnector1">
                  <a:avLst/>
                </a:prstGeom>
                <a:ln w="57150">
                  <a:solidFill>
                    <a:srgbClr val="91D2E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/>
                <p:cNvSpPr txBox="1"/>
                <p:nvPr/>
              </p:nvSpPr>
              <p:spPr>
                <a:xfrm>
                  <a:off x="351450" y="1832902"/>
                  <a:ext cx="1480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Scikit-learn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487BEC23-94BC-44C8-A17F-9E161CB3EE73}"/>
                    </a:ext>
                  </a:extLst>
                </p:cNvPr>
                <p:cNvCxnSpPr/>
                <p:nvPr/>
              </p:nvCxnSpPr>
              <p:spPr>
                <a:xfrm flipV="1">
                  <a:off x="2453705" y="3186474"/>
                  <a:ext cx="1659199" cy="14289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A8219FA2-FC93-444F-888D-9D3F052A7967}"/>
                    </a:ext>
                  </a:extLst>
                </p:cNvPr>
                <p:cNvSpPr txBox="1"/>
                <p:nvPr/>
              </p:nvSpPr>
              <p:spPr>
                <a:xfrm>
                  <a:off x="2211705" y="2738302"/>
                  <a:ext cx="1961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Pandas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9608D39B-AE34-438A-9710-ACA4356C20BD}"/>
                    </a:ext>
                  </a:extLst>
                </p:cNvPr>
                <p:cNvSpPr txBox="1"/>
                <p:nvPr/>
              </p:nvSpPr>
              <p:spPr>
                <a:xfrm>
                  <a:off x="4533192" y="4429586"/>
                  <a:ext cx="215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</a:t>
                  </a:r>
                  <a:r>
                    <a:rPr lang="zh-TW" altLang="en-US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Active Learning </a:t>
                  </a: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86A78CF-9BFC-4726-BF3A-FCEA5FD4C74A}"/>
                    </a:ext>
                  </a:extLst>
                </p:cNvPr>
                <p:cNvSpPr txBox="1"/>
                <p:nvPr/>
              </p:nvSpPr>
              <p:spPr>
                <a:xfrm>
                  <a:off x="2202243" y="2097336"/>
                  <a:ext cx="1433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- Matplotlib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65BF18B7-5E65-42EA-A300-EF7D8F9BB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04" y="3369694"/>
                  <a:ext cx="1807043" cy="0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33B8022E-65E0-4DC7-81AB-6CC37E5C4E76}"/>
                    </a:ext>
                  </a:extLst>
                </p:cNvPr>
                <p:cNvSpPr txBox="1"/>
                <p:nvPr/>
              </p:nvSpPr>
              <p:spPr>
                <a:xfrm>
                  <a:off x="439869" y="2905054"/>
                  <a:ext cx="2189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altLang="zh-TW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Pyod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直線接點 74">
                  <a:extLst>
                    <a:ext uri="{FF2B5EF4-FFF2-40B4-BE49-F238E27FC236}">
                      <a16:creationId xmlns:a16="http://schemas.microsoft.com/office/drawing/2014/main" id="{1A0372E7-3EF6-4FB2-BD31-0192A06670E2}"/>
                    </a:ext>
                  </a:extLst>
                </p:cNvPr>
                <p:cNvCxnSpPr/>
                <p:nvPr/>
              </p:nvCxnSpPr>
              <p:spPr>
                <a:xfrm>
                  <a:off x="2951069" y="4164541"/>
                  <a:ext cx="1807153" cy="21432"/>
                </a:xfrm>
                <a:prstGeom prst="line">
                  <a:avLst/>
                </a:prstGeom>
                <a:ln w="38100">
                  <a:solidFill>
                    <a:srgbClr val="91D2E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FB985E9-9E35-4C31-ADB1-627F374E5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5869" y="1960255"/>
                <a:ext cx="1659199" cy="14289"/>
              </a:xfrm>
              <a:prstGeom prst="line">
                <a:avLst/>
              </a:prstGeom>
              <a:ln w="38100">
                <a:solidFill>
                  <a:srgbClr val="91D2E4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28AC6318-C032-44E0-9D78-38705DF3B6C5}"/>
                </a:ext>
              </a:extLst>
            </p:cNvPr>
            <p:cNvSpPr txBox="1"/>
            <p:nvPr/>
          </p:nvSpPr>
          <p:spPr>
            <a:xfrm>
              <a:off x="7047566" y="2247615"/>
              <a:ext cx="1325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TF-Agent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013CB159-C007-4950-8F91-4800D932AD15}"/>
                </a:ext>
              </a:extLst>
            </p:cNvPr>
            <p:cNvSpPr txBox="1"/>
            <p:nvPr/>
          </p:nvSpPr>
          <p:spPr>
            <a:xfrm>
              <a:off x="7192078" y="2821619"/>
              <a:ext cx="155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endParaRPr lang="en-US" altLang="zh-TW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8BDAEB57-2EF4-484D-BAE0-D72565749F8B}"/>
                </a:ext>
              </a:extLst>
            </p:cNvPr>
            <p:cNvSpPr txBox="1"/>
            <p:nvPr/>
          </p:nvSpPr>
          <p:spPr>
            <a:xfrm>
              <a:off x="3343332" y="3781530"/>
              <a:ext cx="115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TW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Pytorch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77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/>
        </p:nvGraphicFramePr>
        <p:xfrm>
          <a:off x="1909764" y="1827018"/>
          <a:ext cx="5324475" cy="320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440837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1"/>
            <a:ext cx="229209" cy="296595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1"/>
            <a:ext cx="229209" cy="296595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96595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1"/>
            <a:ext cx="229209" cy="296595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1"/>
            <a:ext cx="229209" cy="296595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1"/>
            <a:ext cx="377661" cy="2965951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5DF1FFB-00F2-2DBB-0571-5CA2337F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2076450"/>
            <a:ext cx="482981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188489" y="3140307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63658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401461" y="3140308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17476" y="3508603"/>
            <a:ext cx="1839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1004505" y="3508601"/>
            <a:ext cx="1839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185734" y="304108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7735041" y="262877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7735043" y="396486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474414" y="272064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474414" y="401798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087990" y="428035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146108" y="1973302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611579" y="3140307"/>
            <a:ext cx="1028986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430445" y="3508600"/>
            <a:ext cx="18113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6565766" y="2489410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4640565" y="3504122"/>
            <a:ext cx="184406" cy="4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4824972" y="2966576"/>
            <a:ext cx="1485290" cy="107509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4759979" y="2332669"/>
            <a:ext cx="173730" cy="1441544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4592106" y="250808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248354" y="3185418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6310263" y="3504121"/>
            <a:ext cx="255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6834454" y="3502974"/>
            <a:ext cx="351278" cy="1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036097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501753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61247" y="3140306"/>
            <a:ext cx="1028986" cy="7365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65083" y="3508599"/>
            <a:ext cx="961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42599" y="3508600"/>
            <a:ext cx="9349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8019076" y="3052092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9425633" y="2639786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9425634" y="3975874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9165005" y="2731652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9165005" y="4028997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921332" y="4291367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979451" y="1984313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86397" y="3138103"/>
            <a:ext cx="1278398" cy="7365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90233" y="3506396"/>
            <a:ext cx="96164" cy="2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540820" y="2499271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4564795" y="3506397"/>
            <a:ext cx="96164" cy="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950576" y="3025117"/>
            <a:ext cx="1381699" cy="96255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5848151" y="2352417"/>
            <a:ext cx="120572" cy="1465971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67776" y="254967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7223408" y="3229469"/>
            <a:ext cx="353495" cy="244277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4660959" y="3145688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5689946" y="3506396"/>
            <a:ext cx="260629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7809509" y="3513983"/>
            <a:ext cx="2095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7332273" y="3506397"/>
            <a:ext cx="208546" cy="7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955460" y="3140306"/>
            <a:ext cx="1028986" cy="736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sz="109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417325" y="2195941"/>
            <a:ext cx="440846" cy="26253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98687" y="2965341"/>
            <a:ext cx="1028986" cy="1086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097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4446" y="3508602"/>
            <a:ext cx="1142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858173" y="3508600"/>
            <a:ext cx="9728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7499089" y="3032090"/>
            <a:ext cx="1098619" cy="923782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8048396" y="2619784"/>
            <a:ext cx="2" cy="412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8048398" y="3955873"/>
            <a:ext cx="1" cy="405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7787769" y="2711651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7787769" y="4008995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7401345" y="4271365"/>
            <a:ext cx="1294104" cy="83569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39701"/>
              <a:ext cx="2731053" cy="397399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7459463" y="1964311"/>
            <a:ext cx="1177867" cy="655474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097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284533"/>
              <a:ext cx="2374830" cy="30773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sz="1097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242135" y="2962784"/>
            <a:ext cx="1028986" cy="10750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sz="1097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127673" y="3500330"/>
            <a:ext cx="114462" cy="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7002504" y="2481272"/>
            <a:ext cx="268691" cy="20294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6752152" y="3495984"/>
            <a:ext cx="250350" cy="4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5381168" y="3040828"/>
            <a:ext cx="1370984" cy="91900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5505813" y="3959832"/>
            <a:ext cx="560848" cy="31228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5250313" y="2224478"/>
            <a:ext cx="563181" cy="1069517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5797592" y="2466690"/>
            <a:ext cx="281327" cy="26116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6662637" y="3214233"/>
            <a:ext cx="353495" cy="22506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sz="1097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4482650" y="2477645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4991319" y="3214235"/>
            <a:ext cx="5824" cy="689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4476826" y="3903817"/>
            <a:ext cx="1028986" cy="736589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sz="109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4271120" y="2845941"/>
            <a:ext cx="211530" cy="65438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7271194" y="3493982"/>
            <a:ext cx="227895" cy="2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8566</TotalTime>
  <Words>533</Words>
  <Application>Microsoft Office PowerPoint</Application>
  <PresentationFormat>投影片</PresentationFormat>
  <Paragraphs>169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246</cp:revision>
  <dcterms:created xsi:type="dcterms:W3CDTF">2018-12-11T07:38:51Z</dcterms:created>
  <dcterms:modified xsi:type="dcterms:W3CDTF">2022-12-25T15:37:41Z</dcterms:modified>
</cp:coreProperties>
</file>