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495" r:id="rId2"/>
    <p:sldId id="496" r:id="rId3"/>
    <p:sldId id="291" r:id="rId4"/>
    <p:sldId id="260" r:id="rId5"/>
    <p:sldId id="295" r:id="rId6"/>
    <p:sldId id="296" r:id="rId7"/>
    <p:sldId id="298" r:id="rId8"/>
    <p:sldId id="299" r:id="rId9"/>
    <p:sldId id="300" r:id="rId10"/>
    <p:sldId id="309" r:id="rId11"/>
    <p:sldId id="306" r:id="rId12"/>
    <p:sldId id="307" r:id="rId13"/>
    <p:sldId id="301" r:id="rId14"/>
    <p:sldId id="491" r:id="rId15"/>
    <p:sldId id="308" r:id="rId16"/>
    <p:sldId id="293" r:id="rId17"/>
    <p:sldId id="303" r:id="rId18"/>
    <p:sldId id="304" r:id="rId19"/>
    <p:sldId id="310" r:id="rId20"/>
    <p:sldId id="273" r:id="rId21"/>
    <p:sldId id="493" r:id="rId22"/>
    <p:sldId id="494" r:id="rId23"/>
  </p:sldIdLst>
  <p:sldSz cx="1277937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025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佳衛 謝" initials="佳衛" lastIdx="1" clrIdx="0">
    <p:extLst>
      <p:ext uri="{19B8F6BF-5375-455C-9EA6-DF929625EA0E}">
        <p15:presenceInfo xmlns:p15="http://schemas.microsoft.com/office/powerpoint/2012/main" userId="3dbc85b4bdc2474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1D2E4"/>
    <a:srgbClr val="FF6699"/>
    <a:srgbClr val="FFCC99"/>
    <a:srgbClr val="99CCFF"/>
    <a:srgbClr val="A9D18E"/>
    <a:srgbClr val="CCFF66"/>
    <a:srgbClr val="FFFF66"/>
    <a:srgbClr val="CCCCFF"/>
    <a:srgbClr val="FFFFFF"/>
    <a:srgbClr val="D7B4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28" y="96"/>
      </p:cViewPr>
      <p:guideLst>
        <p:guide orient="horz" pos="2160"/>
        <p:guide pos="402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7422" y="1122363"/>
            <a:ext cx="9584531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7422" y="3602038"/>
            <a:ext cx="9584531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450A1-9F3E-4FE0-8169-54E38890FDC2}" type="datetimeFigureOut">
              <a:rPr lang="zh-TW" altLang="en-US" smtClean="0"/>
              <a:t>2021/12/22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EC8B-A826-4190-8490-9660AF3D7C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9677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450A1-9F3E-4FE0-8169-54E38890FDC2}" type="datetimeFigureOut">
              <a:rPr lang="zh-TW" altLang="en-US" smtClean="0"/>
              <a:t>2021/12/22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EC8B-A826-4190-8490-9660AF3D7C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2910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5240" y="365125"/>
            <a:ext cx="2755553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78582" y="365125"/>
            <a:ext cx="8106916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450A1-9F3E-4FE0-8169-54E38890FDC2}" type="datetimeFigureOut">
              <a:rPr lang="zh-TW" altLang="en-US" smtClean="0"/>
              <a:t>2021/12/22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EC8B-A826-4190-8490-9660AF3D7C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2750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450A1-9F3E-4FE0-8169-54E38890FDC2}" type="datetimeFigureOut">
              <a:rPr lang="zh-TW" altLang="en-US" smtClean="0"/>
              <a:t>2021/12/22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EC8B-A826-4190-8490-9660AF3D7C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2296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1926" y="1709739"/>
            <a:ext cx="11022211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1926" y="4589464"/>
            <a:ext cx="1102221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450A1-9F3E-4FE0-8169-54E38890FDC2}" type="datetimeFigureOut">
              <a:rPr lang="zh-TW" altLang="en-US" smtClean="0"/>
              <a:t>2021/12/22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EC8B-A826-4190-8490-9660AF3D7C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0499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78582" y="1825625"/>
            <a:ext cx="5431234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9559" y="1825625"/>
            <a:ext cx="5431234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450A1-9F3E-4FE0-8169-54E38890FDC2}" type="datetimeFigureOut">
              <a:rPr lang="zh-TW" altLang="en-US" smtClean="0"/>
              <a:t>2021/12/22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EC8B-A826-4190-8490-9660AF3D7C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3662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0247" y="365126"/>
            <a:ext cx="11022211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247" y="1681163"/>
            <a:ext cx="540627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0247" y="2505075"/>
            <a:ext cx="5406274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69559" y="1681163"/>
            <a:ext cx="5432899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69559" y="2505075"/>
            <a:ext cx="5432899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450A1-9F3E-4FE0-8169-54E38890FDC2}" type="datetimeFigureOut">
              <a:rPr lang="zh-TW" altLang="en-US" smtClean="0"/>
              <a:t>2021/12/22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EC8B-A826-4190-8490-9660AF3D7C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8495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450A1-9F3E-4FE0-8169-54E38890FDC2}" type="datetimeFigureOut">
              <a:rPr lang="zh-TW" altLang="en-US" smtClean="0"/>
              <a:t>2021/12/22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EC8B-A826-4190-8490-9660AF3D7C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7770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450A1-9F3E-4FE0-8169-54E38890FDC2}" type="datetimeFigureOut">
              <a:rPr lang="zh-TW" altLang="en-US" smtClean="0"/>
              <a:t>2021/12/22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EC8B-A826-4190-8490-9660AF3D7C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9773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0247" y="457200"/>
            <a:ext cx="4121681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2899" y="987426"/>
            <a:ext cx="6469559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0247" y="2057400"/>
            <a:ext cx="412168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450A1-9F3E-4FE0-8169-54E38890FDC2}" type="datetimeFigureOut">
              <a:rPr lang="zh-TW" altLang="en-US" smtClean="0"/>
              <a:t>2021/12/22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EC8B-A826-4190-8490-9660AF3D7C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3972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0247" y="457200"/>
            <a:ext cx="4121681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32899" y="987426"/>
            <a:ext cx="6469559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0247" y="2057400"/>
            <a:ext cx="412168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450A1-9F3E-4FE0-8169-54E38890FDC2}" type="datetimeFigureOut">
              <a:rPr lang="zh-TW" altLang="en-US" smtClean="0"/>
              <a:t>2021/12/22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EC8B-A826-4190-8490-9660AF3D7C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6017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78582" y="365126"/>
            <a:ext cx="1102221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8582" y="1825625"/>
            <a:ext cx="1102221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78582" y="6356351"/>
            <a:ext cx="28753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450A1-9F3E-4FE0-8169-54E38890FDC2}" type="datetimeFigureOut">
              <a:rPr lang="zh-TW" altLang="en-US" smtClean="0"/>
              <a:t>2021/12/22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33168" y="6356351"/>
            <a:ext cx="43130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25434" y="6356351"/>
            <a:ext cx="28753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F9EC8B-A826-4190-8490-9660AF3D7C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7556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26" Type="http://schemas.openxmlformats.org/officeDocument/2006/relationships/image" Target="../media/image31.png"/><Relationship Id="rId3" Type="http://schemas.openxmlformats.org/officeDocument/2006/relationships/image" Target="../media/image80.PNG"/><Relationship Id="rId21" Type="http://schemas.openxmlformats.org/officeDocument/2006/relationships/image" Target="../media/image26.png"/><Relationship Id="rId7" Type="http://schemas.openxmlformats.org/officeDocument/2006/relationships/image" Target="../media/image121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5" Type="http://schemas.openxmlformats.org/officeDocument/2006/relationships/image" Target="../media/image30.png"/><Relationship Id="rId2" Type="http://schemas.openxmlformats.org/officeDocument/2006/relationships/image" Target="../media/image70.PNG"/><Relationship Id="rId16" Type="http://schemas.openxmlformats.org/officeDocument/2006/relationships/image" Target="../media/image21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1.png"/><Relationship Id="rId11" Type="http://schemas.openxmlformats.org/officeDocument/2006/relationships/image" Target="../media/image16.png"/><Relationship Id="rId24" Type="http://schemas.openxmlformats.org/officeDocument/2006/relationships/image" Target="../media/image29.png"/><Relationship Id="rId5" Type="http://schemas.openxmlformats.org/officeDocument/2006/relationships/image" Target="../media/image101.png"/><Relationship Id="rId15" Type="http://schemas.openxmlformats.org/officeDocument/2006/relationships/image" Target="../media/image20.png"/><Relationship Id="rId23" Type="http://schemas.openxmlformats.org/officeDocument/2006/relationships/image" Target="../media/image28.png"/><Relationship Id="rId10" Type="http://schemas.openxmlformats.org/officeDocument/2006/relationships/image" Target="../media/image15.png"/><Relationship Id="rId19" Type="http://schemas.openxmlformats.org/officeDocument/2006/relationships/image" Target="../media/image24.png"/><Relationship Id="rId4" Type="http://schemas.openxmlformats.org/officeDocument/2006/relationships/image" Target="../media/image91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Relationship Id="rId22" Type="http://schemas.openxmlformats.org/officeDocument/2006/relationships/image" Target="../media/image27.png"/><Relationship Id="rId27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2.png"/><Relationship Id="rId18" Type="http://schemas.openxmlformats.org/officeDocument/2006/relationships/image" Target="../media/image47.png"/><Relationship Id="rId3" Type="http://schemas.openxmlformats.org/officeDocument/2006/relationships/image" Target="../media/image110.png"/><Relationship Id="rId21" Type="http://schemas.openxmlformats.org/officeDocument/2006/relationships/image" Target="../media/image50.png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17" Type="http://schemas.openxmlformats.org/officeDocument/2006/relationships/image" Target="../media/image46.png"/><Relationship Id="rId2" Type="http://schemas.openxmlformats.org/officeDocument/2006/relationships/image" Target="../media/image100.png"/><Relationship Id="rId16" Type="http://schemas.openxmlformats.org/officeDocument/2006/relationships/image" Target="../media/image45.png"/><Relationship Id="rId20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5" Type="http://schemas.openxmlformats.org/officeDocument/2006/relationships/image" Target="../media/image44.png"/><Relationship Id="rId23" Type="http://schemas.openxmlformats.org/officeDocument/2006/relationships/image" Target="../media/image52.png"/><Relationship Id="rId10" Type="http://schemas.openxmlformats.org/officeDocument/2006/relationships/image" Target="../media/image39.png"/><Relationship Id="rId19" Type="http://schemas.openxmlformats.org/officeDocument/2006/relationships/image" Target="../media/image48.png"/><Relationship Id="rId4" Type="http://schemas.openxmlformats.org/officeDocument/2006/relationships/image" Target="../media/image120.png"/><Relationship Id="rId9" Type="http://schemas.openxmlformats.org/officeDocument/2006/relationships/image" Target="../media/image38.png"/><Relationship Id="rId14" Type="http://schemas.openxmlformats.org/officeDocument/2006/relationships/image" Target="../media/image43.png"/><Relationship Id="rId22" Type="http://schemas.openxmlformats.org/officeDocument/2006/relationships/image" Target="../media/image5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7" Type="http://schemas.openxmlformats.org/officeDocument/2006/relationships/image" Target="../media/image3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27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92D8CFD4-E9B8-4998-A644-8913048DB8B9}"/>
              </a:ext>
            </a:extLst>
          </p:cNvPr>
          <p:cNvGrpSpPr/>
          <p:nvPr/>
        </p:nvGrpSpPr>
        <p:grpSpPr>
          <a:xfrm>
            <a:off x="-1291" y="2372810"/>
            <a:ext cx="13694141" cy="2754775"/>
            <a:chOff x="-1291" y="2372810"/>
            <a:chExt cx="13694141" cy="2754775"/>
          </a:xfrm>
        </p:grpSpPr>
        <p:sp>
          <p:nvSpPr>
            <p:cNvPr id="7" name="矩形: 圓角 6">
              <a:extLst>
                <a:ext uri="{FF2B5EF4-FFF2-40B4-BE49-F238E27FC236}">
                  <a16:creationId xmlns:a16="http://schemas.microsoft.com/office/drawing/2014/main" id="{0EA79E5C-D712-4A48-A61E-EAFFDA63A905}"/>
                </a:ext>
              </a:extLst>
            </p:cNvPr>
            <p:cNvSpPr/>
            <p:nvPr/>
          </p:nvSpPr>
          <p:spPr>
            <a:xfrm>
              <a:off x="-1291" y="3140736"/>
              <a:ext cx="2205872" cy="1348033"/>
            </a:xfrm>
            <a:prstGeom prst="roundRect">
              <a:avLst/>
            </a:prstGeom>
            <a:gradFill flip="none" rotWithShape="1">
              <a:gsLst>
                <a:gs pos="0">
                  <a:schemeClr val="accent6">
                    <a:lumMod val="60000"/>
                    <a:lumOff val="40000"/>
                    <a:tint val="66000"/>
                    <a:satMod val="160000"/>
                  </a:schemeClr>
                </a:gs>
                <a:gs pos="50000">
                  <a:schemeClr val="accent6">
                    <a:lumMod val="60000"/>
                    <a:lumOff val="40000"/>
                    <a:tint val="44500"/>
                    <a:satMod val="160000"/>
                  </a:schemeClr>
                </a:gs>
                <a:gs pos="100000">
                  <a:schemeClr val="accent6">
                    <a:lumMod val="60000"/>
                    <a:lumOff val="40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solidFill>
                <a:schemeClr val="accent6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Real-Time </a:t>
              </a:r>
            </a:p>
            <a:p>
              <a:pPr algn="ctr"/>
              <a:r>
                <a:rPr lang="en-US" altLang="zh-TW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Monitoring Data</a:t>
              </a:r>
              <a:endParaRPr lang="zh-TW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10" name="矩形: 圓角 9">
              <a:extLst>
                <a:ext uri="{FF2B5EF4-FFF2-40B4-BE49-F238E27FC236}">
                  <a16:creationId xmlns:a16="http://schemas.microsoft.com/office/drawing/2014/main" id="{57C06718-EFB2-4852-9213-7F59DE444483}"/>
                </a:ext>
              </a:extLst>
            </p:cNvPr>
            <p:cNvSpPr/>
            <p:nvPr/>
          </p:nvSpPr>
          <p:spPr>
            <a:xfrm>
              <a:off x="2393115" y="2372810"/>
              <a:ext cx="8403839" cy="2754775"/>
            </a:xfrm>
            <a:prstGeom prst="roundRect">
              <a:avLst/>
            </a:prstGeom>
            <a:gradFill flip="none" rotWithShape="1">
              <a:gsLst>
                <a:gs pos="0">
                  <a:schemeClr val="accent5">
                    <a:lumMod val="60000"/>
                    <a:lumOff val="40000"/>
                    <a:tint val="66000"/>
                    <a:satMod val="160000"/>
                  </a:schemeClr>
                </a:gs>
                <a:gs pos="50000">
                  <a:schemeClr val="accent5">
                    <a:lumMod val="60000"/>
                    <a:lumOff val="40000"/>
                    <a:tint val="44500"/>
                    <a:satMod val="160000"/>
                  </a:schemeClr>
                </a:gs>
                <a:gs pos="100000">
                  <a:schemeClr val="accent5">
                    <a:lumMod val="60000"/>
                    <a:lumOff val="40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solidFill>
                <a:srgbClr val="00B0F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13" name="矩形: 圓角 12">
              <a:extLst>
                <a:ext uri="{FF2B5EF4-FFF2-40B4-BE49-F238E27FC236}">
                  <a16:creationId xmlns:a16="http://schemas.microsoft.com/office/drawing/2014/main" id="{39114067-F4BE-406F-9E11-6CFC9EA8C810}"/>
                </a:ext>
              </a:extLst>
            </p:cNvPr>
            <p:cNvSpPr/>
            <p:nvPr/>
          </p:nvSpPr>
          <p:spPr>
            <a:xfrm>
              <a:off x="2605880" y="3133824"/>
              <a:ext cx="2205872" cy="1348033"/>
            </a:xfrm>
            <a:prstGeom prst="roundRect">
              <a:avLst/>
            </a:prstGeom>
            <a:gradFill flip="none" rotWithShape="1">
              <a:gsLst>
                <a:gs pos="0">
                  <a:srgbClr val="FFC000">
                    <a:tint val="66000"/>
                    <a:satMod val="160000"/>
                  </a:srgbClr>
                </a:gs>
                <a:gs pos="50000">
                  <a:srgbClr val="FFC000">
                    <a:tint val="44500"/>
                    <a:satMod val="160000"/>
                  </a:srgbClr>
                </a:gs>
                <a:gs pos="100000">
                  <a:srgbClr val="FFC00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Create Streaming Data from CSV </a:t>
              </a:r>
              <a:endParaRPr lang="zh-TW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14" name="矩形: 圓角 13">
              <a:extLst>
                <a:ext uri="{FF2B5EF4-FFF2-40B4-BE49-F238E27FC236}">
                  <a16:creationId xmlns:a16="http://schemas.microsoft.com/office/drawing/2014/main" id="{7E6B0497-B8BF-404D-8197-88A151362BCE}"/>
                </a:ext>
              </a:extLst>
            </p:cNvPr>
            <p:cNvSpPr/>
            <p:nvPr/>
          </p:nvSpPr>
          <p:spPr>
            <a:xfrm>
              <a:off x="5196845" y="3133824"/>
              <a:ext cx="2422689" cy="1348033"/>
            </a:xfrm>
            <a:prstGeom prst="roundRect">
              <a:avLst/>
            </a:prstGeom>
            <a:gradFill flip="none" rotWithShape="1">
              <a:gsLst>
                <a:gs pos="0">
                  <a:srgbClr val="FFC000">
                    <a:tint val="66000"/>
                    <a:satMod val="160000"/>
                  </a:srgbClr>
                </a:gs>
                <a:gs pos="50000">
                  <a:srgbClr val="FFC000">
                    <a:tint val="44500"/>
                    <a:satMod val="160000"/>
                  </a:srgbClr>
                </a:gs>
                <a:gs pos="100000">
                  <a:srgbClr val="FFC00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Implement Distributed Anomaly Prediction </a:t>
              </a:r>
              <a:endParaRPr lang="zh-TW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15" name="矩形: 圓角 14">
              <a:extLst>
                <a:ext uri="{FF2B5EF4-FFF2-40B4-BE49-F238E27FC236}">
                  <a16:creationId xmlns:a16="http://schemas.microsoft.com/office/drawing/2014/main" id="{0C9B5DD7-7137-4F58-84DB-124C987B81B8}"/>
                </a:ext>
              </a:extLst>
            </p:cNvPr>
            <p:cNvSpPr/>
            <p:nvPr/>
          </p:nvSpPr>
          <p:spPr>
            <a:xfrm>
              <a:off x="8072946" y="3140735"/>
              <a:ext cx="2422689" cy="1348033"/>
            </a:xfrm>
            <a:prstGeom prst="roundRect">
              <a:avLst/>
            </a:prstGeom>
            <a:gradFill flip="none" rotWithShape="1">
              <a:gsLst>
                <a:gs pos="0">
                  <a:srgbClr val="FFC000">
                    <a:tint val="66000"/>
                    <a:satMod val="160000"/>
                  </a:srgbClr>
                </a:gs>
                <a:gs pos="50000">
                  <a:srgbClr val="FFC000">
                    <a:tint val="44500"/>
                    <a:satMod val="160000"/>
                  </a:srgbClr>
                </a:gs>
                <a:gs pos="100000">
                  <a:srgbClr val="FFC00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Determine Anomaly Values and Estimate Failure Timestamp</a:t>
              </a:r>
              <a:endParaRPr lang="zh-TW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3A3E3702-8EBC-4546-ABA9-B3258AD22422}"/>
                </a:ext>
              </a:extLst>
            </p:cNvPr>
            <p:cNvSpPr txBox="1"/>
            <p:nvPr/>
          </p:nvSpPr>
          <p:spPr>
            <a:xfrm>
              <a:off x="3923931" y="2491588"/>
              <a:ext cx="5051394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TW" sz="2400" b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Real-time Failure Prediction System</a:t>
              </a:r>
              <a:endParaRPr lang="zh-TW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箭號: 向右 22">
              <a:extLst>
                <a:ext uri="{FF2B5EF4-FFF2-40B4-BE49-F238E27FC236}">
                  <a16:creationId xmlns:a16="http://schemas.microsoft.com/office/drawing/2014/main" id="{4AEAFCB5-DE54-4EBA-A365-64EED6BFC2E4}"/>
                </a:ext>
              </a:extLst>
            </p:cNvPr>
            <p:cNvSpPr/>
            <p:nvPr/>
          </p:nvSpPr>
          <p:spPr>
            <a:xfrm>
              <a:off x="2092173" y="3606406"/>
              <a:ext cx="601884" cy="416688"/>
            </a:xfrm>
            <a:prstGeom prst="rightArrow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箭號: 向右 23">
              <a:extLst>
                <a:ext uri="{FF2B5EF4-FFF2-40B4-BE49-F238E27FC236}">
                  <a16:creationId xmlns:a16="http://schemas.microsoft.com/office/drawing/2014/main" id="{CD0647B2-3F77-4CB9-BCB7-BB4B49DD92DE}"/>
                </a:ext>
              </a:extLst>
            </p:cNvPr>
            <p:cNvSpPr/>
            <p:nvPr/>
          </p:nvSpPr>
          <p:spPr>
            <a:xfrm>
              <a:off x="4767029" y="3634451"/>
              <a:ext cx="601884" cy="416688"/>
            </a:xfrm>
            <a:prstGeom prst="rightArrow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箭號: 向右 24">
              <a:extLst>
                <a:ext uri="{FF2B5EF4-FFF2-40B4-BE49-F238E27FC236}">
                  <a16:creationId xmlns:a16="http://schemas.microsoft.com/office/drawing/2014/main" id="{D14AF4C4-EC31-4CCE-AA93-2F77348CDC89}"/>
                </a:ext>
              </a:extLst>
            </p:cNvPr>
            <p:cNvSpPr/>
            <p:nvPr/>
          </p:nvSpPr>
          <p:spPr>
            <a:xfrm>
              <a:off x="7620385" y="3670858"/>
              <a:ext cx="601884" cy="416688"/>
            </a:xfrm>
            <a:prstGeom prst="rightArrow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箭號: 向右 25">
              <a:extLst>
                <a:ext uri="{FF2B5EF4-FFF2-40B4-BE49-F238E27FC236}">
                  <a16:creationId xmlns:a16="http://schemas.microsoft.com/office/drawing/2014/main" id="{6F366D6E-AEE8-4BF1-B01C-ECAC9C3D91A1}"/>
                </a:ext>
              </a:extLst>
            </p:cNvPr>
            <p:cNvSpPr/>
            <p:nvPr/>
          </p:nvSpPr>
          <p:spPr>
            <a:xfrm rot="19677540">
              <a:off x="10435404" y="3220655"/>
              <a:ext cx="601884" cy="416688"/>
            </a:xfrm>
            <a:prstGeom prst="rightArrow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箭號: 向右 26">
              <a:extLst>
                <a:ext uri="{FF2B5EF4-FFF2-40B4-BE49-F238E27FC236}">
                  <a16:creationId xmlns:a16="http://schemas.microsoft.com/office/drawing/2014/main" id="{1AB2F02C-0B8E-492B-98E2-AAC0350DEB92}"/>
                </a:ext>
              </a:extLst>
            </p:cNvPr>
            <p:cNvSpPr/>
            <p:nvPr/>
          </p:nvSpPr>
          <p:spPr>
            <a:xfrm rot="1490674">
              <a:off x="10435403" y="3986364"/>
              <a:ext cx="601884" cy="416688"/>
            </a:xfrm>
            <a:prstGeom prst="rightArrow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矩形: 圓角 27">
              <a:extLst>
                <a:ext uri="{FF2B5EF4-FFF2-40B4-BE49-F238E27FC236}">
                  <a16:creationId xmlns:a16="http://schemas.microsoft.com/office/drawing/2014/main" id="{9BA17628-6ACB-4B60-BCEB-E089E9E231E1}"/>
                </a:ext>
              </a:extLst>
            </p:cNvPr>
            <p:cNvSpPr/>
            <p:nvPr/>
          </p:nvSpPr>
          <p:spPr>
            <a:xfrm>
              <a:off x="11096972" y="2955175"/>
              <a:ext cx="2595878" cy="679276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Failure Alert</a:t>
              </a:r>
              <a:endParaRPr lang="zh-TW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29" name="矩形: 圓角 28">
              <a:extLst>
                <a:ext uri="{FF2B5EF4-FFF2-40B4-BE49-F238E27FC236}">
                  <a16:creationId xmlns:a16="http://schemas.microsoft.com/office/drawing/2014/main" id="{3B8C4CF3-2187-4B60-A277-FB7E83A0F1D4}"/>
                </a:ext>
              </a:extLst>
            </p:cNvPr>
            <p:cNvSpPr/>
            <p:nvPr/>
          </p:nvSpPr>
          <p:spPr>
            <a:xfrm>
              <a:off x="11096972" y="4023094"/>
              <a:ext cx="2595878" cy="679276"/>
            </a:xfrm>
            <a:prstGeom prst="roundRect">
              <a:avLst/>
            </a:prstGeom>
            <a:solidFill>
              <a:srgbClr val="91D2E4"/>
            </a:solidFill>
            <a:ln>
              <a:solidFill>
                <a:srgbClr val="00B05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Failure Timestamp</a:t>
              </a:r>
              <a:endParaRPr lang="zh-TW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1A0D137C-10AE-4F9F-90F2-86B4CEFE5481}"/>
                </a:ext>
              </a:extLst>
            </p:cNvPr>
            <p:cNvSpPr/>
            <p:nvPr/>
          </p:nvSpPr>
          <p:spPr>
            <a:xfrm>
              <a:off x="2568670" y="4538639"/>
              <a:ext cx="2298707" cy="369332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zh-TW" altLang="en-US" b="1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Real-</a:t>
              </a:r>
              <a:r>
                <a:rPr lang="en-US" altLang="zh-TW" b="1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zh-TW" altLang="en-US" b="1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ime </a:t>
              </a:r>
              <a:r>
                <a:rPr lang="en-US" altLang="zh-TW" b="1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zh-TW" altLang="en-US" b="1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treaming</a:t>
              </a: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5DCAF227-8B41-425A-896B-146582E82D0B}"/>
                </a:ext>
              </a:extLst>
            </p:cNvPr>
            <p:cNvSpPr/>
            <p:nvPr/>
          </p:nvSpPr>
          <p:spPr>
            <a:xfrm>
              <a:off x="4848180" y="4529301"/>
              <a:ext cx="3151504" cy="369332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zh-TW" altLang="en-US" b="1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Distributed </a:t>
              </a:r>
              <a:r>
                <a:rPr lang="en-US" altLang="zh-TW" b="1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Failure</a:t>
              </a:r>
              <a:r>
                <a:rPr lang="zh-TW" altLang="en-US" b="1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TW" b="1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zh-TW" altLang="en-US" b="1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rediction</a:t>
              </a: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1340C710-26B8-446F-81BA-8B7B7D8015AC}"/>
                </a:ext>
              </a:extLst>
            </p:cNvPr>
            <p:cNvSpPr/>
            <p:nvPr/>
          </p:nvSpPr>
          <p:spPr>
            <a:xfrm>
              <a:off x="7821263" y="4547671"/>
              <a:ext cx="2886368" cy="369332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TW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Server Health Management</a:t>
              </a:r>
              <a:endParaRPr lang="zh-TW" alt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727345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內容版面配置區 6">
            <a:extLst>
              <a:ext uri="{FF2B5EF4-FFF2-40B4-BE49-F238E27FC236}">
                <a16:creationId xmlns:a16="http://schemas.microsoft.com/office/drawing/2014/main" id="{AD8F7500-0F1F-4FE1-8DF7-DB5230199B81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13" t="9253" r="9107" b="7277"/>
          <a:stretch/>
        </p:blipFill>
        <p:spPr bwMode="auto">
          <a:xfrm>
            <a:off x="1935919" y="496106"/>
            <a:ext cx="9145930" cy="586578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722675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C51EB446-C573-45AE-8956-27DED43F32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1" b="-1"/>
          <a:stretch/>
        </p:blipFill>
        <p:spPr bwMode="auto">
          <a:xfrm>
            <a:off x="2890202" y="117729"/>
            <a:ext cx="7224141" cy="62261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1438132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9996C7E7-F181-4F86-9FB3-87EA6C0DD5C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46" r="9438"/>
          <a:stretch/>
        </p:blipFill>
        <p:spPr bwMode="auto">
          <a:xfrm>
            <a:off x="659319" y="359221"/>
            <a:ext cx="5477385" cy="293065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D670DE4C-C237-4714-848D-3B49D08E53C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55" r="9356"/>
          <a:stretch/>
        </p:blipFill>
        <p:spPr bwMode="auto">
          <a:xfrm>
            <a:off x="6792023" y="506404"/>
            <a:ext cx="5187696" cy="289428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96291F2F-30F3-42D7-887A-37C323E3C0F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42" r="9550"/>
          <a:stretch/>
        </p:blipFill>
        <p:spPr bwMode="auto">
          <a:xfrm>
            <a:off x="921321" y="3568126"/>
            <a:ext cx="5215382" cy="294057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1A276BC2-7598-4BF4-A822-2FA1BB44875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29" r="9423"/>
          <a:stretch/>
        </p:blipFill>
        <p:spPr bwMode="auto">
          <a:xfrm>
            <a:off x="7029513" y="3677793"/>
            <a:ext cx="4950206" cy="274242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9149366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群組 103">
            <a:extLst>
              <a:ext uri="{FF2B5EF4-FFF2-40B4-BE49-F238E27FC236}">
                <a16:creationId xmlns:a16="http://schemas.microsoft.com/office/drawing/2014/main" id="{4861F50D-5F26-4801-A346-8DD5D05F8621}"/>
              </a:ext>
            </a:extLst>
          </p:cNvPr>
          <p:cNvGrpSpPr/>
          <p:nvPr/>
        </p:nvGrpSpPr>
        <p:grpSpPr>
          <a:xfrm>
            <a:off x="3491303" y="1264118"/>
            <a:ext cx="5801458" cy="4321681"/>
            <a:chOff x="3197616" y="1264117"/>
            <a:chExt cx="5801458" cy="4321681"/>
          </a:xfrm>
        </p:grpSpPr>
        <p:sp>
          <p:nvSpPr>
            <p:cNvPr id="2" name="文字方塊 1">
              <a:extLst>
                <a:ext uri="{FF2B5EF4-FFF2-40B4-BE49-F238E27FC236}">
                  <a16:creationId xmlns:a16="http://schemas.microsoft.com/office/drawing/2014/main" id="{2EBB3D41-BF4D-4811-BC10-A2BD59D10F33}"/>
                </a:ext>
              </a:extLst>
            </p:cNvPr>
            <p:cNvSpPr txBox="1"/>
            <p:nvPr/>
          </p:nvSpPr>
          <p:spPr>
            <a:xfrm>
              <a:off x="5465088" y="1264117"/>
              <a:ext cx="83869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b="1">
                  <a:solidFill>
                    <a:schemeClr val="accent1"/>
                  </a:solidFill>
                </a:defRPr>
              </a:lvl1pPr>
            </a:lstStyle>
            <a:p>
              <a:pPr algn="ctr"/>
              <a:r>
                <a:rPr lang="en-US" altLang="zh-TW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Latent</a:t>
              </a:r>
            </a:p>
            <a:p>
              <a:pPr algn="ctr"/>
              <a:r>
                <a:rPr lang="en-US" altLang="zh-TW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Space </a:t>
              </a:r>
              <a:endPara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" name="群組 2">
              <a:extLst>
                <a:ext uri="{FF2B5EF4-FFF2-40B4-BE49-F238E27FC236}">
                  <a16:creationId xmlns:a16="http://schemas.microsoft.com/office/drawing/2014/main" id="{099CE9F1-8545-4FB1-AB36-7CA11C17F031}"/>
                </a:ext>
              </a:extLst>
            </p:cNvPr>
            <p:cNvGrpSpPr/>
            <p:nvPr/>
          </p:nvGrpSpPr>
          <p:grpSpPr>
            <a:xfrm>
              <a:off x="6763186" y="2503792"/>
              <a:ext cx="1327539" cy="1909438"/>
              <a:chOff x="4923381" y="2690947"/>
              <a:chExt cx="1879072" cy="2702725"/>
            </a:xfrm>
          </p:grpSpPr>
          <p:grpSp>
            <p:nvGrpSpPr>
              <p:cNvPr id="4" name="群組 3">
                <a:extLst>
                  <a:ext uri="{FF2B5EF4-FFF2-40B4-BE49-F238E27FC236}">
                    <a16:creationId xmlns:a16="http://schemas.microsoft.com/office/drawing/2014/main" id="{503BF39C-7BD7-46C4-BA91-2A0E4C6B8201}"/>
                  </a:ext>
                </a:extLst>
              </p:cNvPr>
              <p:cNvGrpSpPr/>
              <p:nvPr/>
            </p:nvGrpSpPr>
            <p:grpSpPr>
              <a:xfrm rot="10800000">
                <a:off x="6322716" y="3177708"/>
                <a:ext cx="479737" cy="1729201"/>
                <a:chOff x="1376378" y="2505992"/>
                <a:chExt cx="544246" cy="1961722"/>
              </a:xfrm>
            </p:grpSpPr>
            <p:sp>
              <p:nvSpPr>
                <p:cNvPr id="28" name="橢圓 27">
                  <a:extLst>
                    <a:ext uri="{FF2B5EF4-FFF2-40B4-BE49-F238E27FC236}">
                      <a16:creationId xmlns:a16="http://schemas.microsoft.com/office/drawing/2014/main" id="{93DED4D3-6837-42FB-821B-17E4689D5879}"/>
                    </a:ext>
                  </a:extLst>
                </p:cNvPr>
                <p:cNvSpPr/>
                <p:nvPr/>
              </p:nvSpPr>
              <p:spPr>
                <a:xfrm>
                  <a:off x="1376378" y="2505992"/>
                  <a:ext cx="544246" cy="544246"/>
                </a:xfrm>
                <a:prstGeom prst="ellipse">
                  <a:avLst/>
                </a:prstGeom>
                <a:solidFill>
                  <a:srgbClr val="99CCFF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9" name="橢圓 28">
                  <a:extLst>
                    <a:ext uri="{FF2B5EF4-FFF2-40B4-BE49-F238E27FC236}">
                      <a16:creationId xmlns:a16="http://schemas.microsoft.com/office/drawing/2014/main" id="{614931A6-8C3B-419A-8E24-102AD69CA232}"/>
                    </a:ext>
                  </a:extLst>
                </p:cNvPr>
                <p:cNvSpPr/>
                <p:nvPr/>
              </p:nvSpPr>
              <p:spPr>
                <a:xfrm>
                  <a:off x="1376378" y="3214730"/>
                  <a:ext cx="544246" cy="544246"/>
                </a:xfrm>
                <a:prstGeom prst="ellipse">
                  <a:avLst/>
                </a:prstGeom>
                <a:solidFill>
                  <a:srgbClr val="99CCFF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0" name="橢圓 29">
                  <a:extLst>
                    <a:ext uri="{FF2B5EF4-FFF2-40B4-BE49-F238E27FC236}">
                      <a16:creationId xmlns:a16="http://schemas.microsoft.com/office/drawing/2014/main" id="{F7373103-C678-4AFB-BEA9-61DF4F2482DE}"/>
                    </a:ext>
                  </a:extLst>
                </p:cNvPr>
                <p:cNvSpPr/>
                <p:nvPr/>
              </p:nvSpPr>
              <p:spPr>
                <a:xfrm>
                  <a:off x="1376378" y="3923468"/>
                  <a:ext cx="544246" cy="544246"/>
                </a:xfrm>
                <a:prstGeom prst="ellipse">
                  <a:avLst/>
                </a:prstGeom>
                <a:solidFill>
                  <a:srgbClr val="99CCFF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grpSp>
            <p:nvGrpSpPr>
              <p:cNvPr id="5" name="群組 4">
                <a:extLst>
                  <a:ext uri="{FF2B5EF4-FFF2-40B4-BE49-F238E27FC236}">
                    <a16:creationId xmlns:a16="http://schemas.microsoft.com/office/drawing/2014/main" id="{E70806E3-895A-4F2F-B253-1F77C5823287}"/>
                  </a:ext>
                </a:extLst>
              </p:cNvPr>
              <p:cNvGrpSpPr/>
              <p:nvPr/>
            </p:nvGrpSpPr>
            <p:grpSpPr>
              <a:xfrm rot="10800000">
                <a:off x="4923381" y="2690947"/>
                <a:ext cx="479737" cy="2702725"/>
                <a:chOff x="2555314" y="1951223"/>
                <a:chExt cx="544246" cy="3066154"/>
              </a:xfrm>
            </p:grpSpPr>
            <p:sp>
              <p:nvSpPr>
                <p:cNvPr id="22" name="橢圓 21">
                  <a:extLst>
                    <a:ext uri="{FF2B5EF4-FFF2-40B4-BE49-F238E27FC236}">
                      <a16:creationId xmlns:a16="http://schemas.microsoft.com/office/drawing/2014/main" id="{E935C0C3-5FE0-4E79-A2F6-FF18DDEB87EE}"/>
                    </a:ext>
                  </a:extLst>
                </p:cNvPr>
                <p:cNvSpPr/>
                <p:nvPr/>
              </p:nvSpPr>
              <p:spPr>
                <a:xfrm>
                  <a:off x="2555314" y="2581700"/>
                  <a:ext cx="544246" cy="544246"/>
                </a:xfrm>
                <a:prstGeom prst="ellipse">
                  <a:avLst/>
                </a:prstGeom>
                <a:solidFill>
                  <a:srgbClr val="A9D18E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3" name="橢圓 22">
                  <a:extLst>
                    <a:ext uri="{FF2B5EF4-FFF2-40B4-BE49-F238E27FC236}">
                      <a16:creationId xmlns:a16="http://schemas.microsoft.com/office/drawing/2014/main" id="{8ADE3F6B-E15A-49FE-A0C4-1653ABDE61BC}"/>
                    </a:ext>
                  </a:extLst>
                </p:cNvPr>
                <p:cNvSpPr/>
                <p:nvPr/>
              </p:nvSpPr>
              <p:spPr>
                <a:xfrm>
                  <a:off x="2555314" y="3212177"/>
                  <a:ext cx="544246" cy="544246"/>
                </a:xfrm>
                <a:prstGeom prst="ellipse">
                  <a:avLst/>
                </a:prstGeom>
                <a:solidFill>
                  <a:srgbClr val="A9D18E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4" name="橢圓 23">
                  <a:extLst>
                    <a:ext uri="{FF2B5EF4-FFF2-40B4-BE49-F238E27FC236}">
                      <a16:creationId xmlns:a16="http://schemas.microsoft.com/office/drawing/2014/main" id="{8CB21497-7BD2-4FE6-9B47-47E5CB48BD08}"/>
                    </a:ext>
                  </a:extLst>
                </p:cNvPr>
                <p:cNvSpPr/>
                <p:nvPr/>
              </p:nvSpPr>
              <p:spPr>
                <a:xfrm>
                  <a:off x="2555314" y="3842654"/>
                  <a:ext cx="544246" cy="544246"/>
                </a:xfrm>
                <a:prstGeom prst="ellipse">
                  <a:avLst/>
                </a:prstGeom>
                <a:solidFill>
                  <a:srgbClr val="A9D18E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5" name="橢圓 24">
                  <a:extLst>
                    <a:ext uri="{FF2B5EF4-FFF2-40B4-BE49-F238E27FC236}">
                      <a16:creationId xmlns:a16="http://schemas.microsoft.com/office/drawing/2014/main" id="{BDC2F003-4D82-4F0D-B8F3-823DE256F038}"/>
                    </a:ext>
                  </a:extLst>
                </p:cNvPr>
                <p:cNvSpPr/>
                <p:nvPr/>
              </p:nvSpPr>
              <p:spPr>
                <a:xfrm>
                  <a:off x="2555314" y="4473131"/>
                  <a:ext cx="544246" cy="544246"/>
                </a:xfrm>
                <a:prstGeom prst="ellipse">
                  <a:avLst/>
                </a:prstGeom>
                <a:solidFill>
                  <a:srgbClr val="A9D18E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6" name="橢圓 25">
                  <a:extLst>
                    <a:ext uri="{FF2B5EF4-FFF2-40B4-BE49-F238E27FC236}">
                      <a16:creationId xmlns:a16="http://schemas.microsoft.com/office/drawing/2014/main" id="{5222AC74-1B8F-4DF6-90C5-18BD688B5CEF}"/>
                    </a:ext>
                  </a:extLst>
                </p:cNvPr>
                <p:cNvSpPr/>
                <p:nvPr/>
              </p:nvSpPr>
              <p:spPr>
                <a:xfrm>
                  <a:off x="2555314" y="1951223"/>
                  <a:ext cx="544246" cy="544246"/>
                </a:xfrm>
                <a:prstGeom prst="ellipse">
                  <a:avLst/>
                </a:prstGeom>
                <a:solidFill>
                  <a:srgbClr val="A9D18E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cxnSp>
            <p:nvCxnSpPr>
              <p:cNvPr id="6" name="直線單箭頭接點 5">
                <a:extLst>
                  <a:ext uri="{FF2B5EF4-FFF2-40B4-BE49-F238E27FC236}">
                    <a16:creationId xmlns:a16="http://schemas.microsoft.com/office/drawing/2014/main" id="{CFB57511-6C39-4E4F-A629-EAA02DFD6C4D}"/>
                  </a:ext>
                </a:extLst>
              </p:cNvPr>
              <p:cNvCxnSpPr>
                <a:stCxn id="28" idx="6"/>
                <a:endCxn id="26" idx="2"/>
              </p:cNvCxnSpPr>
              <p:nvPr/>
            </p:nvCxnSpPr>
            <p:spPr>
              <a:xfrm rot="10800000" flipV="1">
                <a:off x="5403118" y="4667041"/>
                <a:ext cx="919598" cy="48676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" name="直線單箭頭接點 6">
                <a:extLst>
                  <a:ext uri="{FF2B5EF4-FFF2-40B4-BE49-F238E27FC236}">
                    <a16:creationId xmlns:a16="http://schemas.microsoft.com/office/drawing/2014/main" id="{288544DB-1D85-412E-9130-5638719CD73A}"/>
                  </a:ext>
                </a:extLst>
              </p:cNvPr>
              <p:cNvCxnSpPr>
                <a:stCxn id="28" idx="6"/>
                <a:endCxn id="22" idx="2"/>
              </p:cNvCxnSpPr>
              <p:nvPr/>
            </p:nvCxnSpPr>
            <p:spPr>
              <a:xfrm rot="10800000">
                <a:off x="5403118" y="4598056"/>
                <a:ext cx="919598" cy="6898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直線單箭頭接點 7">
                <a:extLst>
                  <a:ext uri="{FF2B5EF4-FFF2-40B4-BE49-F238E27FC236}">
                    <a16:creationId xmlns:a16="http://schemas.microsoft.com/office/drawing/2014/main" id="{DBB0CCA2-6C5E-4F0C-8CC0-7C779D24C3E5}"/>
                  </a:ext>
                </a:extLst>
              </p:cNvPr>
              <p:cNvCxnSpPr>
                <a:stCxn id="28" idx="6"/>
                <a:endCxn id="23" idx="2"/>
              </p:cNvCxnSpPr>
              <p:nvPr/>
            </p:nvCxnSpPr>
            <p:spPr>
              <a:xfrm rot="10800000">
                <a:off x="5403118" y="4042309"/>
                <a:ext cx="919598" cy="62473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直線單箭頭接點 8">
                <a:extLst>
                  <a:ext uri="{FF2B5EF4-FFF2-40B4-BE49-F238E27FC236}">
                    <a16:creationId xmlns:a16="http://schemas.microsoft.com/office/drawing/2014/main" id="{A9E86BCA-F605-43BF-B74D-7617CC4F7983}"/>
                  </a:ext>
                </a:extLst>
              </p:cNvPr>
              <p:cNvCxnSpPr>
                <a:endCxn id="24" idx="2"/>
              </p:cNvCxnSpPr>
              <p:nvPr/>
            </p:nvCxnSpPr>
            <p:spPr>
              <a:xfrm rot="10800000">
                <a:off x="5403118" y="3486562"/>
                <a:ext cx="903111" cy="116478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直線單箭頭接點 9">
                <a:extLst>
                  <a:ext uri="{FF2B5EF4-FFF2-40B4-BE49-F238E27FC236}">
                    <a16:creationId xmlns:a16="http://schemas.microsoft.com/office/drawing/2014/main" id="{CA637F30-0415-470A-882D-B98F4AFDBF11}"/>
                  </a:ext>
                </a:extLst>
              </p:cNvPr>
              <p:cNvCxnSpPr>
                <a:stCxn id="28" idx="6"/>
                <a:endCxn id="25" idx="2"/>
              </p:cNvCxnSpPr>
              <p:nvPr/>
            </p:nvCxnSpPr>
            <p:spPr>
              <a:xfrm rot="10800000">
                <a:off x="5403118" y="2930815"/>
                <a:ext cx="919598" cy="173622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直線單箭頭接點 10">
                <a:extLst>
                  <a:ext uri="{FF2B5EF4-FFF2-40B4-BE49-F238E27FC236}">
                    <a16:creationId xmlns:a16="http://schemas.microsoft.com/office/drawing/2014/main" id="{618F8FD9-B18B-47AD-A0E2-365CF7138702}"/>
                  </a:ext>
                </a:extLst>
              </p:cNvPr>
              <p:cNvCxnSpPr>
                <a:stCxn id="29" idx="6"/>
                <a:endCxn id="26" idx="2"/>
              </p:cNvCxnSpPr>
              <p:nvPr/>
            </p:nvCxnSpPr>
            <p:spPr>
              <a:xfrm rot="10800000" flipV="1">
                <a:off x="5403118" y="4042309"/>
                <a:ext cx="919598" cy="11114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直線單箭頭接點 11">
                <a:extLst>
                  <a:ext uri="{FF2B5EF4-FFF2-40B4-BE49-F238E27FC236}">
                    <a16:creationId xmlns:a16="http://schemas.microsoft.com/office/drawing/2014/main" id="{F555B0F9-A016-40D9-A50B-13FDD4B13B46}"/>
                  </a:ext>
                </a:extLst>
              </p:cNvPr>
              <p:cNvCxnSpPr>
                <a:stCxn id="29" idx="6"/>
                <a:endCxn id="22" idx="2"/>
              </p:cNvCxnSpPr>
              <p:nvPr/>
            </p:nvCxnSpPr>
            <p:spPr>
              <a:xfrm rot="10800000" flipV="1">
                <a:off x="5403118" y="4042309"/>
                <a:ext cx="919598" cy="55574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直線單箭頭接點 12">
                <a:extLst>
                  <a:ext uri="{FF2B5EF4-FFF2-40B4-BE49-F238E27FC236}">
                    <a16:creationId xmlns:a16="http://schemas.microsoft.com/office/drawing/2014/main" id="{D9B383A6-BE3A-4AB4-AC80-47E9D3470596}"/>
                  </a:ext>
                </a:extLst>
              </p:cNvPr>
              <p:cNvCxnSpPr>
                <a:stCxn id="29" idx="6"/>
                <a:endCxn id="23" idx="2"/>
              </p:cNvCxnSpPr>
              <p:nvPr/>
            </p:nvCxnSpPr>
            <p:spPr>
              <a:xfrm rot="10800000">
                <a:off x="5403118" y="4042309"/>
                <a:ext cx="91959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直線單箭頭接點 13">
                <a:extLst>
                  <a:ext uri="{FF2B5EF4-FFF2-40B4-BE49-F238E27FC236}">
                    <a16:creationId xmlns:a16="http://schemas.microsoft.com/office/drawing/2014/main" id="{C64A6B75-C28E-4A3E-92A7-C10A78BEBEFE}"/>
                  </a:ext>
                </a:extLst>
              </p:cNvPr>
              <p:cNvCxnSpPr>
                <a:endCxn id="24" idx="2"/>
              </p:cNvCxnSpPr>
              <p:nvPr/>
            </p:nvCxnSpPr>
            <p:spPr>
              <a:xfrm rot="10800000">
                <a:off x="5403118" y="3486562"/>
                <a:ext cx="903111" cy="53362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直線單箭頭接點 14">
                <a:extLst>
                  <a:ext uri="{FF2B5EF4-FFF2-40B4-BE49-F238E27FC236}">
                    <a16:creationId xmlns:a16="http://schemas.microsoft.com/office/drawing/2014/main" id="{950FFDE8-1212-4B5A-9DE9-26052868F463}"/>
                  </a:ext>
                </a:extLst>
              </p:cNvPr>
              <p:cNvCxnSpPr>
                <a:endCxn id="25" idx="2"/>
              </p:cNvCxnSpPr>
              <p:nvPr/>
            </p:nvCxnSpPr>
            <p:spPr>
              <a:xfrm rot="10800000">
                <a:off x="5403119" y="2930815"/>
                <a:ext cx="892888" cy="109403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直線單箭頭接點 15">
                <a:extLst>
                  <a:ext uri="{FF2B5EF4-FFF2-40B4-BE49-F238E27FC236}">
                    <a16:creationId xmlns:a16="http://schemas.microsoft.com/office/drawing/2014/main" id="{C3556AD8-AA51-4AD8-88D8-F1F5D418F7CD}"/>
                  </a:ext>
                </a:extLst>
              </p:cNvPr>
              <p:cNvCxnSpPr>
                <a:stCxn id="30" idx="6"/>
                <a:endCxn id="26" idx="2"/>
              </p:cNvCxnSpPr>
              <p:nvPr/>
            </p:nvCxnSpPr>
            <p:spPr>
              <a:xfrm rot="10800000" flipV="1">
                <a:off x="5403118" y="3417577"/>
                <a:ext cx="919598" cy="173622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直線單箭頭接點 16">
                <a:extLst>
                  <a:ext uri="{FF2B5EF4-FFF2-40B4-BE49-F238E27FC236}">
                    <a16:creationId xmlns:a16="http://schemas.microsoft.com/office/drawing/2014/main" id="{12BF1AC1-5EF0-49FC-B1C7-486E0D157A61}"/>
                  </a:ext>
                </a:extLst>
              </p:cNvPr>
              <p:cNvCxnSpPr>
                <a:stCxn id="30" idx="6"/>
                <a:endCxn id="22" idx="2"/>
              </p:cNvCxnSpPr>
              <p:nvPr/>
            </p:nvCxnSpPr>
            <p:spPr>
              <a:xfrm rot="10800000" flipV="1">
                <a:off x="5403118" y="3417577"/>
                <a:ext cx="919598" cy="118047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直線單箭頭接點 17">
                <a:extLst>
                  <a:ext uri="{FF2B5EF4-FFF2-40B4-BE49-F238E27FC236}">
                    <a16:creationId xmlns:a16="http://schemas.microsoft.com/office/drawing/2014/main" id="{8AB8B356-4806-4486-8A8F-157DAC6439DF}"/>
                  </a:ext>
                </a:extLst>
              </p:cNvPr>
              <p:cNvCxnSpPr>
                <a:endCxn id="23" idx="2"/>
              </p:cNvCxnSpPr>
              <p:nvPr/>
            </p:nvCxnSpPr>
            <p:spPr>
              <a:xfrm rot="10800000" flipV="1">
                <a:off x="5403119" y="3410974"/>
                <a:ext cx="892888" cy="63133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直線單箭頭接點 18">
                <a:extLst>
                  <a:ext uri="{FF2B5EF4-FFF2-40B4-BE49-F238E27FC236}">
                    <a16:creationId xmlns:a16="http://schemas.microsoft.com/office/drawing/2014/main" id="{646E298A-74A2-4DF2-9C31-53BAF646927F}"/>
                  </a:ext>
                </a:extLst>
              </p:cNvPr>
              <p:cNvCxnSpPr>
                <a:stCxn id="30" idx="6"/>
                <a:endCxn id="24" idx="2"/>
              </p:cNvCxnSpPr>
              <p:nvPr/>
            </p:nvCxnSpPr>
            <p:spPr>
              <a:xfrm rot="10800000" flipV="1">
                <a:off x="5403118" y="3417577"/>
                <a:ext cx="919598" cy="6898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直線單箭頭接點 19">
                <a:extLst>
                  <a:ext uri="{FF2B5EF4-FFF2-40B4-BE49-F238E27FC236}">
                    <a16:creationId xmlns:a16="http://schemas.microsoft.com/office/drawing/2014/main" id="{0D5C1889-C0ED-42E4-B281-791F08637BA7}"/>
                  </a:ext>
                </a:extLst>
              </p:cNvPr>
              <p:cNvCxnSpPr>
                <a:stCxn id="30" idx="6"/>
                <a:endCxn id="25" idx="2"/>
              </p:cNvCxnSpPr>
              <p:nvPr/>
            </p:nvCxnSpPr>
            <p:spPr>
              <a:xfrm rot="10800000">
                <a:off x="5403118" y="2930815"/>
                <a:ext cx="919598" cy="48676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5B6A235E-98E5-414A-8807-3D028C703430}"/>
                </a:ext>
              </a:extLst>
            </p:cNvPr>
            <p:cNvSpPr txBox="1"/>
            <p:nvPr/>
          </p:nvSpPr>
          <p:spPr>
            <a:xfrm>
              <a:off x="6932649" y="1595425"/>
              <a:ext cx="1005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Decoder</a:t>
              </a:r>
              <a:endPara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3" name="群組 32">
              <a:extLst>
                <a:ext uri="{FF2B5EF4-FFF2-40B4-BE49-F238E27FC236}">
                  <a16:creationId xmlns:a16="http://schemas.microsoft.com/office/drawing/2014/main" id="{F46E6ED7-392B-4809-93FC-A444E4D50D43}"/>
                </a:ext>
              </a:extLst>
            </p:cNvPr>
            <p:cNvGrpSpPr/>
            <p:nvPr/>
          </p:nvGrpSpPr>
          <p:grpSpPr>
            <a:xfrm rot="10800000">
              <a:off x="3662300" y="2516361"/>
              <a:ext cx="1327540" cy="1909438"/>
              <a:chOff x="4923379" y="2690947"/>
              <a:chExt cx="1879074" cy="2702725"/>
            </a:xfrm>
          </p:grpSpPr>
          <p:grpSp>
            <p:nvGrpSpPr>
              <p:cNvPr id="34" name="群組 33">
                <a:extLst>
                  <a:ext uri="{FF2B5EF4-FFF2-40B4-BE49-F238E27FC236}">
                    <a16:creationId xmlns:a16="http://schemas.microsoft.com/office/drawing/2014/main" id="{96E00DB9-B3C6-47E2-AD3C-E424D80F7631}"/>
                  </a:ext>
                </a:extLst>
              </p:cNvPr>
              <p:cNvGrpSpPr/>
              <p:nvPr/>
            </p:nvGrpSpPr>
            <p:grpSpPr>
              <a:xfrm rot="10800000">
                <a:off x="6322716" y="3177708"/>
                <a:ext cx="479737" cy="1729201"/>
                <a:chOff x="1376378" y="2505992"/>
                <a:chExt cx="544246" cy="1961722"/>
              </a:xfrm>
            </p:grpSpPr>
            <p:sp>
              <p:nvSpPr>
                <p:cNvPr id="58" name="橢圓 57">
                  <a:extLst>
                    <a:ext uri="{FF2B5EF4-FFF2-40B4-BE49-F238E27FC236}">
                      <a16:creationId xmlns:a16="http://schemas.microsoft.com/office/drawing/2014/main" id="{7506A936-A648-4A64-BEEE-15597092E037}"/>
                    </a:ext>
                  </a:extLst>
                </p:cNvPr>
                <p:cNvSpPr/>
                <p:nvPr/>
              </p:nvSpPr>
              <p:spPr>
                <a:xfrm>
                  <a:off x="1376378" y="2505992"/>
                  <a:ext cx="544246" cy="544246"/>
                </a:xfrm>
                <a:prstGeom prst="ellipse">
                  <a:avLst/>
                </a:prstGeom>
                <a:solidFill>
                  <a:srgbClr val="99CCFF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9" name="橢圓 58">
                  <a:extLst>
                    <a:ext uri="{FF2B5EF4-FFF2-40B4-BE49-F238E27FC236}">
                      <a16:creationId xmlns:a16="http://schemas.microsoft.com/office/drawing/2014/main" id="{8C334E0C-D65E-4885-ADD6-E8151B4CFC25}"/>
                    </a:ext>
                  </a:extLst>
                </p:cNvPr>
                <p:cNvSpPr/>
                <p:nvPr/>
              </p:nvSpPr>
              <p:spPr>
                <a:xfrm>
                  <a:off x="1376378" y="3214730"/>
                  <a:ext cx="544246" cy="544246"/>
                </a:xfrm>
                <a:prstGeom prst="ellipse">
                  <a:avLst/>
                </a:prstGeom>
                <a:solidFill>
                  <a:srgbClr val="99CCFF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60" name="橢圓 59">
                  <a:extLst>
                    <a:ext uri="{FF2B5EF4-FFF2-40B4-BE49-F238E27FC236}">
                      <a16:creationId xmlns:a16="http://schemas.microsoft.com/office/drawing/2014/main" id="{4E397FE1-550C-4B2F-A151-518A75563F3C}"/>
                    </a:ext>
                  </a:extLst>
                </p:cNvPr>
                <p:cNvSpPr/>
                <p:nvPr/>
              </p:nvSpPr>
              <p:spPr>
                <a:xfrm>
                  <a:off x="1376378" y="3923468"/>
                  <a:ext cx="544246" cy="544246"/>
                </a:xfrm>
                <a:prstGeom prst="ellipse">
                  <a:avLst/>
                </a:prstGeom>
                <a:solidFill>
                  <a:srgbClr val="99CCFF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grpSp>
            <p:nvGrpSpPr>
              <p:cNvPr id="35" name="群組 34">
                <a:extLst>
                  <a:ext uri="{FF2B5EF4-FFF2-40B4-BE49-F238E27FC236}">
                    <a16:creationId xmlns:a16="http://schemas.microsoft.com/office/drawing/2014/main" id="{2BA5AFF4-0B77-4296-A1D1-306A82530E87}"/>
                  </a:ext>
                </a:extLst>
              </p:cNvPr>
              <p:cNvGrpSpPr/>
              <p:nvPr/>
            </p:nvGrpSpPr>
            <p:grpSpPr>
              <a:xfrm rot="10800000">
                <a:off x="4923379" y="2690947"/>
                <a:ext cx="479738" cy="2702725"/>
                <a:chOff x="2555314" y="1951223"/>
                <a:chExt cx="544247" cy="3066154"/>
              </a:xfrm>
            </p:grpSpPr>
            <p:sp>
              <p:nvSpPr>
                <p:cNvPr id="52" name="橢圓 51">
                  <a:extLst>
                    <a:ext uri="{FF2B5EF4-FFF2-40B4-BE49-F238E27FC236}">
                      <a16:creationId xmlns:a16="http://schemas.microsoft.com/office/drawing/2014/main" id="{5A0C480D-1E7F-438B-BD63-8A05C452B1DA}"/>
                    </a:ext>
                  </a:extLst>
                </p:cNvPr>
                <p:cNvSpPr/>
                <p:nvPr/>
              </p:nvSpPr>
              <p:spPr>
                <a:xfrm>
                  <a:off x="2555314" y="2581701"/>
                  <a:ext cx="544247" cy="544247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3" name="橢圓 52">
                  <a:extLst>
                    <a:ext uri="{FF2B5EF4-FFF2-40B4-BE49-F238E27FC236}">
                      <a16:creationId xmlns:a16="http://schemas.microsoft.com/office/drawing/2014/main" id="{52B74013-1FEF-4CC5-B1A5-C477C8C053B7}"/>
                    </a:ext>
                  </a:extLst>
                </p:cNvPr>
                <p:cNvSpPr/>
                <p:nvPr/>
              </p:nvSpPr>
              <p:spPr>
                <a:xfrm>
                  <a:off x="2555314" y="3212177"/>
                  <a:ext cx="544246" cy="544247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4" name="橢圓 53">
                  <a:extLst>
                    <a:ext uri="{FF2B5EF4-FFF2-40B4-BE49-F238E27FC236}">
                      <a16:creationId xmlns:a16="http://schemas.microsoft.com/office/drawing/2014/main" id="{ABF5A4C9-C97E-4DC5-8A58-6A306C5F29C0}"/>
                    </a:ext>
                  </a:extLst>
                </p:cNvPr>
                <p:cNvSpPr/>
                <p:nvPr/>
              </p:nvSpPr>
              <p:spPr>
                <a:xfrm>
                  <a:off x="2555314" y="3842654"/>
                  <a:ext cx="544246" cy="544247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5" name="橢圓 54">
                  <a:extLst>
                    <a:ext uri="{FF2B5EF4-FFF2-40B4-BE49-F238E27FC236}">
                      <a16:creationId xmlns:a16="http://schemas.microsoft.com/office/drawing/2014/main" id="{8792C23E-F5B7-4183-91CC-39C56204526A}"/>
                    </a:ext>
                  </a:extLst>
                </p:cNvPr>
                <p:cNvSpPr/>
                <p:nvPr/>
              </p:nvSpPr>
              <p:spPr>
                <a:xfrm>
                  <a:off x="2555314" y="4473130"/>
                  <a:ext cx="544246" cy="544247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6" name="橢圓 55">
                  <a:extLst>
                    <a:ext uri="{FF2B5EF4-FFF2-40B4-BE49-F238E27FC236}">
                      <a16:creationId xmlns:a16="http://schemas.microsoft.com/office/drawing/2014/main" id="{479FD956-CC7F-467D-8E48-8458D31DD5C7}"/>
                    </a:ext>
                  </a:extLst>
                </p:cNvPr>
                <p:cNvSpPr/>
                <p:nvPr/>
              </p:nvSpPr>
              <p:spPr>
                <a:xfrm>
                  <a:off x="2555314" y="1951223"/>
                  <a:ext cx="544247" cy="544247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cxnSp>
            <p:nvCxnSpPr>
              <p:cNvPr id="36" name="直線單箭頭接點 35">
                <a:extLst>
                  <a:ext uri="{FF2B5EF4-FFF2-40B4-BE49-F238E27FC236}">
                    <a16:creationId xmlns:a16="http://schemas.microsoft.com/office/drawing/2014/main" id="{B6A47089-6B5B-459D-A92A-A8A0E105D642}"/>
                  </a:ext>
                </a:extLst>
              </p:cNvPr>
              <p:cNvCxnSpPr>
                <a:cxnSpLocks/>
                <a:stCxn id="58" idx="6"/>
                <a:endCxn id="56" idx="2"/>
              </p:cNvCxnSpPr>
              <p:nvPr/>
            </p:nvCxnSpPr>
            <p:spPr>
              <a:xfrm rot="10800000" flipV="1">
                <a:off x="5403118" y="4667041"/>
                <a:ext cx="919598" cy="48676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直線單箭頭接點 36">
                <a:extLst>
                  <a:ext uri="{FF2B5EF4-FFF2-40B4-BE49-F238E27FC236}">
                    <a16:creationId xmlns:a16="http://schemas.microsoft.com/office/drawing/2014/main" id="{C5D05EAF-5F72-4367-B37B-349C6AD6A7F5}"/>
                  </a:ext>
                </a:extLst>
              </p:cNvPr>
              <p:cNvCxnSpPr>
                <a:cxnSpLocks/>
                <a:stCxn id="58" idx="6"/>
                <a:endCxn id="52" idx="2"/>
              </p:cNvCxnSpPr>
              <p:nvPr/>
            </p:nvCxnSpPr>
            <p:spPr>
              <a:xfrm rot="10800000">
                <a:off x="5403118" y="4598056"/>
                <a:ext cx="919598" cy="6898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直線單箭頭接點 37">
                <a:extLst>
                  <a:ext uri="{FF2B5EF4-FFF2-40B4-BE49-F238E27FC236}">
                    <a16:creationId xmlns:a16="http://schemas.microsoft.com/office/drawing/2014/main" id="{DAAAFB40-9B7D-41D5-9E19-37486A2B8505}"/>
                  </a:ext>
                </a:extLst>
              </p:cNvPr>
              <p:cNvCxnSpPr>
                <a:cxnSpLocks/>
                <a:stCxn id="58" idx="6"/>
                <a:endCxn id="53" idx="2"/>
              </p:cNvCxnSpPr>
              <p:nvPr/>
            </p:nvCxnSpPr>
            <p:spPr>
              <a:xfrm rot="10800000">
                <a:off x="5403118" y="4042309"/>
                <a:ext cx="919598" cy="62473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直線單箭頭接點 38">
                <a:extLst>
                  <a:ext uri="{FF2B5EF4-FFF2-40B4-BE49-F238E27FC236}">
                    <a16:creationId xmlns:a16="http://schemas.microsoft.com/office/drawing/2014/main" id="{1C2529AA-2AF9-4E6C-9466-8AC32A8E5B62}"/>
                  </a:ext>
                </a:extLst>
              </p:cNvPr>
              <p:cNvCxnSpPr>
                <a:cxnSpLocks/>
                <a:endCxn id="54" idx="2"/>
              </p:cNvCxnSpPr>
              <p:nvPr/>
            </p:nvCxnSpPr>
            <p:spPr>
              <a:xfrm rot="10800000">
                <a:off x="5403118" y="3486562"/>
                <a:ext cx="903111" cy="116478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直線單箭頭接點 39">
                <a:extLst>
                  <a:ext uri="{FF2B5EF4-FFF2-40B4-BE49-F238E27FC236}">
                    <a16:creationId xmlns:a16="http://schemas.microsoft.com/office/drawing/2014/main" id="{F8B1114C-8514-4E72-99C9-A7383D460CF4}"/>
                  </a:ext>
                </a:extLst>
              </p:cNvPr>
              <p:cNvCxnSpPr>
                <a:cxnSpLocks/>
                <a:stCxn id="58" idx="6"/>
                <a:endCxn id="55" idx="2"/>
              </p:cNvCxnSpPr>
              <p:nvPr/>
            </p:nvCxnSpPr>
            <p:spPr>
              <a:xfrm rot="10800000">
                <a:off x="5403118" y="2930815"/>
                <a:ext cx="919598" cy="173622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直線單箭頭接點 40">
                <a:extLst>
                  <a:ext uri="{FF2B5EF4-FFF2-40B4-BE49-F238E27FC236}">
                    <a16:creationId xmlns:a16="http://schemas.microsoft.com/office/drawing/2014/main" id="{C14B29D4-722E-4B66-99E8-8CE3B61608CF}"/>
                  </a:ext>
                </a:extLst>
              </p:cNvPr>
              <p:cNvCxnSpPr>
                <a:cxnSpLocks/>
                <a:stCxn id="59" idx="6"/>
                <a:endCxn id="56" idx="2"/>
              </p:cNvCxnSpPr>
              <p:nvPr/>
            </p:nvCxnSpPr>
            <p:spPr>
              <a:xfrm rot="10800000" flipV="1">
                <a:off x="5403118" y="4042309"/>
                <a:ext cx="919598" cy="11114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直線單箭頭接點 41">
                <a:extLst>
                  <a:ext uri="{FF2B5EF4-FFF2-40B4-BE49-F238E27FC236}">
                    <a16:creationId xmlns:a16="http://schemas.microsoft.com/office/drawing/2014/main" id="{FA9967F0-6BE7-4965-AD70-D0432EF4ACAE}"/>
                  </a:ext>
                </a:extLst>
              </p:cNvPr>
              <p:cNvCxnSpPr>
                <a:cxnSpLocks/>
                <a:stCxn id="59" idx="6"/>
                <a:endCxn id="52" idx="2"/>
              </p:cNvCxnSpPr>
              <p:nvPr/>
            </p:nvCxnSpPr>
            <p:spPr>
              <a:xfrm rot="10800000" flipV="1">
                <a:off x="5403118" y="4042309"/>
                <a:ext cx="919598" cy="55574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直線單箭頭接點 42">
                <a:extLst>
                  <a:ext uri="{FF2B5EF4-FFF2-40B4-BE49-F238E27FC236}">
                    <a16:creationId xmlns:a16="http://schemas.microsoft.com/office/drawing/2014/main" id="{338D932A-99D2-42FD-BFDA-B5FCE8C36C8C}"/>
                  </a:ext>
                </a:extLst>
              </p:cNvPr>
              <p:cNvCxnSpPr>
                <a:cxnSpLocks/>
                <a:stCxn id="59" idx="6"/>
                <a:endCxn id="53" idx="2"/>
              </p:cNvCxnSpPr>
              <p:nvPr/>
            </p:nvCxnSpPr>
            <p:spPr>
              <a:xfrm rot="10800000">
                <a:off x="5403118" y="4042309"/>
                <a:ext cx="91959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直線單箭頭接點 43">
                <a:extLst>
                  <a:ext uri="{FF2B5EF4-FFF2-40B4-BE49-F238E27FC236}">
                    <a16:creationId xmlns:a16="http://schemas.microsoft.com/office/drawing/2014/main" id="{41D970A8-DCAD-4219-9A53-141C4243F232}"/>
                  </a:ext>
                </a:extLst>
              </p:cNvPr>
              <p:cNvCxnSpPr>
                <a:cxnSpLocks/>
                <a:endCxn id="54" idx="2"/>
              </p:cNvCxnSpPr>
              <p:nvPr/>
            </p:nvCxnSpPr>
            <p:spPr>
              <a:xfrm rot="10800000">
                <a:off x="5403118" y="3486562"/>
                <a:ext cx="903111" cy="53362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直線單箭頭接點 44">
                <a:extLst>
                  <a:ext uri="{FF2B5EF4-FFF2-40B4-BE49-F238E27FC236}">
                    <a16:creationId xmlns:a16="http://schemas.microsoft.com/office/drawing/2014/main" id="{E3D5CF7D-A36B-4A5F-A9E0-5F70E3F3215C}"/>
                  </a:ext>
                </a:extLst>
              </p:cNvPr>
              <p:cNvCxnSpPr>
                <a:cxnSpLocks/>
                <a:endCxn id="55" idx="2"/>
              </p:cNvCxnSpPr>
              <p:nvPr/>
            </p:nvCxnSpPr>
            <p:spPr>
              <a:xfrm rot="10800000">
                <a:off x="5403119" y="2930815"/>
                <a:ext cx="892888" cy="109403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直線單箭頭接點 45">
                <a:extLst>
                  <a:ext uri="{FF2B5EF4-FFF2-40B4-BE49-F238E27FC236}">
                    <a16:creationId xmlns:a16="http://schemas.microsoft.com/office/drawing/2014/main" id="{D9386175-7ECA-43FE-BFD0-EA2824CC0675}"/>
                  </a:ext>
                </a:extLst>
              </p:cNvPr>
              <p:cNvCxnSpPr>
                <a:cxnSpLocks/>
                <a:stCxn id="60" idx="6"/>
                <a:endCxn id="56" idx="2"/>
              </p:cNvCxnSpPr>
              <p:nvPr/>
            </p:nvCxnSpPr>
            <p:spPr>
              <a:xfrm rot="10800000" flipV="1">
                <a:off x="5403118" y="3417577"/>
                <a:ext cx="919598" cy="173622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直線單箭頭接點 46">
                <a:extLst>
                  <a:ext uri="{FF2B5EF4-FFF2-40B4-BE49-F238E27FC236}">
                    <a16:creationId xmlns:a16="http://schemas.microsoft.com/office/drawing/2014/main" id="{BB6040BF-8ABB-4779-9DD6-5CEBDE45AAD1}"/>
                  </a:ext>
                </a:extLst>
              </p:cNvPr>
              <p:cNvCxnSpPr>
                <a:cxnSpLocks/>
                <a:stCxn id="60" idx="6"/>
                <a:endCxn id="52" idx="2"/>
              </p:cNvCxnSpPr>
              <p:nvPr/>
            </p:nvCxnSpPr>
            <p:spPr>
              <a:xfrm rot="10800000" flipV="1">
                <a:off x="5403118" y="3417577"/>
                <a:ext cx="919598" cy="118047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直線單箭頭接點 47">
                <a:extLst>
                  <a:ext uri="{FF2B5EF4-FFF2-40B4-BE49-F238E27FC236}">
                    <a16:creationId xmlns:a16="http://schemas.microsoft.com/office/drawing/2014/main" id="{F8E8E62D-05A9-4A9D-BA82-F9F9BD151716}"/>
                  </a:ext>
                </a:extLst>
              </p:cNvPr>
              <p:cNvCxnSpPr>
                <a:cxnSpLocks/>
                <a:endCxn id="53" idx="2"/>
              </p:cNvCxnSpPr>
              <p:nvPr/>
            </p:nvCxnSpPr>
            <p:spPr>
              <a:xfrm rot="10800000" flipV="1">
                <a:off x="5403119" y="3410974"/>
                <a:ext cx="892888" cy="63133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直線單箭頭接點 48">
                <a:extLst>
                  <a:ext uri="{FF2B5EF4-FFF2-40B4-BE49-F238E27FC236}">
                    <a16:creationId xmlns:a16="http://schemas.microsoft.com/office/drawing/2014/main" id="{B35F9788-563E-4084-A3F4-661CA9F438FF}"/>
                  </a:ext>
                </a:extLst>
              </p:cNvPr>
              <p:cNvCxnSpPr>
                <a:cxnSpLocks/>
                <a:stCxn id="60" idx="6"/>
                <a:endCxn id="54" idx="2"/>
              </p:cNvCxnSpPr>
              <p:nvPr/>
            </p:nvCxnSpPr>
            <p:spPr>
              <a:xfrm rot="10800000" flipV="1">
                <a:off x="5403118" y="3417577"/>
                <a:ext cx="919598" cy="6898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直線單箭頭接點 49">
                <a:extLst>
                  <a:ext uri="{FF2B5EF4-FFF2-40B4-BE49-F238E27FC236}">
                    <a16:creationId xmlns:a16="http://schemas.microsoft.com/office/drawing/2014/main" id="{2EE68240-E1AB-42F7-9B07-AEF09811ED4D}"/>
                  </a:ext>
                </a:extLst>
              </p:cNvPr>
              <p:cNvCxnSpPr>
                <a:cxnSpLocks/>
                <a:stCxn id="60" idx="6"/>
                <a:endCxn id="55" idx="2"/>
              </p:cNvCxnSpPr>
              <p:nvPr/>
            </p:nvCxnSpPr>
            <p:spPr>
              <a:xfrm rot="10800000">
                <a:off x="5403118" y="2930815"/>
                <a:ext cx="919598" cy="48676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2" name="向左箭號 119">
              <a:extLst>
                <a:ext uri="{FF2B5EF4-FFF2-40B4-BE49-F238E27FC236}">
                  <a16:creationId xmlns:a16="http://schemas.microsoft.com/office/drawing/2014/main" id="{2B510217-EFEE-4F39-B2E5-A620ADF04AC0}"/>
                </a:ext>
              </a:extLst>
            </p:cNvPr>
            <p:cNvSpPr/>
            <p:nvPr/>
          </p:nvSpPr>
          <p:spPr>
            <a:xfrm rot="10800000">
              <a:off x="5242563" y="3239363"/>
              <a:ext cx="258801" cy="403663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" name="向左箭號 120">
              <a:extLst>
                <a:ext uri="{FF2B5EF4-FFF2-40B4-BE49-F238E27FC236}">
                  <a16:creationId xmlns:a16="http://schemas.microsoft.com/office/drawing/2014/main" id="{7BDB57D2-07AD-4748-A36E-85410B1120E8}"/>
                </a:ext>
              </a:extLst>
            </p:cNvPr>
            <p:cNvSpPr/>
            <p:nvPr/>
          </p:nvSpPr>
          <p:spPr>
            <a:xfrm rot="10800000">
              <a:off x="6298075" y="3239363"/>
              <a:ext cx="258801" cy="403663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4" name="文字方塊 63">
              <a:extLst>
                <a:ext uri="{FF2B5EF4-FFF2-40B4-BE49-F238E27FC236}">
                  <a16:creationId xmlns:a16="http://schemas.microsoft.com/office/drawing/2014/main" id="{3B580E1A-00AD-4B0A-A863-FBA0B891202A}"/>
                </a:ext>
              </a:extLst>
            </p:cNvPr>
            <p:cNvSpPr txBox="1"/>
            <p:nvPr/>
          </p:nvSpPr>
          <p:spPr>
            <a:xfrm>
              <a:off x="3816954" y="1595425"/>
              <a:ext cx="10182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Encoder</a:t>
              </a:r>
              <a:endPara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5" name="群組 64">
              <a:extLst>
                <a:ext uri="{FF2B5EF4-FFF2-40B4-BE49-F238E27FC236}">
                  <a16:creationId xmlns:a16="http://schemas.microsoft.com/office/drawing/2014/main" id="{5A0128D5-6B9B-47C5-B33B-0B7496B74B85}"/>
                </a:ext>
              </a:extLst>
            </p:cNvPr>
            <p:cNvGrpSpPr/>
            <p:nvPr/>
          </p:nvGrpSpPr>
          <p:grpSpPr>
            <a:xfrm>
              <a:off x="5710578" y="3037855"/>
              <a:ext cx="351754" cy="786895"/>
              <a:chOff x="2555314" y="3743501"/>
              <a:chExt cx="544246" cy="1273876"/>
            </a:xfrm>
          </p:grpSpPr>
          <p:sp>
            <p:nvSpPr>
              <p:cNvPr id="67" name="橢圓 66">
                <a:extLst>
                  <a:ext uri="{FF2B5EF4-FFF2-40B4-BE49-F238E27FC236}">
                    <a16:creationId xmlns:a16="http://schemas.microsoft.com/office/drawing/2014/main" id="{BD6A749D-79BC-40C8-AFFA-BAF70682A206}"/>
                  </a:ext>
                </a:extLst>
              </p:cNvPr>
              <p:cNvSpPr/>
              <p:nvPr/>
            </p:nvSpPr>
            <p:spPr>
              <a:xfrm>
                <a:off x="2555314" y="4473131"/>
                <a:ext cx="544246" cy="544246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8" name="橢圓 67">
                <a:extLst>
                  <a:ext uri="{FF2B5EF4-FFF2-40B4-BE49-F238E27FC236}">
                    <a16:creationId xmlns:a16="http://schemas.microsoft.com/office/drawing/2014/main" id="{B229941D-F352-49AB-9241-B10B0AE9A332}"/>
                  </a:ext>
                </a:extLst>
              </p:cNvPr>
              <p:cNvSpPr/>
              <p:nvPr/>
            </p:nvSpPr>
            <p:spPr>
              <a:xfrm>
                <a:off x="2555314" y="3743501"/>
                <a:ext cx="544246" cy="544246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cxnSp>
          <p:nvCxnSpPr>
            <p:cNvPr id="85" name="直線單箭頭接點 84">
              <a:extLst>
                <a:ext uri="{FF2B5EF4-FFF2-40B4-BE49-F238E27FC236}">
                  <a16:creationId xmlns:a16="http://schemas.microsoft.com/office/drawing/2014/main" id="{155F473F-1EB1-46D0-B144-9A1116916DF3}"/>
                </a:ext>
              </a:extLst>
            </p:cNvPr>
            <p:cNvCxnSpPr>
              <a:cxnSpLocks/>
            </p:cNvCxnSpPr>
            <p:nvPr/>
          </p:nvCxnSpPr>
          <p:spPr>
            <a:xfrm>
              <a:off x="3734910" y="2103120"/>
              <a:ext cx="118231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線單箭頭接點 88">
              <a:extLst>
                <a:ext uri="{FF2B5EF4-FFF2-40B4-BE49-F238E27FC236}">
                  <a16:creationId xmlns:a16="http://schemas.microsoft.com/office/drawing/2014/main" id="{59F43D1F-1418-403E-BF04-B451D8ED16EE}"/>
                </a:ext>
              </a:extLst>
            </p:cNvPr>
            <p:cNvCxnSpPr>
              <a:cxnSpLocks/>
            </p:cNvCxnSpPr>
            <p:nvPr/>
          </p:nvCxnSpPr>
          <p:spPr>
            <a:xfrm>
              <a:off x="6835796" y="2103120"/>
              <a:ext cx="118231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線單箭頭接點 90">
              <a:extLst>
                <a:ext uri="{FF2B5EF4-FFF2-40B4-BE49-F238E27FC236}">
                  <a16:creationId xmlns:a16="http://schemas.microsoft.com/office/drawing/2014/main" id="{A23BA42B-FE3D-4123-B2F5-16F262B452AB}"/>
                </a:ext>
              </a:extLst>
            </p:cNvPr>
            <p:cNvCxnSpPr>
              <a:stCxn id="2" idx="2"/>
            </p:cNvCxnSpPr>
            <p:nvPr/>
          </p:nvCxnSpPr>
          <p:spPr>
            <a:xfrm flipH="1">
              <a:off x="5884433" y="1910448"/>
              <a:ext cx="1" cy="49442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文字方塊 91">
              <a:extLst>
                <a:ext uri="{FF2B5EF4-FFF2-40B4-BE49-F238E27FC236}">
                  <a16:creationId xmlns:a16="http://schemas.microsoft.com/office/drawing/2014/main" id="{8810D673-E21C-4EF0-9833-51A4FDA97D92}"/>
                </a:ext>
              </a:extLst>
            </p:cNvPr>
            <p:cNvSpPr txBox="1"/>
            <p:nvPr/>
          </p:nvSpPr>
          <p:spPr>
            <a:xfrm>
              <a:off x="3197616" y="5216466"/>
              <a:ext cx="12682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 Data</a:t>
              </a:r>
              <a:endPara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3" name="文字方塊 92">
              <a:extLst>
                <a:ext uri="{FF2B5EF4-FFF2-40B4-BE49-F238E27FC236}">
                  <a16:creationId xmlns:a16="http://schemas.microsoft.com/office/drawing/2014/main" id="{00695BA5-1427-461C-A0A5-8E78EEE552E1}"/>
                </a:ext>
              </a:extLst>
            </p:cNvPr>
            <p:cNvSpPr txBox="1"/>
            <p:nvPr/>
          </p:nvSpPr>
          <p:spPr>
            <a:xfrm>
              <a:off x="6858744" y="5216466"/>
              <a:ext cx="21403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Reconstructed Data</a:t>
              </a:r>
              <a:endPara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4" name="文字方塊 93">
              <a:extLst>
                <a:ext uri="{FF2B5EF4-FFF2-40B4-BE49-F238E27FC236}">
                  <a16:creationId xmlns:a16="http://schemas.microsoft.com/office/drawing/2014/main" id="{AD95FD35-86D7-4C7A-8520-3D933C8F0D99}"/>
                </a:ext>
              </a:extLst>
            </p:cNvPr>
            <p:cNvSpPr txBox="1"/>
            <p:nvPr/>
          </p:nvSpPr>
          <p:spPr>
            <a:xfrm>
              <a:off x="5096397" y="5216466"/>
              <a:ext cx="15760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Encoded Data</a:t>
              </a:r>
              <a:endPara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5" name="直線單箭頭接點 94">
              <a:extLst>
                <a:ext uri="{FF2B5EF4-FFF2-40B4-BE49-F238E27FC236}">
                  <a16:creationId xmlns:a16="http://schemas.microsoft.com/office/drawing/2014/main" id="{79C20A12-EA0A-45F8-9DAF-E2A6A8104ADC}"/>
                </a:ext>
              </a:extLst>
            </p:cNvPr>
            <p:cNvCxnSpPr>
              <a:cxnSpLocks/>
              <a:stCxn id="92" idx="0"/>
              <a:endCxn id="60" idx="4"/>
            </p:cNvCxnSpPr>
            <p:nvPr/>
          </p:nvCxnSpPr>
          <p:spPr>
            <a:xfrm flipV="1">
              <a:off x="3831764" y="4081909"/>
              <a:ext cx="0" cy="113455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線單箭頭接點 97">
              <a:extLst>
                <a:ext uri="{FF2B5EF4-FFF2-40B4-BE49-F238E27FC236}">
                  <a16:creationId xmlns:a16="http://schemas.microsoft.com/office/drawing/2014/main" id="{A304373A-74E2-4B9C-B9E0-C020B381118F}"/>
                </a:ext>
              </a:extLst>
            </p:cNvPr>
            <p:cNvCxnSpPr>
              <a:cxnSpLocks/>
              <a:stCxn id="94" idx="0"/>
              <a:endCxn id="67" idx="4"/>
            </p:cNvCxnSpPr>
            <p:nvPr/>
          </p:nvCxnSpPr>
          <p:spPr>
            <a:xfrm flipV="1">
              <a:off x="5884433" y="3824750"/>
              <a:ext cx="2022" cy="139171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線單箭頭接點 100">
              <a:extLst>
                <a:ext uri="{FF2B5EF4-FFF2-40B4-BE49-F238E27FC236}">
                  <a16:creationId xmlns:a16="http://schemas.microsoft.com/office/drawing/2014/main" id="{6B995106-5510-4F4B-961D-881623C913FE}"/>
                </a:ext>
              </a:extLst>
            </p:cNvPr>
            <p:cNvCxnSpPr>
              <a:cxnSpLocks/>
              <a:stCxn id="93" idx="0"/>
              <a:endCxn id="28" idx="0"/>
            </p:cNvCxnSpPr>
            <p:nvPr/>
          </p:nvCxnSpPr>
          <p:spPr>
            <a:xfrm flipH="1" flipV="1">
              <a:off x="7921261" y="4069339"/>
              <a:ext cx="7648" cy="114712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763526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群組 65"/>
          <p:cNvGrpSpPr/>
          <p:nvPr/>
        </p:nvGrpSpPr>
        <p:grpSpPr>
          <a:xfrm>
            <a:off x="2386744" y="880384"/>
            <a:ext cx="8036389" cy="5588881"/>
            <a:chOff x="569055" y="880382"/>
            <a:chExt cx="8036389" cy="5588881"/>
          </a:xfrm>
        </p:grpSpPr>
        <p:sp>
          <p:nvSpPr>
            <p:cNvPr id="779" name="矩形 778"/>
            <p:cNvSpPr/>
            <p:nvPr/>
          </p:nvSpPr>
          <p:spPr>
            <a:xfrm>
              <a:off x="569055" y="885254"/>
              <a:ext cx="1540807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kumimoji="1" lang="en-US" altLang="zh-TW" sz="2200" b="1" kern="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 layer</a:t>
              </a:r>
              <a:endParaRPr kumimoji="1" lang="zh-TW" altLang="en-US" sz="2200" b="1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0" name="矩形 779"/>
            <p:cNvSpPr/>
            <p:nvPr/>
          </p:nvSpPr>
          <p:spPr>
            <a:xfrm>
              <a:off x="6859453" y="880382"/>
              <a:ext cx="1745991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kumimoji="1" lang="en-US" altLang="zh-TW" sz="2200" b="1" kern="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  <a:r>
                <a:rPr kumimoji="1" lang="en-US" altLang="zh-TW" sz="2200" b="1" kern="0" dirty="0" err="1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utput</a:t>
              </a:r>
              <a:r>
                <a:rPr kumimoji="1" lang="en-US" altLang="zh-TW" sz="2200" b="1" kern="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layer</a:t>
              </a:r>
              <a:endParaRPr kumimoji="1" lang="zh-TW" altLang="en-US" sz="2200" b="1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橢圓 86"/>
                <p:cNvSpPr/>
                <p:nvPr/>
              </p:nvSpPr>
              <p:spPr>
                <a:xfrm>
                  <a:off x="5798115" y="3566256"/>
                  <a:ext cx="795600" cy="56880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0F6FC6">
                        <a:lumMod val="40000"/>
                        <a:lumOff val="60000"/>
                        <a:tint val="66000"/>
                        <a:satMod val="160000"/>
                      </a:srgbClr>
                    </a:gs>
                    <a:gs pos="50000">
                      <a:srgbClr val="0F6FC6">
                        <a:lumMod val="40000"/>
                        <a:lumOff val="60000"/>
                        <a:tint val="44500"/>
                        <a:satMod val="160000"/>
                      </a:srgbClr>
                    </a:gs>
                    <a:gs pos="100000">
                      <a:srgbClr val="0F6FC6">
                        <a:lumMod val="40000"/>
                        <a:lumOff val="60000"/>
                        <a:tint val="23500"/>
                        <a:satMod val="160000"/>
                      </a:srgbClr>
                    </a:gs>
                  </a:gsLst>
                  <a:path path="circle">
                    <a:fillToRect t="100000" r="100000"/>
                  </a:path>
                  <a:tileRect l="-100000" b="-100000"/>
                </a:gradFill>
                <a:ln w="25400" cap="flat" cmpd="sng" algn="ctr">
                  <a:solidFill>
                    <a:schemeClr val="accent1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TW" sz="2000" i="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kumimoji="1" lang="en-US" altLang="zh-TW" sz="2000" i="1" ker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kumimoji="1" lang="en-US" altLang="zh-TW" sz="2000" ker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a:rPr kumimoji="1" lang="en-US" altLang="zh-TW" sz="2000" ker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sub>
                            <m:r>
                              <a:rPr kumimoji="1" lang="en-US" altLang="zh-TW" sz="2000" i="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1" lang="zh-TW" altLang="en-US" sz="2000" kern="0" dirty="0">
                    <a:solidFill>
                      <a:prstClr val="white"/>
                    </a:solidFill>
                    <a:latin typeface="Constantia"/>
                  </a:endParaRPr>
                </a:p>
              </p:txBody>
            </p:sp>
          </mc:Choice>
          <mc:Fallback xmlns="">
            <p:sp>
              <p:nvSpPr>
                <p:cNvPr id="87" name="橢圓 8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98115" y="3566256"/>
                  <a:ext cx="795600" cy="568800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25400" cap="flat" cmpd="sng" algn="ctr">
                  <a:solidFill>
                    <a:schemeClr val="accent1"/>
                  </a:solidFill>
                  <a:prstDash val="solid"/>
                </a:ln>
                <a:effectLst/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橢圓 85"/>
                <p:cNvSpPr/>
                <p:nvPr/>
              </p:nvSpPr>
              <p:spPr>
                <a:xfrm>
                  <a:off x="2530998" y="3566121"/>
                  <a:ext cx="795600" cy="56880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0F6FC6">
                        <a:lumMod val="40000"/>
                        <a:lumOff val="60000"/>
                        <a:tint val="66000"/>
                        <a:satMod val="160000"/>
                      </a:srgbClr>
                    </a:gs>
                    <a:gs pos="50000">
                      <a:srgbClr val="0F6FC6">
                        <a:lumMod val="40000"/>
                        <a:lumOff val="60000"/>
                        <a:tint val="44500"/>
                        <a:satMod val="160000"/>
                      </a:srgbClr>
                    </a:gs>
                    <a:gs pos="100000">
                      <a:srgbClr val="0F6FC6">
                        <a:lumMod val="40000"/>
                        <a:lumOff val="60000"/>
                        <a:tint val="23500"/>
                        <a:satMod val="160000"/>
                      </a:srgbClr>
                    </a:gs>
                  </a:gsLst>
                  <a:path path="circle">
                    <a:fillToRect t="100000" r="100000"/>
                  </a:path>
                  <a:tileRect l="-100000" b="-100000"/>
                </a:gradFill>
                <a:ln w="25400" cap="flat" cmpd="sng" algn="ctr">
                  <a:solidFill>
                    <a:schemeClr val="accent1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TW" sz="2000" i="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TW" sz="2000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zh-TW" sz="2000" i="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1" lang="zh-TW" altLang="en-US" sz="2000" kern="0" dirty="0">
                    <a:latin typeface="Cambria Math" panose="020405030504060302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86" name="橢圓 8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0998" y="3566121"/>
                  <a:ext cx="795600" cy="568800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25400" cap="flat" cmpd="sng" algn="ctr">
                  <a:solidFill>
                    <a:schemeClr val="accent1"/>
                  </a:solidFill>
                  <a:prstDash val="solid"/>
                </a:ln>
                <a:effectLst/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9" name="橢圓 308"/>
                <p:cNvSpPr/>
                <p:nvPr/>
              </p:nvSpPr>
              <p:spPr>
                <a:xfrm>
                  <a:off x="889463" y="1338897"/>
                  <a:ext cx="900000" cy="567269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92D050">
                        <a:tint val="66000"/>
                        <a:satMod val="160000"/>
                      </a:srgbClr>
                    </a:gs>
                    <a:gs pos="50000">
                      <a:srgbClr val="92D050">
                        <a:tint val="44500"/>
                        <a:satMod val="160000"/>
                      </a:srgbClr>
                    </a:gs>
                    <a:gs pos="100000">
                      <a:srgbClr val="92D050">
                        <a:tint val="23500"/>
                        <a:satMod val="160000"/>
                      </a:srgbClr>
                    </a:gs>
                  </a:gsLst>
                  <a:path path="circle">
                    <a:fillToRect t="100000" r="100000"/>
                  </a:path>
                  <a:tileRect l="-100000" b="-100000"/>
                </a:gradFill>
                <a:ln w="25400" cap="flat" cmpd="sng" algn="ctr">
                  <a:solidFill>
                    <a:srgbClr val="00B05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TW" sz="2000" i="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TW" sz="2000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kumimoji="1" lang="en-US" altLang="zh-TW" sz="2000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zh-TW" altLang="en-US" sz="2000" kern="0" dirty="0">
                    <a:latin typeface="Cambria Math" panose="020405030504060302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09" name="橢圓 30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9463" y="1338897"/>
                  <a:ext cx="900000" cy="567269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25400" cap="flat" cmpd="sng" algn="ctr">
                  <a:solidFill>
                    <a:srgbClr val="00B050"/>
                  </a:solidFill>
                  <a:prstDash val="solid"/>
                </a:ln>
                <a:effectLst/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0" name="橢圓 309"/>
                <p:cNvSpPr/>
                <p:nvPr/>
              </p:nvSpPr>
              <p:spPr>
                <a:xfrm>
                  <a:off x="887201" y="2050651"/>
                  <a:ext cx="900000" cy="567269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92D050">
                        <a:tint val="66000"/>
                        <a:satMod val="160000"/>
                      </a:srgbClr>
                    </a:gs>
                    <a:gs pos="50000">
                      <a:srgbClr val="92D050">
                        <a:tint val="44500"/>
                        <a:satMod val="160000"/>
                      </a:srgbClr>
                    </a:gs>
                    <a:gs pos="100000">
                      <a:srgbClr val="92D050">
                        <a:tint val="23500"/>
                        <a:satMod val="160000"/>
                      </a:srgbClr>
                    </a:gs>
                  </a:gsLst>
                  <a:path path="circle">
                    <a:fillToRect t="100000" r="100000"/>
                  </a:path>
                  <a:tileRect l="-100000" b="-100000"/>
                </a:gradFill>
                <a:ln w="25400" cap="flat" cmpd="sng" algn="ctr">
                  <a:solidFill>
                    <a:srgbClr val="00B05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TW" sz="2000" i="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TW" sz="2000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kumimoji="1" lang="en-US" altLang="zh-TW" sz="2000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zh-TW" altLang="en-US" sz="2000" kern="0" dirty="0">
                    <a:latin typeface="Cambria Math" panose="020405030504060302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10" name="橢圓 30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7201" y="2050651"/>
                  <a:ext cx="900000" cy="567269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25400" cap="flat" cmpd="sng" algn="ctr">
                  <a:solidFill>
                    <a:srgbClr val="00B050"/>
                  </a:solidFill>
                  <a:prstDash val="solid"/>
                </a:ln>
                <a:effectLst/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1" name="橢圓 310"/>
                <p:cNvSpPr/>
                <p:nvPr/>
              </p:nvSpPr>
              <p:spPr>
                <a:xfrm>
                  <a:off x="887201" y="4459588"/>
                  <a:ext cx="900000" cy="567269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92D050">
                        <a:tint val="66000"/>
                        <a:satMod val="160000"/>
                      </a:srgbClr>
                    </a:gs>
                    <a:gs pos="50000">
                      <a:srgbClr val="92D050">
                        <a:tint val="44500"/>
                        <a:satMod val="160000"/>
                      </a:srgbClr>
                    </a:gs>
                    <a:gs pos="100000">
                      <a:srgbClr val="92D050">
                        <a:tint val="23500"/>
                        <a:satMod val="160000"/>
                      </a:srgbClr>
                    </a:gs>
                  </a:gsLst>
                  <a:path path="circle">
                    <a:fillToRect t="100000" r="100000"/>
                  </a:path>
                  <a:tileRect l="-100000" b="-100000"/>
                </a:gradFill>
                <a:ln w="25400" cap="flat" cmpd="sng" algn="ctr">
                  <a:solidFill>
                    <a:srgbClr val="00B05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TW" sz="2000" i="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TW" sz="2000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kumimoji="1" lang="en-US" altLang="zh-TW" sz="2000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kumimoji="1" lang="en-US" altLang="zh-TW" sz="2000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n</m:t>
                            </m:r>
                            <m:r>
                              <a:rPr kumimoji="1" lang="en-US" altLang="zh-TW" sz="2000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−1)</m:t>
                            </m:r>
                          </m:sub>
                        </m:sSub>
                      </m:oMath>
                    </m:oMathPara>
                  </a14:m>
                  <a:endParaRPr kumimoji="1" lang="zh-TW" altLang="en-US" sz="2000" kern="0" dirty="0">
                    <a:latin typeface="Cambria Math" panose="020405030504060302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11" name="橢圓 3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7201" y="4459588"/>
                  <a:ext cx="900000" cy="567269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25400" cap="flat" cmpd="sng" algn="ctr">
                  <a:solidFill>
                    <a:srgbClr val="00B050"/>
                  </a:solidFill>
                  <a:prstDash val="solid"/>
                </a:ln>
                <a:effectLst/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2" name="橢圓 311"/>
                <p:cNvSpPr/>
                <p:nvPr/>
              </p:nvSpPr>
              <p:spPr>
                <a:xfrm>
                  <a:off x="893976" y="2764200"/>
                  <a:ext cx="900000" cy="567269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92D050">
                        <a:tint val="66000"/>
                        <a:satMod val="160000"/>
                      </a:srgbClr>
                    </a:gs>
                    <a:gs pos="50000">
                      <a:srgbClr val="92D050">
                        <a:tint val="44500"/>
                        <a:satMod val="160000"/>
                      </a:srgbClr>
                    </a:gs>
                    <a:gs pos="100000">
                      <a:srgbClr val="92D050">
                        <a:tint val="23500"/>
                        <a:satMod val="160000"/>
                      </a:srgbClr>
                    </a:gs>
                  </a:gsLst>
                  <a:path path="circle">
                    <a:fillToRect t="100000" r="100000"/>
                  </a:path>
                  <a:tileRect l="-100000" b="-100000"/>
                </a:gradFill>
                <a:ln w="25400" cap="flat" cmpd="sng" algn="ctr">
                  <a:solidFill>
                    <a:srgbClr val="00B05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TW" sz="2000" i="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TW" sz="2000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kumimoji="1" lang="en-US" altLang="zh-TW" sz="2000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1" lang="zh-TW" altLang="en-US" sz="2000" kern="0" dirty="0">
                    <a:latin typeface="Cambria Math" panose="020405030504060302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12" name="橢圓 3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3976" y="2764200"/>
                  <a:ext cx="900000" cy="567269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25400" cap="flat" cmpd="sng" algn="ctr">
                  <a:solidFill>
                    <a:srgbClr val="00B050"/>
                  </a:solidFill>
                  <a:prstDash val="solid"/>
                </a:ln>
                <a:effectLst/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7" name="橢圓 476"/>
                <p:cNvSpPr/>
                <p:nvPr/>
              </p:nvSpPr>
              <p:spPr>
                <a:xfrm>
                  <a:off x="2527760" y="2109797"/>
                  <a:ext cx="795600" cy="56880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0F6FC6">
                        <a:lumMod val="40000"/>
                        <a:lumOff val="60000"/>
                        <a:tint val="66000"/>
                        <a:satMod val="160000"/>
                      </a:srgbClr>
                    </a:gs>
                    <a:gs pos="50000">
                      <a:srgbClr val="0F6FC6">
                        <a:lumMod val="40000"/>
                        <a:lumOff val="60000"/>
                        <a:tint val="44500"/>
                        <a:satMod val="160000"/>
                      </a:srgbClr>
                    </a:gs>
                    <a:gs pos="100000">
                      <a:srgbClr val="0F6FC6">
                        <a:lumMod val="40000"/>
                        <a:lumOff val="60000"/>
                        <a:tint val="23500"/>
                        <a:satMod val="160000"/>
                      </a:srgbClr>
                    </a:gs>
                  </a:gsLst>
                  <a:path path="circle">
                    <a:fillToRect t="100000" r="100000"/>
                  </a:path>
                  <a:tileRect l="-100000" b="-100000"/>
                </a:gradFill>
                <a:ln w="25400" cap="flat" cmpd="sng" algn="ctr">
                  <a:solidFill>
                    <a:schemeClr val="accent1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TW" sz="2000" i="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TW" sz="2000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zh-TW" sz="2000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zh-TW" altLang="en-US" sz="2000" kern="0" dirty="0">
                    <a:latin typeface="Cambria Math" panose="020405030504060302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77" name="橢圓 47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7760" y="2109797"/>
                  <a:ext cx="795600" cy="568800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25400" cap="flat" cmpd="sng" algn="ctr">
                  <a:solidFill>
                    <a:schemeClr val="accent1"/>
                  </a:solidFill>
                  <a:prstDash val="solid"/>
                </a:ln>
                <a:effectLst/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4" name="橢圓 573"/>
                <p:cNvSpPr/>
                <p:nvPr/>
              </p:nvSpPr>
              <p:spPr>
                <a:xfrm>
                  <a:off x="887201" y="5171798"/>
                  <a:ext cx="900000" cy="567269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92D050">
                        <a:tint val="66000"/>
                        <a:satMod val="160000"/>
                      </a:srgbClr>
                    </a:gs>
                    <a:gs pos="50000">
                      <a:srgbClr val="92D050">
                        <a:tint val="44500"/>
                        <a:satMod val="160000"/>
                      </a:srgbClr>
                    </a:gs>
                    <a:gs pos="100000">
                      <a:srgbClr val="92D050">
                        <a:tint val="23500"/>
                        <a:satMod val="160000"/>
                      </a:srgbClr>
                    </a:gs>
                  </a:gsLst>
                  <a:path path="circle">
                    <a:fillToRect t="100000" r="100000"/>
                  </a:path>
                  <a:tileRect l="-100000" b="-100000"/>
                </a:gradFill>
                <a:ln w="25400" cap="flat" cmpd="sng" algn="ctr">
                  <a:solidFill>
                    <a:srgbClr val="00B05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TW" sz="2000" i="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TW" sz="2000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kumimoji="1" lang="en-US" altLang="zh-TW" sz="2000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n</m:t>
                            </m:r>
                          </m:sub>
                        </m:sSub>
                      </m:oMath>
                    </m:oMathPara>
                  </a14:m>
                  <a:endParaRPr kumimoji="1" lang="zh-TW" altLang="en-US" sz="2000" kern="0" dirty="0">
                    <a:latin typeface="Cambria Math" panose="020405030504060302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74" name="橢圓 57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7201" y="5171798"/>
                  <a:ext cx="900000" cy="567269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25400" cap="flat" cmpd="sng" algn="ctr">
                  <a:solidFill>
                    <a:srgbClr val="00B050"/>
                  </a:solidFill>
                  <a:prstDash val="solid"/>
                </a:ln>
                <a:effectLst/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5" name="橢圓 574"/>
                <p:cNvSpPr/>
                <p:nvPr/>
              </p:nvSpPr>
              <p:spPr>
                <a:xfrm>
                  <a:off x="2523243" y="2841920"/>
                  <a:ext cx="795600" cy="568800"/>
                </a:xfrm>
                <a:prstGeom prst="ellipse">
                  <a:avLst/>
                </a:prstGeom>
                <a:noFill/>
                <a:ln w="25400" cap="flat" cmpd="sng" algn="ctr">
                  <a:solidFill>
                    <a:schemeClr val="accent1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TW" sz="2000" i="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TW" sz="2000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zh-TW" sz="2000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zh-TW" altLang="en-US" sz="2000" kern="0" dirty="0">
                    <a:latin typeface="Cambria Math" panose="020405030504060302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75" name="橢圓 57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3243" y="2841920"/>
                  <a:ext cx="795600" cy="568800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25400" cap="flat" cmpd="sng" algn="ctr">
                  <a:solidFill>
                    <a:schemeClr val="accent1"/>
                  </a:solidFill>
                  <a:prstDash val="solid"/>
                </a:ln>
                <a:effectLst/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6" name="橢圓 575"/>
                <p:cNvSpPr/>
                <p:nvPr/>
              </p:nvSpPr>
              <p:spPr>
                <a:xfrm>
                  <a:off x="2538580" y="4457603"/>
                  <a:ext cx="795600" cy="568800"/>
                </a:xfrm>
                <a:prstGeom prst="ellipse">
                  <a:avLst/>
                </a:prstGeom>
                <a:noFill/>
                <a:ln w="25400" cap="flat" cmpd="sng" algn="ctr">
                  <a:solidFill>
                    <a:schemeClr val="accent1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TW" sz="2000" i="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TW" sz="2000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kumimoji="1" lang="en-US" altLang="zh-TW" sz="2000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m</m:t>
                            </m:r>
                          </m:sub>
                        </m:sSub>
                      </m:oMath>
                    </m:oMathPara>
                  </a14:m>
                  <a:endParaRPr kumimoji="1" lang="zh-TW" altLang="en-US" sz="2000" kern="0" dirty="0">
                    <a:latin typeface="Cambria Math" panose="020405030504060302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76" name="橢圓 57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8580" y="4457603"/>
                  <a:ext cx="795600" cy="568800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 w="25400" cap="flat" cmpd="sng" algn="ctr">
                  <a:solidFill>
                    <a:schemeClr val="accent1"/>
                  </a:solidFill>
                  <a:prstDash val="solid"/>
                </a:ln>
                <a:effectLst/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7" name="橢圓 576"/>
                <p:cNvSpPr/>
                <p:nvPr/>
              </p:nvSpPr>
              <p:spPr>
                <a:xfrm>
                  <a:off x="4161210" y="2738265"/>
                  <a:ext cx="795600" cy="56880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0000">
                        <a:tint val="66000"/>
                        <a:satMod val="160000"/>
                      </a:srgbClr>
                    </a:gs>
                    <a:gs pos="50000">
                      <a:srgbClr val="FF0000">
                        <a:tint val="44500"/>
                        <a:satMod val="160000"/>
                      </a:srgbClr>
                    </a:gs>
                    <a:gs pos="100000">
                      <a:srgbClr val="FF0000">
                        <a:tint val="23500"/>
                        <a:satMod val="160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25400" cap="flat" cmpd="sng" algn="ctr">
                  <a:solidFill>
                    <a:srgbClr val="C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TW" sz="2000" i="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000" i="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zh-TW" sz="2000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zh-TW" altLang="en-US" sz="2000" kern="0" dirty="0">
                    <a:latin typeface="Cambria Math" panose="020405030504060302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77" name="橢圓 57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61210" y="2738265"/>
                  <a:ext cx="795600" cy="568800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 w="25400" cap="flat" cmpd="sng" algn="ctr">
                  <a:solidFill>
                    <a:srgbClr val="C00000"/>
                  </a:solidFill>
                  <a:prstDash val="solid"/>
                </a:ln>
                <a:effectLst/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8" name="橢圓 577"/>
                <p:cNvSpPr/>
                <p:nvPr/>
              </p:nvSpPr>
              <p:spPr>
                <a:xfrm>
                  <a:off x="4161210" y="3577872"/>
                  <a:ext cx="795600" cy="56880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0000">
                        <a:tint val="66000"/>
                        <a:satMod val="160000"/>
                      </a:srgbClr>
                    </a:gs>
                    <a:gs pos="50000">
                      <a:srgbClr val="FF0000">
                        <a:tint val="44500"/>
                        <a:satMod val="160000"/>
                      </a:srgbClr>
                    </a:gs>
                    <a:gs pos="100000">
                      <a:srgbClr val="FF0000">
                        <a:tint val="23500"/>
                        <a:satMod val="160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25400" cap="flat" cmpd="sng" algn="ctr">
                  <a:solidFill>
                    <a:srgbClr val="C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TW" sz="2000" i="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000" i="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kumimoji="1" lang="en-US" altLang="zh-TW" sz="2000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k</m:t>
                            </m:r>
                          </m:sub>
                        </m:sSub>
                      </m:oMath>
                    </m:oMathPara>
                  </a14:m>
                  <a:endParaRPr kumimoji="1" lang="zh-TW" altLang="en-US" sz="2000" kern="0" dirty="0">
                    <a:latin typeface="Cambria Math" panose="020405030504060302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78" name="橢圓 57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61210" y="3577872"/>
                  <a:ext cx="795600" cy="568800"/>
                </a:xfrm>
                <a:prstGeom prst="ellipse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 w="25400" cap="flat" cmpd="sng" algn="ctr">
                  <a:solidFill>
                    <a:srgbClr val="C00000"/>
                  </a:solidFill>
                  <a:prstDash val="solid"/>
                </a:ln>
                <a:effectLst/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1" name="橢圓 580"/>
                <p:cNvSpPr/>
                <p:nvPr/>
              </p:nvSpPr>
              <p:spPr>
                <a:xfrm>
                  <a:off x="5798118" y="2108266"/>
                  <a:ext cx="795600" cy="56880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0F6FC6">
                        <a:lumMod val="40000"/>
                        <a:lumOff val="60000"/>
                        <a:tint val="66000"/>
                        <a:satMod val="160000"/>
                      </a:srgbClr>
                    </a:gs>
                    <a:gs pos="50000">
                      <a:srgbClr val="0F6FC6">
                        <a:lumMod val="40000"/>
                        <a:lumOff val="60000"/>
                        <a:tint val="44500"/>
                        <a:satMod val="160000"/>
                      </a:srgbClr>
                    </a:gs>
                    <a:gs pos="100000">
                      <a:srgbClr val="0F6FC6">
                        <a:lumMod val="40000"/>
                        <a:lumOff val="60000"/>
                        <a:tint val="23500"/>
                        <a:satMod val="160000"/>
                      </a:srgbClr>
                    </a:gs>
                  </a:gsLst>
                  <a:path path="circle">
                    <a:fillToRect t="100000" r="100000"/>
                  </a:path>
                  <a:tileRect l="-100000" b="-100000"/>
                </a:gradFill>
                <a:ln w="25400" cap="flat" cmpd="sng" algn="ctr">
                  <a:solidFill>
                    <a:schemeClr val="accent1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TW" sz="2000" i="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kumimoji="1" lang="en-US" altLang="zh-TW" sz="2000" i="1" ker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kumimoji="1" lang="en-US" altLang="zh-TW" sz="2000" ker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a:rPr kumimoji="1" lang="en-US" altLang="zh-TW" sz="2000" ker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sub>
                            <m:r>
                              <a:rPr kumimoji="1" lang="en-US" altLang="zh-TW" sz="2000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zh-TW" altLang="en-US" sz="2000" kern="0" dirty="0">
                    <a:latin typeface="Cambria Math" panose="020405030504060302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81" name="橢圓 58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98118" y="2108266"/>
                  <a:ext cx="795600" cy="568800"/>
                </a:xfrm>
                <a:prstGeom prst="ellipse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25400" cap="flat" cmpd="sng" algn="ctr">
                  <a:solidFill>
                    <a:schemeClr val="accent1"/>
                  </a:solidFill>
                  <a:prstDash val="solid"/>
                </a:ln>
                <a:effectLst/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2" name="橢圓 581"/>
                <p:cNvSpPr/>
                <p:nvPr/>
              </p:nvSpPr>
              <p:spPr>
                <a:xfrm>
                  <a:off x="5798118" y="2837203"/>
                  <a:ext cx="795600" cy="568800"/>
                </a:xfrm>
                <a:prstGeom prst="ellipse">
                  <a:avLst/>
                </a:prstGeom>
                <a:noFill/>
                <a:ln w="25400" cap="flat" cmpd="sng" algn="ctr">
                  <a:solidFill>
                    <a:schemeClr val="accent1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TW" sz="2000" i="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kumimoji="1" lang="en-US" altLang="zh-TW" sz="2000" i="1" ker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kumimoji="1" lang="en-US" altLang="zh-TW" sz="2000" ker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a:rPr kumimoji="1" lang="en-US" altLang="zh-TW" sz="2000" ker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sub>
                            <m:r>
                              <a:rPr kumimoji="1" lang="en-US" altLang="zh-TW" sz="2000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zh-TW" altLang="en-US" sz="2000" kern="0" dirty="0">
                    <a:solidFill>
                      <a:prstClr val="white"/>
                    </a:solidFill>
                    <a:latin typeface="Constantia"/>
                  </a:endParaRPr>
                </a:p>
              </p:txBody>
            </p:sp>
          </mc:Choice>
          <mc:Fallback xmlns="">
            <p:sp>
              <p:nvSpPr>
                <p:cNvPr id="582" name="橢圓 58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98118" y="2837203"/>
                  <a:ext cx="795600" cy="568800"/>
                </a:xfrm>
                <a:prstGeom prst="ellipse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 w="25400" cap="flat" cmpd="sng" algn="ctr">
                  <a:solidFill>
                    <a:schemeClr val="accent1"/>
                  </a:solidFill>
                  <a:prstDash val="solid"/>
                </a:ln>
                <a:effectLst/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3" name="橢圓 582"/>
                <p:cNvSpPr/>
                <p:nvPr/>
              </p:nvSpPr>
              <p:spPr>
                <a:xfrm>
                  <a:off x="5798115" y="4455998"/>
                  <a:ext cx="795600" cy="568800"/>
                </a:xfrm>
                <a:prstGeom prst="ellipse">
                  <a:avLst/>
                </a:prstGeom>
                <a:noFill/>
                <a:ln w="25400" cap="flat" cmpd="sng" algn="ctr">
                  <a:solidFill>
                    <a:schemeClr val="accent1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TW" sz="2000" i="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kumimoji="1" lang="en-US" altLang="zh-TW" sz="2000" i="1" ker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kumimoji="1" lang="en-US" altLang="zh-TW" sz="2000" ker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a:rPr kumimoji="1" lang="en-US" altLang="zh-TW" sz="2000" ker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sub>
                            <m:r>
                              <m:rPr>
                                <m:sty m:val="p"/>
                              </m:rPr>
                              <a:rPr kumimoji="1" lang="en-US" altLang="zh-TW" sz="2000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m</m:t>
                            </m:r>
                          </m:sub>
                        </m:sSub>
                      </m:oMath>
                    </m:oMathPara>
                  </a14:m>
                  <a:endParaRPr kumimoji="1" lang="zh-TW" altLang="en-US" sz="2000" kern="0" dirty="0">
                    <a:solidFill>
                      <a:prstClr val="white"/>
                    </a:solidFill>
                    <a:latin typeface="Constantia"/>
                  </a:endParaRPr>
                </a:p>
              </p:txBody>
            </p:sp>
          </mc:Choice>
          <mc:Fallback xmlns="">
            <p:sp>
              <p:nvSpPr>
                <p:cNvPr id="583" name="橢圓 58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98115" y="4455998"/>
                  <a:ext cx="795600" cy="568800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 w="25400" cap="flat" cmpd="sng" algn="ctr">
                  <a:solidFill>
                    <a:schemeClr val="accent1"/>
                  </a:solidFill>
                  <a:prstDash val="solid"/>
                </a:ln>
                <a:effectLst/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4" name="橢圓 583"/>
                <p:cNvSpPr/>
                <p:nvPr/>
              </p:nvSpPr>
              <p:spPr>
                <a:xfrm>
                  <a:off x="7433296" y="1338897"/>
                  <a:ext cx="900000" cy="567269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92D050">
                        <a:tint val="66000"/>
                        <a:satMod val="160000"/>
                      </a:srgbClr>
                    </a:gs>
                    <a:gs pos="50000">
                      <a:srgbClr val="92D050">
                        <a:tint val="44500"/>
                        <a:satMod val="160000"/>
                      </a:srgbClr>
                    </a:gs>
                    <a:gs pos="100000">
                      <a:srgbClr val="92D050">
                        <a:tint val="23500"/>
                        <a:satMod val="160000"/>
                      </a:srgbClr>
                    </a:gs>
                  </a:gsLst>
                  <a:path path="circle">
                    <a:fillToRect t="100000" r="100000"/>
                  </a:path>
                  <a:tileRect l="-100000" b="-100000"/>
                </a:gradFill>
                <a:ln w="25400" cap="flat" cmpd="sng" algn="ctr">
                  <a:solidFill>
                    <a:srgbClr val="00B05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TW" sz="2000" i="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kumimoji="1" lang="en-US" altLang="zh-TW" sz="2000" i="1" ker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kumimoji="1" lang="en-US" altLang="zh-TW" sz="2000" i="1" ker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e>
                              <m:sup>
                                <m:r>
                                  <a:rPr kumimoji="1" lang="en-US" altLang="zh-TW" sz="2000" i="1" ker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sub>
                            <m:r>
                              <a:rPr kumimoji="1" lang="en-US" altLang="zh-TW" sz="2000" i="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zh-TW" altLang="en-US" sz="2000" i="1" kern="0" dirty="0">
                    <a:latin typeface="Cambria Math" panose="020405030504060302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84" name="橢圓 58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3296" y="1338897"/>
                  <a:ext cx="900000" cy="567269"/>
                </a:xfrm>
                <a:prstGeom prst="ellipse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 w="25400" cap="flat" cmpd="sng" algn="ctr">
                  <a:solidFill>
                    <a:srgbClr val="00B050"/>
                  </a:solidFill>
                  <a:prstDash val="solid"/>
                </a:ln>
                <a:effectLst/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5" name="橢圓 584"/>
                <p:cNvSpPr/>
                <p:nvPr/>
              </p:nvSpPr>
              <p:spPr>
                <a:xfrm>
                  <a:off x="7433293" y="2042785"/>
                  <a:ext cx="900000" cy="567269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92D050">
                        <a:tint val="66000"/>
                        <a:satMod val="160000"/>
                      </a:srgbClr>
                    </a:gs>
                    <a:gs pos="50000">
                      <a:srgbClr val="92D050">
                        <a:tint val="44500"/>
                        <a:satMod val="160000"/>
                      </a:srgbClr>
                    </a:gs>
                    <a:gs pos="100000">
                      <a:srgbClr val="92D050">
                        <a:tint val="23500"/>
                        <a:satMod val="160000"/>
                      </a:srgbClr>
                    </a:gs>
                  </a:gsLst>
                  <a:path path="circle">
                    <a:fillToRect t="100000" r="100000"/>
                  </a:path>
                  <a:tileRect l="-100000" b="-100000"/>
                </a:gradFill>
                <a:ln w="25400" cap="flat" cmpd="sng" algn="ctr">
                  <a:solidFill>
                    <a:srgbClr val="00B05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TW" sz="2000" i="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kumimoji="1" lang="en-US" altLang="zh-TW" sz="2000" i="1" ker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kumimoji="1" lang="en-US" altLang="zh-TW" sz="2000" ker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e>
                              <m:sup>
                                <m:r>
                                  <a:rPr kumimoji="1" lang="en-US" altLang="zh-TW" sz="2000" i="1" ker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sub>
                            <m:r>
                              <a:rPr kumimoji="1" lang="en-US" altLang="zh-TW" sz="2000" i="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zh-TW" altLang="en-US" sz="2000" kern="0" dirty="0">
                    <a:latin typeface="Cambria Math" panose="020405030504060302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85" name="橢圓 58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3293" y="2042785"/>
                  <a:ext cx="900000" cy="567269"/>
                </a:xfrm>
                <a:prstGeom prst="ellipse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 w="25400" cap="flat" cmpd="sng" algn="ctr">
                  <a:solidFill>
                    <a:srgbClr val="00B050"/>
                  </a:solidFill>
                  <a:prstDash val="solid"/>
                </a:ln>
                <a:effectLst/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6" name="橢圓 585"/>
                <p:cNvSpPr/>
                <p:nvPr/>
              </p:nvSpPr>
              <p:spPr>
                <a:xfrm>
                  <a:off x="7430144" y="4459588"/>
                  <a:ext cx="900000" cy="567269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92D050">
                        <a:tint val="66000"/>
                        <a:satMod val="160000"/>
                      </a:srgbClr>
                    </a:gs>
                    <a:gs pos="50000">
                      <a:srgbClr val="92D050">
                        <a:tint val="44500"/>
                        <a:satMod val="160000"/>
                      </a:srgbClr>
                    </a:gs>
                    <a:gs pos="100000">
                      <a:srgbClr val="92D050">
                        <a:tint val="23500"/>
                        <a:satMod val="160000"/>
                      </a:srgbClr>
                    </a:gs>
                  </a:gsLst>
                  <a:path path="circle">
                    <a:fillToRect t="100000" r="100000"/>
                  </a:path>
                  <a:tileRect l="-100000" b="-100000"/>
                </a:gradFill>
                <a:ln w="25400" cap="flat" cmpd="sng" algn="ctr">
                  <a:solidFill>
                    <a:srgbClr val="00B05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TW" sz="2000" i="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kumimoji="1" lang="en-US" altLang="zh-TW" sz="2000" i="1" ker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kumimoji="1" lang="en-US" altLang="zh-TW" sz="2000" ker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e>
                              <m:sup>
                                <m:r>
                                  <a:rPr kumimoji="1" lang="en-US" altLang="zh-TW" sz="2000" i="1" ker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sub>
                            <m:r>
                              <a:rPr kumimoji="1" lang="en-US" altLang="zh-TW" sz="2000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kumimoji="1" lang="en-US" altLang="zh-TW" sz="2000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n</m:t>
                            </m:r>
                            <m:r>
                              <a:rPr kumimoji="1" lang="en-US" altLang="zh-TW" sz="2000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−1)</m:t>
                            </m:r>
                          </m:sub>
                        </m:sSub>
                      </m:oMath>
                    </m:oMathPara>
                  </a14:m>
                  <a:endParaRPr kumimoji="1" lang="zh-TW" altLang="en-US" sz="2000" kern="0" dirty="0">
                    <a:latin typeface="Cambria Math" panose="020405030504060302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86" name="橢圓 58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0144" y="4459588"/>
                  <a:ext cx="900000" cy="567269"/>
                </a:xfrm>
                <a:prstGeom prst="ellipse">
                  <a:avLst/>
                </a:prstGeom>
                <a:blipFill>
                  <a:blip r:embed="rId19"/>
                  <a:stretch>
                    <a:fillRect l="-3311"/>
                  </a:stretch>
                </a:blipFill>
                <a:ln w="25400" cap="flat" cmpd="sng" algn="ctr">
                  <a:solidFill>
                    <a:srgbClr val="00B050"/>
                  </a:solidFill>
                  <a:prstDash val="solid"/>
                </a:ln>
                <a:effectLst/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7" name="橢圓 586"/>
                <p:cNvSpPr/>
                <p:nvPr/>
              </p:nvSpPr>
              <p:spPr>
                <a:xfrm>
                  <a:off x="7430144" y="2739991"/>
                  <a:ext cx="900000" cy="567269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92D050">
                        <a:tint val="66000"/>
                        <a:satMod val="160000"/>
                      </a:srgbClr>
                    </a:gs>
                    <a:gs pos="50000">
                      <a:srgbClr val="92D050">
                        <a:tint val="44500"/>
                        <a:satMod val="160000"/>
                      </a:srgbClr>
                    </a:gs>
                    <a:gs pos="100000">
                      <a:srgbClr val="92D050">
                        <a:tint val="23500"/>
                        <a:satMod val="160000"/>
                      </a:srgbClr>
                    </a:gs>
                  </a:gsLst>
                  <a:path path="circle">
                    <a:fillToRect t="100000" r="100000"/>
                  </a:path>
                  <a:tileRect l="-100000" b="-100000"/>
                </a:gradFill>
                <a:ln w="25400" cap="flat" cmpd="sng" algn="ctr">
                  <a:solidFill>
                    <a:srgbClr val="00B05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TW" sz="2000" i="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kumimoji="1" lang="en-US" altLang="zh-TW" sz="2000" i="1" ker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kumimoji="1" lang="en-US" altLang="zh-TW" sz="2000" ker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e>
                              <m:sup>
                                <m:r>
                                  <a:rPr kumimoji="1" lang="en-US" altLang="zh-TW" sz="2000" i="1" ker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sub>
                            <m:r>
                              <a:rPr kumimoji="1" lang="en-US" altLang="zh-TW" sz="2000" i="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1" lang="zh-TW" altLang="en-US" sz="2000" kern="0" dirty="0">
                    <a:latin typeface="Cambria Math" panose="020405030504060302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87" name="橢圓 58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0144" y="2739991"/>
                  <a:ext cx="900000" cy="567269"/>
                </a:xfrm>
                <a:prstGeom prst="ellipse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 w="25400" cap="flat" cmpd="sng" algn="ctr">
                  <a:solidFill>
                    <a:srgbClr val="00B050"/>
                  </a:solidFill>
                  <a:prstDash val="solid"/>
                </a:ln>
                <a:effectLst/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8" name="橢圓 587"/>
                <p:cNvSpPr/>
                <p:nvPr/>
              </p:nvSpPr>
              <p:spPr>
                <a:xfrm>
                  <a:off x="7429437" y="5173454"/>
                  <a:ext cx="900000" cy="567269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92D050">
                        <a:tint val="66000"/>
                        <a:satMod val="160000"/>
                      </a:srgbClr>
                    </a:gs>
                    <a:gs pos="50000">
                      <a:srgbClr val="92D050">
                        <a:tint val="44500"/>
                        <a:satMod val="160000"/>
                      </a:srgbClr>
                    </a:gs>
                    <a:gs pos="100000">
                      <a:srgbClr val="92D050">
                        <a:tint val="23500"/>
                        <a:satMod val="160000"/>
                      </a:srgbClr>
                    </a:gs>
                  </a:gsLst>
                  <a:path path="circle">
                    <a:fillToRect t="100000" r="100000"/>
                  </a:path>
                  <a:tileRect l="-100000" b="-100000"/>
                </a:gradFill>
                <a:ln w="25400" cap="flat" cmpd="sng" algn="ctr">
                  <a:solidFill>
                    <a:srgbClr val="00B05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TW" sz="2000" i="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kumimoji="1" lang="en-US" altLang="zh-TW" sz="2000" i="1" ker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kumimoji="1" lang="en-US" altLang="zh-TW" sz="2000" ker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e>
                              <m:sup>
                                <m:r>
                                  <a:rPr kumimoji="1" lang="en-US" altLang="zh-TW" sz="2000" i="1" ker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sub>
                            <m:r>
                              <a:rPr kumimoji="1" lang="en-US" altLang="zh-TW" sz="2000" i="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kumimoji="1" lang="zh-TW" altLang="en-US" sz="2000" kern="0" dirty="0">
                    <a:latin typeface="Cambria Math" panose="020405030504060302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88" name="橢圓 58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29437" y="5173454"/>
                  <a:ext cx="900000" cy="567269"/>
                </a:xfrm>
                <a:prstGeom prst="ellipse">
                  <a:avLst/>
                </a:prstGeom>
                <a:blipFill>
                  <a:blip r:embed="rId21"/>
                  <a:stretch>
                    <a:fillRect/>
                  </a:stretch>
                </a:blipFill>
                <a:ln w="25400" cap="flat" cmpd="sng" algn="ctr">
                  <a:solidFill>
                    <a:srgbClr val="00B050"/>
                  </a:solidFill>
                  <a:prstDash val="solid"/>
                </a:ln>
                <a:effectLst/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89" name="直線接點 588"/>
            <p:cNvCxnSpPr>
              <a:cxnSpLocks/>
              <a:stCxn id="309" idx="6"/>
              <a:endCxn id="477" idx="2"/>
            </p:cNvCxnSpPr>
            <p:nvPr/>
          </p:nvCxnSpPr>
          <p:spPr>
            <a:xfrm>
              <a:off x="1789463" y="1622532"/>
              <a:ext cx="738297" cy="7716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0" name="直線接點 589"/>
            <p:cNvCxnSpPr>
              <a:cxnSpLocks/>
              <a:stCxn id="310" idx="6"/>
              <a:endCxn id="477" idx="2"/>
            </p:cNvCxnSpPr>
            <p:nvPr/>
          </p:nvCxnSpPr>
          <p:spPr>
            <a:xfrm>
              <a:off x="1787201" y="2334286"/>
              <a:ext cx="740559" cy="5991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1" name="直線接點 590"/>
            <p:cNvCxnSpPr>
              <a:cxnSpLocks/>
              <a:stCxn id="312" idx="6"/>
              <a:endCxn id="477" idx="2"/>
            </p:cNvCxnSpPr>
            <p:nvPr/>
          </p:nvCxnSpPr>
          <p:spPr>
            <a:xfrm flipV="1">
              <a:off x="1793976" y="2394197"/>
              <a:ext cx="733784" cy="65363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2" name="直線接點 591"/>
            <p:cNvCxnSpPr>
              <a:cxnSpLocks/>
              <a:stCxn id="81" idx="6"/>
              <a:endCxn id="477" idx="2"/>
            </p:cNvCxnSpPr>
            <p:nvPr/>
          </p:nvCxnSpPr>
          <p:spPr>
            <a:xfrm flipV="1">
              <a:off x="1787201" y="2394197"/>
              <a:ext cx="740559" cy="136956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3" name="直線接點 592"/>
            <p:cNvCxnSpPr>
              <a:cxnSpLocks/>
              <a:stCxn id="311" idx="6"/>
              <a:endCxn id="477" idx="2"/>
            </p:cNvCxnSpPr>
            <p:nvPr/>
          </p:nvCxnSpPr>
          <p:spPr>
            <a:xfrm flipV="1">
              <a:off x="1787201" y="2394197"/>
              <a:ext cx="740559" cy="234902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4" name="直線接點 593"/>
            <p:cNvCxnSpPr>
              <a:cxnSpLocks/>
              <a:stCxn id="309" idx="6"/>
              <a:endCxn id="575" idx="2"/>
            </p:cNvCxnSpPr>
            <p:nvPr/>
          </p:nvCxnSpPr>
          <p:spPr>
            <a:xfrm>
              <a:off x="1789463" y="1622532"/>
              <a:ext cx="733780" cy="15037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5" name="直線接點 594"/>
            <p:cNvCxnSpPr>
              <a:cxnSpLocks/>
              <a:stCxn id="309" idx="6"/>
              <a:endCxn id="86" idx="2"/>
            </p:cNvCxnSpPr>
            <p:nvPr/>
          </p:nvCxnSpPr>
          <p:spPr>
            <a:xfrm>
              <a:off x="1789463" y="1622532"/>
              <a:ext cx="741535" cy="222798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6" name="直線接點 595"/>
            <p:cNvCxnSpPr>
              <a:cxnSpLocks/>
              <a:stCxn id="310" idx="6"/>
              <a:endCxn id="575" idx="2"/>
            </p:cNvCxnSpPr>
            <p:nvPr/>
          </p:nvCxnSpPr>
          <p:spPr>
            <a:xfrm>
              <a:off x="1787201" y="2334286"/>
              <a:ext cx="736042" cy="79203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7" name="直線接點 596"/>
            <p:cNvCxnSpPr>
              <a:cxnSpLocks/>
              <a:stCxn id="310" idx="6"/>
              <a:endCxn id="86" idx="2"/>
            </p:cNvCxnSpPr>
            <p:nvPr/>
          </p:nvCxnSpPr>
          <p:spPr>
            <a:xfrm>
              <a:off x="1787201" y="2334286"/>
              <a:ext cx="743797" cy="15162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8" name="直線接點 597"/>
            <p:cNvCxnSpPr>
              <a:cxnSpLocks/>
              <a:stCxn id="312" idx="6"/>
              <a:endCxn id="575" idx="2"/>
            </p:cNvCxnSpPr>
            <p:nvPr/>
          </p:nvCxnSpPr>
          <p:spPr>
            <a:xfrm>
              <a:off x="1793976" y="3047835"/>
              <a:ext cx="729267" cy="7848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9" name="直線接點 598"/>
            <p:cNvCxnSpPr>
              <a:cxnSpLocks/>
              <a:stCxn id="311" idx="6"/>
              <a:endCxn id="575" idx="2"/>
            </p:cNvCxnSpPr>
            <p:nvPr/>
          </p:nvCxnSpPr>
          <p:spPr>
            <a:xfrm flipV="1">
              <a:off x="1787201" y="3126320"/>
              <a:ext cx="736042" cy="161690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0" name="直線接點 599"/>
            <p:cNvCxnSpPr>
              <a:cxnSpLocks/>
              <a:stCxn id="574" idx="6"/>
              <a:endCxn id="576" idx="2"/>
            </p:cNvCxnSpPr>
            <p:nvPr/>
          </p:nvCxnSpPr>
          <p:spPr>
            <a:xfrm flipV="1">
              <a:off x="1787201" y="4742003"/>
              <a:ext cx="751379" cy="71343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1" name="直線接點 600"/>
            <p:cNvCxnSpPr>
              <a:cxnSpLocks/>
              <a:stCxn id="574" idx="6"/>
              <a:endCxn id="575" idx="2"/>
            </p:cNvCxnSpPr>
            <p:nvPr/>
          </p:nvCxnSpPr>
          <p:spPr>
            <a:xfrm flipV="1">
              <a:off x="1787201" y="3126320"/>
              <a:ext cx="736042" cy="23291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2" name="直線接點 601"/>
            <p:cNvCxnSpPr>
              <a:cxnSpLocks/>
              <a:stCxn id="576" idx="2"/>
              <a:endCxn id="312" idx="6"/>
            </p:cNvCxnSpPr>
            <p:nvPr/>
          </p:nvCxnSpPr>
          <p:spPr>
            <a:xfrm flipH="1" flipV="1">
              <a:off x="1793976" y="3047835"/>
              <a:ext cx="744604" cy="169416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3" name="直線接點 602"/>
            <p:cNvCxnSpPr>
              <a:cxnSpLocks/>
              <a:stCxn id="311" idx="6"/>
              <a:endCxn id="576" idx="2"/>
            </p:cNvCxnSpPr>
            <p:nvPr/>
          </p:nvCxnSpPr>
          <p:spPr>
            <a:xfrm flipV="1">
              <a:off x="1787201" y="4742003"/>
              <a:ext cx="751379" cy="122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4" name="直線接點 603"/>
            <p:cNvCxnSpPr>
              <a:cxnSpLocks/>
              <a:stCxn id="477" idx="6"/>
              <a:endCxn id="577" idx="2"/>
            </p:cNvCxnSpPr>
            <p:nvPr/>
          </p:nvCxnSpPr>
          <p:spPr>
            <a:xfrm>
              <a:off x="3323360" y="2394197"/>
              <a:ext cx="837850" cy="62846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5" name="直線接點 604"/>
            <p:cNvCxnSpPr>
              <a:cxnSpLocks/>
              <a:stCxn id="477" idx="6"/>
              <a:endCxn id="578" idx="2"/>
            </p:cNvCxnSpPr>
            <p:nvPr/>
          </p:nvCxnSpPr>
          <p:spPr>
            <a:xfrm>
              <a:off x="3323360" y="2394197"/>
              <a:ext cx="837850" cy="146807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6" name="直線接點 605"/>
            <p:cNvCxnSpPr>
              <a:cxnSpLocks/>
              <a:stCxn id="575" idx="6"/>
              <a:endCxn id="577" idx="2"/>
            </p:cNvCxnSpPr>
            <p:nvPr/>
          </p:nvCxnSpPr>
          <p:spPr>
            <a:xfrm flipV="1">
              <a:off x="3318843" y="3022665"/>
              <a:ext cx="842367" cy="10365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7" name="直線接點 606"/>
            <p:cNvCxnSpPr>
              <a:cxnSpLocks/>
              <a:stCxn id="575" idx="6"/>
              <a:endCxn id="578" idx="2"/>
            </p:cNvCxnSpPr>
            <p:nvPr/>
          </p:nvCxnSpPr>
          <p:spPr>
            <a:xfrm>
              <a:off x="3318843" y="3126320"/>
              <a:ext cx="842367" cy="73595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8" name="直線接點 607"/>
            <p:cNvCxnSpPr>
              <a:cxnSpLocks/>
              <a:stCxn id="86" idx="6"/>
              <a:endCxn id="577" idx="2"/>
            </p:cNvCxnSpPr>
            <p:nvPr/>
          </p:nvCxnSpPr>
          <p:spPr>
            <a:xfrm flipV="1">
              <a:off x="3326598" y="3022665"/>
              <a:ext cx="834612" cy="82785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9" name="直線接點 608"/>
            <p:cNvCxnSpPr>
              <a:cxnSpLocks/>
              <a:stCxn id="86" idx="6"/>
              <a:endCxn id="578" idx="2"/>
            </p:cNvCxnSpPr>
            <p:nvPr/>
          </p:nvCxnSpPr>
          <p:spPr>
            <a:xfrm>
              <a:off x="3326598" y="3850521"/>
              <a:ext cx="834612" cy="1175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0" name="直線接點 609"/>
            <p:cNvCxnSpPr>
              <a:cxnSpLocks/>
              <a:stCxn id="581" idx="2"/>
              <a:endCxn id="577" idx="6"/>
            </p:cNvCxnSpPr>
            <p:nvPr/>
          </p:nvCxnSpPr>
          <p:spPr>
            <a:xfrm flipH="1">
              <a:off x="4956810" y="2392666"/>
              <a:ext cx="841308" cy="62999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1" name="直線接點 610"/>
            <p:cNvCxnSpPr>
              <a:cxnSpLocks/>
              <a:stCxn id="581" idx="2"/>
              <a:endCxn id="578" idx="6"/>
            </p:cNvCxnSpPr>
            <p:nvPr/>
          </p:nvCxnSpPr>
          <p:spPr>
            <a:xfrm flipH="1">
              <a:off x="4956810" y="2392666"/>
              <a:ext cx="841308" cy="146960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2" name="直線接點 611"/>
            <p:cNvCxnSpPr>
              <a:cxnSpLocks/>
              <a:stCxn id="582" idx="2"/>
              <a:endCxn id="577" idx="6"/>
            </p:cNvCxnSpPr>
            <p:nvPr/>
          </p:nvCxnSpPr>
          <p:spPr>
            <a:xfrm flipH="1" flipV="1">
              <a:off x="4956810" y="3022665"/>
              <a:ext cx="841308" cy="9893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3" name="直線接點 612"/>
            <p:cNvCxnSpPr>
              <a:cxnSpLocks/>
              <a:stCxn id="582" idx="2"/>
              <a:endCxn id="578" idx="6"/>
            </p:cNvCxnSpPr>
            <p:nvPr/>
          </p:nvCxnSpPr>
          <p:spPr>
            <a:xfrm flipH="1">
              <a:off x="4956810" y="3121603"/>
              <a:ext cx="841308" cy="74066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4" name="直線接點 613"/>
            <p:cNvCxnSpPr>
              <a:cxnSpLocks/>
              <a:stCxn id="87" idx="2"/>
              <a:endCxn id="578" idx="6"/>
            </p:cNvCxnSpPr>
            <p:nvPr/>
          </p:nvCxnSpPr>
          <p:spPr>
            <a:xfrm flipH="1">
              <a:off x="4956810" y="3850656"/>
              <a:ext cx="841305" cy="1161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5" name="直線接點 614"/>
            <p:cNvCxnSpPr>
              <a:cxnSpLocks/>
              <a:stCxn id="87" idx="2"/>
              <a:endCxn id="577" idx="6"/>
            </p:cNvCxnSpPr>
            <p:nvPr/>
          </p:nvCxnSpPr>
          <p:spPr>
            <a:xfrm flipH="1" flipV="1">
              <a:off x="4956810" y="3022665"/>
              <a:ext cx="841305" cy="82799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6" name="直線接點 615"/>
            <p:cNvCxnSpPr>
              <a:cxnSpLocks/>
              <a:stCxn id="584" idx="2"/>
              <a:endCxn id="581" idx="6"/>
            </p:cNvCxnSpPr>
            <p:nvPr/>
          </p:nvCxnSpPr>
          <p:spPr>
            <a:xfrm flipH="1">
              <a:off x="6593718" y="1622532"/>
              <a:ext cx="839578" cy="77013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7" name="直線接點 616"/>
            <p:cNvCxnSpPr>
              <a:cxnSpLocks/>
              <a:stCxn id="584" idx="2"/>
              <a:endCxn id="582" idx="6"/>
            </p:cNvCxnSpPr>
            <p:nvPr/>
          </p:nvCxnSpPr>
          <p:spPr>
            <a:xfrm flipH="1">
              <a:off x="6593718" y="1622532"/>
              <a:ext cx="839578" cy="149907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8" name="直線接點 617"/>
            <p:cNvCxnSpPr>
              <a:cxnSpLocks/>
              <a:stCxn id="584" idx="2"/>
              <a:endCxn id="87" idx="6"/>
            </p:cNvCxnSpPr>
            <p:nvPr/>
          </p:nvCxnSpPr>
          <p:spPr>
            <a:xfrm flipH="1">
              <a:off x="6593715" y="1622532"/>
              <a:ext cx="839581" cy="222812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9" name="直線接點 618"/>
            <p:cNvCxnSpPr>
              <a:cxnSpLocks/>
              <a:stCxn id="585" idx="2"/>
              <a:endCxn id="581" idx="6"/>
            </p:cNvCxnSpPr>
            <p:nvPr/>
          </p:nvCxnSpPr>
          <p:spPr>
            <a:xfrm flipH="1">
              <a:off x="6593718" y="2326420"/>
              <a:ext cx="839575" cy="662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9" name="直線接點 668"/>
            <p:cNvCxnSpPr>
              <a:cxnSpLocks/>
              <a:stCxn id="585" idx="2"/>
              <a:endCxn id="582" idx="6"/>
            </p:cNvCxnSpPr>
            <p:nvPr/>
          </p:nvCxnSpPr>
          <p:spPr>
            <a:xfrm flipH="1">
              <a:off x="6593718" y="2326420"/>
              <a:ext cx="839575" cy="7951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9" name="直線接點 768"/>
            <p:cNvCxnSpPr>
              <a:cxnSpLocks/>
              <a:stCxn id="585" idx="2"/>
              <a:endCxn id="583" idx="6"/>
            </p:cNvCxnSpPr>
            <p:nvPr/>
          </p:nvCxnSpPr>
          <p:spPr>
            <a:xfrm flipH="1">
              <a:off x="6593715" y="2326420"/>
              <a:ext cx="839578" cy="241397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0" name="直線接點 769"/>
            <p:cNvCxnSpPr>
              <a:cxnSpLocks/>
              <a:stCxn id="587" idx="2"/>
              <a:endCxn id="581" idx="6"/>
            </p:cNvCxnSpPr>
            <p:nvPr/>
          </p:nvCxnSpPr>
          <p:spPr>
            <a:xfrm flipH="1" flipV="1">
              <a:off x="6593718" y="2392666"/>
              <a:ext cx="836426" cy="63096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1" name="直線接點 770"/>
            <p:cNvCxnSpPr>
              <a:cxnSpLocks/>
              <a:stCxn id="587" idx="2"/>
              <a:endCxn id="582" idx="6"/>
            </p:cNvCxnSpPr>
            <p:nvPr/>
          </p:nvCxnSpPr>
          <p:spPr>
            <a:xfrm flipH="1">
              <a:off x="6593718" y="3023626"/>
              <a:ext cx="836426" cy="979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2" name="直線接點 771"/>
            <p:cNvCxnSpPr>
              <a:cxnSpLocks/>
              <a:stCxn id="587" idx="2"/>
              <a:endCxn id="583" idx="6"/>
            </p:cNvCxnSpPr>
            <p:nvPr/>
          </p:nvCxnSpPr>
          <p:spPr>
            <a:xfrm flipH="1">
              <a:off x="6593715" y="3023626"/>
              <a:ext cx="836429" cy="17167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3" name="直線接點 772"/>
            <p:cNvCxnSpPr>
              <a:cxnSpLocks/>
              <a:stCxn id="82" idx="2"/>
              <a:endCxn id="581" idx="6"/>
            </p:cNvCxnSpPr>
            <p:nvPr/>
          </p:nvCxnSpPr>
          <p:spPr>
            <a:xfrm flipH="1" flipV="1">
              <a:off x="6593718" y="2392666"/>
              <a:ext cx="847529" cy="133701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4" name="直線接點 773"/>
            <p:cNvCxnSpPr>
              <a:cxnSpLocks/>
              <a:stCxn id="586" idx="2"/>
              <a:endCxn id="582" idx="6"/>
            </p:cNvCxnSpPr>
            <p:nvPr/>
          </p:nvCxnSpPr>
          <p:spPr>
            <a:xfrm flipH="1" flipV="1">
              <a:off x="6593718" y="3121603"/>
              <a:ext cx="836426" cy="162162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5" name="直線接點 774"/>
            <p:cNvCxnSpPr>
              <a:cxnSpLocks/>
              <a:stCxn id="586" idx="2"/>
              <a:endCxn id="583" idx="6"/>
            </p:cNvCxnSpPr>
            <p:nvPr/>
          </p:nvCxnSpPr>
          <p:spPr>
            <a:xfrm flipH="1" flipV="1">
              <a:off x="6593715" y="4740398"/>
              <a:ext cx="836429" cy="282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6" name="直線接點 775"/>
            <p:cNvCxnSpPr>
              <a:cxnSpLocks/>
              <a:stCxn id="586" idx="2"/>
              <a:endCxn id="581" idx="6"/>
            </p:cNvCxnSpPr>
            <p:nvPr/>
          </p:nvCxnSpPr>
          <p:spPr>
            <a:xfrm flipH="1" flipV="1">
              <a:off x="6593718" y="2392666"/>
              <a:ext cx="836426" cy="235055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7" name="直線接點 776"/>
            <p:cNvCxnSpPr>
              <a:cxnSpLocks/>
              <a:stCxn id="588" idx="2"/>
              <a:endCxn id="582" idx="6"/>
            </p:cNvCxnSpPr>
            <p:nvPr/>
          </p:nvCxnSpPr>
          <p:spPr>
            <a:xfrm flipH="1" flipV="1">
              <a:off x="6593718" y="3121603"/>
              <a:ext cx="835719" cy="233548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8" name="直線接點 777"/>
            <p:cNvCxnSpPr>
              <a:cxnSpLocks/>
              <a:stCxn id="588" idx="2"/>
              <a:endCxn id="583" idx="6"/>
            </p:cNvCxnSpPr>
            <p:nvPr/>
          </p:nvCxnSpPr>
          <p:spPr>
            <a:xfrm flipH="1" flipV="1">
              <a:off x="6593715" y="4740398"/>
              <a:ext cx="835722" cy="71669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2" name="矩形 781"/>
                <p:cNvSpPr/>
                <p:nvPr/>
              </p:nvSpPr>
              <p:spPr>
                <a:xfrm>
                  <a:off x="2028560" y="1448879"/>
                  <a:ext cx="575542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TW" sz="2000" i="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TW" sz="2000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a:rPr kumimoji="1" lang="en-US" altLang="zh-TW" sz="2000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zh-TW" altLang="en-US" sz="2000" kern="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82" name="矩形 78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8560" y="1448879"/>
                  <a:ext cx="575542" cy="400110"/>
                </a:xfrm>
                <a:prstGeom prst="rect">
                  <a:avLst/>
                </a:prstGeom>
                <a:blipFill>
                  <a:blip r:embed="rId22"/>
                  <a:stretch>
                    <a:fillRect b="-153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7" name="矩形 786"/>
                <p:cNvSpPr/>
                <p:nvPr/>
              </p:nvSpPr>
              <p:spPr>
                <a:xfrm>
                  <a:off x="3564508" y="2028457"/>
                  <a:ext cx="581505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TW" sz="2000" i="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TW" sz="2000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a:rPr kumimoji="1" lang="en-US" altLang="zh-TW" sz="2000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zh-TW" altLang="en-US" sz="2000" kern="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87" name="矩形 78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64508" y="2028457"/>
                  <a:ext cx="581505" cy="400110"/>
                </a:xfrm>
                <a:prstGeom prst="rect">
                  <a:avLst/>
                </a:prstGeom>
                <a:blipFill>
                  <a:blip r:embed="rId23"/>
                  <a:stretch>
                    <a:fillRect b="-307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9" name="矩形 788"/>
                <p:cNvSpPr/>
                <p:nvPr/>
              </p:nvSpPr>
              <p:spPr>
                <a:xfrm>
                  <a:off x="5048892" y="2018338"/>
                  <a:ext cx="713209" cy="41883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zh-TW" sz="2000" i="1" kern="0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kumimoji="1" lang="en-US" altLang="zh-TW" sz="2000" i="1" ker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kumimoji="1" lang="en-US" altLang="zh-TW" sz="2000" ker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W</m:t>
                                </m:r>
                              </m:e>
                              <m:sub>
                                <m:r>
                                  <a:rPr kumimoji="1" lang="en-US" altLang="zh-TW" sz="2000" ker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sup>
                            <m:r>
                              <a:rPr kumimoji="1" lang="en-US" altLang="zh-TW" sz="2000" i="1" kern="0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kumimoji="1" lang="zh-TW" altLang="en-US" sz="2000" kern="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89" name="矩形 78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48892" y="2018338"/>
                  <a:ext cx="713209" cy="418833"/>
                </a:xfrm>
                <a:prstGeom prst="rect">
                  <a:avLst/>
                </a:prstGeom>
                <a:blipFill>
                  <a:blip r:embed="rId24"/>
                  <a:stretch>
                    <a:fillRect b="-1449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9" name="右大括弧 108"/>
            <p:cNvSpPr/>
            <p:nvPr/>
          </p:nvSpPr>
          <p:spPr>
            <a:xfrm rot="5400000">
              <a:off x="2578989" y="4118173"/>
              <a:ext cx="282640" cy="3652667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91" name="右大括弧 790"/>
            <p:cNvSpPr/>
            <p:nvPr/>
          </p:nvSpPr>
          <p:spPr>
            <a:xfrm rot="5400000">
              <a:off x="6314161" y="4071471"/>
              <a:ext cx="282640" cy="3747912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92" name="矩形 791"/>
            <p:cNvSpPr/>
            <p:nvPr/>
          </p:nvSpPr>
          <p:spPr>
            <a:xfrm>
              <a:off x="2067956" y="6038376"/>
              <a:ext cx="1202573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kumimoji="1" lang="en-US" altLang="zh-TW" sz="2200" b="1" kern="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Encoder</a:t>
              </a:r>
              <a:endParaRPr kumimoji="1" lang="zh-TW" altLang="en-US" sz="2200" b="1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93" name="矩形 792"/>
            <p:cNvSpPr/>
            <p:nvPr/>
          </p:nvSpPr>
          <p:spPr>
            <a:xfrm>
              <a:off x="5865648" y="6038376"/>
              <a:ext cx="1186543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kumimoji="1" lang="en-US" altLang="zh-TW" sz="2200" b="1" kern="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Decoder</a:t>
              </a:r>
              <a:endParaRPr kumimoji="1" lang="zh-TW" altLang="en-US" sz="2200" b="1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" name="直線接點 76"/>
            <p:cNvCxnSpPr/>
            <p:nvPr/>
          </p:nvCxnSpPr>
          <p:spPr>
            <a:xfrm>
              <a:off x="1346592" y="4104055"/>
              <a:ext cx="0" cy="28800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ysDot"/>
            </a:ln>
            <a:effectLst/>
          </p:spPr>
        </p:cxnSp>
        <p:cxnSp>
          <p:nvCxnSpPr>
            <p:cNvPr id="78" name="直線接點 77"/>
            <p:cNvCxnSpPr/>
            <p:nvPr/>
          </p:nvCxnSpPr>
          <p:spPr>
            <a:xfrm>
              <a:off x="7891247" y="4078421"/>
              <a:ext cx="0" cy="28800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ysDot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矩形 105"/>
                <p:cNvSpPr/>
                <p:nvPr/>
              </p:nvSpPr>
              <p:spPr>
                <a:xfrm>
                  <a:off x="6659882" y="1473597"/>
                  <a:ext cx="707245" cy="41883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zh-TW" sz="2000" i="1" kern="0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kumimoji="1" lang="en-US" altLang="zh-TW" sz="2000" i="1" ker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kumimoji="1" lang="en-US" altLang="zh-TW" sz="2000" ker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W</m:t>
                                </m:r>
                              </m:e>
                              <m:sub>
                                <m:r>
                                  <a:rPr kumimoji="1" lang="en-US" altLang="zh-TW" sz="2000" ker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sup>
                            <m:r>
                              <a:rPr kumimoji="1" lang="en-US" altLang="zh-TW" sz="2000" i="1" kern="0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kumimoji="1" lang="zh-TW" altLang="en-US" sz="2000" kern="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06" name="矩形 10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59882" y="1473597"/>
                  <a:ext cx="707245" cy="418833"/>
                </a:xfrm>
                <a:prstGeom prst="rect">
                  <a:avLst/>
                </a:prstGeom>
                <a:blipFill>
                  <a:blip r:embed="rId25"/>
                  <a:stretch>
                    <a:fillRect b="-1471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9" name="直線接點 78"/>
            <p:cNvCxnSpPr/>
            <p:nvPr/>
          </p:nvCxnSpPr>
          <p:spPr>
            <a:xfrm>
              <a:off x="2921043" y="4187689"/>
              <a:ext cx="0" cy="25200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ysDot"/>
            </a:ln>
            <a:effectLst/>
          </p:spPr>
        </p:cxnSp>
        <p:cxnSp>
          <p:nvCxnSpPr>
            <p:cNvPr id="119" name="直線接點 118"/>
            <p:cNvCxnSpPr/>
            <p:nvPr/>
          </p:nvCxnSpPr>
          <p:spPr>
            <a:xfrm>
              <a:off x="6197643" y="4180972"/>
              <a:ext cx="0" cy="25200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ysDot"/>
            </a:ln>
            <a:effectLst/>
          </p:spPr>
        </p:cxnSp>
        <p:cxnSp>
          <p:nvCxnSpPr>
            <p:cNvPr id="120" name="直線接點 119"/>
            <p:cNvCxnSpPr/>
            <p:nvPr/>
          </p:nvCxnSpPr>
          <p:spPr>
            <a:xfrm>
              <a:off x="4544914" y="3348609"/>
              <a:ext cx="0" cy="18000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ysDot"/>
            </a:ln>
            <a:effectLst/>
          </p:spPr>
        </p:cxnSp>
        <p:sp>
          <p:nvSpPr>
            <p:cNvPr id="122" name="右大括弧 121"/>
            <p:cNvSpPr/>
            <p:nvPr/>
          </p:nvSpPr>
          <p:spPr>
            <a:xfrm rot="16200000">
              <a:off x="4409492" y="227183"/>
              <a:ext cx="282640" cy="3276000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3" name="矩形 122"/>
            <p:cNvSpPr/>
            <p:nvPr/>
          </p:nvSpPr>
          <p:spPr>
            <a:xfrm>
              <a:off x="3676668" y="1276937"/>
              <a:ext cx="1869423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kumimoji="1" lang="en-US" altLang="zh-TW" sz="2200" b="1" kern="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Hidden layers</a:t>
              </a:r>
              <a:endParaRPr kumimoji="1" lang="zh-TW" altLang="en-US" sz="2200" b="1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橢圓 80"/>
                <p:cNvSpPr/>
                <p:nvPr/>
              </p:nvSpPr>
              <p:spPr>
                <a:xfrm>
                  <a:off x="887201" y="3480130"/>
                  <a:ext cx="900000" cy="567269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92D050">
                        <a:tint val="66000"/>
                        <a:satMod val="160000"/>
                      </a:srgbClr>
                    </a:gs>
                    <a:gs pos="50000">
                      <a:srgbClr val="92D050">
                        <a:tint val="44500"/>
                        <a:satMod val="160000"/>
                      </a:srgbClr>
                    </a:gs>
                    <a:gs pos="100000">
                      <a:srgbClr val="92D050">
                        <a:tint val="23500"/>
                        <a:satMod val="160000"/>
                      </a:srgbClr>
                    </a:gs>
                  </a:gsLst>
                  <a:path path="circle">
                    <a:fillToRect t="100000" r="100000"/>
                  </a:path>
                  <a:tileRect l="-100000" b="-100000"/>
                </a:gradFill>
                <a:ln w="25400" cap="flat" cmpd="sng" algn="ctr">
                  <a:solidFill>
                    <a:srgbClr val="00B05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TW" sz="2000" i="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TW" sz="2000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kumimoji="1" lang="en-US" altLang="zh-TW" sz="2000" i="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kumimoji="1" lang="zh-TW" altLang="en-US" sz="2000" kern="0" dirty="0">
                    <a:latin typeface="Cambria Math" panose="020405030504060302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81" name="橢圓 8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7201" y="3480130"/>
                  <a:ext cx="900000" cy="567269"/>
                </a:xfrm>
                <a:prstGeom prst="ellipse">
                  <a:avLst/>
                </a:prstGeom>
                <a:blipFill>
                  <a:blip r:embed="rId26"/>
                  <a:stretch>
                    <a:fillRect/>
                  </a:stretch>
                </a:blipFill>
                <a:ln w="25400" cap="flat" cmpd="sng" algn="ctr">
                  <a:solidFill>
                    <a:srgbClr val="00B050"/>
                  </a:solidFill>
                  <a:prstDash val="solid"/>
                </a:ln>
                <a:effectLst/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橢圓 81"/>
                <p:cNvSpPr/>
                <p:nvPr/>
              </p:nvSpPr>
              <p:spPr>
                <a:xfrm>
                  <a:off x="7441247" y="3446049"/>
                  <a:ext cx="900000" cy="567269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92D050">
                        <a:tint val="66000"/>
                        <a:satMod val="160000"/>
                      </a:srgbClr>
                    </a:gs>
                    <a:gs pos="50000">
                      <a:srgbClr val="92D050">
                        <a:tint val="44500"/>
                        <a:satMod val="160000"/>
                      </a:srgbClr>
                    </a:gs>
                    <a:gs pos="100000">
                      <a:srgbClr val="92D050">
                        <a:tint val="23500"/>
                        <a:satMod val="160000"/>
                      </a:srgbClr>
                    </a:gs>
                  </a:gsLst>
                  <a:path path="circle">
                    <a:fillToRect t="100000" r="100000"/>
                  </a:path>
                  <a:tileRect l="-100000" b="-100000"/>
                </a:gradFill>
                <a:ln w="25400" cap="flat" cmpd="sng" algn="ctr">
                  <a:solidFill>
                    <a:srgbClr val="00B05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TW" sz="2000" i="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kumimoji="1" lang="en-US" altLang="zh-TW" sz="2000" i="1" ker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kumimoji="1" lang="en-US" altLang="zh-TW" sz="2000" ker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e>
                              <m:sup>
                                <m:r>
                                  <a:rPr kumimoji="1" lang="en-US" altLang="zh-TW" sz="2000" i="1" ker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sub>
                            <m:r>
                              <a:rPr kumimoji="1" lang="en-US" altLang="zh-TW" sz="2000" i="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kumimoji="1" lang="zh-TW" altLang="en-US" sz="2000" kern="0" dirty="0">
                    <a:latin typeface="Cambria Math" panose="020405030504060302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82" name="橢圓 8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1247" y="3446049"/>
                  <a:ext cx="900000" cy="567269"/>
                </a:xfrm>
                <a:prstGeom prst="ellipse">
                  <a:avLst/>
                </a:prstGeom>
                <a:blipFill>
                  <a:blip r:embed="rId27"/>
                  <a:stretch>
                    <a:fillRect/>
                  </a:stretch>
                </a:blipFill>
                <a:ln w="25400" cap="flat" cmpd="sng" algn="ctr">
                  <a:solidFill>
                    <a:srgbClr val="00B050"/>
                  </a:solidFill>
                  <a:prstDash val="solid"/>
                </a:ln>
                <a:effectLst/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6" name="直線接點 95"/>
            <p:cNvCxnSpPr>
              <a:cxnSpLocks/>
              <a:stCxn id="309" idx="6"/>
              <a:endCxn id="576" idx="2"/>
            </p:cNvCxnSpPr>
            <p:nvPr/>
          </p:nvCxnSpPr>
          <p:spPr>
            <a:xfrm>
              <a:off x="1789463" y="1622532"/>
              <a:ext cx="749117" cy="311947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線接點 101"/>
            <p:cNvCxnSpPr>
              <a:cxnSpLocks/>
              <a:stCxn id="310" idx="6"/>
              <a:endCxn id="576" idx="2"/>
            </p:cNvCxnSpPr>
            <p:nvPr/>
          </p:nvCxnSpPr>
          <p:spPr>
            <a:xfrm>
              <a:off x="1787201" y="2334286"/>
              <a:ext cx="751379" cy="24077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線接點 111"/>
            <p:cNvCxnSpPr>
              <a:cxnSpLocks/>
              <a:stCxn id="312" idx="6"/>
              <a:endCxn id="86" idx="2"/>
            </p:cNvCxnSpPr>
            <p:nvPr/>
          </p:nvCxnSpPr>
          <p:spPr>
            <a:xfrm>
              <a:off x="1793976" y="3047835"/>
              <a:ext cx="737022" cy="80268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線接點 120"/>
            <p:cNvCxnSpPr>
              <a:cxnSpLocks/>
              <a:stCxn id="81" idx="6"/>
              <a:endCxn id="575" idx="2"/>
            </p:cNvCxnSpPr>
            <p:nvPr/>
          </p:nvCxnSpPr>
          <p:spPr>
            <a:xfrm flipV="1">
              <a:off x="1787201" y="3126320"/>
              <a:ext cx="736042" cy="63744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線接點 123"/>
            <p:cNvCxnSpPr>
              <a:cxnSpLocks/>
              <a:stCxn id="81" idx="6"/>
              <a:endCxn id="86" idx="2"/>
            </p:cNvCxnSpPr>
            <p:nvPr/>
          </p:nvCxnSpPr>
          <p:spPr>
            <a:xfrm>
              <a:off x="1787201" y="3763765"/>
              <a:ext cx="743797" cy="8675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線接點 125"/>
            <p:cNvCxnSpPr>
              <a:cxnSpLocks/>
              <a:stCxn id="81" idx="6"/>
              <a:endCxn id="576" idx="2"/>
            </p:cNvCxnSpPr>
            <p:nvPr/>
          </p:nvCxnSpPr>
          <p:spPr>
            <a:xfrm>
              <a:off x="1787201" y="3763765"/>
              <a:ext cx="751379" cy="97823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線接點 129"/>
            <p:cNvCxnSpPr>
              <a:cxnSpLocks/>
              <a:stCxn id="311" idx="6"/>
              <a:endCxn id="86" idx="2"/>
            </p:cNvCxnSpPr>
            <p:nvPr/>
          </p:nvCxnSpPr>
          <p:spPr>
            <a:xfrm flipV="1">
              <a:off x="1787201" y="3850521"/>
              <a:ext cx="743797" cy="89270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線接點 133"/>
            <p:cNvCxnSpPr>
              <a:cxnSpLocks/>
              <a:stCxn id="477" idx="2"/>
              <a:endCxn id="574" idx="6"/>
            </p:cNvCxnSpPr>
            <p:nvPr/>
          </p:nvCxnSpPr>
          <p:spPr>
            <a:xfrm flipH="1">
              <a:off x="1787201" y="2394197"/>
              <a:ext cx="740559" cy="306123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線接點 136"/>
            <p:cNvCxnSpPr>
              <a:cxnSpLocks/>
              <a:stCxn id="86" idx="2"/>
              <a:endCxn id="574" idx="6"/>
            </p:cNvCxnSpPr>
            <p:nvPr/>
          </p:nvCxnSpPr>
          <p:spPr>
            <a:xfrm flipH="1">
              <a:off x="1787201" y="3850521"/>
              <a:ext cx="743797" cy="16049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線接點 142"/>
            <p:cNvCxnSpPr>
              <a:cxnSpLocks/>
              <a:stCxn id="577" idx="2"/>
              <a:endCxn id="576" idx="6"/>
            </p:cNvCxnSpPr>
            <p:nvPr/>
          </p:nvCxnSpPr>
          <p:spPr>
            <a:xfrm flipH="1">
              <a:off x="3334180" y="3022665"/>
              <a:ext cx="827030" cy="171933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線接點 145"/>
            <p:cNvCxnSpPr>
              <a:cxnSpLocks/>
              <a:stCxn id="576" idx="6"/>
              <a:endCxn id="578" idx="2"/>
            </p:cNvCxnSpPr>
            <p:nvPr/>
          </p:nvCxnSpPr>
          <p:spPr>
            <a:xfrm flipV="1">
              <a:off x="3334180" y="3862272"/>
              <a:ext cx="827030" cy="87973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線接點 150"/>
            <p:cNvCxnSpPr>
              <a:cxnSpLocks/>
              <a:stCxn id="577" idx="6"/>
              <a:endCxn id="583" idx="2"/>
            </p:cNvCxnSpPr>
            <p:nvPr/>
          </p:nvCxnSpPr>
          <p:spPr>
            <a:xfrm>
              <a:off x="4956810" y="3022665"/>
              <a:ext cx="841305" cy="171773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線接點 153"/>
            <p:cNvCxnSpPr>
              <a:cxnSpLocks/>
              <a:stCxn id="578" idx="6"/>
              <a:endCxn id="583" idx="2"/>
            </p:cNvCxnSpPr>
            <p:nvPr/>
          </p:nvCxnSpPr>
          <p:spPr>
            <a:xfrm>
              <a:off x="4956810" y="3862272"/>
              <a:ext cx="841305" cy="87812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直線接點 177"/>
            <p:cNvCxnSpPr>
              <a:cxnSpLocks/>
              <a:stCxn id="583" idx="6"/>
              <a:endCxn id="584" idx="2"/>
            </p:cNvCxnSpPr>
            <p:nvPr/>
          </p:nvCxnSpPr>
          <p:spPr>
            <a:xfrm flipV="1">
              <a:off x="6593715" y="1622532"/>
              <a:ext cx="839581" cy="311786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線接點 180"/>
            <p:cNvCxnSpPr>
              <a:cxnSpLocks/>
              <a:stCxn id="87" idx="6"/>
              <a:endCxn id="585" idx="2"/>
            </p:cNvCxnSpPr>
            <p:nvPr/>
          </p:nvCxnSpPr>
          <p:spPr>
            <a:xfrm flipV="1">
              <a:off x="6593715" y="2326420"/>
              <a:ext cx="839578" cy="152423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直線接點 183"/>
            <p:cNvCxnSpPr>
              <a:cxnSpLocks/>
              <a:stCxn id="587" idx="2"/>
              <a:endCxn id="87" idx="6"/>
            </p:cNvCxnSpPr>
            <p:nvPr/>
          </p:nvCxnSpPr>
          <p:spPr>
            <a:xfrm flipH="1">
              <a:off x="6593715" y="3023626"/>
              <a:ext cx="836429" cy="82703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直線接點 186"/>
            <p:cNvCxnSpPr>
              <a:cxnSpLocks/>
              <a:stCxn id="82" idx="2"/>
              <a:endCxn id="582" idx="6"/>
            </p:cNvCxnSpPr>
            <p:nvPr/>
          </p:nvCxnSpPr>
          <p:spPr>
            <a:xfrm flipH="1" flipV="1">
              <a:off x="6593718" y="3121603"/>
              <a:ext cx="847529" cy="60808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直線接點 189"/>
            <p:cNvCxnSpPr>
              <a:cxnSpLocks/>
              <a:stCxn id="82" idx="2"/>
              <a:endCxn id="87" idx="6"/>
            </p:cNvCxnSpPr>
            <p:nvPr/>
          </p:nvCxnSpPr>
          <p:spPr>
            <a:xfrm flipH="1">
              <a:off x="6593715" y="3729684"/>
              <a:ext cx="847532" cy="1209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直線接點 192"/>
            <p:cNvCxnSpPr>
              <a:cxnSpLocks/>
              <a:stCxn id="82" idx="2"/>
              <a:endCxn id="583" idx="6"/>
            </p:cNvCxnSpPr>
            <p:nvPr/>
          </p:nvCxnSpPr>
          <p:spPr>
            <a:xfrm flipH="1">
              <a:off x="6593715" y="3729684"/>
              <a:ext cx="847532" cy="101071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直線接點 196"/>
            <p:cNvCxnSpPr>
              <a:cxnSpLocks/>
              <a:stCxn id="586" idx="2"/>
              <a:endCxn id="87" idx="6"/>
            </p:cNvCxnSpPr>
            <p:nvPr/>
          </p:nvCxnSpPr>
          <p:spPr>
            <a:xfrm flipH="1" flipV="1">
              <a:off x="6593715" y="3850656"/>
              <a:ext cx="836429" cy="89256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直線接點 199"/>
            <p:cNvCxnSpPr>
              <a:cxnSpLocks/>
              <a:stCxn id="588" idx="2"/>
              <a:endCxn id="581" idx="6"/>
            </p:cNvCxnSpPr>
            <p:nvPr/>
          </p:nvCxnSpPr>
          <p:spPr>
            <a:xfrm flipH="1" flipV="1">
              <a:off x="6593718" y="2392666"/>
              <a:ext cx="835719" cy="306442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直線接點 202"/>
            <p:cNvCxnSpPr>
              <a:cxnSpLocks/>
              <a:stCxn id="588" idx="2"/>
              <a:endCxn id="87" idx="6"/>
            </p:cNvCxnSpPr>
            <p:nvPr/>
          </p:nvCxnSpPr>
          <p:spPr>
            <a:xfrm flipH="1" flipV="1">
              <a:off x="6593715" y="3850656"/>
              <a:ext cx="835722" cy="160643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328761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27B92550-66E5-40E6-BDCE-1970A2FE819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0717" y="1561433"/>
            <a:ext cx="7511098" cy="373513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97628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圓角矩形 5">
            <a:extLst>
              <a:ext uri="{FF2B5EF4-FFF2-40B4-BE49-F238E27FC236}">
                <a16:creationId xmlns:a16="http://schemas.microsoft.com/office/drawing/2014/main" id="{294BE08D-800E-4F84-939F-E62E2A2C90F7}"/>
              </a:ext>
            </a:extLst>
          </p:cNvPr>
          <p:cNvSpPr txBox="1">
            <a:spLocks/>
          </p:cNvSpPr>
          <p:nvPr/>
        </p:nvSpPr>
        <p:spPr>
          <a:xfrm>
            <a:off x="7868775" y="3586001"/>
            <a:ext cx="932299" cy="502455"/>
          </a:xfrm>
          <a:prstGeom prst="roundRect">
            <a:avLst>
              <a:gd name="adj" fmla="val 5284"/>
            </a:avLst>
          </a:prstGeom>
          <a:solidFill>
            <a:schemeClr val="accent1">
              <a:lumMod val="20000"/>
              <a:lumOff val="80000"/>
            </a:schemeClr>
          </a:solidFill>
          <a:ln w="381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dirty="0"/>
          </a:p>
        </p:txBody>
      </p:sp>
      <p:sp>
        <p:nvSpPr>
          <p:cNvPr id="3" name="圓角矩形 5">
            <a:extLst>
              <a:ext uri="{FF2B5EF4-FFF2-40B4-BE49-F238E27FC236}">
                <a16:creationId xmlns:a16="http://schemas.microsoft.com/office/drawing/2014/main" id="{2C5E0761-6829-4C22-B38B-23564ADAD5F0}"/>
              </a:ext>
            </a:extLst>
          </p:cNvPr>
          <p:cNvSpPr txBox="1">
            <a:spLocks/>
          </p:cNvSpPr>
          <p:nvPr/>
        </p:nvSpPr>
        <p:spPr>
          <a:xfrm>
            <a:off x="9472731" y="3586001"/>
            <a:ext cx="932299" cy="502455"/>
          </a:xfrm>
          <a:prstGeom prst="roundRect">
            <a:avLst>
              <a:gd name="adj" fmla="val 5284"/>
            </a:avLst>
          </a:prstGeom>
          <a:solidFill>
            <a:schemeClr val="accent1">
              <a:lumMod val="20000"/>
              <a:lumOff val="80000"/>
            </a:schemeClr>
          </a:solidFill>
          <a:ln w="381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dirty="0"/>
          </a:p>
        </p:txBody>
      </p:sp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7495BA44-79E8-496B-A8EC-19C4029CD061}"/>
              </a:ext>
            </a:extLst>
          </p:cNvPr>
          <p:cNvCxnSpPr>
            <a:cxnSpLocks/>
            <a:stCxn id="3" idx="1"/>
            <a:endCxn id="2" idx="3"/>
          </p:cNvCxnSpPr>
          <p:nvPr/>
        </p:nvCxnSpPr>
        <p:spPr>
          <a:xfrm flipH="1">
            <a:off x="8801074" y="3837228"/>
            <a:ext cx="67165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圓角矩形 5">
            <a:extLst>
              <a:ext uri="{FF2B5EF4-FFF2-40B4-BE49-F238E27FC236}">
                <a16:creationId xmlns:a16="http://schemas.microsoft.com/office/drawing/2014/main" id="{CE24DA1D-27E1-4F75-8AE6-2F8AE5263C5A}"/>
              </a:ext>
            </a:extLst>
          </p:cNvPr>
          <p:cNvSpPr txBox="1">
            <a:spLocks/>
          </p:cNvSpPr>
          <p:nvPr/>
        </p:nvSpPr>
        <p:spPr>
          <a:xfrm>
            <a:off x="6020883" y="3584386"/>
            <a:ext cx="932299" cy="502455"/>
          </a:xfrm>
          <a:prstGeom prst="roundRect">
            <a:avLst>
              <a:gd name="adj" fmla="val 5284"/>
            </a:avLst>
          </a:prstGeom>
          <a:solidFill>
            <a:schemeClr val="accent1">
              <a:lumMod val="20000"/>
              <a:lumOff val="80000"/>
            </a:schemeClr>
          </a:solidFill>
          <a:ln w="381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dirty="0"/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DD134ADB-BE4B-4FF5-A9A5-FCB0B9DD024D}"/>
              </a:ext>
            </a:extLst>
          </p:cNvPr>
          <p:cNvCxnSpPr>
            <a:cxnSpLocks/>
            <a:stCxn id="2" idx="1"/>
            <a:endCxn id="5" idx="3"/>
          </p:cNvCxnSpPr>
          <p:nvPr/>
        </p:nvCxnSpPr>
        <p:spPr>
          <a:xfrm flipH="1" flipV="1">
            <a:off x="6953182" y="3835614"/>
            <a:ext cx="915593" cy="16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圓角矩形 5">
            <a:extLst>
              <a:ext uri="{FF2B5EF4-FFF2-40B4-BE49-F238E27FC236}">
                <a16:creationId xmlns:a16="http://schemas.microsoft.com/office/drawing/2014/main" id="{E4046E8B-A9AC-43C1-B6A5-F47B2F82032C}"/>
              </a:ext>
            </a:extLst>
          </p:cNvPr>
          <p:cNvSpPr txBox="1">
            <a:spLocks/>
          </p:cNvSpPr>
          <p:nvPr/>
        </p:nvSpPr>
        <p:spPr>
          <a:xfrm>
            <a:off x="4163970" y="3584386"/>
            <a:ext cx="932299" cy="502455"/>
          </a:xfrm>
          <a:prstGeom prst="roundRect">
            <a:avLst>
              <a:gd name="adj" fmla="val 5284"/>
            </a:avLst>
          </a:prstGeom>
          <a:solidFill>
            <a:schemeClr val="accent1">
              <a:lumMod val="20000"/>
              <a:lumOff val="80000"/>
            </a:schemeClr>
          </a:solidFill>
          <a:ln w="381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dirty="0"/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36900401-EA4F-44F2-AAD6-6ACD060B8851}"/>
              </a:ext>
            </a:extLst>
          </p:cNvPr>
          <p:cNvCxnSpPr>
            <a:cxnSpLocks/>
            <a:stCxn id="26" idx="1"/>
            <a:endCxn id="7" idx="3"/>
          </p:cNvCxnSpPr>
          <p:nvPr/>
        </p:nvCxnSpPr>
        <p:spPr>
          <a:xfrm flipH="1">
            <a:off x="5096268" y="3833445"/>
            <a:ext cx="943868" cy="21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群組 8">
            <a:extLst>
              <a:ext uri="{FF2B5EF4-FFF2-40B4-BE49-F238E27FC236}">
                <a16:creationId xmlns:a16="http://schemas.microsoft.com/office/drawing/2014/main" id="{6F075253-1D82-4EFF-80E6-4FE0DA358EDC}"/>
              </a:ext>
            </a:extLst>
          </p:cNvPr>
          <p:cNvGrpSpPr/>
          <p:nvPr/>
        </p:nvGrpSpPr>
        <p:grpSpPr>
          <a:xfrm>
            <a:off x="7138963" y="5982640"/>
            <a:ext cx="617126" cy="617125"/>
            <a:chOff x="7339575" y="1196775"/>
            <a:chExt cx="617126" cy="617125"/>
          </a:xfrm>
        </p:grpSpPr>
        <p:sp>
          <p:nvSpPr>
            <p:cNvPr id="10" name="橢圓 9">
              <a:extLst>
                <a:ext uri="{FF2B5EF4-FFF2-40B4-BE49-F238E27FC236}">
                  <a16:creationId xmlns:a16="http://schemas.microsoft.com/office/drawing/2014/main" id="{06AD8CA0-C490-4FB4-B837-FC634DE28F78}"/>
                </a:ext>
              </a:extLst>
            </p:cNvPr>
            <p:cNvSpPr/>
            <p:nvPr/>
          </p:nvSpPr>
          <p:spPr>
            <a:xfrm>
              <a:off x="7339575" y="1196775"/>
              <a:ext cx="617126" cy="61712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矩形 10">
                  <a:extLst>
                    <a:ext uri="{FF2B5EF4-FFF2-40B4-BE49-F238E27FC236}">
                      <a16:creationId xmlns:a16="http://schemas.microsoft.com/office/drawing/2014/main" id="{2CE0F025-7978-46D5-B3B1-290DEF6F356D}"/>
                    </a:ext>
                  </a:extLst>
                </p:cNvPr>
                <p:cNvSpPr/>
                <p:nvPr/>
              </p:nvSpPr>
              <p:spPr>
                <a:xfrm>
                  <a:off x="7423854" y="1320671"/>
                  <a:ext cx="512319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sz="2000" dirty="0"/>
                </a:p>
              </p:txBody>
            </p:sp>
          </mc:Choice>
          <mc:Fallback xmlns=""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E0C79B7E-7403-477D-904F-5FB16A20A50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23854" y="1320671"/>
                  <a:ext cx="512319" cy="40011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2DBD5D0B-5D10-4D55-A305-BDC2191DA2B8}"/>
              </a:ext>
            </a:extLst>
          </p:cNvPr>
          <p:cNvGrpSpPr/>
          <p:nvPr/>
        </p:nvGrpSpPr>
        <p:grpSpPr>
          <a:xfrm>
            <a:off x="5289445" y="5982640"/>
            <a:ext cx="617126" cy="617125"/>
            <a:chOff x="7339575" y="1196775"/>
            <a:chExt cx="617126" cy="617125"/>
          </a:xfrm>
        </p:grpSpPr>
        <p:sp>
          <p:nvSpPr>
            <p:cNvPr id="13" name="橢圓 12">
              <a:extLst>
                <a:ext uri="{FF2B5EF4-FFF2-40B4-BE49-F238E27FC236}">
                  <a16:creationId xmlns:a16="http://schemas.microsoft.com/office/drawing/2014/main" id="{53821733-79D3-4E54-B145-D1B1D01373D4}"/>
                </a:ext>
              </a:extLst>
            </p:cNvPr>
            <p:cNvSpPr/>
            <p:nvPr/>
          </p:nvSpPr>
          <p:spPr>
            <a:xfrm>
              <a:off x="7339575" y="1196775"/>
              <a:ext cx="617126" cy="61712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矩形 13">
                  <a:extLst>
                    <a:ext uri="{FF2B5EF4-FFF2-40B4-BE49-F238E27FC236}">
                      <a16:creationId xmlns:a16="http://schemas.microsoft.com/office/drawing/2014/main" id="{0EF6210B-6706-405B-A31D-35E9630A3F9D}"/>
                    </a:ext>
                  </a:extLst>
                </p:cNvPr>
                <p:cNvSpPr/>
                <p:nvPr/>
              </p:nvSpPr>
              <p:spPr>
                <a:xfrm>
                  <a:off x="7423854" y="1320671"/>
                  <a:ext cx="506806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sz="2000" dirty="0"/>
                </a:p>
              </p:txBody>
            </p:sp>
          </mc:Choice>
          <mc:Fallback xmlns=""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CFA9C112-E487-48A5-8856-2CE5676C1F9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23854" y="1320671"/>
                  <a:ext cx="506806" cy="40011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FEF68821-4CD9-43B1-86C8-9D793FFD9A8E}"/>
              </a:ext>
            </a:extLst>
          </p:cNvPr>
          <p:cNvGrpSpPr/>
          <p:nvPr/>
        </p:nvGrpSpPr>
        <p:grpSpPr>
          <a:xfrm>
            <a:off x="3439927" y="5986049"/>
            <a:ext cx="617126" cy="617125"/>
            <a:chOff x="7339575" y="1196775"/>
            <a:chExt cx="617126" cy="617125"/>
          </a:xfrm>
        </p:grpSpPr>
        <p:sp>
          <p:nvSpPr>
            <p:cNvPr id="16" name="橢圓 15">
              <a:extLst>
                <a:ext uri="{FF2B5EF4-FFF2-40B4-BE49-F238E27FC236}">
                  <a16:creationId xmlns:a16="http://schemas.microsoft.com/office/drawing/2014/main" id="{BCA30204-9F06-4ECD-95F4-18DF99B08413}"/>
                </a:ext>
              </a:extLst>
            </p:cNvPr>
            <p:cNvSpPr/>
            <p:nvPr/>
          </p:nvSpPr>
          <p:spPr>
            <a:xfrm>
              <a:off x="7339575" y="1196775"/>
              <a:ext cx="617126" cy="61712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2E271639-2292-4AD3-9F1D-15152F0C5F42}"/>
                    </a:ext>
                  </a:extLst>
                </p:cNvPr>
                <p:cNvSpPr/>
                <p:nvPr/>
              </p:nvSpPr>
              <p:spPr>
                <a:xfrm>
                  <a:off x="7423854" y="1320671"/>
                  <a:ext cx="512319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oMath>
                    </m:oMathPara>
                  </a14:m>
                  <a:endParaRPr lang="zh-TW" altLang="en-US" sz="2000" dirty="0"/>
                </a:p>
              </p:txBody>
            </p:sp>
          </mc:Choice>
          <mc:Fallback xmlns="">
            <p:sp>
              <p:nvSpPr>
                <p:cNvPr id="21" name="矩形 20">
                  <a:extLst>
                    <a:ext uri="{FF2B5EF4-FFF2-40B4-BE49-F238E27FC236}">
                      <a16:creationId xmlns:a16="http://schemas.microsoft.com/office/drawing/2014/main" id="{9D33A789-778E-41F4-AC21-F2D7F05CEEF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23854" y="1320671"/>
                  <a:ext cx="512319" cy="4001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8" name="橢圓 17">
            <a:extLst>
              <a:ext uri="{FF2B5EF4-FFF2-40B4-BE49-F238E27FC236}">
                <a16:creationId xmlns:a16="http://schemas.microsoft.com/office/drawing/2014/main" id="{4613CCF9-0946-4264-94C0-C43E1F2D7A91}"/>
              </a:ext>
            </a:extLst>
          </p:cNvPr>
          <p:cNvSpPr/>
          <p:nvPr/>
        </p:nvSpPr>
        <p:spPr>
          <a:xfrm>
            <a:off x="3941955" y="144171"/>
            <a:ext cx="617127" cy="61712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B5412690-B60D-4BD8-8F24-3F2B2F7DA7EB}"/>
                  </a:ext>
                </a:extLst>
              </p:cNvPr>
              <p:cNvSpPr/>
              <p:nvPr/>
            </p:nvSpPr>
            <p:spPr>
              <a:xfrm>
                <a:off x="4038272" y="268067"/>
                <a:ext cx="512320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p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B5412690-B60D-4BD8-8F24-3F2B2F7DA7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272" y="268067"/>
                <a:ext cx="512320" cy="400110"/>
              </a:xfrm>
              <a:prstGeom prst="rect">
                <a:avLst/>
              </a:prstGeom>
              <a:blipFill>
                <a:blip r:embed="rId5"/>
                <a:stretch>
                  <a:fillRect t="-6061" r="-1547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橢圓 19">
            <a:extLst>
              <a:ext uri="{FF2B5EF4-FFF2-40B4-BE49-F238E27FC236}">
                <a16:creationId xmlns:a16="http://schemas.microsoft.com/office/drawing/2014/main" id="{51F838DC-FD69-40C7-B979-21EDF3963A08}"/>
              </a:ext>
            </a:extLst>
          </p:cNvPr>
          <p:cNvSpPr/>
          <p:nvPr/>
        </p:nvSpPr>
        <p:spPr>
          <a:xfrm>
            <a:off x="5838361" y="161187"/>
            <a:ext cx="617127" cy="61712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D4571D09-8E09-458C-B2F6-4AFDAD12DB86}"/>
                  </a:ext>
                </a:extLst>
              </p:cNvPr>
              <p:cNvSpPr/>
              <p:nvPr/>
            </p:nvSpPr>
            <p:spPr>
              <a:xfrm>
                <a:off x="5926969" y="285065"/>
                <a:ext cx="506805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p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D4571D09-8E09-458C-B2F6-4AFDAD12DB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6969" y="285065"/>
                <a:ext cx="506805" cy="400110"/>
              </a:xfrm>
              <a:prstGeom prst="rect">
                <a:avLst/>
              </a:prstGeom>
              <a:blipFill>
                <a:blip r:embed="rId6"/>
                <a:stretch>
                  <a:fillRect t="-6154" r="-1566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橢圓 21">
            <a:extLst>
              <a:ext uri="{FF2B5EF4-FFF2-40B4-BE49-F238E27FC236}">
                <a16:creationId xmlns:a16="http://schemas.microsoft.com/office/drawing/2014/main" id="{1219B3BE-878C-45BD-BB50-096A4219EAE3}"/>
              </a:ext>
            </a:extLst>
          </p:cNvPr>
          <p:cNvSpPr/>
          <p:nvPr/>
        </p:nvSpPr>
        <p:spPr>
          <a:xfrm>
            <a:off x="7720699" y="144170"/>
            <a:ext cx="617127" cy="61712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CF305D62-3C95-4362-8481-1179EC4FA445}"/>
                  </a:ext>
                </a:extLst>
              </p:cNvPr>
              <p:cNvSpPr/>
              <p:nvPr/>
            </p:nvSpPr>
            <p:spPr>
              <a:xfrm>
                <a:off x="7813822" y="278064"/>
                <a:ext cx="512320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p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CF305D62-3C95-4362-8481-1179EC4FA4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3822" y="278064"/>
                <a:ext cx="512320" cy="400110"/>
              </a:xfrm>
              <a:prstGeom prst="rect">
                <a:avLst/>
              </a:prstGeom>
              <a:blipFill>
                <a:blip r:embed="rId7"/>
                <a:stretch>
                  <a:fillRect t="-6154" r="-1428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文字方塊 23">
            <a:extLst>
              <a:ext uri="{FF2B5EF4-FFF2-40B4-BE49-F238E27FC236}">
                <a16:creationId xmlns:a16="http://schemas.microsoft.com/office/drawing/2014/main" id="{637A744E-891E-440B-8F0F-7B4435232C24}"/>
              </a:ext>
            </a:extLst>
          </p:cNvPr>
          <p:cNvSpPr txBox="1"/>
          <p:nvPr/>
        </p:nvSpPr>
        <p:spPr>
          <a:xfrm>
            <a:off x="9593965" y="3418543"/>
            <a:ext cx="676609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3200" dirty="0"/>
              <a:t>…</a:t>
            </a:r>
            <a:endParaRPr lang="zh-TW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A6CEF4A6-1C0B-4A16-A19E-CC40EA533F35}"/>
                  </a:ext>
                </a:extLst>
              </p:cNvPr>
              <p:cNvSpPr txBox="1"/>
              <p:nvPr/>
            </p:nvSpPr>
            <p:spPr>
              <a:xfrm>
                <a:off x="4211381" y="3648778"/>
                <a:ext cx="8522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𝐿𝑆𝑇𝑀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A6CEF4A6-1C0B-4A16-A19E-CC40EA533F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1381" y="3648778"/>
                <a:ext cx="85226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>
                <a:extLst>
                  <a:ext uri="{FF2B5EF4-FFF2-40B4-BE49-F238E27FC236}">
                    <a16:creationId xmlns:a16="http://schemas.microsoft.com/office/drawing/2014/main" id="{03926608-FE02-440D-85D9-2D1D938A73FE}"/>
                  </a:ext>
                </a:extLst>
              </p:cNvPr>
              <p:cNvSpPr txBox="1"/>
              <p:nvPr/>
            </p:nvSpPr>
            <p:spPr>
              <a:xfrm>
                <a:off x="6040137" y="3648778"/>
                <a:ext cx="8522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𝐿𝑆𝑇𝑀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6" name="文字方塊 25">
                <a:extLst>
                  <a:ext uri="{FF2B5EF4-FFF2-40B4-BE49-F238E27FC236}">
                    <a16:creationId xmlns:a16="http://schemas.microsoft.com/office/drawing/2014/main" id="{03926608-FE02-440D-85D9-2D1D938A73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0137" y="3648778"/>
                <a:ext cx="85226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字方塊 26">
                <a:extLst>
                  <a:ext uri="{FF2B5EF4-FFF2-40B4-BE49-F238E27FC236}">
                    <a16:creationId xmlns:a16="http://schemas.microsoft.com/office/drawing/2014/main" id="{86C1DCFB-733B-42B2-82D8-1BB08A5624A3}"/>
                  </a:ext>
                </a:extLst>
              </p:cNvPr>
              <p:cNvSpPr txBox="1"/>
              <p:nvPr/>
            </p:nvSpPr>
            <p:spPr>
              <a:xfrm>
                <a:off x="7908188" y="3651736"/>
                <a:ext cx="8522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𝐿𝑆𝑇𝑀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7" name="文字方塊 26">
                <a:extLst>
                  <a:ext uri="{FF2B5EF4-FFF2-40B4-BE49-F238E27FC236}">
                    <a16:creationId xmlns:a16="http://schemas.microsoft.com/office/drawing/2014/main" id="{86C1DCFB-733B-42B2-82D8-1BB08A5624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8188" y="3651736"/>
                <a:ext cx="852267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圓角矩形 5">
            <a:extLst>
              <a:ext uri="{FF2B5EF4-FFF2-40B4-BE49-F238E27FC236}">
                <a16:creationId xmlns:a16="http://schemas.microsoft.com/office/drawing/2014/main" id="{3DE9B2BF-7BA3-44C1-82A6-7498BF214F87}"/>
              </a:ext>
            </a:extLst>
          </p:cNvPr>
          <p:cNvSpPr txBox="1">
            <a:spLocks/>
          </p:cNvSpPr>
          <p:nvPr/>
        </p:nvSpPr>
        <p:spPr>
          <a:xfrm>
            <a:off x="2903754" y="1142645"/>
            <a:ext cx="7715152" cy="578527"/>
          </a:xfrm>
          <a:prstGeom prst="roundRect">
            <a:avLst>
              <a:gd name="adj" fmla="val 5284"/>
            </a:avLst>
          </a:prstGeom>
          <a:solidFill>
            <a:schemeClr val="accent4">
              <a:lumMod val="60000"/>
              <a:lumOff val="40000"/>
            </a:schemeClr>
          </a:solidFill>
          <a:ln w="381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8E96436C-E90F-4439-AA2B-C97EE0768748}"/>
                  </a:ext>
                </a:extLst>
              </p:cNvPr>
              <p:cNvSpPr txBox="1"/>
              <p:nvPr/>
            </p:nvSpPr>
            <p:spPr>
              <a:xfrm>
                <a:off x="3590510" y="1233960"/>
                <a:ext cx="6047656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i="1">
                          <a:latin typeface="Cambria Math" panose="02040503050406030204" pitchFamily="18" charset="0"/>
                        </a:rPr>
                        <m:t>𝐷𝐸𝑁𝑆𝐸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8E96436C-E90F-4439-AA2B-C97EE07687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0510" y="1233960"/>
                <a:ext cx="6047656" cy="4001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圓角矩形 5">
            <a:extLst>
              <a:ext uri="{FF2B5EF4-FFF2-40B4-BE49-F238E27FC236}">
                <a16:creationId xmlns:a16="http://schemas.microsoft.com/office/drawing/2014/main" id="{328AF9AE-7137-4687-980B-5BC0B1BD490D}"/>
              </a:ext>
            </a:extLst>
          </p:cNvPr>
          <p:cNvSpPr txBox="1">
            <a:spLocks/>
          </p:cNvSpPr>
          <p:nvPr/>
        </p:nvSpPr>
        <p:spPr>
          <a:xfrm>
            <a:off x="5347551" y="2083604"/>
            <a:ext cx="1422703" cy="434189"/>
          </a:xfrm>
          <a:prstGeom prst="roundRect">
            <a:avLst>
              <a:gd name="adj" fmla="val 5284"/>
            </a:avLst>
          </a:prstGeom>
          <a:solidFill>
            <a:schemeClr val="accent4">
              <a:lumMod val="60000"/>
              <a:lumOff val="40000"/>
            </a:schemeClr>
          </a:solidFill>
          <a:ln w="381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字方塊 30">
                <a:extLst>
                  <a:ext uri="{FF2B5EF4-FFF2-40B4-BE49-F238E27FC236}">
                    <a16:creationId xmlns:a16="http://schemas.microsoft.com/office/drawing/2014/main" id="{C3D39580-4622-42CD-A0D5-F07104163B1F}"/>
                  </a:ext>
                </a:extLst>
              </p:cNvPr>
              <p:cNvSpPr txBox="1"/>
              <p:nvPr/>
            </p:nvSpPr>
            <p:spPr>
              <a:xfrm>
                <a:off x="5501296" y="2116242"/>
                <a:ext cx="1115211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𝐶𝑜𝑛𝑐𝑎𝑡𝑒𝑛𝑎𝑡𝑒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1" name="文字方塊 30">
                <a:extLst>
                  <a:ext uri="{FF2B5EF4-FFF2-40B4-BE49-F238E27FC236}">
                    <a16:creationId xmlns:a16="http://schemas.microsoft.com/office/drawing/2014/main" id="{C3D39580-4622-42CD-A0D5-F07104163B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1296" y="2116242"/>
                <a:ext cx="1115211" cy="338554"/>
              </a:xfrm>
              <a:prstGeom prst="rect">
                <a:avLst/>
              </a:prstGeom>
              <a:blipFill>
                <a:blip r:embed="rId12"/>
                <a:stretch>
                  <a:fillRect l="-9836" r="-491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圓角矩形 5">
            <a:extLst>
              <a:ext uri="{FF2B5EF4-FFF2-40B4-BE49-F238E27FC236}">
                <a16:creationId xmlns:a16="http://schemas.microsoft.com/office/drawing/2014/main" id="{21ACED22-7475-461B-A296-DBDEA85EC67D}"/>
              </a:ext>
            </a:extLst>
          </p:cNvPr>
          <p:cNvSpPr txBox="1">
            <a:spLocks/>
          </p:cNvSpPr>
          <p:nvPr/>
        </p:nvSpPr>
        <p:spPr>
          <a:xfrm>
            <a:off x="7216624" y="2080588"/>
            <a:ext cx="1422703" cy="434189"/>
          </a:xfrm>
          <a:prstGeom prst="roundRect">
            <a:avLst>
              <a:gd name="adj" fmla="val 5284"/>
            </a:avLst>
          </a:prstGeom>
          <a:solidFill>
            <a:schemeClr val="accent4">
              <a:lumMod val="60000"/>
              <a:lumOff val="40000"/>
            </a:schemeClr>
          </a:solidFill>
          <a:ln w="381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字方塊 32">
                <a:extLst>
                  <a:ext uri="{FF2B5EF4-FFF2-40B4-BE49-F238E27FC236}">
                    <a16:creationId xmlns:a16="http://schemas.microsoft.com/office/drawing/2014/main" id="{E18C6ACB-D3D8-4E69-A5B9-1EB197153EAD}"/>
                  </a:ext>
                </a:extLst>
              </p:cNvPr>
              <p:cNvSpPr txBox="1"/>
              <p:nvPr/>
            </p:nvSpPr>
            <p:spPr>
              <a:xfrm>
                <a:off x="7370369" y="2113226"/>
                <a:ext cx="1115211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𝐶𝑜𝑛𝑐𝑎𝑡𝑒𝑛𝑎𝑡𝑒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3" name="文字方塊 32">
                <a:extLst>
                  <a:ext uri="{FF2B5EF4-FFF2-40B4-BE49-F238E27FC236}">
                    <a16:creationId xmlns:a16="http://schemas.microsoft.com/office/drawing/2014/main" id="{E18C6ACB-D3D8-4E69-A5B9-1EB197153E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0369" y="2113226"/>
                <a:ext cx="1115211" cy="338554"/>
              </a:xfrm>
              <a:prstGeom prst="rect">
                <a:avLst/>
              </a:prstGeom>
              <a:blipFill>
                <a:blip r:embed="rId13"/>
                <a:stretch>
                  <a:fillRect l="-9836" r="-491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圓角矩形 5">
            <a:extLst>
              <a:ext uri="{FF2B5EF4-FFF2-40B4-BE49-F238E27FC236}">
                <a16:creationId xmlns:a16="http://schemas.microsoft.com/office/drawing/2014/main" id="{452ADB76-B2E2-4A08-9B8E-1C108FE5AE5A}"/>
              </a:ext>
            </a:extLst>
          </p:cNvPr>
          <p:cNvSpPr txBox="1">
            <a:spLocks/>
          </p:cNvSpPr>
          <p:nvPr/>
        </p:nvSpPr>
        <p:spPr>
          <a:xfrm>
            <a:off x="3478116" y="2080588"/>
            <a:ext cx="1422703" cy="434189"/>
          </a:xfrm>
          <a:prstGeom prst="roundRect">
            <a:avLst>
              <a:gd name="adj" fmla="val 5284"/>
            </a:avLst>
          </a:prstGeom>
          <a:solidFill>
            <a:schemeClr val="accent4">
              <a:lumMod val="60000"/>
              <a:lumOff val="40000"/>
            </a:schemeClr>
          </a:solidFill>
          <a:ln w="381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字方塊 34">
                <a:extLst>
                  <a:ext uri="{FF2B5EF4-FFF2-40B4-BE49-F238E27FC236}">
                    <a16:creationId xmlns:a16="http://schemas.microsoft.com/office/drawing/2014/main" id="{C7CAF6A4-3275-4A75-A284-041D1B6ADA96}"/>
                  </a:ext>
                </a:extLst>
              </p:cNvPr>
              <p:cNvSpPr txBox="1"/>
              <p:nvPr/>
            </p:nvSpPr>
            <p:spPr>
              <a:xfrm>
                <a:off x="3631861" y="2113226"/>
                <a:ext cx="1115211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𝐶𝑜𝑛𝑐𝑎𝑡𝑒𝑛𝑎𝑡𝑒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5" name="文字方塊 34">
                <a:extLst>
                  <a:ext uri="{FF2B5EF4-FFF2-40B4-BE49-F238E27FC236}">
                    <a16:creationId xmlns:a16="http://schemas.microsoft.com/office/drawing/2014/main" id="{C7CAF6A4-3275-4A75-A284-041D1B6ADA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1861" y="2113226"/>
                <a:ext cx="1115211" cy="338554"/>
              </a:xfrm>
              <a:prstGeom prst="rect">
                <a:avLst/>
              </a:prstGeom>
              <a:blipFill>
                <a:blip r:embed="rId14"/>
                <a:stretch>
                  <a:fillRect l="-9836" r="-491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圓角矩形 5">
            <a:extLst>
              <a:ext uri="{FF2B5EF4-FFF2-40B4-BE49-F238E27FC236}">
                <a16:creationId xmlns:a16="http://schemas.microsoft.com/office/drawing/2014/main" id="{A980348B-0F25-4651-AF39-BF445B3AA5AE}"/>
              </a:ext>
            </a:extLst>
          </p:cNvPr>
          <p:cNvSpPr txBox="1">
            <a:spLocks/>
          </p:cNvSpPr>
          <p:nvPr/>
        </p:nvSpPr>
        <p:spPr>
          <a:xfrm>
            <a:off x="6970874" y="4898785"/>
            <a:ext cx="932299" cy="502455"/>
          </a:xfrm>
          <a:prstGeom prst="roundRect">
            <a:avLst>
              <a:gd name="adj" fmla="val 5284"/>
            </a:avLst>
          </a:prstGeom>
          <a:solidFill>
            <a:schemeClr val="accent1">
              <a:lumMod val="20000"/>
              <a:lumOff val="80000"/>
            </a:schemeClr>
          </a:solidFill>
          <a:ln w="381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dirty="0"/>
          </a:p>
        </p:txBody>
      </p:sp>
      <p:sp>
        <p:nvSpPr>
          <p:cNvPr id="37" name="圓角矩形 5">
            <a:extLst>
              <a:ext uri="{FF2B5EF4-FFF2-40B4-BE49-F238E27FC236}">
                <a16:creationId xmlns:a16="http://schemas.microsoft.com/office/drawing/2014/main" id="{E452C305-4C84-40F4-95C0-A429EEA5E5C9}"/>
              </a:ext>
            </a:extLst>
          </p:cNvPr>
          <p:cNvSpPr txBox="1">
            <a:spLocks/>
          </p:cNvSpPr>
          <p:nvPr/>
        </p:nvSpPr>
        <p:spPr>
          <a:xfrm>
            <a:off x="8819069" y="4888428"/>
            <a:ext cx="932299" cy="502455"/>
          </a:xfrm>
          <a:prstGeom prst="roundRect">
            <a:avLst>
              <a:gd name="adj" fmla="val 5284"/>
            </a:avLst>
          </a:prstGeom>
          <a:solidFill>
            <a:schemeClr val="accent1">
              <a:lumMod val="20000"/>
              <a:lumOff val="80000"/>
            </a:schemeClr>
          </a:solidFill>
          <a:ln w="381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dirty="0"/>
          </a:p>
        </p:txBody>
      </p: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A1D106F8-9132-4818-ACA2-0BFF6DC613F0}"/>
              </a:ext>
            </a:extLst>
          </p:cNvPr>
          <p:cNvCxnSpPr>
            <a:cxnSpLocks/>
            <a:stCxn id="36" idx="3"/>
            <a:endCxn id="37" idx="1"/>
          </p:cNvCxnSpPr>
          <p:nvPr/>
        </p:nvCxnSpPr>
        <p:spPr>
          <a:xfrm flipV="1">
            <a:off x="7903172" y="5139656"/>
            <a:ext cx="915896" cy="103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圓角矩形 5">
            <a:extLst>
              <a:ext uri="{FF2B5EF4-FFF2-40B4-BE49-F238E27FC236}">
                <a16:creationId xmlns:a16="http://schemas.microsoft.com/office/drawing/2014/main" id="{02D7416F-768B-4C17-A761-EC4EB60D1410}"/>
              </a:ext>
            </a:extLst>
          </p:cNvPr>
          <p:cNvSpPr txBox="1">
            <a:spLocks/>
          </p:cNvSpPr>
          <p:nvPr/>
        </p:nvSpPr>
        <p:spPr>
          <a:xfrm>
            <a:off x="5122982" y="4897170"/>
            <a:ext cx="932299" cy="502455"/>
          </a:xfrm>
          <a:prstGeom prst="roundRect">
            <a:avLst>
              <a:gd name="adj" fmla="val 5284"/>
            </a:avLst>
          </a:prstGeom>
          <a:solidFill>
            <a:schemeClr val="accent1">
              <a:lumMod val="20000"/>
              <a:lumOff val="80000"/>
            </a:schemeClr>
          </a:solidFill>
          <a:ln w="381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dirty="0"/>
          </a:p>
        </p:txBody>
      </p: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9900673A-BBF7-470E-8CCC-88197FB84238}"/>
              </a:ext>
            </a:extLst>
          </p:cNvPr>
          <p:cNvCxnSpPr>
            <a:cxnSpLocks/>
          </p:cNvCxnSpPr>
          <p:nvPr/>
        </p:nvCxnSpPr>
        <p:spPr>
          <a:xfrm flipV="1">
            <a:off x="6055281" y="5148398"/>
            <a:ext cx="915593" cy="16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圓角矩形 5">
            <a:extLst>
              <a:ext uri="{FF2B5EF4-FFF2-40B4-BE49-F238E27FC236}">
                <a16:creationId xmlns:a16="http://schemas.microsoft.com/office/drawing/2014/main" id="{A7EEE11F-7D08-4D29-86E0-C5AE146CC3A2}"/>
              </a:ext>
            </a:extLst>
          </p:cNvPr>
          <p:cNvSpPr txBox="1">
            <a:spLocks/>
          </p:cNvSpPr>
          <p:nvPr/>
        </p:nvSpPr>
        <p:spPr>
          <a:xfrm>
            <a:off x="3266069" y="4897170"/>
            <a:ext cx="932299" cy="502455"/>
          </a:xfrm>
          <a:prstGeom prst="roundRect">
            <a:avLst>
              <a:gd name="adj" fmla="val 5284"/>
            </a:avLst>
          </a:prstGeom>
          <a:solidFill>
            <a:schemeClr val="accent1">
              <a:lumMod val="20000"/>
              <a:lumOff val="80000"/>
            </a:schemeClr>
          </a:solidFill>
          <a:ln w="381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dirty="0"/>
          </a:p>
        </p:txBody>
      </p: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455550DF-92BC-4A8D-B6A3-71C48884DFDE}"/>
              </a:ext>
            </a:extLst>
          </p:cNvPr>
          <p:cNvCxnSpPr>
            <a:cxnSpLocks/>
          </p:cNvCxnSpPr>
          <p:nvPr/>
        </p:nvCxnSpPr>
        <p:spPr>
          <a:xfrm flipV="1">
            <a:off x="4198367" y="5148397"/>
            <a:ext cx="943868" cy="89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C7B1A0AE-A437-43F5-A1F5-FC37AB811727}"/>
              </a:ext>
            </a:extLst>
          </p:cNvPr>
          <p:cNvSpPr txBox="1"/>
          <p:nvPr/>
        </p:nvSpPr>
        <p:spPr>
          <a:xfrm>
            <a:off x="8951416" y="4731922"/>
            <a:ext cx="676609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3200" dirty="0"/>
              <a:t>…</a:t>
            </a:r>
            <a:endParaRPr lang="zh-TW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字方塊 43">
                <a:extLst>
                  <a:ext uri="{FF2B5EF4-FFF2-40B4-BE49-F238E27FC236}">
                    <a16:creationId xmlns:a16="http://schemas.microsoft.com/office/drawing/2014/main" id="{A0708B23-E751-4B5A-A4A6-2957F9360BC7}"/>
                  </a:ext>
                </a:extLst>
              </p:cNvPr>
              <p:cNvSpPr txBox="1"/>
              <p:nvPr/>
            </p:nvSpPr>
            <p:spPr>
              <a:xfrm>
                <a:off x="3313480" y="4961562"/>
                <a:ext cx="852267" cy="391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𝐿𝑆𝑇𝑀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4" name="文字方塊 43">
                <a:extLst>
                  <a:ext uri="{FF2B5EF4-FFF2-40B4-BE49-F238E27FC236}">
                    <a16:creationId xmlns:a16="http://schemas.microsoft.com/office/drawing/2014/main" id="{A0708B23-E751-4B5A-A4A6-2957F9360B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3480" y="4961562"/>
                <a:ext cx="852267" cy="391582"/>
              </a:xfrm>
              <a:prstGeom prst="rect">
                <a:avLst/>
              </a:prstGeom>
              <a:blipFill>
                <a:blip r:embed="rId15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字方塊 44">
                <a:extLst>
                  <a:ext uri="{FF2B5EF4-FFF2-40B4-BE49-F238E27FC236}">
                    <a16:creationId xmlns:a16="http://schemas.microsoft.com/office/drawing/2014/main" id="{1FDFE3C9-8951-4312-92AC-62B494DD42F6}"/>
                  </a:ext>
                </a:extLst>
              </p:cNvPr>
              <p:cNvSpPr txBox="1"/>
              <p:nvPr/>
            </p:nvSpPr>
            <p:spPr>
              <a:xfrm>
                <a:off x="5142236" y="4961562"/>
                <a:ext cx="852267" cy="391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𝐿𝑆𝑇𝑀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5" name="文字方塊 44">
                <a:extLst>
                  <a:ext uri="{FF2B5EF4-FFF2-40B4-BE49-F238E27FC236}">
                    <a16:creationId xmlns:a16="http://schemas.microsoft.com/office/drawing/2014/main" id="{1FDFE3C9-8951-4312-92AC-62B494DD42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2236" y="4961562"/>
                <a:ext cx="852267" cy="391582"/>
              </a:xfrm>
              <a:prstGeom prst="rect">
                <a:avLst/>
              </a:prstGeom>
              <a:blipFill>
                <a:blip r:embed="rId16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字方塊 45">
                <a:extLst>
                  <a:ext uri="{FF2B5EF4-FFF2-40B4-BE49-F238E27FC236}">
                    <a16:creationId xmlns:a16="http://schemas.microsoft.com/office/drawing/2014/main" id="{84695BED-D8FC-4837-8C16-2DE53050A508}"/>
                  </a:ext>
                </a:extLst>
              </p:cNvPr>
              <p:cNvSpPr txBox="1"/>
              <p:nvPr/>
            </p:nvSpPr>
            <p:spPr>
              <a:xfrm>
                <a:off x="7010287" y="4964520"/>
                <a:ext cx="852267" cy="391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𝐿𝑆𝑇𝑀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6" name="文字方塊 45">
                <a:extLst>
                  <a:ext uri="{FF2B5EF4-FFF2-40B4-BE49-F238E27FC236}">
                    <a16:creationId xmlns:a16="http://schemas.microsoft.com/office/drawing/2014/main" id="{84695BED-D8FC-4837-8C16-2DE53050A5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0287" y="4964520"/>
                <a:ext cx="852267" cy="391582"/>
              </a:xfrm>
              <a:prstGeom prst="rect">
                <a:avLst/>
              </a:prstGeom>
              <a:blipFill>
                <a:blip r:embed="rId17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橢圓 46">
            <a:extLst>
              <a:ext uri="{FF2B5EF4-FFF2-40B4-BE49-F238E27FC236}">
                <a16:creationId xmlns:a16="http://schemas.microsoft.com/office/drawing/2014/main" id="{73A63D8A-6556-48DC-9556-03B3B4F16E40}"/>
              </a:ext>
            </a:extLst>
          </p:cNvPr>
          <p:cNvSpPr/>
          <p:nvPr/>
        </p:nvSpPr>
        <p:spPr>
          <a:xfrm>
            <a:off x="3448466" y="4145933"/>
            <a:ext cx="555806" cy="50245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字方塊 47">
                <a:extLst>
                  <a:ext uri="{FF2B5EF4-FFF2-40B4-BE49-F238E27FC236}">
                    <a16:creationId xmlns:a16="http://schemas.microsoft.com/office/drawing/2014/main" id="{30234B45-06AF-444D-930E-23C7EF3AA2E9}"/>
                  </a:ext>
                </a:extLst>
              </p:cNvPr>
              <p:cNvSpPr txBox="1"/>
              <p:nvPr/>
            </p:nvSpPr>
            <p:spPr>
              <a:xfrm>
                <a:off x="3537907" y="4190394"/>
                <a:ext cx="435005" cy="391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8" name="文字方塊 47">
                <a:extLst>
                  <a:ext uri="{FF2B5EF4-FFF2-40B4-BE49-F238E27FC236}">
                    <a16:creationId xmlns:a16="http://schemas.microsoft.com/office/drawing/2014/main" id="{30234B45-06AF-444D-930E-23C7EF3AA2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7907" y="4190394"/>
                <a:ext cx="435005" cy="391582"/>
              </a:xfrm>
              <a:prstGeom prst="rect">
                <a:avLst/>
              </a:prstGeom>
              <a:blipFill>
                <a:blip r:embed="rId18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橢圓 48">
            <a:extLst>
              <a:ext uri="{FF2B5EF4-FFF2-40B4-BE49-F238E27FC236}">
                <a16:creationId xmlns:a16="http://schemas.microsoft.com/office/drawing/2014/main" id="{87EF62B2-3089-4DC7-A27D-5C6EEF1B9E19}"/>
              </a:ext>
            </a:extLst>
          </p:cNvPr>
          <p:cNvSpPr/>
          <p:nvPr/>
        </p:nvSpPr>
        <p:spPr>
          <a:xfrm>
            <a:off x="5284343" y="4166894"/>
            <a:ext cx="555806" cy="50245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字方塊 49">
                <a:extLst>
                  <a:ext uri="{FF2B5EF4-FFF2-40B4-BE49-F238E27FC236}">
                    <a16:creationId xmlns:a16="http://schemas.microsoft.com/office/drawing/2014/main" id="{DEB39DDD-ADE3-4727-A38B-CE720186D5EE}"/>
                  </a:ext>
                </a:extLst>
              </p:cNvPr>
              <p:cNvSpPr txBox="1"/>
              <p:nvPr/>
            </p:nvSpPr>
            <p:spPr>
              <a:xfrm>
                <a:off x="5373784" y="4211355"/>
                <a:ext cx="435005" cy="391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0" name="文字方塊 49">
                <a:extLst>
                  <a:ext uri="{FF2B5EF4-FFF2-40B4-BE49-F238E27FC236}">
                    <a16:creationId xmlns:a16="http://schemas.microsoft.com/office/drawing/2014/main" id="{DEB39DDD-ADE3-4727-A38B-CE720186D5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3784" y="4211355"/>
                <a:ext cx="435005" cy="391582"/>
              </a:xfrm>
              <a:prstGeom prst="rect">
                <a:avLst/>
              </a:prstGeom>
              <a:blipFill>
                <a:blip r:embed="rId19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橢圓 50">
            <a:extLst>
              <a:ext uri="{FF2B5EF4-FFF2-40B4-BE49-F238E27FC236}">
                <a16:creationId xmlns:a16="http://schemas.microsoft.com/office/drawing/2014/main" id="{FF94717B-1DA9-4B9E-B2B7-645432341FA7}"/>
              </a:ext>
            </a:extLst>
          </p:cNvPr>
          <p:cNvSpPr/>
          <p:nvPr/>
        </p:nvSpPr>
        <p:spPr>
          <a:xfrm>
            <a:off x="7133748" y="4166894"/>
            <a:ext cx="555806" cy="50245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字方塊 51">
                <a:extLst>
                  <a:ext uri="{FF2B5EF4-FFF2-40B4-BE49-F238E27FC236}">
                    <a16:creationId xmlns:a16="http://schemas.microsoft.com/office/drawing/2014/main" id="{77068264-8867-4EE1-9E07-AD9919C8BCFC}"/>
                  </a:ext>
                </a:extLst>
              </p:cNvPr>
              <p:cNvSpPr txBox="1"/>
              <p:nvPr/>
            </p:nvSpPr>
            <p:spPr>
              <a:xfrm>
                <a:off x="7202790" y="4238935"/>
                <a:ext cx="435005" cy="391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2" name="文字方塊 51">
                <a:extLst>
                  <a:ext uri="{FF2B5EF4-FFF2-40B4-BE49-F238E27FC236}">
                    <a16:creationId xmlns:a16="http://schemas.microsoft.com/office/drawing/2014/main" id="{77068264-8867-4EE1-9E07-AD9919C8BC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2790" y="4238935"/>
                <a:ext cx="435005" cy="391582"/>
              </a:xfrm>
              <a:prstGeom prst="rect">
                <a:avLst/>
              </a:prstGeom>
              <a:blipFill>
                <a:blip r:embed="rId20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直線單箭頭接點 52">
            <a:extLst>
              <a:ext uri="{FF2B5EF4-FFF2-40B4-BE49-F238E27FC236}">
                <a16:creationId xmlns:a16="http://schemas.microsoft.com/office/drawing/2014/main" id="{86FD6C39-2B40-4138-8378-CF2492785629}"/>
              </a:ext>
            </a:extLst>
          </p:cNvPr>
          <p:cNvCxnSpPr>
            <a:cxnSpLocks/>
            <a:stCxn id="16" idx="0"/>
            <a:endCxn id="41" idx="2"/>
          </p:cNvCxnSpPr>
          <p:nvPr/>
        </p:nvCxnSpPr>
        <p:spPr>
          <a:xfrm flipH="1" flipV="1">
            <a:off x="3732218" y="5399624"/>
            <a:ext cx="16272" cy="5864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8032BB62-4C87-47A7-9B93-E1B404789904}"/>
              </a:ext>
            </a:extLst>
          </p:cNvPr>
          <p:cNvCxnSpPr>
            <a:cxnSpLocks/>
            <a:stCxn id="13" idx="0"/>
            <a:endCxn id="39" idx="2"/>
          </p:cNvCxnSpPr>
          <p:nvPr/>
        </p:nvCxnSpPr>
        <p:spPr>
          <a:xfrm flipH="1" flipV="1">
            <a:off x="5589132" y="5399625"/>
            <a:ext cx="8877" cy="5830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0E22A7F2-817D-434E-A1EF-8EFE97FB4917}"/>
              </a:ext>
            </a:extLst>
          </p:cNvPr>
          <p:cNvCxnSpPr>
            <a:cxnSpLocks/>
            <a:stCxn id="10" idx="0"/>
            <a:endCxn id="36" idx="2"/>
          </p:cNvCxnSpPr>
          <p:nvPr/>
        </p:nvCxnSpPr>
        <p:spPr>
          <a:xfrm flipH="1" flipV="1">
            <a:off x="7437024" y="5401239"/>
            <a:ext cx="10503" cy="5814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群組 55">
            <a:extLst>
              <a:ext uri="{FF2B5EF4-FFF2-40B4-BE49-F238E27FC236}">
                <a16:creationId xmlns:a16="http://schemas.microsoft.com/office/drawing/2014/main" id="{6AA8D782-89D7-428D-95AC-D87C5F3E54B6}"/>
              </a:ext>
            </a:extLst>
          </p:cNvPr>
          <p:cNvGrpSpPr/>
          <p:nvPr/>
        </p:nvGrpSpPr>
        <p:grpSpPr>
          <a:xfrm>
            <a:off x="3748491" y="4086840"/>
            <a:ext cx="886319" cy="1899208"/>
            <a:chOff x="3454797" y="4086840"/>
            <a:chExt cx="886322" cy="1899208"/>
          </a:xfrm>
        </p:grpSpPr>
        <p:cxnSp>
          <p:nvCxnSpPr>
            <p:cNvPr id="57" name="直線接點 56">
              <a:extLst>
                <a:ext uri="{FF2B5EF4-FFF2-40B4-BE49-F238E27FC236}">
                  <a16:creationId xmlns:a16="http://schemas.microsoft.com/office/drawing/2014/main" id="{4A7839DD-AE82-491F-BD1E-D7BB3A377263}"/>
                </a:ext>
              </a:extLst>
            </p:cNvPr>
            <p:cNvCxnSpPr>
              <a:cxnSpLocks/>
              <a:stCxn id="16" idx="0"/>
            </p:cNvCxnSpPr>
            <p:nvPr/>
          </p:nvCxnSpPr>
          <p:spPr>
            <a:xfrm flipV="1">
              <a:off x="3454797" y="5446104"/>
              <a:ext cx="765618" cy="53994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單箭頭接點 57">
              <a:extLst>
                <a:ext uri="{FF2B5EF4-FFF2-40B4-BE49-F238E27FC236}">
                  <a16:creationId xmlns:a16="http://schemas.microsoft.com/office/drawing/2014/main" id="{036ED665-12AC-4F0F-8CA5-497DB929B9FB}"/>
                </a:ext>
              </a:extLst>
            </p:cNvPr>
            <p:cNvCxnSpPr>
              <a:cxnSpLocks/>
              <a:endCxn id="7" idx="2"/>
            </p:cNvCxnSpPr>
            <p:nvPr/>
          </p:nvCxnSpPr>
          <p:spPr>
            <a:xfrm flipV="1">
              <a:off x="4331840" y="4086840"/>
              <a:ext cx="4586" cy="80937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手繪多邊形: 圖案 58">
              <a:extLst>
                <a:ext uri="{FF2B5EF4-FFF2-40B4-BE49-F238E27FC236}">
                  <a16:creationId xmlns:a16="http://schemas.microsoft.com/office/drawing/2014/main" id="{44DDD43D-A790-4059-856E-69AB6DB0466E}"/>
                </a:ext>
              </a:extLst>
            </p:cNvPr>
            <p:cNvSpPr/>
            <p:nvPr/>
          </p:nvSpPr>
          <p:spPr>
            <a:xfrm>
              <a:off x="4194835" y="4828979"/>
              <a:ext cx="146284" cy="611960"/>
            </a:xfrm>
            <a:custGeom>
              <a:avLst/>
              <a:gdLst>
                <a:gd name="connsiteX0" fmla="*/ 0 w 142043"/>
                <a:gd name="connsiteY0" fmla="*/ 577048 h 577048"/>
                <a:gd name="connsiteX1" fmla="*/ 115410 w 142043"/>
                <a:gd name="connsiteY1" fmla="*/ 470516 h 577048"/>
                <a:gd name="connsiteX2" fmla="*/ 142043 w 142043"/>
                <a:gd name="connsiteY2" fmla="*/ 0 h 577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2043" h="577048">
                  <a:moveTo>
                    <a:pt x="0" y="577048"/>
                  </a:moveTo>
                  <a:cubicBezTo>
                    <a:pt x="45868" y="571869"/>
                    <a:pt x="91736" y="566691"/>
                    <a:pt x="115410" y="470516"/>
                  </a:cubicBezTo>
                  <a:cubicBezTo>
                    <a:pt x="139084" y="374341"/>
                    <a:pt x="134645" y="69542"/>
                    <a:pt x="142043" y="0"/>
                  </a:cubicBezTo>
                </a:path>
              </a:pathLst>
            </a:cu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cxnSp>
        <p:nvCxnSpPr>
          <p:cNvPr id="68" name="直線單箭頭接點 67">
            <a:extLst>
              <a:ext uri="{FF2B5EF4-FFF2-40B4-BE49-F238E27FC236}">
                <a16:creationId xmlns:a16="http://schemas.microsoft.com/office/drawing/2014/main" id="{B04A52A1-BA9B-49F8-B706-C8BD2E0379D3}"/>
              </a:ext>
            </a:extLst>
          </p:cNvPr>
          <p:cNvCxnSpPr>
            <a:cxnSpLocks/>
            <a:stCxn id="41" idx="0"/>
            <a:endCxn id="47" idx="4"/>
          </p:cNvCxnSpPr>
          <p:nvPr/>
        </p:nvCxnSpPr>
        <p:spPr>
          <a:xfrm flipH="1" flipV="1">
            <a:off x="3726370" y="4648387"/>
            <a:ext cx="5849" cy="2487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單箭頭接點 68">
            <a:extLst>
              <a:ext uri="{FF2B5EF4-FFF2-40B4-BE49-F238E27FC236}">
                <a16:creationId xmlns:a16="http://schemas.microsoft.com/office/drawing/2014/main" id="{AF4F7B6F-527E-499C-BD28-75624F29C3C5}"/>
              </a:ext>
            </a:extLst>
          </p:cNvPr>
          <p:cNvCxnSpPr>
            <a:cxnSpLocks/>
            <a:stCxn id="47" idx="0"/>
          </p:cNvCxnSpPr>
          <p:nvPr/>
        </p:nvCxnSpPr>
        <p:spPr>
          <a:xfrm flipV="1">
            <a:off x="3726369" y="2496241"/>
            <a:ext cx="0" cy="164969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5F6C44AA-0BFD-4332-840B-ADB0E9A995E7}"/>
              </a:ext>
            </a:extLst>
          </p:cNvPr>
          <p:cNvCxnSpPr>
            <a:cxnSpLocks/>
          </p:cNvCxnSpPr>
          <p:nvPr/>
        </p:nvCxnSpPr>
        <p:spPr>
          <a:xfrm flipV="1">
            <a:off x="5562246" y="2514776"/>
            <a:ext cx="0" cy="164969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單箭頭接點 70">
            <a:extLst>
              <a:ext uri="{FF2B5EF4-FFF2-40B4-BE49-F238E27FC236}">
                <a16:creationId xmlns:a16="http://schemas.microsoft.com/office/drawing/2014/main" id="{EEA35DEF-8CFB-484A-BC52-B098CA0606C2}"/>
              </a:ext>
            </a:extLst>
          </p:cNvPr>
          <p:cNvCxnSpPr>
            <a:cxnSpLocks/>
          </p:cNvCxnSpPr>
          <p:nvPr/>
        </p:nvCxnSpPr>
        <p:spPr>
          <a:xfrm flipV="1">
            <a:off x="7398123" y="2533311"/>
            <a:ext cx="0" cy="164969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橢圓 71">
            <a:extLst>
              <a:ext uri="{FF2B5EF4-FFF2-40B4-BE49-F238E27FC236}">
                <a16:creationId xmlns:a16="http://schemas.microsoft.com/office/drawing/2014/main" id="{C91BB3C0-AF82-4CC2-9E40-529C6D12D764}"/>
              </a:ext>
            </a:extLst>
          </p:cNvPr>
          <p:cNvSpPr/>
          <p:nvPr/>
        </p:nvSpPr>
        <p:spPr>
          <a:xfrm>
            <a:off x="4339335" y="2842310"/>
            <a:ext cx="555806" cy="50245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文字方塊 72">
                <a:extLst>
                  <a:ext uri="{FF2B5EF4-FFF2-40B4-BE49-F238E27FC236}">
                    <a16:creationId xmlns:a16="http://schemas.microsoft.com/office/drawing/2014/main" id="{659ABAF7-7CDA-4164-9715-62D7F53782BE}"/>
                  </a:ext>
                </a:extLst>
              </p:cNvPr>
              <p:cNvSpPr txBox="1"/>
              <p:nvPr/>
            </p:nvSpPr>
            <p:spPr>
              <a:xfrm>
                <a:off x="4428776" y="2886771"/>
                <a:ext cx="4350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73" name="文字方塊 72">
                <a:extLst>
                  <a:ext uri="{FF2B5EF4-FFF2-40B4-BE49-F238E27FC236}">
                    <a16:creationId xmlns:a16="http://schemas.microsoft.com/office/drawing/2014/main" id="{659ABAF7-7CDA-4164-9715-62D7F53782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8776" y="2886771"/>
                <a:ext cx="435005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橢圓 73">
            <a:extLst>
              <a:ext uri="{FF2B5EF4-FFF2-40B4-BE49-F238E27FC236}">
                <a16:creationId xmlns:a16="http://schemas.microsoft.com/office/drawing/2014/main" id="{7FA645F7-710C-4DDE-941C-5755965E5B62}"/>
              </a:ext>
            </a:extLst>
          </p:cNvPr>
          <p:cNvSpPr/>
          <p:nvPr/>
        </p:nvSpPr>
        <p:spPr>
          <a:xfrm>
            <a:off x="6146172" y="2851636"/>
            <a:ext cx="555806" cy="50245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字方塊 74">
                <a:extLst>
                  <a:ext uri="{FF2B5EF4-FFF2-40B4-BE49-F238E27FC236}">
                    <a16:creationId xmlns:a16="http://schemas.microsoft.com/office/drawing/2014/main" id="{04F4936A-0E35-4B2F-89A2-59FFD65D2AD5}"/>
                  </a:ext>
                </a:extLst>
              </p:cNvPr>
              <p:cNvSpPr txBox="1"/>
              <p:nvPr/>
            </p:nvSpPr>
            <p:spPr>
              <a:xfrm>
                <a:off x="6235613" y="2896097"/>
                <a:ext cx="4350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75" name="文字方塊 74">
                <a:extLst>
                  <a:ext uri="{FF2B5EF4-FFF2-40B4-BE49-F238E27FC236}">
                    <a16:creationId xmlns:a16="http://schemas.microsoft.com/office/drawing/2014/main" id="{04F4936A-0E35-4B2F-89A2-59FFD65D2A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5613" y="2896097"/>
                <a:ext cx="435005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橢圓 75">
            <a:extLst>
              <a:ext uri="{FF2B5EF4-FFF2-40B4-BE49-F238E27FC236}">
                <a16:creationId xmlns:a16="http://schemas.microsoft.com/office/drawing/2014/main" id="{8C5D86C8-CA54-4E4C-8B5C-3B1E874BF99A}"/>
              </a:ext>
            </a:extLst>
          </p:cNvPr>
          <p:cNvSpPr/>
          <p:nvPr/>
        </p:nvSpPr>
        <p:spPr>
          <a:xfrm>
            <a:off x="8035317" y="2851636"/>
            <a:ext cx="555806" cy="50245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文字方塊 76">
                <a:extLst>
                  <a:ext uri="{FF2B5EF4-FFF2-40B4-BE49-F238E27FC236}">
                    <a16:creationId xmlns:a16="http://schemas.microsoft.com/office/drawing/2014/main" id="{1A1E7D51-CCA2-4DD3-A4AB-B53655A8521B}"/>
                  </a:ext>
                </a:extLst>
              </p:cNvPr>
              <p:cNvSpPr txBox="1"/>
              <p:nvPr/>
            </p:nvSpPr>
            <p:spPr>
              <a:xfrm>
                <a:off x="8124758" y="2896097"/>
                <a:ext cx="4350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77" name="文字方塊 76">
                <a:extLst>
                  <a:ext uri="{FF2B5EF4-FFF2-40B4-BE49-F238E27FC236}">
                    <a16:creationId xmlns:a16="http://schemas.microsoft.com/office/drawing/2014/main" id="{1A1E7D51-CCA2-4DD3-A4AB-B53655A852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4758" y="2896097"/>
                <a:ext cx="435005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直線單箭頭接點 77">
            <a:extLst>
              <a:ext uri="{FF2B5EF4-FFF2-40B4-BE49-F238E27FC236}">
                <a16:creationId xmlns:a16="http://schemas.microsoft.com/office/drawing/2014/main" id="{A8B34D6A-D4B6-4EE8-93E3-9C151C47AFF8}"/>
              </a:ext>
            </a:extLst>
          </p:cNvPr>
          <p:cNvCxnSpPr>
            <a:cxnSpLocks/>
            <a:stCxn id="7" idx="0"/>
            <a:endCxn id="72" idx="4"/>
          </p:cNvCxnSpPr>
          <p:nvPr/>
        </p:nvCxnSpPr>
        <p:spPr>
          <a:xfrm flipH="1" flipV="1">
            <a:off x="4617239" y="3344765"/>
            <a:ext cx="12881" cy="2396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單箭頭接點 78">
            <a:extLst>
              <a:ext uri="{FF2B5EF4-FFF2-40B4-BE49-F238E27FC236}">
                <a16:creationId xmlns:a16="http://schemas.microsoft.com/office/drawing/2014/main" id="{9BBD9228-7D15-4805-9A81-D8868BBCB577}"/>
              </a:ext>
            </a:extLst>
          </p:cNvPr>
          <p:cNvCxnSpPr>
            <a:cxnSpLocks/>
          </p:cNvCxnSpPr>
          <p:nvPr/>
        </p:nvCxnSpPr>
        <p:spPr>
          <a:xfrm flipH="1" flipV="1">
            <a:off x="6440089" y="3344764"/>
            <a:ext cx="12881" cy="2396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單箭頭接點 79">
            <a:extLst>
              <a:ext uri="{FF2B5EF4-FFF2-40B4-BE49-F238E27FC236}">
                <a16:creationId xmlns:a16="http://schemas.microsoft.com/office/drawing/2014/main" id="{69A7A872-D817-478D-808B-BEF370F87FBA}"/>
              </a:ext>
            </a:extLst>
          </p:cNvPr>
          <p:cNvCxnSpPr>
            <a:cxnSpLocks/>
          </p:cNvCxnSpPr>
          <p:nvPr/>
        </p:nvCxnSpPr>
        <p:spPr>
          <a:xfrm flipH="1" flipV="1">
            <a:off x="8334068" y="3344763"/>
            <a:ext cx="12881" cy="2396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單箭頭接點 80">
            <a:extLst>
              <a:ext uri="{FF2B5EF4-FFF2-40B4-BE49-F238E27FC236}">
                <a16:creationId xmlns:a16="http://schemas.microsoft.com/office/drawing/2014/main" id="{FA157752-2321-44CA-A1CF-2656E9F8CBDC}"/>
              </a:ext>
            </a:extLst>
          </p:cNvPr>
          <p:cNvCxnSpPr>
            <a:cxnSpLocks/>
          </p:cNvCxnSpPr>
          <p:nvPr/>
        </p:nvCxnSpPr>
        <p:spPr>
          <a:xfrm flipH="1" flipV="1">
            <a:off x="4601267" y="2532967"/>
            <a:ext cx="1" cy="3145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單箭頭接點 81">
            <a:extLst>
              <a:ext uri="{FF2B5EF4-FFF2-40B4-BE49-F238E27FC236}">
                <a16:creationId xmlns:a16="http://schemas.microsoft.com/office/drawing/2014/main" id="{88250F11-0F9A-4475-98C4-09177B8591C3}"/>
              </a:ext>
            </a:extLst>
          </p:cNvPr>
          <p:cNvCxnSpPr>
            <a:cxnSpLocks/>
          </p:cNvCxnSpPr>
          <p:nvPr/>
        </p:nvCxnSpPr>
        <p:spPr>
          <a:xfrm flipH="1" flipV="1">
            <a:off x="6424076" y="2527817"/>
            <a:ext cx="1" cy="3145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單箭頭接點 82">
            <a:extLst>
              <a:ext uri="{FF2B5EF4-FFF2-40B4-BE49-F238E27FC236}">
                <a16:creationId xmlns:a16="http://schemas.microsoft.com/office/drawing/2014/main" id="{3A0ED6E7-38C4-4578-BCBC-FC3AE7B59934}"/>
              </a:ext>
            </a:extLst>
          </p:cNvPr>
          <p:cNvCxnSpPr>
            <a:cxnSpLocks/>
          </p:cNvCxnSpPr>
          <p:nvPr/>
        </p:nvCxnSpPr>
        <p:spPr>
          <a:xfrm flipH="1" flipV="1">
            <a:off x="8344436" y="2523279"/>
            <a:ext cx="1" cy="3145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單箭頭接點 83">
            <a:extLst>
              <a:ext uri="{FF2B5EF4-FFF2-40B4-BE49-F238E27FC236}">
                <a16:creationId xmlns:a16="http://schemas.microsoft.com/office/drawing/2014/main" id="{49A660BD-CA3F-45C0-8BCA-F7609B9DAB0C}"/>
              </a:ext>
            </a:extLst>
          </p:cNvPr>
          <p:cNvCxnSpPr>
            <a:cxnSpLocks/>
          </p:cNvCxnSpPr>
          <p:nvPr/>
        </p:nvCxnSpPr>
        <p:spPr>
          <a:xfrm flipH="1" flipV="1">
            <a:off x="5556675" y="4667330"/>
            <a:ext cx="5849" cy="2487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單箭頭接點 84">
            <a:extLst>
              <a:ext uri="{FF2B5EF4-FFF2-40B4-BE49-F238E27FC236}">
                <a16:creationId xmlns:a16="http://schemas.microsoft.com/office/drawing/2014/main" id="{950947E3-106E-4729-96C7-ADBB0820141C}"/>
              </a:ext>
            </a:extLst>
          </p:cNvPr>
          <p:cNvCxnSpPr>
            <a:cxnSpLocks/>
          </p:cNvCxnSpPr>
          <p:nvPr/>
        </p:nvCxnSpPr>
        <p:spPr>
          <a:xfrm flipH="1" flipV="1">
            <a:off x="7395199" y="4667330"/>
            <a:ext cx="5849" cy="2487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單箭頭接點 85">
            <a:extLst>
              <a:ext uri="{FF2B5EF4-FFF2-40B4-BE49-F238E27FC236}">
                <a16:creationId xmlns:a16="http://schemas.microsoft.com/office/drawing/2014/main" id="{5DF2B21C-DCAF-474E-894A-F4E036890ABF}"/>
              </a:ext>
            </a:extLst>
          </p:cNvPr>
          <p:cNvCxnSpPr>
            <a:cxnSpLocks/>
            <a:stCxn id="35" idx="0"/>
          </p:cNvCxnSpPr>
          <p:nvPr/>
        </p:nvCxnSpPr>
        <p:spPr>
          <a:xfrm flipV="1">
            <a:off x="4189466" y="1744660"/>
            <a:ext cx="0" cy="3685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單箭頭接點 86">
            <a:extLst>
              <a:ext uri="{FF2B5EF4-FFF2-40B4-BE49-F238E27FC236}">
                <a16:creationId xmlns:a16="http://schemas.microsoft.com/office/drawing/2014/main" id="{01AEA3A3-D596-43CA-846D-88804CD24B10}"/>
              </a:ext>
            </a:extLst>
          </p:cNvPr>
          <p:cNvCxnSpPr>
            <a:cxnSpLocks/>
          </p:cNvCxnSpPr>
          <p:nvPr/>
        </p:nvCxnSpPr>
        <p:spPr>
          <a:xfrm flipV="1">
            <a:off x="6020882" y="1712021"/>
            <a:ext cx="0" cy="3685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單箭頭接點 87">
            <a:extLst>
              <a:ext uri="{FF2B5EF4-FFF2-40B4-BE49-F238E27FC236}">
                <a16:creationId xmlns:a16="http://schemas.microsoft.com/office/drawing/2014/main" id="{2BAF134B-589B-4BA7-9E3F-5E5F36ABB7E1}"/>
              </a:ext>
            </a:extLst>
          </p:cNvPr>
          <p:cNvCxnSpPr>
            <a:cxnSpLocks/>
          </p:cNvCxnSpPr>
          <p:nvPr/>
        </p:nvCxnSpPr>
        <p:spPr>
          <a:xfrm flipV="1">
            <a:off x="7852298" y="1679382"/>
            <a:ext cx="0" cy="3685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矩形: 圓角 88">
            <a:extLst>
              <a:ext uri="{FF2B5EF4-FFF2-40B4-BE49-F238E27FC236}">
                <a16:creationId xmlns:a16="http://schemas.microsoft.com/office/drawing/2014/main" id="{CC8DD44C-4A9F-42DC-BC12-6E1BBD0DE0C7}"/>
              </a:ext>
            </a:extLst>
          </p:cNvPr>
          <p:cNvSpPr/>
          <p:nvPr/>
        </p:nvSpPr>
        <p:spPr>
          <a:xfrm>
            <a:off x="2903754" y="2730970"/>
            <a:ext cx="7715152" cy="3055769"/>
          </a:xfrm>
          <a:prstGeom prst="roundRect">
            <a:avLst/>
          </a:prstGeom>
          <a:noFill/>
          <a:ln w="38100" cap="flat" cmpd="sng" algn="ctr">
            <a:solidFill>
              <a:schemeClr val="dk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0" name="直線單箭頭接點 89">
            <a:extLst>
              <a:ext uri="{FF2B5EF4-FFF2-40B4-BE49-F238E27FC236}">
                <a16:creationId xmlns:a16="http://schemas.microsoft.com/office/drawing/2014/main" id="{B42A55D1-E8B1-4BCD-AFFF-D1C661E5B818}"/>
              </a:ext>
            </a:extLst>
          </p:cNvPr>
          <p:cNvCxnSpPr>
            <a:cxnSpLocks/>
          </p:cNvCxnSpPr>
          <p:nvPr/>
        </p:nvCxnSpPr>
        <p:spPr>
          <a:xfrm flipV="1">
            <a:off x="4250517" y="761294"/>
            <a:ext cx="0" cy="3685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單箭頭接點 90">
            <a:extLst>
              <a:ext uri="{FF2B5EF4-FFF2-40B4-BE49-F238E27FC236}">
                <a16:creationId xmlns:a16="http://schemas.microsoft.com/office/drawing/2014/main" id="{259A0985-50DF-4560-99FA-D8D5C7602B0C}"/>
              </a:ext>
            </a:extLst>
          </p:cNvPr>
          <p:cNvCxnSpPr>
            <a:cxnSpLocks/>
          </p:cNvCxnSpPr>
          <p:nvPr/>
        </p:nvCxnSpPr>
        <p:spPr>
          <a:xfrm flipV="1">
            <a:off x="6146172" y="774078"/>
            <a:ext cx="0" cy="3685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單箭頭接點 91">
            <a:extLst>
              <a:ext uri="{FF2B5EF4-FFF2-40B4-BE49-F238E27FC236}">
                <a16:creationId xmlns:a16="http://schemas.microsoft.com/office/drawing/2014/main" id="{6B4D4231-E1E5-4E79-8430-A47F0E87F29F}"/>
              </a:ext>
            </a:extLst>
          </p:cNvPr>
          <p:cNvCxnSpPr>
            <a:cxnSpLocks/>
          </p:cNvCxnSpPr>
          <p:nvPr/>
        </p:nvCxnSpPr>
        <p:spPr>
          <a:xfrm flipV="1">
            <a:off x="8041827" y="786862"/>
            <a:ext cx="0" cy="3685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群組 92">
            <a:extLst>
              <a:ext uri="{FF2B5EF4-FFF2-40B4-BE49-F238E27FC236}">
                <a16:creationId xmlns:a16="http://schemas.microsoft.com/office/drawing/2014/main" id="{E1A482AA-A4A7-4606-95C2-34B53CE836A8}"/>
              </a:ext>
            </a:extLst>
          </p:cNvPr>
          <p:cNvGrpSpPr/>
          <p:nvPr/>
        </p:nvGrpSpPr>
        <p:grpSpPr>
          <a:xfrm>
            <a:off x="5620186" y="4074704"/>
            <a:ext cx="886319" cy="1899208"/>
            <a:chOff x="3454797" y="4086840"/>
            <a:chExt cx="886322" cy="1899208"/>
          </a:xfrm>
        </p:grpSpPr>
        <p:cxnSp>
          <p:nvCxnSpPr>
            <p:cNvPr id="94" name="直線接點 93">
              <a:extLst>
                <a:ext uri="{FF2B5EF4-FFF2-40B4-BE49-F238E27FC236}">
                  <a16:creationId xmlns:a16="http://schemas.microsoft.com/office/drawing/2014/main" id="{1214903E-D257-4AC2-BAC9-25B3EF5877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54797" y="5446104"/>
              <a:ext cx="765618" cy="53994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單箭頭接點 94">
              <a:extLst>
                <a:ext uri="{FF2B5EF4-FFF2-40B4-BE49-F238E27FC236}">
                  <a16:creationId xmlns:a16="http://schemas.microsoft.com/office/drawing/2014/main" id="{1E54157D-DDCE-4E9C-A60F-5829377D3D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31840" y="4086840"/>
              <a:ext cx="4586" cy="80937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手繪多邊形: 圖案 95">
              <a:extLst>
                <a:ext uri="{FF2B5EF4-FFF2-40B4-BE49-F238E27FC236}">
                  <a16:creationId xmlns:a16="http://schemas.microsoft.com/office/drawing/2014/main" id="{0A7C9126-67D4-4D76-8A27-04D495915C93}"/>
                </a:ext>
              </a:extLst>
            </p:cNvPr>
            <p:cNvSpPr/>
            <p:nvPr/>
          </p:nvSpPr>
          <p:spPr>
            <a:xfrm>
              <a:off x="4194835" y="4828979"/>
              <a:ext cx="146284" cy="611960"/>
            </a:xfrm>
            <a:custGeom>
              <a:avLst/>
              <a:gdLst>
                <a:gd name="connsiteX0" fmla="*/ 0 w 142043"/>
                <a:gd name="connsiteY0" fmla="*/ 577048 h 577048"/>
                <a:gd name="connsiteX1" fmla="*/ 115410 w 142043"/>
                <a:gd name="connsiteY1" fmla="*/ 470516 h 577048"/>
                <a:gd name="connsiteX2" fmla="*/ 142043 w 142043"/>
                <a:gd name="connsiteY2" fmla="*/ 0 h 577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2043" h="577048">
                  <a:moveTo>
                    <a:pt x="0" y="577048"/>
                  </a:moveTo>
                  <a:cubicBezTo>
                    <a:pt x="45868" y="571869"/>
                    <a:pt x="91736" y="566691"/>
                    <a:pt x="115410" y="470516"/>
                  </a:cubicBezTo>
                  <a:cubicBezTo>
                    <a:pt x="139084" y="374341"/>
                    <a:pt x="134645" y="69542"/>
                    <a:pt x="142043" y="0"/>
                  </a:cubicBezTo>
                </a:path>
              </a:pathLst>
            </a:cu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grpSp>
        <p:nvGrpSpPr>
          <p:cNvPr id="97" name="群組 96">
            <a:extLst>
              <a:ext uri="{FF2B5EF4-FFF2-40B4-BE49-F238E27FC236}">
                <a16:creationId xmlns:a16="http://schemas.microsoft.com/office/drawing/2014/main" id="{0873ADA4-0851-4077-B911-1B14BD4F813E}"/>
              </a:ext>
            </a:extLst>
          </p:cNvPr>
          <p:cNvGrpSpPr/>
          <p:nvPr/>
        </p:nvGrpSpPr>
        <p:grpSpPr>
          <a:xfrm>
            <a:off x="7447526" y="4062569"/>
            <a:ext cx="930674" cy="1920071"/>
            <a:chOff x="3410442" y="4086840"/>
            <a:chExt cx="930677" cy="1920071"/>
          </a:xfrm>
        </p:grpSpPr>
        <p:cxnSp>
          <p:nvCxnSpPr>
            <p:cNvPr id="98" name="直線接點 97">
              <a:extLst>
                <a:ext uri="{FF2B5EF4-FFF2-40B4-BE49-F238E27FC236}">
                  <a16:creationId xmlns:a16="http://schemas.microsoft.com/office/drawing/2014/main" id="{143C261A-6605-441E-8BBF-F089CAC777AE}"/>
                </a:ext>
              </a:extLst>
            </p:cNvPr>
            <p:cNvCxnSpPr>
              <a:cxnSpLocks/>
              <a:stCxn id="10" idx="0"/>
            </p:cNvCxnSpPr>
            <p:nvPr/>
          </p:nvCxnSpPr>
          <p:spPr>
            <a:xfrm flipV="1">
              <a:off x="3410442" y="5446105"/>
              <a:ext cx="809973" cy="5608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單箭頭接點 98">
              <a:extLst>
                <a:ext uri="{FF2B5EF4-FFF2-40B4-BE49-F238E27FC236}">
                  <a16:creationId xmlns:a16="http://schemas.microsoft.com/office/drawing/2014/main" id="{243F2BB7-B295-4987-B1BC-D5DC4B0801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31840" y="4086840"/>
              <a:ext cx="4586" cy="80937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手繪多邊形: 圖案 99">
              <a:extLst>
                <a:ext uri="{FF2B5EF4-FFF2-40B4-BE49-F238E27FC236}">
                  <a16:creationId xmlns:a16="http://schemas.microsoft.com/office/drawing/2014/main" id="{8C170261-9E8F-430E-A4E5-95D5FE809595}"/>
                </a:ext>
              </a:extLst>
            </p:cNvPr>
            <p:cNvSpPr/>
            <p:nvPr/>
          </p:nvSpPr>
          <p:spPr>
            <a:xfrm>
              <a:off x="4194835" y="4828979"/>
              <a:ext cx="146284" cy="611960"/>
            </a:xfrm>
            <a:custGeom>
              <a:avLst/>
              <a:gdLst>
                <a:gd name="connsiteX0" fmla="*/ 0 w 142043"/>
                <a:gd name="connsiteY0" fmla="*/ 577048 h 577048"/>
                <a:gd name="connsiteX1" fmla="*/ 115410 w 142043"/>
                <a:gd name="connsiteY1" fmla="*/ 470516 h 577048"/>
                <a:gd name="connsiteX2" fmla="*/ 142043 w 142043"/>
                <a:gd name="connsiteY2" fmla="*/ 0 h 577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2043" h="577048">
                  <a:moveTo>
                    <a:pt x="0" y="577048"/>
                  </a:moveTo>
                  <a:cubicBezTo>
                    <a:pt x="45868" y="571869"/>
                    <a:pt x="91736" y="566691"/>
                    <a:pt x="115410" y="470516"/>
                  </a:cubicBezTo>
                  <a:cubicBezTo>
                    <a:pt x="139084" y="374341"/>
                    <a:pt x="134645" y="69542"/>
                    <a:pt x="142043" y="0"/>
                  </a:cubicBezTo>
                </a:path>
              </a:pathLst>
            </a:cu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632365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群組 46">
            <a:extLst>
              <a:ext uri="{FF2B5EF4-FFF2-40B4-BE49-F238E27FC236}">
                <a16:creationId xmlns:a16="http://schemas.microsoft.com/office/drawing/2014/main" id="{6D78F1DF-FFC1-4F6F-BA38-E5D8E774825D}"/>
              </a:ext>
            </a:extLst>
          </p:cNvPr>
          <p:cNvGrpSpPr/>
          <p:nvPr/>
        </p:nvGrpSpPr>
        <p:grpSpPr>
          <a:xfrm>
            <a:off x="2683037" y="1101893"/>
            <a:ext cx="6830400" cy="4157520"/>
            <a:chOff x="2119250" y="278230"/>
            <a:chExt cx="6830400" cy="4157520"/>
          </a:xfrm>
        </p:grpSpPr>
        <p:sp>
          <p:nvSpPr>
            <p:cNvPr id="13" name="Google Shape;309;p28">
              <a:extLst>
                <a:ext uri="{FF2B5EF4-FFF2-40B4-BE49-F238E27FC236}">
                  <a16:creationId xmlns:a16="http://schemas.microsoft.com/office/drawing/2014/main" id="{EF2A9552-0F72-45D6-9891-8EB00C18D8C8}"/>
                </a:ext>
              </a:extLst>
            </p:cNvPr>
            <p:cNvSpPr txBox="1"/>
            <p:nvPr/>
          </p:nvSpPr>
          <p:spPr>
            <a:xfrm>
              <a:off x="4707725" y="278230"/>
              <a:ext cx="1648614" cy="78355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 cap="flat" cmpd="sng">
              <a:solidFill>
                <a:schemeClr val="bg2">
                  <a:lumMod val="1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-US" altLang="zh-TW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Spark Streaming</a:t>
              </a:r>
              <a:endParaRPr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Google Shape;310;p28">
              <a:extLst>
                <a:ext uri="{FF2B5EF4-FFF2-40B4-BE49-F238E27FC236}">
                  <a16:creationId xmlns:a16="http://schemas.microsoft.com/office/drawing/2014/main" id="{9EF2F20A-7A9B-4435-B02E-0191A6357FEB}"/>
                </a:ext>
              </a:extLst>
            </p:cNvPr>
            <p:cNvSpPr txBox="1"/>
            <p:nvPr/>
          </p:nvSpPr>
          <p:spPr>
            <a:xfrm>
              <a:off x="4158566" y="1498795"/>
              <a:ext cx="2746932" cy="78355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 cap="flat" cmpd="sng">
              <a:solidFill>
                <a:schemeClr val="bg2">
                  <a:lumMod val="1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-US" altLang="zh-TW" sz="2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TensorflowOnSpark</a:t>
              </a:r>
              <a:endPara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zh-TW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Master</a:t>
              </a:r>
              <a:endParaRPr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Google Shape;311;p28">
              <a:extLst>
                <a:ext uri="{FF2B5EF4-FFF2-40B4-BE49-F238E27FC236}">
                  <a16:creationId xmlns:a16="http://schemas.microsoft.com/office/drawing/2014/main" id="{4EC6A63C-0D4D-45D4-A8EA-044583210463}"/>
                </a:ext>
              </a:extLst>
            </p:cNvPr>
            <p:cNvSpPr txBox="1"/>
            <p:nvPr/>
          </p:nvSpPr>
          <p:spPr>
            <a:xfrm>
              <a:off x="2119250" y="2989350"/>
              <a:ext cx="2119200" cy="14361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 cap="flat" cmpd="sng">
              <a:solidFill>
                <a:schemeClr val="bg2">
                  <a:lumMod val="1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algn="ctr"/>
              <a:r>
                <a:rPr lang="en-US" altLang="zh-TW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Worker</a:t>
              </a:r>
              <a:endParaRPr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Google Shape;312;p28">
              <a:extLst>
                <a:ext uri="{FF2B5EF4-FFF2-40B4-BE49-F238E27FC236}">
                  <a16:creationId xmlns:a16="http://schemas.microsoft.com/office/drawing/2014/main" id="{5E93ADE9-A05A-46D3-A240-22A7167E1ECD}"/>
                </a:ext>
              </a:extLst>
            </p:cNvPr>
            <p:cNvSpPr txBox="1"/>
            <p:nvPr/>
          </p:nvSpPr>
          <p:spPr>
            <a:xfrm>
              <a:off x="2205600" y="4041775"/>
              <a:ext cx="911400" cy="282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 cap="flat" cmpd="sng">
              <a:solidFill>
                <a:schemeClr val="bg2">
                  <a:lumMod val="1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GPU0</a:t>
              </a:r>
              <a:endParaRPr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Google Shape;313;p28">
              <a:extLst>
                <a:ext uri="{FF2B5EF4-FFF2-40B4-BE49-F238E27FC236}">
                  <a16:creationId xmlns:a16="http://schemas.microsoft.com/office/drawing/2014/main" id="{1B294985-D523-4883-80ED-C412DC3186A2}"/>
                </a:ext>
              </a:extLst>
            </p:cNvPr>
            <p:cNvSpPr txBox="1"/>
            <p:nvPr/>
          </p:nvSpPr>
          <p:spPr>
            <a:xfrm>
              <a:off x="3232400" y="4041775"/>
              <a:ext cx="911400" cy="282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 cap="flat" cmpd="sng">
              <a:solidFill>
                <a:schemeClr val="bg2">
                  <a:lumMod val="1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GPU1</a:t>
              </a:r>
              <a:endParaRPr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Google Shape;314;p28">
              <a:extLst>
                <a:ext uri="{FF2B5EF4-FFF2-40B4-BE49-F238E27FC236}">
                  <a16:creationId xmlns:a16="http://schemas.microsoft.com/office/drawing/2014/main" id="{FDFA0070-C614-4A60-A7EF-A457CD16D95C}"/>
                </a:ext>
              </a:extLst>
            </p:cNvPr>
            <p:cNvSpPr txBox="1"/>
            <p:nvPr/>
          </p:nvSpPr>
          <p:spPr>
            <a:xfrm>
              <a:off x="2209750" y="3683575"/>
              <a:ext cx="911400" cy="282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 cap="flat" cmpd="sng">
              <a:solidFill>
                <a:schemeClr val="bg2">
                  <a:lumMod val="1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CPU0</a:t>
              </a:r>
              <a:endParaRPr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Google Shape;315;p28">
              <a:extLst>
                <a:ext uri="{FF2B5EF4-FFF2-40B4-BE49-F238E27FC236}">
                  <a16:creationId xmlns:a16="http://schemas.microsoft.com/office/drawing/2014/main" id="{AD98C9AB-8BCB-4A1C-BAFA-7FB3085A4679}"/>
                </a:ext>
              </a:extLst>
            </p:cNvPr>
            <p:cNvSpPr txBox="1"/>
            <p:nvPr/>
          </p:nvSpPr>
          <p:spPr>
            <a:xfrm>
              <a:off x="3236550" y="3683575"/>
              <a:ext cx="911400" cy="282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 cap="flat" cmpd="sng">
              <a:solidFill>
                <a:schemeClr val="bg2">
                  <a:lumMod val="1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CPU1</a:t>
              </a:r>
              <a:endParaRPr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Google Shape;316;p28">
              <a:extLst>
                <a:ext uri="{FF2B5EF4-FFF2-40B4-BE49-F238E27FC236}">
                  <a16:creationId xmlns:a16="http://schemas.microsoft.com/office/drawing/2014/main" id="{D7191D74-CF98-4B2B-8094-D1BF58575672}"/>
                </a:ext>
              </a:extLst>
            </p:cNvPr>
            <p:cNvSpPr txBox="1"/>
            <p:nvPr/>
          </p:nvSpPr>
          <p:spPr>
            <a:xfrm>
              <a:off x="4474850" y="2999650"/>
              <a:ext cx="2119200" cy="14361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 cap="flat" cmpd="sng">
              <a:solidFill>
                <a:schemeClr val="bg2">
                  <a:lumMod val="1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algn="ctr"/>
              <a:r>
                <a:rPr lang="en-US" altLang="zh-TW" sz="24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Worker</a:t>
              </a:r>
              <a:endParaRPr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Google Shape;317;p28">
              <a:extLst>
                <a:ext uri="{FF2B5EF4-FFF2-40B4-BE49-F238E27FC236}">
                  <a16:creationId xmlns:a16="http://schemas.microsoft.com/office/drawing/2014/main" id="{83C88FA7-6A24-4DA5-99D3-37026AE81DC6}"/>
                </a:ext>
              </a:extLst>
            </p:cNvPr>
            <p:cNvSpPr txBox="1"/>
            <p:nvPr/>
          </p:nvSpPr>
          <p:spPr>
            <a:xfrm>
              <a:off x="4561200" y="4052075"/>
              <a:ext cx="911400" cy="282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 cap="flat" cmpd="sng">
              <a:solidFill>
                <a:schemeClr val="bg2">
                  <a:lumMod val="1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GPU0</a:t>
              </a:r>
              <a:endParaRPr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Google Shape;318;p28">
              <a:extLst>
                <a:ext uri="{FF2B5EF4-FFF2-40B4-BE49-F238E27FC236}">
                  <a16:creationId xmlns:a16="http://schemas.microsoft.com/office/drawing/2014/main" id="{34337B60-C11B-4545-8CB1-5052932739F0}"/>
                </a:ext>
              </a:extLst>
            </p:cNvPr>
            <p:cNvSpPr txBox="1"/>
            <p:nvPr/>
          </p:nvSpPr>
          <p:spPr>
            <a:xfrm>
              <a:off x="5588000" y="4052075"/>
              <a:ext cx="911400" cy="282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 cap="flat" cmpd="sng">
              <a:solidFill>
                <a:schemeClr val="bg2">
                  <a:lumMod val="1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GPU1</a:t>
              </a:r>
              <a:endParaRPr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Google Shape;319;p28">
              <a:extLst>
                <a:ext uri="{FF2B5EF4-FFF2-40B4-BE49-F238E27FC236}">
                  <a16:creationId xmlns:a16="http://schemas.microsoft.com/office/drawing/2014/main" id="{91615967-D62E-43D1-8614-46D721B3B1E8}"/>
                </a:ext>
              </a:extLst>
            </p:cNvPr>
            <p:cNvSpPr txBox="1"/>
            <p:nvPr/>
          </p:nvSpPr>
          <p:spPr>
            <a:xfrm>
              <a:off x="4565350" y="3693875"/>
              <a:ext cx="911400" cy="282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 cap="flat" cmpd="sng">
              <a:solidFill>
                <a:schemeClr val="bg2">
                  <a:lumMod val="1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CPU0</a:t>
              </a:r>
              <a:endParaRPr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Google Shape;320;p28">
              <a:extLst>
                <a:ext uri="{FF2B5EF4-FFF2-40B4-BE49-F238E27FC236}">
                  <a16:creationId xmlns:a16="http://schemas.microsoft.com/office/drawing/2014/main" id="{AC46F457-3F8E-477C-A77A-E23D1BA0C86B}"/>
                </a:ext>
              </a:extLst>
            </p:cNvPr>
            <p:cNvSpPr txBox="1"/>
            <p:nvPr/>
          </p:nvSpPr>
          <p:spPr>
            <a:xfrm>
              <a:off x="5592150" y="3693875"/>
              <a:ext cx="911400" cy="282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 cap="flat" cmpd="sng">
              <a:solidFill>
                <a:schemeClr val="bg2">
                  <a:lumMod val="1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CPU1</a:t>
              </a:r>
              <a:endParaRPr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Google Shape;321;p28">
              <a:extLst>
                <a:ext uri="{FF2B5EF4-FFF2-40B4-BE49-F238E27FC236}">
                  <a16:creationId xmlns:a16="http://schemas.microsoft.com/office/drawing/2014/main" id="{4E72C83D-8A2D-4D55-8529-71F751CFC92F}"/>
                </a:ext>
              </a:extLst>
            </p:cNvPr>
            <p:cNvSpPr txBox="1"/>
            <p:nvPr/>
          </p:nvSpPr>
          <p:spPr>
            <a:xfrm>
              <a:off x="6830450" y="2999650"/>
              <a:ext cx="2119200" cy="14361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 cap="flat" cmpd="sng">
              <a:solidFill>
                <a:schemeClr val="bg2">
                  <a:lumMod val="1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algn="ctr"/>
              <a:r>
                <a:rPr lang="en-US" altLang="zh-TW" sz="24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Worker</a:t>
              </a:r>
              <a:endParaRPr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Google Shape;322;p28">
              <a:extLst>
                <a:ext uri="{FF2B5EF4-FFF2-40B4-BE49-F238E27FC236}">
                  <a16:creationId xmlns:a16="http://schemas.microsoft.com/office/drawing/2014/main" id="{A245D139-2F21-47A2-B153-8C31009CABE4}"/>
                </a:ext>
              </a:extLst>
            </p:cNvPr>
            <p:cNvSpPr txBox="1"/>
            <p:nvPr/>
          </p:nvSpPr>
          <p:spPr>
            <a:xfrm>
              <a:off x="6916800" y="4052075"/>
              <a:ext cx="911400" cy="282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 cap="flat" cmpd="sng">
              <a:solidFill>
                <a:schemeClr val="bg2">
                  <a:lumMod val="1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GPU0</a:t>
              </a:r>
              <a:endParaRPr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Google Shape;323;p28">
              <a:extLst>
                <a:ext uri="{FF2B5EF4-FFF2-40B4-BE49-F238E27FC236}">
                  <a16:creationId xmlns:a16="http://schemas.microsoft.com/office/drawing/2014/main" id="{27AFBE83-9B64-4354-B9BB-6534F4EDE29B}"/>
                </a:ext>
              </a:extLst>
            </p:cNvPr>
            <p:cNvSpPr txBox="1"/>
            <p:nvPr/>
          </p:nvSpPr>
          <p:spPr>
            <a:xfrm>
              <a:off x="7943600" y="4052075"/>
              <a:ext cx="911400" cy="282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 cap="flat" cmpd="sng">
              <a:solidFill>
                <a:schemeClr val="bg2">
                  <a:lumMod val="1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GPU1</a:t>
              </a:r>
              <a:endParaRPr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Google Shape;324;p28">
              <a:extLst>
                <a:ext uri="{FF2B5EF4-FFF2-40B4-BE49-F238E27FC236}">
                  <a16:creationId xmlns:a16="http://schemas.microsoft.com/office/drawing/2014/main" id="{5E4CDC5A-72E2-4850-A003-DEEB333AA309}"/>
                </a:ext>
              </a:extLst>
            </p:cNvPr>
            <p:cNvSpPr txBox="1"/>
            <p:nvPr/>
          </p:nvSpPr>
          <p:spPr>
            <a:xfrm>
              <a:off x="6920950" y="3693875"/>
              <a:ext cx="911400" cy="282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 cap="flat" cmpd="sng">
              <a:solidFill>
                <a:schemeClr val="bg2">
                  <a:lumMod val="1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CPU0</a:t>
              </a:r>
              <a:endParaRPr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Google Shape;325;p28">
              <a:extLst>
                <a:ext uri="{FF2B5EF4-FFF2-40B4-BE49-F238E27FC236}">
                  <a16:creationId xmlns:a16="http://schemas.microsoft.com/office/drawing/2014/main" id="{BC944A1A-65B5-4213-AB7A-0187C743C070}"/>
                </a:ext>
              </a:extLst>
            </p:cNvPr>
            <p:cNvSpPr txBox="1"/>
            <p:nvPr/>
          </p:nvSpPr>
          <p:spPr>
            <a:xfrm>
              <a:off x="7947750" y="3693875"/>
              <a:ext cx="911400" cy="282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 cap="flat" cmpd="sng">
              <a:solidFill>
                <a:schemeClr val="bg2">
                  <a:lumMod val="1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CPU1</a:t>
              </a:r>
              <a:endParaRPr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0" name="Google Shape;326;p28">
              <a:extLst>
                <a:ext uri="{FF2B5EF4-FFF2-40B4-BE49-F238E27FC236}">
                  <a16:creationId xmlns:a16="http://schemas.microsoft.com/office/drawing/2014/main" id="{A93C61B8-5B56-40F5-8EAC-96F20D34E0B9}"/>
                </a:ext>
              </a:extLst>
            </p:cNvPr>
            <p:cNvCxnSpPr>
              <a:cxnSpLocks/>
              <a:stCxn id="13" idx="2"/>
              <a:endCxn id="14" idx="0"/>
            </p:cNvCxnSpPr>
            <p:nvPr/>
          </p:nvCxnSpPr>
          <p:spPr>
            <a:xfrm>
              <a:off x="5532032" y="1061785"/>
              <a:ext cx="0" cy="437010"/>
            </a:xfrm>
            <a:prstGeom prst="straightConnector1">
              <a:avLst/>
            </a:prstGeom>
            <a:noFill/>
            <a:ln w="19050" cap="flat" cmpd="sng">
              <a:solidFill>
                <a:schemeClr val="bg2">
                  <a:lumMod val="10000"/>
                </a:schemeClr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cxnSp>
          <p:nvCxnSpPr>
            <p:cNvPr id="31" name="Google Shape;327;p28">
              <a:extLst>
                <a:ext uri="{FF2B5EF4-FFF2-40B4-BE49-F238E27FC236}">
                  <a16:creationId xmlns:a16="http://schemas.microsoft.com/office/drawing/2014/main" id="{511B5111-8D0C-430C-8D96-CE0C9A6BE46A}"/>
                </a:ext>
              </a:extLst>
            </p:cNvPr>
            <p:cNvCxnSpPr>
              <a:cxnSpLocks/>
              <a:stCxn id="14" idx="2"/>
              <a:endCxn id="15" idx="0"/>
            </p:cNvCxnSpPr>
            <p:nvPr/>
          </p:nvCxnSpPr>
          <p:spPr>
            <a:xfrm rot="5400000">
              <a:off x="4001941" y="1459259"/>
              <a:ext cx="707000" cy="2353182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bg2">
                  <a:lumMod val="10000"/>
                </a:schemeClr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cxnSp>
          <p:nvCxnSpPr>
            <p:cNvPr id="32" name="Google Shape;328;p28">
              <a:extLst>
                <a:ext uri="{FF2B5EF4-FFF2-40B4-BE49-F238E27FC236}">
                  <a16:creationId xmlns:a16="http://schemas.microsoft.com/office/drawing/2014/main" id="{97A372BF-F900-4017-82EA-70976CE62E2D}"/>
                </a:ext>
              </a:extLst>
            </p:cNvPr>
            <p:cNvCxnSpPr>
              <a:cxnSpLocks/>
              <a:stCxn id="14" idx="2"/>
              <a:endCxn id="20" idx="0"/>
            </p:cNvCxnSpPr>
            <p:nvPr/>
          </p:nvCxnSpPr>
          <p:spPr>
            <a:xfrm rot="16200000" flipH="1">
              <a:off x="5174591" y="2639791"/>
              <a:ext cx="717300" cy="2418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bg2">
                  <a:lumMod val="10000"/>
                </a:schemeClr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cxnSp>
          <p:nvCxnSpPr>
            <p:cNvPr id="33" name="Google Shape;329;p28">
              <a:extLst>
                <a:ext uri="{FF2B5EF4-FFF2-40B4-BE49-F238E27FC236}">
                  <a16:creationId xmlns:a16="http://schemas.microsoft.com/office/drawing/2014/main" id="{4201703A-8D21-4350-A68A-C445E91A2774}"/>
                </a:ext>
              </a:extLst>
            </p:cNvPr>
            <p:cNvCxnSpPr>
              <a:cxnSpLocks/>
              <a:stCxn id="14" idx="2"/>
              <a:endCxn id="25" idx="0"/>
            </p:cNvCxnSpPr>
            <p:nvPr/>
          </p:nvCxnSpPr>
          <p:spPr>
            <a:xfrm rot="16200000" flipH="1">
              <a:off x="6352391" y="1461991"/>
              <a:ext cx="717300" cy="2358018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bg2">
                  <a:lumMod val="10000"/>
                </a:schemeClr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30152772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4C82AC78-1227-415F-953A-D7F8F70C49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604" y="1518971"/>
            <a:ext cx="11117226" cy="382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8926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群組 179">
            <a:extLst>
              <a:ext uri="{FF2B5EF4-FFF2-40B4-BE49-F238E27FC236}">
                <a16:creationId xmlns:a16="http://schemas.microsoft.com/office/drawing/2014/main" id="{C99A08FC-7787-489F-B5FA-A679BFE57C08}"/>
              </a:ext>
            </a:extLst>
          </p:cNvPr>
          <p:cNvGrpSpPr/>
          <p:nvPr/>
        </p:nvGrpSpPr>
        <p:grpSpPr>
          <a:xfrm>
            <a:off x="623624" y="485862"/>
            <a:ext cx="10844508" cy="5696547"/>
            <a:chOff x="329937" y="485861"/>
            <a:chExt cx="10844508" cy="5696547"/>
          </a:xfrm>
        </p:grpSpPr>
        <p:pic>
          <p:nvPicPr>
            <p:cNvPr id="15" name="Picture 2">
              <a:extLst>
                <a:ext uri="{FF2B5EF4-FFF2-40B4-BE49-F238E27FC236}">
                  <a16:creationId xmlns:a16="http://schemas.microsoft.com/office/drawing/2014/main" id="{B58E205F-3DBF-44A1-8E98-A0EAA84F8B7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4357"/>
            <a:stretch/>
          </p:blipFill>
          <p:spPr bwMode="auto">
            <a:xfrm>
              <a:off x="329937" y="485861"/>
              <a:ext cx="3882572" cy="589131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2" name="群組 31">
              <a:extLst>
                <a:ext uri="{FF2B5EF4-FFF2-40B4-BE49-F238E27FC236}">
                  <a16:creationId xmlns:a16="http://schemas.microsoft.com/office/drawing/2014/main" id="{A914F219-68C9-41A0-868C-28246FC635F2}"/>
                </a:ext>
              </a:extLst>
            </p:cNvPr>
            <p:cNvGrpSpPr/>
            <p:nvPr/>
          </p:nvGrpSpPr>
          <p:grpSpPr>
            <a:xfrm>
              <a:off x="2076201" y="1492171"/>
              <a:ext cx="1930190" cy="2293624"/>
              <a:chOff x="5065335" y="346004"/>
              <a:chExt cx="1930190" cy="2293624"/>
            </a:xfrm>
          </p:grpSpPr>
          <p:sp>
            <p:nvSpPr>
              <p:cNvPr id="18" name="左大括弧 17">
                <a:extLst>
                  <a:ext uri="{FF2B5EF4-FFF2-40B4-BE49-F238E27FC236}">
                    <a16:creationId xmlns:a16="http://schemas.microsoft.com/office/drawing/2014/main" id="{4D5F34FD-CDD7-4B8E-8001-3A5D713AD4D0}"/>
                  </a:ext>
                </a:extLst>
              </p:cNvPr>
              <p:cNvSpPr/>
              <p:nvPr/>
            </p:nvSpPr>
            <p:spPr>
              <a:xfrm>
                <a:off x="5065335" y="549490"/>
                <a:ext cx="270235" cy="1941921"/>
              </a:xfrm>
              <a:prstGeom prst="leftBrace">
                <a:avLst>
                  <a:gd name="adj1" fmla="val 0"/>
                  <a:gd name="adj2" fmla="val 50000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25" name="群組 24">
                <a:extLst>
                  <a:ext uri="{FF2B5EF4-FFF2-40B4-BE49-F238E27FC236}">
                    <a16:creationId xmlns:a16="http://schemas.microsoft.com/office/drawing/2014/main" id="{665E554C-5A8A-4A77-9B7A-1C16C35DCD3C}"/>
                  </a:ext>
                </a:extLst>
              </p:cNvPr>
              <p:cNvGrpSpPr/>
              <p:nvPr/>
            </p:nvGrpSpPr>
            <p:grpSpPr>
              <a:xfrm>
                <a:off x="5589845" y="346004"/>
                <a:ext cx="1405680" cy="2293624"/>
                <a:chOff x="5589845" y="346004"/>
                <a:chExt cx="1405680" cy="2293624"/>
              </a:xfrm>
            </p:grpSpPr>
            <p:pic>
              <p:nvPicPr>
                <p:cNvPr id="19" name="Picture 2">
                  <a:extLst>
                    <a:ext uri="{FF2B5EF4-FFF2-40B4-BE49-F238E27FC236}">
                      <a16:creationId xmlns:a16="http://schemas.microsoft.com/office/drawing/2014/main" id="{64629663-0616-4E90-BD80-D7440D68EF1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7321" t="2247" r="80312" b="74357"/>
                <a:stretch/>
              </p:blipFill>
              <p:spPr bwMode="auto">
                <a:xfrm>
                  <a:off x="5630008" y="352246"/>
                  <a:ext cx="594742" cy="665850"/>
                </a:xfrm>
                <a:prstGeom prst="rect">
                  <a:avLst/>
                </a:prstGeom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0" name="Picture 2">
                  <a:extLst>
                    <a:ext uri="{FF2B5EF4-FFF2-40B4-BE49-F238E27FC236}">
                      <a16:creationId xmlns:a16="http://schemas.microsoft.com/office/drawing/2014/main" id="{38CE5DA6-D183-4866-A11D-3E9ABFB0C606}"/>
                    </a:ext>
                  </a:extLst>
                </p:cNvPr>
                <p:cNvPicPr/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9688" t="2247" r="68180" b="74357"/>
                <a:stretch/>
              </p:blipFill>
              <p:spPr bwMode="auto">
                <a:xfrm>
                  <a:off x="5630006" y="1162862"/>
                  <a:ext cx="594000" cy="666000"/>
                </a:xfrm>
                <a:prstGeom prst="rect">
                  <a:avLst/>
                </a:prstGeom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1" name="Picture 2">
                  <a:extLst>
                    <a:ext uri="{FF2B5EF4-FFF2-40B4-BE49-F238E27FC236}">
                      <a16:creationId xmlns:a16="http://schemas.microsoft.com/office/drawing/2014/main" id="{351868B2-DC51-4B46-8713-D6BFE7752D68}"/>
                    </a:ext>
                  </a:extLst>
                </p:cNvPr>
                <p:cNvPicPr/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1820" t="2247" r="56047" b="74357"/>
                <a:stretch/>
              </p:blipFill>
              <p:spPr bwMode="auto">
                <a:xfrm>
                  <a:off x="5589845" y="1973628"/>
                  <a:ext cx="594000" cy="666000"/>
                </a:xfrm>
                <a:prstGeom prst="rect">
                  <a:avLst/>
                </a:prstGeom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2" name="Picture 2">
                  <a:extLst>
                    <a:ext uri="{FF2B5EF4-FFF2-40B4-BE49-F238E27FC236}">
                      <a16:creationId xmlns:a16="http://schemas.microsoft.com/office/drawing/2014/main" id="{592649EC-1A11-49B1-AB2A-E115EA33FD7D}"/>
                    </a:ext>
                  </a:extLst>
                </p:cNvPr>
                <p:cNvPicPr/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3953" t="2247" r="43915" b="74357"/>
                <a:stretch/>
              </p:blipFill>
              <p:spPr bwMode="auto">
                <a:xfrm>
                  <a:off x="6401525" y="346004"/>
                  <a:ext cx="594000" cy="666000"/>
                </a:xfrm>
                <a:prstGeom prst="rect">
                  <a:avLst/>
                </a:prstGeom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3" name="Picture 2">
                  <a:extLst>
                    <a:ext uri="{FF2B5EF4-FFF2-40B4-BE49-F238E27FC236}">
                      <a16:creationId xmlns:a16="http://schemas.microsoft.com/office/drawing/2014/main" id="{13BD46C8-1593-48F2-A9EF-F09652F3A521}"/>
                    </a:ext>
                  </a:extLst>
                </p:cNvPr>
                <p:cNvPicPr/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6085" t="2247" r="31783" b="74357"/>
                <a:stretch/>
              </p:blipFill>
              <p:spPr bwMode="auto">
                <a:xfrm>
                  <a:off x="6401525" y="1187450"/>
                  <a:ext cx="594000" cy="666000"/>
                </a:xfrm>
                <a:prstGeom prst="rect">
                  <a:avLst/>
                </a:prstGeom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4" name="Picture 2">
                  <a:extLst>
                    <a:ext uri="{FF2B5EF4-FFF2-40B4-BE49-F238E27FC236}">
                      <a16:creationId xmlns:a16="http://schemas.microsoft.com/office/drawing/2014/main" id="{DDBB4684-4401-4613-9B7C-3D07A735D7E0}"/>
                    </a:ext>
                  </a:extLst>
                </p:cNvPr>
                <p:cNvPicPr/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68179" t="2247" r="19455" b="74357"/>
                <a:stretch/>
              </p:blipFill>
              <p:spPr bwMode="auto">
                <a:xfrm>
                  <a:off x="6401525" y="1973628"/>
                  <a:ext cx="594000" cy="666000"/>
                </a:xfrm>
                <a:prstGeom prst="rect">
                  <a:avLst/>
                </a:prstGeom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cxnSp>
          <p:nvCxnSpPr>
            <p:cNvPr id="26" name="直線單箭頭接點 25">
              <a:extLst>
                <a:ext uri="{FF2B5EF4-FFF2-40B4-BE49-F238E27FC236}">
                  <a16:creationId xmlns:a16="http://schemas.microsoft.com/office/drawing/2014/main" id="{652D7553-1C00-4CB3-8619-257E746597C3}"/>
                </a:ext>
              </a:extLst>
            </p:cNvPr>
            <p:cNvCxnSpPr>
              <a:cxnSpLocks/>
              <a:stCxn id="23" idx="3"/>
              <a:endCxn id="29" idx="1"/>
            </p:cNvCxnSpPr>
            <p:nvPr/>
          </p:nvCxnSpPr>
          <p:spPr>
            <a:xfrm>
              <a:off x="4006391" y="2666617"/>
              <a:ext cx="677570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DF535CB3-573A-4D44-BC55-5ED55EB29724}"/>
                </a:ext>
              </a:extLst>
            </p:cNvPr>
            <p:cNvSpPr txBox="1"/>
            <p:nvPr/>
          </p:nvSpPr>
          <p:spPr>
            <a:xfrm>
              <a:off x="4683961" y="2435785"/>
              <a:ext cx="1131217" cy="461665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TW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State</a:t>
              </a:r>
              <a:endPara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5" name="接點: 肘形 34">
              <a:extLst>
                <a:ext uri="{FF2B5EF4-FFF2-40B4-BE49-F238E27FC236}">
                  <a16:creationId xmlns:a16="http://schemas.microsoft.com/office/drawing/2014/main" id="{D9C36B38-3EBF-4FCB-8E0A-0E0B9C036976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64972" y="1462188"/>
              <a:ext cx="1491961" cy="924282"/>
            </a:xfrm>
            <a:prstGeom prst="bentConnector3">
              <a:avLst>
                <a:gd name="adj1" fmla="val 99915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單箭頭接點 42">
              <a:extLst>
                <a:ext uri="{FF2B5EF4-FFF2-40B4-BE49-F238E27FC236}">
                  <a16:creationId xmlns:a16="http://schemas.microsoft.com/office/drawing/2014/main" id="{E8505B1E-7FC2-4507-A667-7D5E5C360E35}"/>
                </a:ext>
              </a:extLst>
            </p:cNvPr>
            <p:cNvCxnSpPr>
              <a:cxnSpLocks/>
              <a:stCxn id="29" idx="3"/>
            </p:cNvCxnSpPr>
            <p:nvPr/>
          </p:nvCxnSpPr>
          <p:spPr>
            <a:xfrm>
              <a:off x="5815178" y="2666618"/>
              <a:ext cx="56164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群組 45">
              <a:extLst>
                <a:ext uri="{FF2B5EF4-FFF2-40B4-BE49-F238E27FC236}">
                  <a16:creationId xmlns:a16="http://schemas.microsoft.com/office/drawing/2014/main" id="{2C48F6EB-860F-4AA4-B6D6-D21326DC98E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492748" y="1804520"/>
              <a:ext cx="2038510" cy="1713557"/>
              <a:chOff x="1566359" y="2573751"/>
              <a:chExt cx="3758762" cy="3093231"/>
            </a:xfrm>
          </p:grpSpPr>
          <p:grpSp>
            <p:nvGrpSpPr>
              <p:cNvPr id="47" name="群組 46">
                <a:extLst>
                  <a:ext uri="{FF2B5EF4-FFF2-40B4-BE49-F238E27FC236}">
                    <a16:creationId xmlns:a16="http://schemas.microsoft.com/office/drawing/2014/main" id="{C0E4B7DF-C1C8-4589-91CA-44B2994E4596}"/>
                  </a:ext>
                </a:extLst>
              </p:cNvPr>
              <p:cNvGrpSpPr/>
              <p:nvPr/>
            </p:nvGrpSpPr>
            <p:grpSpPr>
              <a:xfrm>
                <a:off x="1566359" y="2991412"/>
                <a:ext cx="964598" cy="2265088"/>
                <a:chOff x="1103904" y="2206090"/>
                <a:chExt cx="1094305" cy="2569668"/>
              </a:xfrm>
            </p:grpSpPr>
            <p:sp>
              <p:nvSpPr>
                <p:cNvPr id="86" name="矩形 85">
                  <a:extLst>
                    <a:ext uri="{FF2B5EF4-FFF2-40B4-BE49-F238E27FC236}">
                      <a16:creationId xmlns:a16="http://schemas.microsoft.com/office/drawing/2014/main" id="{BFD9E7C1-4A52-4318-8811-AEACF9F44B73}"/>
                    </a:ext>
                  </a:extLst>
                </p:cNvPr>
                <p:cNvSpPr/>
                <p:nvPr/>
              </p:nvSpPr>
              <p:spPr>
                <a:xfrm>
                  <a:off x="1103904" y="2206090"/>
                  <a:ext cx="1094305" cy="2569668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87" name="橢圓 86">
                  <a:extLst>
                    <a:ext uri="{FF2B5EF4-FFF2-40B4-BE49-F238E27FC236}">
                      <a16:creationId xmlns:a16="http://schemas.microsoft.com/office/drawing/2014/main" id="{3AEB4973-526A-4D39-9E05-8493FD5F02DB}"/>
                    </a:ext>
                  </a:extLst>
                </p:cNvPr>
                <p:cNvSpPr/>
                <p:nvPr/>
              </p:nvSpPr>
              <p:spPr>
                <a:xfrm>
                  <a:off x="1376378" y="2505992"/>
                  <a:ext cx="544246" cy="544246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88" name="橢圓 87">
                  <a:extLst>
                    <a:ext uri="{FF2B5EF4-FFF2-40B4-BE49-F238E27FC236}">
                      <a16:creationId xmlns:a16="http://schemas.microsoft.com/office/drawing/2014/main" id="{0FC4BA44-86FD-4EC4-BCF5-B4E4856AE122}"/>
                    </a:ext>
                  </a:extLst>
                </p:cNvPr>
                <p:cNvSpPr/>
                <p:nvPr/>
              </p:nvSpPr>
              <p:spPr>
                <a:xfrm>
                  <a:off x="1376378" y="3214730"/>
                  <a:ext cx="544246" cy="544246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89" name="橢圓 88">
                  <a:extLst>
                    <a:ext uri="{FF2B5EF4-FFF2-40B4-BE49-F238E27FC236}">
                      <a16:creationId xmlns:a16="http://schemas.microsoft.com/office/drawing/2014/main" id="{522DC8E0-017A-4005-BB97-304DF4C661C4}"/>
                    </a:ext>
                  </a:extLst>
                </p:cNvPr>
                <p:cNvSpPr/>
                <p:nvPr/>
              </p:nvSpPr>
              <p:spPr>
                <a:xfrm>
                  <a:off x="1376378" y="3923468"/>
                  <a:ext cx="544246" cy="544246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grpSp>
            <p:nvGrpSpPr>
              <p:cNvPr id="48" name="群組 47">
                <a:extLst>
                  <a:ext uri="{FF2B5EF4-FFF2-40B4-BE49-F238E27FC236}">
                    <a16:creationId xmlns:a16="http://schemas.microsoft.com/office/drawing/2014/main" id="{F9454085-15DD-4400-B973-DA3211426452}"/>
                  </a:ext>
                </a:extLst>
              </p:cNvPr>
              <p:cNvGrpSpPr/>
              <p:nvPr/>
            </p:nvGrpSpPr>
            <p:grpSpPr>
              <a:xfrm>
                <a:off x="2963441" y="2573751"/>
                <a:ext cx="964598" cy="3093231"/>
                <a:chOff x="2280284" y="1729715"/>
                <a:chExt cx="1094305" cy="3509170"/>
              </a:xfrm>
            </p:grpSpPr>
            <p:sp>
              <p:nvSpPr>
                <p:cNvPr id="80" name="矩形 79">
                  <a:extLst>
                    <a:ext uri="{FF2B5EF4-FFF2-40B4-BE49-F238E27FC236}">
                      <a16:creationId xmlns:a16="http://schemas.microsoft.com/office/drawing/2014/main" id="{BA5D41BE-1E87-48A0-AA85-708F8CFB773F}"/>
                    </a:ext>
                  </a:extLst>
                </p:cNvPr>
                <p:cNvSpPr/>
                <p:nvPr/>
              </p:nvSpPr>
              <p:spPr>
                <a:xfrm>
                  <a:off x="2280284" y="1729715"/>
                  <a:ext cx="1094305" cy="3509170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81" name="橢圓 80">
                  <a:extLst>
                    <a:ext uri="{FF2B5EF4-FFF2-40B4-BE49-F238E27FC236}">
                      <a16:creationId xmlns:a16="http://schemas.microsoft.com/office/drawing/2014/main" id="{5106C891-1832-4E8F-AA90-25DBCB654EE2}"/>
                    </a:ext>
                  </a:extLst>
                </p:cNvPr>
                <p:cNvSpPr/>
                <p:nvPr/>
              </p:nvSpPr>
              <p:spPr>
                <a:xfrm>
                  <a:off x="2555314" y="2581700"/>
                  <a:ext cx="544246" cy="544246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82" name="橢圓 81">
                  <a:extLst>
                    <a:ext uri="{FF2B5EF4-FFF2-40B4-BE49-F238E27FC236}">
                      <a16:creationId xmlns:a16="http://schemas.microsoft.com/office/drawing/2014/main" id="{A9FA2B4C-626F-4CF1-9F52-51F07B276CDE}"/>
                    </a:ext>
                  </a:extLst>
                </p:cNvPr>
                <p:cNvSpPr/>
                <p:nvPr/>
              </p:nvSpPr>
              <p:spPr>
                <a:xfrm>
                  <a:off x="2555314" y="3212177"/>
                  <a:ext cx="544246" cy="544246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83" name="橢圓 82">
                  <a:extLst>
                    <a:ext uri="{FF2B5EF4-FFF2-40B4-BE49-F238E27FC236}">
                      <a16:creationId xmlns:a16="http://schemas.microsoft.com/office/drawing/2014/main" id="{FC02BD71-4895-43DC-AC87-A990C7DBBCF6}"/>
                    </a:ext>
                  </a:extLst>
                </p:cNvPr>
                <p:cNvSpPr/>
                <p:nvPr/>
              </p:nvSpPr>
              <p:spPr>
                <a:xfrm>
                  <a:off x="2555314" y="3842654"/>
                  <a:ext cx="544246" cy="544246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84" name="橢圓 83">
                  <a:extLst>
                    <a:ext uri="{FF2B5EF4-FFF2-40B4-BE49-F238E27FC236}">
                      <a16:creationId xmlns:a16="http://schemas.microsoft.com/office/drawing/2014/main" id="{898DA294-DE39-49BB-BEF2-7E26B24D8064}"/>
                    </a:ext>
                  </a:extLst>
                </p:cNvPr>
                <p:cNvSpPr/>
                <p:nvPr/>
              </p:nvSpPr>
              <p:spPr>
                <a:xfrm>
                  <a:off x="2555314" y="4473131"/>
                  <a:ext cx="544246" cy="544246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85" name="橢圓 84">
                  <a:extLst>
                    <a:ext uri="{FF2B5EF4-FFF2-40B4-BE49-F238E27FC236}">
                      <a16:creationId xmlns:a16="http://schemas.microsoft.com/office/drawing/2014/main" id="{B293B89E-482A-4E5B-874D-C10F41E56FB4}"/>
                    </a:ext>
                  </a:extLst>
                </p:cNvPr>
                <p:cNvSpPr/>
                <p:nvPr/>
              </p:nvSpPr>
              <p:spPr>
                <a:xfrm>
                  <a:off x="2555314" y="1951223"/>
                  <a:ext cx="544246" cy="544246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grpSp>
            <p:nvGrpSpPr>
              <p:cNvPr id="49" name="群組 48">
                <a:extLst>
                  <a:ext uri="{FF2B5EF4-FFF2-40B4-BE49-F238E27FC236}">
                    <a16:creationId xmlns:a16="http://schemas.microsoft.com/office/drawing/2014/main" id="{0C35215D-9EA3-4F0F-B654-16F990D69679}"/>
                  </a:ext>
                </a:extLst>
              </p:cNvPr>
              <p:cNvGrpSpPr/>
              <p:nvPr/>
            </p:nvGrpSpPr>
            <p:grpSpPr>
              <a:xfrm>
                <a:off x="4360523" y="3300901"/>
                <a:ext cx="964598" cy="1663406"/>
                <a:chOff x="1103904" y="2888678"/>
                <a:chExt cx="1094305" cy="1887080"/>
              </a:xfrm>
            </p:grpSpPr>
            <p:sp>
              <p:nvSpPr>
                <p:cNvPr id="76" name="矩形 75">
                  <a:extLst>
                    <a:ext uri="{FF2B5EF4-FFF2-40B4-BE49-F238E27FC236}">
                      <a16:creationId xmlns:a16="http://schemas.microsoft.com/office/drawing/2014/main" id="{8ACCE285-A9C9-41FF-918F-398609ED4F35}"/>
                    </a:ext>
                  </a:extLst>
                </p:cNvPr>
                <p:cNvSpPr/>
                <p:nvPr/>
              </p:nvSpPr>
              <p:spPr>
                <a:xfrm>
                  <a:off x="1103904" y="2888678"/>
                  <a:ext cx="1094305" cy="1887080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77" name="橢圓 76">
                  <a:extLst>
                    <a:ext uri="{FF2B5EF4-FFF2-40B4-BE49-F238E27FC236}">
                      <a16:creationId xmlns:a16="http://schemas.microsoft.com/office/drawing/2014/main" id="{C26D5C69-AE5E-4813-93BD-05FBACDAB258}"/>
                    </a:ext>
                  </a:extLst>
                </p:cNvPr>
                <p:cNvSpPr/>
                <p:nvPr/>
              </p:nvSpPr>
              <p:spPr>
                <a:xfrm>
                  <a:off x="1376378" y="3214730"/>
                  <a:ext cx="544246" cy="544246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78" name="橢圓 77">
                  <a:extLst>
                    <a:ext uri="{FF2B5EF4-FFF2-40B4-BE49-F238E27FC236}">
                      <a16:creationId xmlns:a16="http://schemas.microsoft.com/office/drawing/2014/main" id="{B3B63C14-8A03-4922-B0D0-8FBE6D6C10B8}"/>
                    </a:ext>
                  </a:extLst>
                </p:cNvPr>
                <p:cNvSpPr/>
                <p:nvPr/>
              </p:nvSpPr>
              <p:spPr>
                <a:xfrm>
                  <a:off x="1376378" y="3923468"/>
                  <a:ext cx="544246" cy="544246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cxnSp>
            <p:nvCxnSpPr>
              <p:cNvPr id="51" name="直線單箭頭接點 50">
                <a:extLst>
                  <a:ext uri="{FF2B5EF4-FFF2-40B4-BE49-F238E27FC236}">
                    <a16:creationId xmlns:a16="http://schemas.microsoft.com/office/drawing/2014/main" id="{1F780027-89DF-47AE-A85B-BF2E0D713356}"/>
                  </a:ext>
                </a:extLst>
              </p:cNvPr>
              <p:cNvCxnSpPr>
                <a:stCxn id="87" idx="6"/>
                <a:endCxn id="85" idx="2"/>
              </p:cNvCxnSpPr>
              <p:nvPr/>
            </p:nvCxnSpPr>
            <p:spPr>
              <a:xfrm flipV="1">
                <a:off x="2286274" y="3008873"/>
                <a:ext cx="919598" cy="48676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直線單箭頭接點 51">
                <a:extLst>
                  <a:ext uri="{FF2B5EF4-FFF2-40B4-BE49-F238E27FC236}">
                    <a16:creationId xmlns:a16="http://schemas.microsoft.com/office/drawing/2014/main" id="{D41A7296-5B1A-4CA3-BC98-7FB4CA014B98}"/>
                  </a:ext>
                </a:extLst>
              </p:cNvPr>
              <p:cNvCxnSpPr>
                <a:stCxn id="87" idx="6"/>
                <a:endCxn id="81" idx="2"/>
              </p:cNvCxnSpPr>
              <p:nvPr/>
            </p:nvCxnSpPr>
            <p:spPr>
              <a:xfrm>
                <a:off x="2286274" y="3495635"/>
                <a:ext cx="919598" cy="6898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直線單箭頭接點 52">
                <a:extLst>
                  <a:ext uri="{FF2B5EF4-FFF2-40B4-BE49-F238E27FC236}">
                    <a16:creationId xmlns:a16="http://schemas.microsoft.com/office/drawing/2014/main" id="{D4036F59-585B-4CA1-A1E8-B73AB3FEF341}"/>
                  </a:ext>
                </a:extLst>
              </p:cNvPr>
              <p:cNvCxnSpPr>
                <a:stCxn id="87" idx="6"/>
                <a:endCxn id="82" idx="2"/>
              </p:cNvCxnSpPr>
              <p:nvPr/>
            </p:nvCxnSpPr>
            <p:spPr>
              <a:xfrm>
                <a:off x="2286274" y="3495635"/>
                <a:ext cx="919598" cy="62473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直線單箭頭接點 53">
                <a:extLst>
                  <a:ext uri="{FF2B5EF4-FFF2-40B4-BE49-F238E27FC236}">
                    <a16:creationId xmlns:a16="http://schemas.microsoft.com/office/drawing/2014/main" id="{1E8DBAF0-C0B2-47C1-A86B-6BE0C681467B}"/>
                  </a:ext>
                </a:extLst>
              </p:cNvPr>
              <p:cNvCxnSpPr>
                <a:endCxn id="83" idx="2"/>
              </p:cNvCxnSpPr>
              <p:nvPr/>
            </p:nvCxnSpPr>
            <p:spPr>
              <a:xfrm>
                <a:off x="2302761" y="3511325"/>
                <a:ext cx="903111" cy="116478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直線單箭頭接點 54">
                <a:extLst>
                  <a:ext uri="{FF2B5EF4-FFF2-40B4-BE49-F238E27FC236}">
                    <a16:creationId xmlns:a16="http://schemas.microsoft.com/office/drawing/2014/main" id="{EE20D29A-57A0-497A-826E-2B35D5707711}"/>
                  </a:ext>
                </a:extLst>
              </p:cNvPr>
              <p:cNvCxnSpPr>
                <a:stCxn id="87" idx="6"/>
                <a:endCxn id="84" idx="2"/>
              </p:cNvCxnSpPr>
              <p:nvPr/>
            </p:nvCxnSpPr>
            <p:spPr>
              <a:xfrm>
                <a:off x="2286274" y="3495635"/>
                <a:ext cx="919598" cy="173622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直線單箭頭接點 55">
                <a:extLst>
                  <a:ext uri="{FF2B5EF4-FFF2-40B4-BE49-F238E27FC236}">
                    <a16:creationId xmlns:a16="http://schemas.microsoft.com/office/drawing/2014/main" id="{D393DB28-C483-4719-A10B-CFB17BF94806}"/>
                  </a:ext>
                </a:extLst>
              </p:cNvPr>
              <p:cNvCxnSpPr>
                <a:stCxn id="88" idx="6"/>
                <a:endCxn id="85" idx="2"/>
              </p:cNvCxnSpPr>
              <p:nvPr/>
            </p:nvCxnSpPr>
            <p:spPr>
              <a:xfrm flipV="1">
                <a:off x="2286274" y="3008873"/>
                <a:ext cx="919598" cy="11114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直線單箭頭接點 56">
                <a:extLst>
                  <a:ext uri="{FF2B5EF4-FFF2-40B4-BE49-F238E27FC236}">
                    <a16:creationId xmlns:a16="http://schemas.microsoft.com/office/drawing/2014/main" id="{FB06D631-0F9B-4AAB-9E4E-233829A41397}"/>
                  </a:ext>
                </a:extLst>
              </p:cNvPr>
              <p:cNvCxnSpPr>
                <a:stCxn id="88" idx="6"/>
                <a:endCxn id="81" idx="2"/>
              </p:cNvCxnSpPr>
              <p:nvPr/>
            </p:nvCxnSpPr>
            <p:spPr>
              <a:xfrm flipV="1">
                <a:off x="2286274" y="3564620"/>
                <a:ext cx="919598" cy="55574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直線單箭頭接點 57">
                <a:extLst>
                  <a:ext uri="{FF2B5EF4-FFF2-40B4-BE49-F238E27FC236}">
                    <a16:creationId xmlns:a16="http://schemas.microsoft.com/office/drawing/2014/main" id="{7D19F795-970B-4F5E-AD2A-F79B8435481E}"/>
                  </a:ext>
                </a:extLst>
              </p:cNvPr>
              <p:cNvCxnSpPr>
                <a:stCxn id="88" idx="6"/>
                <a:endCxn id="82" idx="2"/>
              </p:cNvCxnSpPr>
              <p:nvPr/>
            </p:nvCxnSpPr>
            <p:spPr>
              <a:xfrm>
                <a:off x="2286274" y="4120367"/>
                <a:ext cx="91959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直線單箭頭接點 58">
                <a:extLst>
                  <a:ext uri="{FF2B5EF4-FFF2-40B4-BE49-F238E27FC236}">
                    <a16:creationId xmlns:a16="http://schemas.microsoft.com/office/drawing/2014/main" id="{B39A83D1-A021-43EA-A718-D49ADE49E8F8}"/>
                  </a:ext>
                </a:extLst>
              </p:cNvPr>
              <p:cNvCxnSpPr>
                <a:endCxn id="83" idx="2"/>
              </p:cNvCxnSpPr>
              <p:nvPr/>
            </p:nvCxnSpPr>
            <p:spPr>
              <a:xfrm>
                <a:off x="2302761" y="4142488"/>
                <a:ext cx="903111" cy="53362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直線單箭頭接點 59">
                <a:extLst>
                  <a:ext uri="{FF2B5EF4-FFF2-40B4-BE49-F238E27FC236}">
                    <a16:creationId xmlns:a16="http://schemas.microsoft.com/office/drawing/2014/main" id="{4B0D4A60-C854-4CED-9387-FF12A398CC9B}"/>
                  </a:ext>
                </a:extLst>
              </p:cNvPr>
              <p:cNvCxnSpPr>
                <a:endCxn id="84" idx="2"/>
              </p:cNvCxnSpPr>
              <p:nvPr/>
            </p:nvCxnSpPr>
            <p:spPr>
              <a:xfrm>
                <a:off x="2312983" y="4137828"/>
                <a:ext cx="892888" cy="109403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直線單箭頭接點 60">
                <a:extLst>
                  <a:ext uri="{FF2B5EF4-FFF2-40B4-BE49-F238E27FC236}">
                    <a16:creationId xmlns:a16="http://schemas.microsoft.com/office/drawing/2014/main" id="{D38263EF-7086-4BB9-BC3C-17D7BE882392}"/>
                  </a:ext>
                </a:extLst>
              </p:cNvPr>
              <p:cNvCxnSpPr>
                <a:stCxn id="89" idx="6"/>
                <a:endCxn id="85" idx="2"/>
              </p:cNvCxnSpPr>
              <p:nvPr/>
            </p:nvCxnSpPr>
            <p:spPr>
              <a:xfrm flipV="1">
                <a:off x="2286274" y="3008873"/>
                <a:ext cx="919598" cy="173622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直線單箭頭接點 61">
                <a:extLst>
                  <a:ext uri="{FF2B5EF4-FFF2-40B4-BE49-F238E27FC236}">
                    <a16:creationId xmlns:a16="http://schemas.microsoft.com/office/drawing/2014/main" id="{2E10FC5A-8BF5-493A-87AB-261F555CDC73}"/>
                  </a:ext>
                </a:extLst>
              </p:cNvPr>
              <p:cNvCxnSpPr>
                <a:stCxn id="89" idx="6"/>
                <a:endCxn id="81" idx="2"/>
              </p:cNvCxnSpPr>
              <p:nvPr/>
            </p:nvCxnSpPr>
            <p:spPr>
              <a:xfrm flipV="1">
                <a:off x="2286274" y="3564620"/>
                <a:ext cx="919598" cy="118047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直線單箭頭接點 62">
                <a:extLst>
                  <a:ext uri="{FF2B5EF4-FFF2-40B4-BE49-F238E27FC236}">
                    <a16:creationId xmlns:a16="http://schemas.microsoft.com/office/drawing/2014/main" id="{A9FEC6C6-4C31-41B3-BDA0-0E84F6376DBA}"/>
                  </a:ext>
                </a:extLst>
              </p:cNvPr>
              <p:cNvCxnSpPr>
                <a:endCxn id="82" idx="2"/>
              </p:cNvCxnSpPr>
              <p:nvPr/>
            </p:nvCxnSpPr>
            <p:spPr>
              <a:xfrm flipV="1">
                <a:off x="2312983" y="4120367"/>
                <a:ext cx="892888" cy="63133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" name="直線單箭頭接點 63">
                <a:extLst>
                  <a:ext uri="{FF2B5EF4-FFF2-40B4-BE49-F238E27FC236}">
                    <a16:creationId xmlns:a16="http://schemas.microsoft.com/office/drawing/2014/main" id="{36D91D78-6E41-4961-9203-0A2E3DAE94D4}"/>
                  </a:ext>
                </a:extLst>
              </p:cNvPr>
              <p:cNvCxnSpPr>
                <a:stCxn id="89" idx="6"/>
                <a:endCxn id="83" idx="2"/>
              </p:cNvCxnSpPr>
              <p:nvPr/>
            </p:nvCxnSpPr>
            <p:spPr>
              <a:xfrm flipV="1">
                <a:off x="2286274" y="4676114"/>
                <a:ext cx="919598" cy="6898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直線單箭頭接點 64">
                <a:extLst>
                  <a:ext uri="{FF2B5EF4-FFF2-40B4-BE49-F238E27FC236}">
                    <a16:creationId xmlns:a16="http://schemas.microsoft.com/office/drawing/2014/main" id="{01576EA7-CA0A-4C2A-A0D5-B9CC4F44D810}"/>
                  </a:ext>
                </a:extLst>
              </p:cNvPr>
              <p:cNvCxnSpPr>
                <a:stCxn id="89" idx="6"/>
                <a:endCxn id="84" idx="2"/>
              </p:cNvCxnSpPr>
              <p:nvPr/>
            </p:nvCxnSpPr>
            <p:spPr>
              <a:xfrm>
                <a:off x="2286274" y="4745099"/>
                <a:ext cx="919598" cy="48676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直線單箭頭接點 65">
                <a:extLst>
                  <a:ext uri="{FF2B5EF4-FFF2-40B4-BE49-F238E27FC236}">
                    <a16:creationId xmlns:a16="http://schemas.microsoft.com/office/drawing/2014/main" id="{8539A236-01EF-4746-AB5D-E10D8F28DD5A}"/>
                  </a:ext>
                </a:extLst>
              </p:cNvPr>
              <p:cNvCxnSpPr>
                <a:stCxn id="85" idx="6"/>
                <a:endCxn id="77" idx="2"/>
              </p:cNvCxnSpPr>
              <p:nvPr/>
            </p:nvCxnSpPr>
            <p:spPr>
              <a:xfrm>
                <a:off x="3685609" y="3008873"/>
                <a:ext cx="915092" cy="81930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直線單箭頭接點 66">
                <a:extLst>
                  <a:ext uri="{FF2B5EF4-FFF2-40B4-BE49-F238E27FC236}">
                    <a16:creationId xmlns:a16="http://schemas.microsoft.com/office/drawing/2014/main" id="{FD655B33-4E5D-42D5-BC46-6813EF6C4333}"/>
                  </a:ext>
                </a:extLst>
              </p:cNvPr>
              <p:cNvCxnSpPr>
                <a:stCxn id="81" idx="6"/>
                <a:endCxn id="77" idx="2"/>
              </p:cNvCxnSpPr>
              <p:nvPr/>
            </p:nvCxnSpPr>
            <p:spPr>
              <a:xfrm>
                <a:off x="3685609" y="3564620"/>
                <a:ext cx="915092" cy="26355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直線單箭頭接點 67">
                <a:extLst>
                  <a:ext uri="{FF2B5EF4-FFF2-40B4-BE49-F238E27FC236}">
                    <a16:creationId xmlns:a16="http://schemas.microsoft.com/office/drawing/2014/main" id="{D07478FF-08B2-43BD-B89A-CB097AB6C46F}"/>
                  </a:ext>
                </a:extLst>
              </p:cNvPr>
              <p:cNvCxnSpPr>
                <a:stCxn id="82" idx="6"/>
                <a:endCxn id="77" idx="2"/>
              </p:cNvCxnSpPr>
              <p:nvPr/>
            </p:nvCxnSpPr>
            <p:spPr>
              <a:xfrm flipV="1">
                <a:off x="3685609" y="3828175"/>
                <a:ext cx="915092" cy="29219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直線單箭頭接點 68">
                <a:extLst>
                  <a:ext uri="{FF2B5EF4-FFF2-40B4-BE49-F238E27FC236}">
                    <a16:creationId xmlns:a16="http://schemas.microsoft.com/office/drawing/2014/main" id="{E9576E3E-6A12-4047-A31F-B81D62C86D94}"/>
                  </a:ext>
                </a:extLst>
              </p:cNvPr>
              <p:cNvCxnSpPr>
                <a:stCxn id="83" idx="6"/>
                <a:endCxn id="77" idx="2"/>
              </p:cNvCxnSpPr>
              <p:nvPr/>
            </p:nvCxnSpPr>
            <p:spPr>
              <a:xfrm flipV="1">
                <a:off x="3685609" y="3828175"/>
                <a:ext cx="915092" cy="84793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直線單箭頭接點 69">
                <a:extLst>
                  <a:ext uri="{FF2B5EF4-FFF2-40B4-BE49-F238E27FC236}">
                    <a16:creationId xmlns:a16="http://schemas.microsoft.com/office/drawing/2014/main" id="{03188371-16F7-4BBD-92A7-D5688E4C42B9}"/>
                  </a:ext>
                </a:extLst>
              </p:cNvPr>
              <p:cNvCxnSpPr>
                <a:stCxn id="84" idx="6"/>
                <a:endCxn id="77" idx="2"/>
              </p:cNvCxnSpPr>
              <p:nvPr/>
            </p:nvCxnSpPr>
            <p:spPr>
              <a:xfrm flipV="1">
                <a:off x="3685609" y="3828175"/>
                <a:ext cx="915092" cy="140368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直線單箭頭接點 70">
                <a:extLst>
                  <a:ext uri="{FF2B5EF4-FFF2-40B4-BE49-F238E27FC236}">
                    <a16:creationId xmlns:a16="http://schemas.microsoft.com/office/drawing/2014/main" id="{C413E342-52E7-4717-A6A4-E25F5926809F}"/>
                  </a:ext>
                </a:extLst>
              </p:cNvPr>
              <p:cNvCxnSpPr>
                <a:stCxn id="85" idx="6"/>
                <a:endCxn id="78" idx="2"/>
              </p:cNvCxnSpPr>
              <p:nvPr/>
            </p:nvCxnSpPr>
            <p:spPr>
              <a:xfrm>
                <a:off x="3685609" y="3008873"/>
                <a:ext cx="915092" cy="144403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直線單箭頭接點 71">
                <a:extLst>
                  <a:ext uri="{FF2B5EF4-FFF2-40B4-BE49-F238E27FC236}">
                    <a16:creationId xmlns:a16="http://schemas.microsoft.com/office/drawing/2014/main" id="{D55D84AB-6107-43ED-9199-E592AC2DDEAD}"/>
                  </a:ext>
                </a:extLst>
              </p:cNvPr>
              <p:cNvCxnSpPr>
                <a:stCxn id="81" idx="6"/>
                <a:endCxn id="78" idx="2"/>
              </p:cNvCxnSpPr>
              <p:nvPr/>
            </p:nvCxnSpPr>
            <p:spPr>
              <a:xfrm>
                <a:off x="3685609" y="3564620"/>
                <a:ext cx="915092" cy="88828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3" name="直線單箭頭接點 72">
                <a:extLst>
                  <a:ext uri="{FF2B5EF4-FFF2-40B4-BE49-F238E27FC236}">
                    <a16:creationId xmlns:a16="http://schemas.microsoft.com/office/drawing/2014/main" id="{ACB5B97C-0338-4976-A759-E00B9BA71F4D}"/>
                  </a:ext>
                </a:extLst>
              </p:cNvPr>
              <p:cNvCxnSpPr>
                <a:stCxn id="82" idx="6"/>
                <a:endCxn id="78" idx="2"/>
              </p:cNvCxnSpPr>
              <p:nvPr/>
            </p:nvCxnSpPr>
            <p:spPr>
              <a:xfrm>
                <a:off x="3685609" y="4120367"/>
                <a:ext cx="915092" cy="33254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直線單箭頭接點 73">
                <a:extLst>
                  <a:ext uri="{FF2B5EF4-FFF2-40B4-BE49-F238E27FC236}">
                    <a16:creationId xmlns:a16="http://schemas.microsoft.com/office/drawing/2014/main" id="{F81A7036-D218-4406-8C84-D2F18C847125}"/>
                  </a:ext>
                </a:extLst>
              </p:cNvPr>
              <p:cNvCxnSpPr>
                <a:stCxn id="83" idx="6"/>
                <a:endCxn id="78" idx="2"/>
              </p:cNvCxnSpPr>
              <p:nvPr/>
            </p:nvCxnSpPr>
            <p:spPr>
              <a:xfrm flipV="1">
                <a:off x="3685609" y="4452907"/>
                <a:ext cx="915092" cy="22320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直線單箭頭接點 74">
                <a:extLst>
                  <a:ext uri="{FF2B5EF4-FFF2-40B4-BE49-F238E27FC236}">
                    <a16:creationId xmlns:a16="http://schemas.microsoft.com/office/drawing/2014/main" id="{8D7CBDEF-DE50-4E35-B7EC-3612D6FC1036}"/>
                  </a:ext>
                </a:extLst>
              </p:cNvPr>
              <p:cNvCxnSpPr>
                <a:endCxn id="78" idx="2"/>
              </p:cNvCxnSpPr>
              <p:nvPr/>
            </p:nvCxnSpPr>
            <p:spPr>
              <a:xfrm flipV="1">
                <a:off x="3685609" y="4452907"/>
                <a:ext cx="915092" cy="77895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94" name="群組 93">
              <a:extLst>
                <a:ext uri="{FF2B5EF4-FFF2-40B4-BE49-F238E27FC236}">
                  <a16:creationId xmlns:a16="http://schemas.microsoft.com/office/drawing/2014/main" id="{99BCD362-C8C3-4D06-8CDA-4F53E3D1547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135935" y="1804104"/>
              <a:ext cx="2038510" cy="1713557"/>
              <a:chOff x="1566359" y="2573751"/>
              <a:chExt cx="3758762" cy="3093231"/>
            </a:xfrm>
          </p:grpSpPr>
          <p:grpSp>
            <p:nvGrpSpPr>
              <p:cNvPr id="95" name="群組 94">
                <a:extLst>
                  <a:ext uri="{FF2B5EF4-FFF2-40B4-BE49-F238E27FC236}">
                    <a16:creationId xmlns:a16="http://schemas.microsoft.com/office/drawing/2014/main" id="{3586FD4A-04BF-48E9-98A1-BD1E894D0CBC}"/>
                  </a:ext>
                </a:extLst>
              </p:cNvPr>
              <p:cNvGrpSpPr/>
              <p:nvPr/>
            </p:nvGrpSpPr>
            <p:grpSpPr>
              <a:xfrm>
                <a:off x="1566359" y="2991412"/>
                <a:ext cx="964598" cy="2265088"/>
                <a:chOff x="1103904" y="2206090"/>
                <a:chExt cx="1094305" cy="2569668"/>
              </a:xfrm>
            </p:grpSpPr>
            <p:sp>
              <p:nvSpPr>
                <p:cNvPr id="132" name="矩形 131">
                  <a:extLst>
                    <a:ext uri="{FF2B5EF4-FFF2-40B4-BE49-F238E27FC236}">
                      <a16:creationId xmlns:a16="http://schemas.microsoft.com/office/drawing/2014/main" id="{4B9C5C60-26BD-4C59-BFF6-5A3C2482D116}"/>
                    </a:ext>
                  </a:extLst>
                </p:cNvPr>
                <p:cNvSpPr/>
                <p:nvPr/>
              </p:nvSpPr>
              <p:spPr>
                <a:xfrm>
                  <a:off x="1103904" y="2206090"/>
                  <a:ext cx="1094305" cy="2569668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33" name="橢圓 132">
                  <a:extLst>
                    <a:ext uri="{FF2B5EF4-FFF2-40B4-BE49-F238E27FC236}">
                      <a16:creationId xmlns:a16="http://schemas.microsoft.com/office/drawing/2014/main" id="{5279C8D4-DB90-4EF6-8642-F60049BADF6D}"/>
                    </a:ext>
                  </a:extLst>
                </p:cNvPr>
                <p:cNvSpPr/>
                <p:nvPr/>
              </p:nvSpPr>
              <p:spPr>
                <a:xfrm>
                  <a:off x="1376378" y="2505992"/>
                  <a:ext cx="544246" cy="544246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34" name="橢圓 133">
                  <a:extLst>
                    <a:ext uri="{FF2B5EF4-FFF2-40B4-BE49-F238E27FC236}">
                      <a16:creationId xmlns:a16="http://schemas.microsoft.com/office/drawing/2014/main" id="{EBED3130-6703-4D9D-A459-53DDBB590B76}"/>
                    </a:ext>
                  </a:extLst>
                </p:cNvPr>
                <p:cNvSpPr/>
                <p:nvPr/>
              </p:nvSpPr>
              <p:spPr>
                <a:xfrm>
                  <a:off x="1376378" y="3214730"/>
                  <a:ext cx="544246" cy="544246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35" name="橢圓 134">
                  <a:extLst>
                    <a:ext uri="{FF2B5EF4-FFF2-40B4-BE49-F238E27FC236}">
                      <a16:creationId xmlns:a16="http://schemas.microsoft.com/office/drawing/2014/main" id="{0B885FD7-621C-408E-ACB9-E9EFB7E2CCF3}"/>
                    </a:ext>
                  </a:extLst>
                </p:cNvPr>
                <p:cNvSpPr/>
                <p:nvPr/>
              </p:nvSpPr>
              <p:spPr>
                <a:xfrm>
                  <a:off x="1376378" y="3923468"/>
                  <a:ext cx="544246" cy="544246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grpSp>
            <p:nvGrpSpPr>
              <p:cNvPr id="96" name="群組 95">
                <a:extLst>
                  <a:ext uri="{FF2B5EF4-FFF2-40B4-BE49-F238E27FC236}">
                    <a16:creationId xmlns:a16="http://schemas.microsoft.com/office/drawing/2014/main" id="{659D4866-3390-400A-8744-6EAE846842CA}"/>
                  </a:ext>
                </a:extLst>
              </p:cNvPr>
              <p:cNvGrpSpPr/>
              <p:nvPr/>
            </p:nvGrpSpPr>
            <p:grpSpPr>
              <a:xfrm>
                <a:off x="2963441" y="2573751"/>
                <a:ext cx="964598" cy="3093231"/>
                <a:chOff x="2280284" y="1729715"/>
                <a:chExt cx="1094305" cy="3509170"/>
              </a:xfrm>
            </p:grpSpPr>
            <p:sp>
              <p:nvSpPr>
                <p:cNvPr id="126" name="矩形 125">
                  <a:extLst>
                    <a:ext uri="{FF2B5EF4-FFF2-40B4-BE49-F238E27FC236}">
                      <a16:creationId xmlns:a16="http://schemas.microsoft.com/office/drawing/2014/main" id="{71A0B125-FC89-4EDB-A1C8-4505D6256AC6}"/>
                    </a:ext>
                  </a:extLst>
                </p:cNvPr>
                <p:cNvSpPr/>
                <p:nvPr/>
              </p:nvSpPr>
              <p:spPr>
                <a:xfrm>
                  <a:off x="2280284" y="1729715"/>
                  <a:ext cx="1094305" cy="3509170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27" name="橢圓 126">
                  <a:extLst>
                    <a:ext uri="{FF2B5EF4-FFF2-40B4-BE49-F238E27FC236}">
                      <a16:creationId xmlns:a16="http://schemas.microsoft.com/office/drawing/2014/main" id="{E719A537-0A98-4139-84FF-9D48B5C7E858}"/>
                    </a:ext>
                  </a:extLst>
                </p:cNvPr>
                <p:cNvSpPr/>
                <p:nvPr/>
              </p:nvSpPr>
              <p:spPr>
                <a:xfrm>
                  <a:off x="2555314" y="2581700"/>
                  <a:ext cx="544246" cy="544246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28" name="橢圓 127">
                  <a:extLst>
                    <a:ext uri="{FF2B5EF4-FFF2-40B4-BE49-F238E27FC236}">
                      <a16:creationId xmlns:a16="http://schemas.microsoft.com/office/drawing/2014/main" id="{C1E6E520-EE46-42B0-9C5B-B887E815FED2}"/>
                    </a:ext>
                  </a:extLst>
                </p:cNvPr>
                <p:cNvSpPr/>
                <p:nvPr/>
              </p:nvSpPr>
              <p:spPr>
                <a:xfrm>
                  <a:off x="2555314" y="3212177"/>
                  <a:ext cx="544246" cy="544246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29" name="橢圓 128">
                  <a:extLst>
                    <a:ext uri="{FF2B5EF4-FFF2-40B4-BE49-F238E27FC236}">
                      <a16:creationId xmlns:a16="http://schemas.microsoft.com/office/drawing/2014/main" id="{22C187EB-E6D8-4832-AA98-64C313663302}"/>
                    </a:ext>
                  </a:extLst>
                </p:cNvPr>
                <p:cNvSpPr/>
                <p:nvPr/>
              </p:nvSpPr>
              <p:spPr>
                <a:xfrm>
                  <a:off x="2555314" y="3842654"/>
                  <a:ext cx="544246" cy="544246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30" name="橢圓 129">
                  <a:extLst>
                    <a:ext uri="{FF2B5EF4-FFF2-40B4-BE49-F238E27FC236}">
                      <a16:creationId xmlns:a16="http://schemas.microsoft.com/office/drawing/2014/main" id="{85815B21-328D-4C4F-A05D-3AC63D931204}"/>
                    </a:ext>
                  </a:extLst>
                </p:cNvPr>
                <p:cNvSpPr/>
                <p:nvPr/>
              </p:nvSpPr>
              <p:spPr>
                <a:xfrm>
                  <a:off x="2555314" y="4473131"/>
                  <a:ext cx="544246" cy="544246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31" name="橢圓 130">
                  <a:extLst>
                    <a:ext uri="{FF2B5EF4-FFF2-40B4-BE49-F238E27FC236}">
                      <a16:creationId xmlns:a16="http://schemas.microsoft.com/office/drawing/2014/main" id="{5FEDC006-034B-43B0-A313-494B1F942CB8}"/>
                    </a:ext>
                  </a:extLst>
                </p:cNvPr>
                <p:cNvSpPr/>
                <p:nvPr/>
              </p:nvSpPr>
              <p:spPr>
                <a:xfrm>
                  <a:off x="2555314" y="1951223"/>
                  <a:ext cx="544246" cy="544246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grpSp>
            <p:nvGrpSpPr>
              <p:cNvPr id="97" name="群組 96">
                <a:extLst>
                  <a:ext uri="{FF2B5EF4-FFF2-40B4-BE49-F238E27FC236}">
                    <a16:creationId xmlns:a16="http://schemas.microsoft.com/office/drawing/2014/main" id="{267D4E7A-430B-4AC3-8A86-645B9988151B}"/>
                  </a:ext>
                </a:extLst>
              </p:cNvPr>
              <p:cNvGrpSpPr/>
              <p:nvPr/>
            </p:nvGrpSpPr>
            <p:grpSpPr>
              <a:xfrm>
                <a:off x="4360523" y="3300901"/>
                <a:ext cx="964598" cy="1663406"/>
                <a:chOff x="1103904" y="2888678"/>
                <a:chExt cx="1094305" cy="1887080"/>
              </a:xfrm>
            </p:grpSpPr>
            <p:sp>
              <p:nvSpPr>
                <p:cNvPr id="123" name="矩形 122">
                  <a:extLst>
                    <a:ext uri="{FF2B5EF4-FFF2-40B4-BE49-F238E27FC236}">
                      <a16:creationId xmlns:a16="http://schemas.microsoft.com/office/drawing/2014/main" id="{8E842F1D-FE50-42FD-BF84-0B556CC72AD3}"/>
                    </a:ext>
                  </a:extLst>
                </p:cNvPr>
                <p:cNvSpPr/>
                <p:nvPr/>
              </p:nvSpPr>
              <p:spPr>
                <a:xfrm>
                  <a:off x="1103904" y="2888678"/>
                  <a:ext cx="1094305" cy="1887080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24" name="橢圓 123">
                  <a:extLst>
                    <a:ext uri="{FF2B5EF4-FFF2-40B4-BE49-F238E27FC236}">
                      <a16:creationId xmlns:a16="http://schemas.microsoft.com/office/drawing/2014/main" id="{47872F06-DF93-43CF-9FCC-B1FB30736041}"/>
                    </a:ext>
                  </a:extLst>
                </p:cNvPr>
                <p:cNvSpPr/>
                <p:nvPr/>
              </p:nvSpPr>
              <p:spPr>
                <a:xfrm>
                  <a:off x="1376378" y="3214730"/>
                  <a:ext cx="544246" cy="544246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25" name="橢圓 124">
                  <a:extLst>
                    <a:ext uri="{FF2B5EF4-FFF2-40B4-BE49-F238E27FC236}">
                      <a16:creationId xmlns:a16="http://schemas.microsoft.com/office/drawing/2014/main" id="{2C631538-D937-4A5D-9543-2B62B3764B18}"/>
                    </a:ext>
                  </a:extLst>
                </p:cNvPr>
                <p:cNvSpPr/>
                <p:nvPr/>
              </p:nvSpPr>
              <p:spPr>
                <a:xfrm>
                  <a:off x="1376378" y="3923468"/>
                  <a:ext cx="544246" cy="544246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cxnSp>
            <p:nvCxnSpPr>
              <p:cNvPr id="98" name="直線單箭頭接點 97">
                <a:extLst>
                  <a:ext uri="{FF2B5EF4-FFF2-40B4-BE49-F238E27FC236}">
                    <a16:creationId xmlns:a16="http://schemas.microsoft.com/office/drawing/2014/main" id="{673EC824-C2B2-42C6-9A58-7C77CCBC2441}"/>
                  </a:ext>
                </a:extLst>
              </p:cNvPr>
              <p:cNvCxnSpPr>
                <a:stCxn id="133" idx="6"/>
                <a:endCxn id="131" idx="2"/>
              </p:cNvCxnSpPr>
              <p:nvPr/>
            </p:nvCxnSpPr>
            <p:spPr>
              <a:xfrm flipV="1">
                <a:off x="2286274" y="3008873"/>
                <a:ext cx="919598" cy="48676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直線單箭頭接點 98">
                <a:extLst>
                  <a:ext uri="{FF2B5EF4-FFF2-40B4-BE49-F238E27FC236}">
                    <a16:creationId xmlns:a16="http://schemas.microsoft.com/office/drawing/2014/main" id="{D30E9259-A2B3-4828-ACB5-7D88595FAEC9}"/>
                  </a:ext>
                </a:extLst>
              </p:cNvPr>
              <p:cNvCxnSpPr>
                <a:stCxn id="133" idx="6"/>
                <a:endCxn id="127" idx="2"/>
              </p:cNvCxnSpPr>
              <p:nvPr/>
            </p:nvCxnSpPr>
            <p:spPr>
              <a:xfrm>
                <a:off x="2286274" y="3495635"/>
                <a:ext cx="919598" cy="6898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直線單箭頭接點 99">
                <a:extLst>
                  <a:ext uri="{FF2B5EF4-FFF2-40B4-BE49-F238E27FC236}">
                    <a16:creationId xmlns:a16="http://schemas.microsoft.com/office/drawing/2014/main" id="{6F6228A1-B297-4740-9AEE-1AD0FB0BD32E}"/>
                  </a:ext>
                </a:extLst>
              </p:cNvPr>
              <p:cNvCxnSpPr>
                <a:stCxn id="133" idx="6"/>
                <a:endCxn id="128" idx="2"/>
              </p:cNvCxnSpPr>
              <p:nvPr/>
            </p:nvCxnSpPr>
            <p:spPr>
              <a:xfrm>
                <a:off x="2286274" y="3495635"/>
                <a:ext cx="919598" cy="62473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直線單箭頭接點 100">
                <a:extLst>
                  <a:ext uri="{FF2B5EF4-FFF2-40B4-BE49-F238E27FC236}">
                    <a16:creationId xmlns:a16="http://schemas.microsoft.com/office/drawing/2014/main" id="{B3F29E31-A44C-4387-B6AD-0C8B8FF26D61}"/>
                  </a:ext>
                </a:extLst>
              </p:cNvPr>
              <p:cNvCxnSpPr>
                <a:endCxn id="129" idx="2"/>
              </p:cNvCxnSpPr>
              <p:nvPr/>
            </p:nvCxnSpPr>
            <p:spPr>
              <a:xfrm>
                <a:off x="2302761" y="3511325"/>
                <a:ext cx="903111" cy="116478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直線單箭頭接點 101">
                <a:extLst>
                  <a:ext uri="{FF2B5EF4-FFF2-40B4-BE49-F238E27FC236}">
                    <a16:creationId xmlns:a16="http://schemas.microsoft.com/office/drawing/2014/main" id="{CD4E2586-ABA1-4CC9-8BB7-DE36DE79563B}"/>
                  </a:ext>
                </a:extLst>
              </p:cNvPr>
              <p:cNvCxnSpPr>
                <a:stCxn id="133" idx="6"/>
                <a:endCxn id="130" idx="2"/>
              </p:cNvCxnSpPr>
              <p:nvPr/>
            </p:nvCxnSpPr>
            <p:spPr>
              <a:xfrm>
                <a:off x="2286274" y="3495635"/>
                <a:ext cx="919598" cy="173622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" name="直線單箭頭接點 102">
                <a:extLst>
                  <a:ext uri="{FF2B5EF4-FFF2-40B4-BE49-F238E27FC236}">
                    <a16:creationId xmlns:a16="http://schemas.microsoft.com/office/drawing/2014/main" id="{4A20A1CD-1C9C-4B48-BA4A-5C714D26A5AD}"/>
                  </a:ext>
                </a:extLst>
              </p:cNvPr>
              <p:cNvCxnSpPr>
                <a:stCxn id="134" idx="6"/>
                <a:endCxn id="131" idx="2"/>
              </p:cNvCxnSpPr>
              <p:nvPr/>
            </p:nvCxnSpPr>
            <p:spPr>
              <a:xfrm flipV="1">
                <a:off x="2286274" y="3008873"/>
                <a:ext cx="919598" cy="11114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4" name="直線單箭頭接點 103">
                <a:extLst>
                  <a:ext uri="{FF2B5EF4-FFF2-40B4-BE49-F238E27FC236}">
                    <a16:creationId xmlns:a16="http://schemas.microsoft.com/office/drawing/2014/main" id="{0FDB66C6-E883-42F2-BC31-D84045DB8F2B}"/>
                  </a:ext>
                </a:extLst>
              </p:cNvPr>
              <p:cNvCxnSpPr>
                <a:stCxn id="134" idx="6"/>
                <a:endCxn id="127" idx="2"/>
              </p:cNvCxnSpPr>
              <p:nvPr/>
            </p:nvCxnSpPr>
            <p:spPr>
              <a:xfrm flipV="1">
                <a:off x="2286274" y="3564620"/>
                <a:ext cx="919598" cy="55574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5" name="直線單箭頭接點 104">
                <a:extLst>
                  <a:ext uri="{FF2B5EF4-FFF2-40B4-BE49-F238E27FC236}">
                    <a16:creationId xmlns:a16="http://schemas.microsoft.com/office/drawing/2014/main" id="{2CA84E1F-5EEA-4E45-A482-5F0E67EBBF45}"/>
                  </a:ext>
                </a:extLst>
              </p:cNvPr>
              <p:cNvCxnSpPr>
                <a:stCxn id="134" idx="6"/>
                <a:endCxn id="128" idx="2"/>
              </p:cNvCxnSpPr>
              <p:nvPr/>
            </p:nvCxnSpPr>
            <p:spPr>
              <a:xfrm>
                <a:off x="2286274" y="4120367"/>
                <a:ext cx="91959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6" name="直線單箭頭接點 105">
                <a:extLst>
                  <a:ext uri="{FF2B5EF4-FFF2-40B4-BE49-F238E27FC236}">
                    <a16:creationId xmlns:a16="http://schemas.microsoft.com/office/drawing/2014/main" id="{B75D0453-844F-47E7-9586-1B4DFF67A3B4}"/>
                  </a:ext>
                </a:extLst>
              </p:cNvPr>
              <p:cNvCxnSpPr>
                <a:endCxn id="129" idx="2"/>
              </p:cNvCxnSpPr>
              <p:nvPr/>
            </p:nvCxnSpPr>
            <p:spPr>
              <a:xfrm>
                <a:off x="2302761" y="4142488"/>
                <a:ext cx="903111" cy="53362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7" name="直線單箭頭接點 106">
                <a:extLst>
                  <a:ext uri="{FF2B5EF4-FFF2-40B4-BE49-F238E27FC236}">
                    <a16:creationId xmlns:a16="http://schemas.microsoft.com/office/drawing/2014/main" id="{15301F69-2B8E-4A32-BE50-24477D4AB96C}"/>
                  </a:ext>
                </a:extLst>
              </p:cNvPr>
              <p:cNvCxnSpPr>
                <a:endCxn id="130" idx="2"/>
              </p:cNvCxnSpPr>
              <p:nvPr/>
            </p:nvCxnSpPr>
            <p:spPr>
              <a:xfrm>
                <a:off x="2312983" y="4137828"/>
                <a:ext cx="892888" cy="109403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8" name="直線單箭頭接點 107">
                <a:extLst>
                  <a:ext uri="{FF2B5EF4-FFF2-40B4-BE49-F238E27FC236}">
                    <a16:creationId xmlns:a16="http://schemas.microsoft.com/office/drawing/2014/main" id="{F269279B-0D3A-4F71-9E31-2859269B61AD}"/>
                  </a:ext>
                </a:extLst>
              </p:cNvPr>
              <p:cNvCxnSpPr>
                <a:stCxn id="135" idx="6"/>
                <a:endCxn id="131" idx="2"/>
              </p:cNvCxnSpPr>
              <p:nvPr/>
            </p:nvCxnSpPr>
            <p:spPr>
              <a:xfrm flipV="1">
                <a:off x="2286274" y="3008873"/>
                <a:ext cx="919598" cy="173622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9" name="直線單箭頭接點 108">
                <a:extLst>
                  <a:ext uri="{FF2B5EF4-FFF2-40B4-BE49-F238E27FC236}">
                    <a16:creationId xmlns:a16="http://schemas.microsoft.com/office/drawing/2014/main" id="{F71A8BFF-AF73-414C-B30C-CD7E4AC934BD}"/>
                  </a:ext>
                </a:extLst>
              </p:cNvPr>
              <p:cNvCxnSpPr>
                <a:stCxn id="135" idx="6"/>
                <a:endCxn id="127" idx="2"/>
              </p:cNvCxnSpPr>
              <p:nvPr/>
            </p:nvCxnSpPr>
            <p:spPr>
              <a:xfrm flipV="1">
                <a:off x="2286274" y="3564620"/>
                <a:ext cx="919598" cy="118047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0" name="直線單箭頭接點 109">
                <a:extLst>
                  <a:ext uri="{FF2B5EF4-FFF2-40B4-BE49-F238E27FC236}">
                    <a16:creationId xmlns:a16="http://schemas.microsoft.com/office/drawing/2014/main" id="{9A253696-28AD-4344-965A-FB0D7102D55C}"/>
                  </a:ext>
                </a:extLst>
              </p:cNvPr>
              <p:cNvCxnSpPr>
                <a:endCxn id="128" idx="2"/>
              </p:cNvCxnSpPr>
              <p:nvPr/>
            </p:nvCxnSpPr>
            <p:spPr>
              <a:xfrm flipV="1">
                <a:off x="2312983" y="4120367"/>
                <a:ext cx="892888" cy="63133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1" name="直線單箭頭接點 110">
                <a:extLst>
                  <a:ext uri="{FF2B5EF4-FFF2-40B4-BE49-F238E27FC236}">
                    <a16:creationId xmlns:a16="http://schemas.microsoft.com/office/drawing/2014/main" id="{B5A365FC-34BF-4806-97F9-393BBFF45D03}"/>
                  </a:ext>
                </a:extLst>
              </p:cNvPr>
              <p:cNvCxnSpPr>
                <a:stCxn id="135" idx="6"/>
                <a:endCxn id="129" idx="2"/>
              </p:cNvCxnSpPr>
              <p:nvPr/>
            </p:nvCxnSpPr>
            <p:spPr>
              <a:xfrm flipV="1">
                <a:off x="2286274" y="4676114"/>
                <a:ext cx="919598" cy="6898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2" name="直線單箭頭接點 111">
                <a:extLst>
                  <a:ext uri="{FF2B5EF4-FFF2-40B4-BE49-F238E27FC236}">
                    <a16:creationId xmlns:a16="http://schemas.microsoft.com/office/drawing/2014/main" id="{DEF8F814-012A-4347-828A-F7CC554FA99C}"/>
                  </a:ext>
                </a:extLst>
              </p:cNvPr>
              <p:cNvCxnSpPr>
                <a:stCxn id="135" idx="6"/>
                <a:endCxn id="130" idx="2"/>
              </p:cNvCxnSpPr>
              <p:nvPr/>
            </p:nvCxnSpPr>
            <p:spPr>
              <a:xfrm>
                <a:off x="2286274" y="4745099"/>
                <a:ext cx="919598" cy="48676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3" name="直線單箭頭接點 112">
                <a:extLst>
                  <a:ext uri="{FF2B5EF4-FFF2-40B4-BE49-F238E27FC236}">
                    <a16:creationId xmlns:a16="http://schemas.microsoft.com/office/drawing/2014/main" id="{A58D9764-1423-4A06-B3C5-E412037B16D8}"/>
                  </a:ext>
                </a:extLst>
              </p:cNvPr>
              <p:cNvCxnSpPr>
                <a:stCxn id="131" idx="6"/>
                <a:endCxn id="124" idx="2"/>
              </p:cNvCxnSpPr>
              <p:nvPr/>
            </p:nvCxnSpPr>
            <p:spPr>
              <a:xfrm>
                <a:off x="3685609" y="3008873"/>
                <a:ext cx="915092" cy="81930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4" name="直線單箭頭接點 113">
                <a:extLst>
                  <a:ext uri="{FF2B5EF4-FFF2-40B4-BE49-F238E27FC236}">
                    <a16:creationId xmlns:a16="http://schemas.microsoft.com/office/drawing/2014/main" id="{ADAB364B-ED94-4CBC-9F2E-D9C1552FCB5F}"/>
                  </a:ext>
                </a:extLst>
              </p:cNvPr>
              <p:cNvCxnSpPr>
                <a:stCxn id="127" idx="6"/>
                <a:endCxn id="124" idx="2"/>
              </p:cNvCxnSpPr>
              <p:nvPr/>
            </p:nvCxnSpPr>
            <p:spPr>
              <a:xfrm>
                <a:off x="3685609" y="3564620"/>
                <a:ext cx="915092" cy="26355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5" name="直線單箭頭接點 114">
                <a:extLst>
                  <a:ext uri="{FF2B5EF4-FFF2-40B4-BE49-F238E27FC236}">
                    <a16:creationId xmlns:a16="http://schemas.microsoft.com/office/drawing/2014/main" id="{7FEB47F7-151E-4516-BBE1-14B1DA763030}"/>
                  </a:ext>
                </a:extLst>
              </p:cNvPr>
              <p:cNvCxnSpPr>
                <a:stCxn id="128" idx="6"/>
                <a:endCxn id="124" idx="2"/>
              </p:cNvCxnSpPr>
              <p:nvPr/>
            </p:nvCxnSpPr>
            <p:spPr>
              <a:xfrm flipV="1">
                <a:off x="3685609" y="3828175"/>
                <a:ext cx="915092" cy="29219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6" name="直線單箭頭接點 115">
                <a:extLst>
                  <a:ext uri="{FF2B5EF4-FFF2-40B4-BE49-F238E27FC236}">
                    <a16:creationId xmlns:a16="http://schemas.microsoft.com/office/drawing/2014/main" id="{E42EA125-5E88-4C83-B2E0-9D4DDB5EF71B}"/>
                  </a:ext>
                </a:extLst>
              </p:cNvPr>
              <p:cNvCxnSpPr>
                <a:stCxn id="129" idx="6"/>
                <a:endCxn id="124" idx="2"/>
              </p:cNvCxnSpPr>
              <p:nvPr/>
            </p:nvCxnSpPr>
            <p:spPr>
              <a:xfrm flipV="1">
                <a:off x="3685609" y="3828175"/>
                <a:ext cx="915092" cy="84793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7" name="直線單箭頭接點 116">
                <a:extLst>
                  <a:ext uri="{FF2B5EF4-FFF2-40B4-BE49-F238E27FC236}">
                    <a16:creationId xmlns:a16="http://schemas.microsoft.com/office/drawing/2014/main" id="{26BDABF2-67D3-436D-B195-0D3D321262BD}"/>
                  </a:ext>
                </a:extLst>
              </p:cNvPr>
              <p:cNvCxnSpPr>
                <a:stCxn id="130" idx="6"/>
                <a:endCxn id="124" idx="2"/>
              </p:cNvCxnSpPr>
              <p:nvPr/>
            </p:nvCxnSpPr>
            <p:spPr>
              <a:xfrm flipV="1">
                <a:off x="3685609" y="3828175"/>
                <a:ext cx="915092" cy="140368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8" name="直線單箭頭接點 117">
                <a:extLst>
                  <a:ext uri="{FF2B5EF4-FFF2-40B4-BE49-F238E27FC236}">
                    <a16:creationId xmlns:a16="http://schemas.microsoft.com/office/drawing/2014/main" id="{45256DD5-D74F-48F1-9A88-77ED29E8F728}"/>
                  </a:ext>
                </a:extLst>
              </p:cNvPr>
              <p:cNvCxnSpPr>
                <a:stCxn id="131" idx="6"/>
                <a:endCxn id="125" idx="2"/>
              </p:cNvCxnSpPr>
              <p:nvPr/>
            </p:nvCxnSpPr>
            <p:spPr>
              <a:xfrm>
                <a:off x="3685609" y="3008873"/>
                <a:ext cx="915092" cy="144403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9" name="直線單箭頭接點 118">
                <a:extLst>
                  <a:ext uri="{FF2B5EF4-FFF2-40B4-BE49-F238E27FC236}">
                    <a16:creationId xmlns:a16="http://schemas.microsoft.com/office/drawing/2014/main" id="{D00926AB-AEF5-4214-A050-65BFEB81AF31}"/>
                  </a:ext>
                </a:extLst>
              </p:cNvPr>
              <p:cNvCxnSpPr>
                <a:stCxn id="127" idx="6"/>
                <a:endCxn id="125" idx="2"/>
              </p:cNvCxnSpPr>
              <p:nvPr/>
            </p:nvCxnSpPr>
            <p:spPr>
              <a:xfrm>
                <a:off x="3685609" y="3564620"/>
                <a:ext cx="915092" cy="88828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0" name="直線單箭頭接點 119">
                <a:extLst>
                  <a:ext uri="{FF2B5EF4-FFF2-40B4-BE49-F238E27FC236}">
                    <a16:creationId xmlns:a16="http://schemas.microsoft.com/office/drawing/2014/main" id="{5D5CFE14-ABE6-46ED-A63F-8CA3D23765F7}"/>
                  </a:ext>
                </a:extLst>
              </p:cNvPr>
              <p:cNvCxnSpPr>
                <a:stCxn id="128" idx="6"/>
                <a:endCxn id="125" idx="2"/>
              </p:cNvCxnSpPr>
              <p:nvPr/>
            </p:nvCxnSpPr>
            <p:spPr>
              <a:xfrm>
                <a:off x="3685609" y="4120367"/>
                <a:ext cx="915092" cy="33254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1" name="直線單箭頭接點 120">
                <a:extLst>
                  <a:ext uri="{FF2B5EF4-FFF2-40B4-BE49-F238E27FC236}">
                    <a16:creationId xmlns:a16="http://schemas.microsoft.com/office/drawing/2014/main" id="{7E429DE4-0910-44AB-B632-ABBB4086D6E2}"/>
                  </a:ext>
                </a:extLst>
              </p:cNvPr>
              <p:cNvCxnSpPr>
                <a:stCxn id="129" idx="6"/>
                <a:endCxn id="125" idx="2"/>
              </p:cNvCxnSpPr>
              <p:nvPr/>
            </p:nvCxnSpPr>
            <p:spPr>
              <a:xfrm flipV="1">
                <a:off x="3685609" y="4452907"/>
                <a:ext cx="915092" cy="22320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2" name="直線單箭頭接點 121">
                <a:extLst>
                  <a:ext uri="{FF2B5EF4-FFF2-40B4-BE49-F238E27FC236}">
                    <a16:creationId xmlns:a16="http://schemas.microsoft.com/office/drawing/2014/main" id="{CE346D2D-A6BE-4582-82C0-53119DA1BAE1}"/>
                  </a:ext>
                </a:extLst>
              </p:cNvPr>
              <p:cNvCxnSpPr>
                <a:endCxn id="125" idx="2"/>
              </p:cNvCxnSpPr>
              <p:nvPr/>
            </p:nvCxnSpPr>
            <p:spPr>
              <a:xfrm flipV="1">
                <a:off x="3685609" y="4452907"/>
                <a:ext cx="915092" cy="77895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7" name="矩形 136">
                  <a:extLst>
                    <a:ext uri="{FF2B5EF4-FFF2-40B4-BE49-F238E27FC236}">
                      <a16:creationId xmlns:a16="http://schemas.microsoft.com/office/drawing/2014/main" id="{EF586AC0-6F0A-466A-8CD8-B3D18D41BFA8}"/>
                    </a:ext>
                  </a:extLst>
                </p:cNvPr>
                <p:cNvSpPr/>
                <p:nvPr/>
              </p:nvSpPr>
              <p:spPr>
                <a:xfrm>
                  <a:off x="7113871" y="3556292"/>
                  <a:ext cx="7691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TW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𝐸𝑣𝑎𝑙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37" name="矩形 136">
                  <a:extLst>
                    <a:ext uri="{FF2B5EF4-FFF2-40B4-BE49-F238E27FC236}">
                      <a16:creationId xmlns:a16="http://schemas.microsoft.com/office/drawing/2014/main" id="{EF586AC0-6F0A-466A-8CD8-B3D18D41BFA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3871" y="3556292"/>
                  <a:ext cx="769120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矩形 137">
                  <a:extLst>
                    <a:ext uri="{FF2B5EF4-FFF2-40B4-BE49-F238E27FC236}">
                      <a16:creationId xmlns:a16="http://schemas.microsoft.com/office/drawing/2014/main" id="{699E6AB2-DBC5-4568-8674-C7C7293CA5C3}"/>
                    </a:ext>
                  </a:extLst>
                </p:cNvPr>
                <p:cNvSpPr/>
                <p:nvPr/>
              </p:nvSpPr>
              <p:spPr>
                <a:xfrm>
                  <a:off x="9666872" y="3532332"/>
                  <a:ext cx="984437" cy="39190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TW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𝑇𝑎𝑟𝑔𝑒𝑡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38" name="矩形 137">
                  <a:extLst>
                    <a:ext uri="{FF2B5EF4-FFF2-40B4-BE49-F238E27FC236}">
                      <a16:creationId xmlns:a16="http://schemas.microsoft.com/office/drawing/2014/main" id="{699E6AB2-DBC5-4568-8674-C7C7293CA5C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66872" y="3532332"/>
                  <a:ext cx="984437" cy="391902"/>
                </a:xfrm>
                <a:prstGeom prst="rect">
                  <a:avLst/>
                </a:prstGeom>
                <a:blipFill>
                  <a:blip r:embed="rId4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0" name="箭號: 向右 139">
              <a:extLst>
                <a:ext uri="{FF2B5EF4-FFF2-40B4-BE49-F238E27FC236}">
                  <a16:creationId xmlns:a16="http://schemas.microsoft.com/office/drawing/2014/main" id="{19759024-373A-4D01-BD2D-01199AE6F56F}"/>
                </a:ext>
              </a:extLst>
            </p:cNvPr>
            <p:cNvSpPr/>
            <p:nvPr/>
          </p:nvSpPr>
          <p:spPr>
            <a:xfrm rot="10800000">
              <a:off x="7890235" y="1215256"/>
              <a:ext cx="1893220" cy="488484"/>
            </a:xfrm>
            <a:prstGeom prst="rightArrow">
              <a:avLst/>
            </a:prstGeom>
            <a:solidFill>
              <a:srgbClr val="FFE882"/>
            </a:solidFill>
            <a:ln>
              <a:noFill/>
            </a:ln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141" name="文字方塊 140">
              <a:extLst>
                <a:ext uri="{FF2B5EF4-FFF2-40B4-BE49-F238E27FC236}">
                  <a16:creationId xmlns:a16="http://schemas.microsoft.com/office/drawing/2014/main" id="{A930330B-BF55-4B1B-9E06-6CD1F85C7FB4}"/>
                </a:ext>
              </a:extLst>
            </p:cNvPr>
            <p:cNvSpPr txBox="1"/>
            <p:nvPr/>
          </p:nvSpPr>
          <p:spPr>
            <a:xfrm>
              <a:off x="7890235" y="808201"/>
              <a:ext cx="1955190" cy="378069"/>
            </a:xfrm>
            <a:prstGeom prst="rect">
              <a:avLst/>
            </a:prstGeom>
            <a:solidFill>
              <a:schemeClr val="accent4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Gradient descent</a:t>
              </a:r>
              <a:endPara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4" name="直線單箭頭接點 143">
              <a:extLst>
                <a:ext uri="{FF2B5EF4-FFF2-40B4-BE49-F238E27FC236}">
                  <a16:creationId xmlns:a16="http://schemas.microsoft.com/office/drawing/2014/main" id="{28D19C0F-E526-4017-AF6D-74B3EE8BC060}"/>
                </a:ext>
              </a:extLst>
            </p:cNvPr>
            <p:cNvCxnSpPr>
              <a:cxnSpLocks/>
              <a:endCxn id="147" idx="0"/>
            </p:cNvCxnSpPr>
            <p:nvPr/>
          </p:nvCxnSpPr>
          <p:spPr>
            <a:xfrm>
              <a:off x="8305915" y="3469885"/>
              <a:ext cx="0" cy="73499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文字方塊 146">
              <a:extLst>
                <a:ext uri="{FF2B5EF4-FFF2-40B4-BE49-F238E27FC236}">
                  <a16:creationId xmlns:a16="http://schemas.microsoft.com/office/drawing/2014/main" id="{EC36DF1E-4ED2-4E59-B1C4-235F8026899C}"/>
                </a:ext>
              </a:extLst>
            </p:cNvPr>
            <p:cNvSpPr txBox="1"/>
            <p:nvPr/>
          </p:nvSpPr>
          <p:spPr>
            <a:xfrm>
              <a:off x="7740306" y="4204882"/>
              <a:ext cx="1131217" cy="46166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TW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Action</a:t>
              </a:r>
              <a:endPara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51" name="圖形 150" descr="資料庫">
              <a:extLst>
                <a:ext uri="{FF2B5EF4-FFF2-40B4-BE49-F238E27FC236}">
                  <a16:creationId xmlns:a16="http://schemas.microsoft.com/office/drawing/2014/main" id="{A8F0CE3B-73B4-4F31-B0DF-A69A61B4617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258818" y="3932926"/>
              <a:ext cx="1905000" cy="1905000"/>
            </a:xfrm>
            <a:prstGeom prst="rect">
              <a:avLst/>
            </a:prstGeom>
          </p:spPr>
        </p:pic>
        <p:sp>
          <p:nvSpPr>
            <p:cNvPr id="152" name="文字方塊 151">
              <a:extLst>
                <a:ext uri="{FF2B5EF4-FFF2-40B4-BE49-F238E27FC236}">
                  <a16:creationId xmlns:a16="http://schemas.microsoft.com/office/drawing/2014/main" id="{CD94298B-4335-4A80-8701-015D299CD5C8}"/>
                </a:ext>
              </a:extLst>
            </p:cNvPr>
            <p:cNvSpPr txBox="1"/>
            <p:nvPr/>
          </p:nvSpPr>
          <p:spPr>
            <a:xfrm>
              <a:off x="808898" y="5720743"/>
              <a:ext cx="2804840" cy="461665"/>
            </a:xfrm>
            <a:prstGeom prst="rect">
              <a:avLst/>
            </a:prstGeom>
            <a:solidFill>
              <a:srgbClr val="FF0000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TW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Replay Memory</a:t>
              </a:r>
              <a:endPara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3" name="直線單箭頭接點 152">
              <a:extLst>
                <a:ext uri="{FF2B5EF4-FFF2-40B4-BE49-F238E27FC236}">
                  <a16:creationId xmlns:a16="http://schemas.microsoft.com/office/drawing/2014/main" id="{4B90A444-BDCD-4ECD-80C2-E165EEEEAF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45356" y="3175063"/>
              <a:ext cx="1596507" cy="1260651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線單箭頭接點 155">
              <a:extLst>
                <a:ext uri="{FF2B5EF4-FFF2-40B4-BE49-F238E27FC236}">
                  <a16:creationId xmlns:a16="http://schemas.microsoft.com/office/drawing/2014/main" id="{188BB71F-8D57-4D89-843A-613B438052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13738" y="4495406"/>
              <a:ext cx="3636697" cy="450399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線單箭頭接點 158">
              <a:extLst>
                <a:ext uri="{FF2B5EF4-FFF2-40B4-BE49-F238E27FC236}">
                  <a16:creationId xmlns:a16="http://schemas.microsoft.com/office/drawing/2014/main" id="{5AC60C75-6ABD-4154-8518-A590E0752FC9}"/>
                </a:ext>
              </a:extLst>
            </p:cNvPr>
            <p:cNvCxnSpPr>
              <a:cxnSpLocks/>
              <a:stCxn id="147" idx="2"/>
            </p:cNvCxnSpPr>
            <p:nvPr/>
          </p:nvCxnSpPr>
          <p:spPr>
            <a:xfrm>
              <a:off x="8305915" y="4666547"/>
              <a:ext cx="0" cy="54419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7" name="群組 166">
              <a:extLst>
                <a:ext uri="{FF2B5EF4-FFF2-40B4-BE49-F238E27FC236}">
                  <a16:creationId xmlns:a16="http://schemas.microsoft.com/office/drawing/2014/main" id="{BBFAEA95-729C-4EDF-8DDB-ABC22614FEC2}"/>
                </a:ext>
              </a:extLst>
            </p:cNvPr>
            <p:cNvGrpSpPr/>
            <p:nvPr/>
          </p:nvGrpSpPr>
          <p:grpSpPr>
            <a:xfrm>
              <a:off x="7740306" y="3616355"/>
              <a:ext cx="1225356" cy="2237423"/>
              <a:chOff x="7740306" y="3616355"/>
              <a:chExt cx="1225356" cy="2237423"/>
            </a:xfrm>
          </p:grpSpPr>
          <p:sp>
            <p:nvSpPr>
              <p:cNvPr id="162" name="文字方塊 161">
                <a:extLst>
                  <a:ext uri="{FF2B5EF4-FFF2-40B4-BE49-F238E27FC236}">
                    <a16:creationId xmlns:a16="http://schemas.microsoft.com/office/drawing/2014/main" id="{CB9169C5-6FEB-4427-BADE-4AFF837E67D0}"/>
                  </a:ext>
                </a:extLst>
              </p:cNvPr>
              <p:cNvSpPr txBox="1"/>
              <p:nvPr/>
            </p:nvSpPr>
            <p:spPr>
              <a:xfrm>
                <a:off x="7740306" y="5207446"/>
                <a:ext cx="360485" cy="646331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TW" sz="3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zh-TW" altLang="en-US" sz="3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3" name="文字方塊 162">
                <a:extLst>
                  <a:ext uri="{FF2B5EF4-FFF2-40B4-BE49-F238E27FC236}">
                    <a16:creationId xmlns:a16="http://schemas.microsoft.com/office/drawing/2014/main" id="{AA6889B8-E774-4160-ACA4-FBD3066F9234}"/>
                  </a:ext>
                </a:extLst>
              </p:cNvPr>
              <p:cNvSpPr txBox="1"/>
              <p:nvPr/>
            </p:nvSpPr>
            <p:spPr>
              <a:xfrm>
                <a:off x="8507345" y="5207447"/>
                <a:ext cx="360485" cy="646331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TW" sz="3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TW" altLang="en-US" sz="3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1" name="文字方塊 180">
                    <a:extLst>
                      <a:ext uri="{FF2B5EF4-FFF2-40B4-BE49-F238E27FC236}">
                        <a16:creationId xmlns:a16="http://schemas.microsoft.com/office/drawing/2014/main" id="{4F34DEDE-9A86-4262-A82A-0A508B44E93B}"/>
                      </a:ext>
                    </a:extLst>
                  </p:cNvPr>
                  <p:cNvSpPr txBox="1"/>
                  <p:nvPr/>
                </p:nvSpPr>
                <p:spPr>
                  <a:xfrm>
                    <a:off x="8228851" y="3616355"/>
                    <a:ext cx="736811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zh-TW" sz="2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zh-TW" altLang="en-US" sz="2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𝜺</m:t>
                          </m:r>
                        </m:oMath>
                      </m:oMathPara>
                    </a14:m>
                    <a:endParaRPr lang="zh-TW" altLang="en-US" sz="2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81" name="文字方塊 180">
                    <a:extLst>
                      <a:ext uri="{FF2B5EF4-FFF2-40B4-BE49-F238E27FC236}">
                        <a16:creationId xmlns:a16="http://schemas.microsoft.com/office/drawing/2014/main" id="{4F34DEDE-9A86-4262-A82A-0A508B44E93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28851" y="3616355"/>
                    <a:ext cx="736811" cy="461665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64" name="文字方塊 163">
              <a:extLst>
                <a:ext uri="{FF2B5EF4-FFF2-40B4-BE49-F238E27FC236}">
                  <a16:creationId xmlns:a16="http://schemas.microsoft.com/office/drawing/2014/main" id="{5ABA6DD0-CA1F-4261-94D3-3F76E36FFD58}"/>
                </a:ext>
              </a:extLst>
            </p:cNvPr>
            <p:cNvSpPr txBox="1"/>
            <p:nvPr/>
          </p:nvSpPr>
          <p:spPr>
            <a:xfrm>
              <a:off x="5382046" y="5299778"/>
              <a:ext cx="1131217" cy="461665"/>
            </a:xfrm>
            <a:prstGeom prst="rect">
              <a:avLst/>
            </a:prstGeom>
            <a:solidFill>
              <a:schemeClr val="accent4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TW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Reward</a:t>
              </a:r>
              <a:endPara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65" name="直線單箭頭接點 164">
              <a:extLst>
                <a:ext uri="{FF2B5EF4-FFF2-40B4-BE49-F238E27FC236}">
                  <a16:creationId xmlns:a16="http://schemas.microsoft.com/office/drawing/2014/main" id="{1873EDDC-9EEC-470D-A759-192A8B0F9F4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53094" y="5530610"/>
              <a:ext cx="758909" cy="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線單箭頭接點 172">
              <a:extLst>
                <a:ext uri="{FF2B5EF4-FFF2-40B4-BE49-F238E27FC236}">
                  <a16:creationId xmlns:a16="http://schemas.microsoft.com/office/drawing/2014/main" id="{2EB3F23E-067B-4CE8-BCB1-FDA051736A45}"/>
                </a:ext>
              </a:extLst>
            </p:cNvPr>
            <p:cNvCxnSpPr>
              <a:cxnSpLocks/>
              <a:stCxn id="164" idx="1"/>
            </p:cNvCxnSpPr>
            <p:nvPr/>
          </p:nvCxnSpPr>
          <p:spPr>
            <a:xfrm flipH="1">
              <a:off x="3613738" y="5530611"/>
              <a:ext cx="1768308" cy="12944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接點: 肘形 178">
              <a:extLst>
                <a:ext uri="{FF2B5EF4-FFF2-40B4-BE49-F238E27FC236}">
                  <a16:creationId xmlns:a16="http://schemas.microsoft.com/office/drawing/2014/main" id="{A88DF78C-3166-480D-A4FE-835D7E716CFF}"/>
                </a:ext>
              </a:extLst>
            </p:cNvPr>
            <p:cNvCxnSpPr>
              <a:stCxn id="152" idx="2"/>
              <a:endCxn id="138" idx="2"/>
            </p:cNvCxnSpPr>
            <p:nvPr/>
          </p:nvCxnSpPr>
          <p:spPr>
            <a:xfrm rot="5400000" flipH="1" flipV="1">
              <a:off x="5056117" y="1079434"/>
              <a:ext cx="2258174" cy="7947773"/>
            </a:xfrm>
            <a:prstGeom prst="bentConnector3">
              <a:avLst>
                <a:gd name="adj1" fmla="val -10123"/>
              </a:avLst>
            </a:prstGeom>
            <a:ln w="3810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52136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/>
          <p:cNvGrpSpPr/>
          <p:nvPr/>
        </p:nvGrpSpPr>
        <p:grpSpPr>
          <a:xfrm>
            <a:off x="72893" y="544010"/>
            <a:ext cx="12544435" cy="4955210"/>
            <a:chOff x="72893" y="544010"/>
            <a:chExt cx="12544435" cy="4955210"/>
          </a:xfrm>
        </p:grpSpPr>
        <p:sp>
          <p:nvSpPr>
            <p:cNvPr id="81" name="矩形: 圓角 80">
              <a:extLst>
                <a:ext uri="{FF2B5EF4-FFF2-40B4-BE49-F238E27FC236}">
                  <a16:creationId xmlns:a16="http://schemas.microsoft.com/office/drawing/2014/main" id="{AA72F218-DF51-4053-8E15-A19EEC375A5E}"/>
                </a:ext>
              </a:extLst>
            </p:cNvPr>
            <p:cNvSpPr/>
            <p:nvPr/>
          </p:nvSpPr>
          <p:spPr>
            <a:xfrm>
              <a:off x="72893" y="3415772"/>
              <a:ext cx="12544435" cy="2083448"/>
            </a:xfrm>
            <a:prstGeom prst="roundRect">
              <a:avLst/>
            </a:prstGeom>
            <a:gradFill flip="none" rotWithShape="1">
              <a:gsLst>
                <a:gs pos="0">
                  <a:srgbClr val="A9D18E">
                    <a:tint val="66000"/>
                    <a:satMod val="160000"/>
                  </a:srgbClr>
                </a:gs>
                <a:gs pos="50000">
                  <a:srgbClr val="A9D18E">
                    <a:tint val="44500"/>
                    <a:satMod val="160000"/>
                  </a:srgbClr>
                </a:gs>
                <a:gs pos="100000">
                  <a:srgbClr val="A9D18E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82" name="文字方塊 81">
              <a:extLst>
                <a:ext uri="{FF2B5EF4-FFF2-40B4-BE49-F238E27FC236}">
                  <a16:creationId xmlns:a16="http://schemas.microsoft.com/office/drawing/2014/main" id="{F7B56FA4-49C8-4380-BC0E-DF377E9B4ADF}"/>
                </a:ext>
              </a:extLst>
            </p:cNvPr>
            <p:cNvSpPr txBox="1"/>
            <p:nvPr/>
          </p:nvSpPr>
          <p:spPr>
            <a:xfrm>
              <a:off x="459028" y="3468781"/>
              <a:ext cx="25572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Online Prediction</a:t>
              </a:r>
              <a:endParaRPr lang="zh-TW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矩形: 圓角 16">
              <a:extLst>
                <a:ext uri="{FF2B5EF4-FFF2-40B4-BE49-F238E27FC236}">
                  <a16:creationId xmlns:a16="http://schemas.microsoft.com/office/drawing/2014/main" id="{C323E3C9-C8A0-40FA-8A7A-E50688534B39}"/>
                </a:ext>
              </a:extLst>
            </p:cNvPr>
            <p:cNvSpPr/>
            <p:nvPr/>
          </p:nvSpPr>
          <p:spPr>
            <a:xfrm>
              <a:off x="5172312" y="4184809"/>
              <a:ext cx="2205872" cy="1021545"/>
            </a:xfrm>
            <a:prstGeom prst="roundRect">
              <a:avLst/>
            </a:prstGeom>
            <a:gradFill flip="none" rotWithShape="1">
              <a:gsLst>
                <a:gs pos="0">
                  <a:srgbClr val="FFC000">
                    <a:tint val="66000"/>
                    <a:satMod val="160000"/>
                  </a:srgbClr>
                </a:gs>
                <a:gs pos="50000">
                  <a:srgbClr val="FFC000">
                    <a:tint val="44500"/>
                    <a:satMod val="160000"/>
                  </a:srgbClr>
                </a:gs>
                <a:gs pos="100000">
                  <a:srgbClr val="FFC00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Real-time Spark Streaming</a:t>
              </a:r>
              <a:endParaRPr lang="zh-TW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76" name="矩形: 圓角 75">
              <a:extLst>
                <a:ext uri="{FF2B5EF4-FFF2-40B4-BE49-F238E27FC236}">
                  <a16:creationId xmlns:a16="http://schemas.microsoft.com/office/drawing/2014/main" id="{426282DE-3B7D-4BBF-B163-C08EEDEB3DD0}"/>
                </a:ext>
              </a:extLst>
            </p:cNvPr>
            <p:cNvSpPr/>
            <p:nvPr/>
          </p:nvSpPr>
          <p:spPr>
            <a:xfrm>
              <a:off x="7571481" y="4160253"/>
              <a:ext cx="2428852" cy="1021545"/>
            </a:xfrm>
            <a:prstGeom prst="roundRect">
              <a:avLst/>
            </a:prstGeom>
            <a:gradFill flip="none" rotWithShape="1">
              <a:gsLst>
                <a:gs pos="0">
                  <a:srgbClr val="7030A0">
                    <a:tint val="66000"/>
                    <a:satMod val="160000"/>
                  </a:srgbClr>
                </a:gs>
                <a:gs pos="50000">
                  <a:srgbClr val="7030A0">
                    <a:tint val="44500"/>
                    <a:satMod val="160000"/>
                  </a:srgbClr>
                </a:gs>
                <a:gs pos="100000">
                  <a:srgbClr val="7030A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2000" dirty="0" err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TensorflowOnSpark</a:t>
              </a:r>
              <a:r>
                <a:rPr lang="en-US" altLang="zh-TW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 Anomaly Prediction</a:t>
              </a:r>
              <a:endParaRPr lang="zh-TW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61" name="箭號: 向右 60">
              <a:extLst>
                <a:ext uri="{FF2B5EF4-FFF2-40B4-BE49-F238E27FC236}">
                  <a16:creationId xmlns:a16="http://schemas.microsoft.com/office/drawing/2014/main" id="{7C8C83CE-937D-4703-AF22-208F950C6FD7}"/>
                </a:ext>
              </a:extLst>
            </p:cNvPr>
            <p:cNvSpPr/>
            <p:nvPr/>
          </p:nvSpPr>
          <p:spPr>
            <a:xfrm>
              <a:off x="7378184" y="4458255"/>
              <a:ext cx="200328" cy="416688"/>
            </a:xfrm>
            <a:prstGeom prst="rightArrow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77" name="矩形: 圓角 76">
              <a:extLst>
                <a:ext uri="{FF2B5EF4-FFF2-40B4-BE49-F238E27FC236}">
                  <a16:creationId xmlns:a16="http://schemas.microsoft.com/office/drawing/2014/main" id="{42BA3057-28C6-45DF-B082-99E523B7CA24}"/>
                </a:ext>
              </a:extLst>
            </p:cNvPr>
            <p:cNvSpPr/>
            <p:nvPr/>
          </p:nvSpPr>
          <p:spPr>
            <a:xfrm>
              <a:off x="10168179" y="4156403"/>
              <a:ext cx="2397042" cy="1021545"/>
            </a:xfrm>
            <a:prstGeom prst="roundRect">
              <a:avLst/>
            </a:pr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Failure Alert</a:t>
              </a:r>
              <a:endParaRPr lang="zh-TW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78" name="箭號: 向右 77">
              <a:extLst>
                <a:ext uri="{FF2B5EF4-FFF2-40B4-BE49-F238E27FC236}">
                  <a16:creationId xmlns:a16="http://schemas.microsoft.com/office/drawing/2014/main" id="{254D5C87-FC09-48B4-A681-86672BDA698C}"/>
                </a:ext>
              </a:extLst>
            </p:cNvPr>
            <p:cNvSpPr/>
            <p:nvPr/>
          </p:nvSpPr>
          <p:spPr>
            <a:xfrm>
              <a:off x="9993953" y="4458255"/>
              <a:ext cx="199677" cy="416688"/>
            </a:xfrm>
            <a:prstGeom prst="rightArrow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5" name="矩形: 圓角 4">
              <a:extLst>
                <a:ext uri="{FF2B5EF4-FFF2-40B4-BE49-F238E27FC236}">
                  <a16:creationId xmlns:a16="http://schemas.microsoft.com/office/drawing/2014/main" id="{695F2D1D-BEA2-4205-A983-3B19A3AF6883}"/>
                </a:ext>
              </a:extLst>
            </p:cNvPr>
            <p:cNvSpPr/>
            <p:nvPr/>
          </p:nvSpPr>
          <p:spPr>
            <a:xfrm>
              <a:off x="72894" y="544010"/>
              <a:ext cx="12544434" cy="2698814"/>
            </a:xfrm>
            <a:prstGeom prst="roundRect">
              <a:avLst/>
            </a:prstGeom>
            <a:gradFill flip="none" rotWithShape="1">
              <a:gsLst>
                <a:gs pos="0">
                  <a:schemeClr val="accent4">
                    <a:lumMod val="60000"/>
                    <a:lumOff val="40000"/>
                    <a:tint val="66000"/>
                    <a:satMod val="160000"/>
                  </a:schemeClr>
                </a:gs>
                <a:gs pos="50000">
                  <a:schemeClr val="accent4">
                    <a:lumMod val="60000"/>
                    <a:lumOff val="40000"/>
                    <a:tint val="44500"/>
                    <a:satMod val="160000"/>
                  </a:schemeClr>
                </a:gs>
                <a:gs pos="100000">
                  <a:schemeClr val="accent4">
                    <a:lumMod val="60000"/>
                    <a:lumOff val="40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19DCEFAE-0167-4612-B49C-8432588469AB}"/>
                </a:ext>
              </a:extLst>
            </p:cNvPr>
            <p:cNvSpPr/>
            <p:nvPr/>
          </p:nvSpPr>
          <p:spPr>
            <a:xfrm>
              <a:off x="424028" y="1618041"/>
              <a:ext cx="2205872" cy="1024360"/>
            </a:xfrm>
            <a:prstGeom prst="roundRect">
              <a:avLst/>
            </a:prstGeom>
            <a:gradFill flip="none" rotWithShape="1">
              <a:gsLst>
                <a:gs pos="0">
                  <a:schemeClr val="accent5">
                    <a:lumMod val="60000"/>
                    <a:lumOff val="40000"/>
                    <a:tint val="66000"/>
                    <a:satMod val="160000"/>
                  </a:schemeClr>
                </a:gs>
                <a:gs pos="50000">
                  <a:schemeClr val="accent5">
                    <a:lumMod val="60000"/>
                    <a:lumOff val="40000"/>
                    <a:tint val="44500"/>
                    <a:satMod val="160000"/>
                  </a:schemeClr>
                </a:gs>
                <a:gs pos="100000">
                  <a:schemeClr val="accent5">
                    <a:lumMod val="60000"/>
                    <a:lumOff val="40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solidFill>
                <a:schemeClr val="accent5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Feature Engineering</a:t>
              </a:r>
              <a:endPara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矩形: 圓角 12">
              <a:extLst>
                <a:ext uri="{FF2B5EF4-FFF2-40B4-BE49-F238E27FC236}">
                  <a16:creationId xmlns:a16="http://schemas.microsoft.com/office/drawing/2014/main" id="{9FB3C33C-DA5F-4093-B019-C059EA7F35EF}"/>
                </a:ext>
              </a:extLst>
            </p:cNvPr>
            <p:cNvSpPr/>
            <p:nvPr/>
          </p:nvSpPr>
          <p:spPr>
            <a:xfrm>
              <a:off x="6689521" y="1711115"/>
              <a:ext cx="2430080" cy="838212"/>
            </a:xfrm>
            <a:prstGeom prst="roundRect">
              <a:avLst/>
            </a:prstGeom>
            <a:gradFill flip="none" rotWithShape="1">
              <a:gsLst>
                <a:gs pos="0">
                  <a:srgbClr val="002060">
                    <a:tint val="66000"/>
                    <a:satMod val="160000"/>
                  </a:srgbClr>
                </a:gs>
                <a:gs pos="50000">
                  <a:srgbClr val="002060">
                    <a:tint val="44500"/>
                    <a:satMod val="160000"/>
                  </a:srgbClr>
                </a:gs>
                <a:gs pos="100000">
                  <a:srgbClr val="00206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>
              <a:solidFill>
                <a:schemeClr val="bg2">
                  <a:lumMod val="50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Model Evaluation</a:t>
              </a:r>
              <a:endPara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0FC846D7-AF4A-4086-91CC-8DCC0AF70B5A}"/>
                </a:ext>
              </a:extLst>
            </p:cNvPr>
            <p:cNvSpPr txBox="1"/>
            <p:nvPr/>
          </p:nvSpPr>
          <p:spPr>
            <a:xfrm>
              <a:off x="459028" y="791946"/>
              <a:ext cx="13609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AutoML</a:t>
              </a:r>
              <a:endParaRPr lang="zh-TW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3" name="矩形: 圓角 82">
              <a:extLst>
                <a:ext uri="{FF2B5EF4-FFF2-40B4-BE49-F238E27FC236}">
                  <a16:creationId xmlns:a16="http://schemas.microsoft.com/office/drawing/2014/main" id="{631F6C85-7EEB-48F6-AFA8-CB4C29E2D283}"/>
                </a:ext>
              </a:extLst>
            </p:cNvPr>
            <p:cNvSpPr/>
            <p:nvPr/>
          </p:nvSpPr>
          <p:spPr>
            <a:xfrm>
              <a:off x="9993954" y="1711115"/>
              <a:ext cx="2430080" cy="838212"/>
            </a:xfrm>
            <a:prstGeom prst="roundRect">
              <a:avLst/>
            </a:prstGeom>
            <a:gradFill flip="none" rotWithShape="1">
              <a:gsLst>
                <a:gs pos="0">
                  <a:srgbClr val="0070C0">
                    <a:tint val="66000"/>
                    <a:satMod val="160000"/>
                  </a:srgbClr>
                </a:gs>
                <a:gs pos="50000">
                  <a:srgbClr val="0070C0">
                    <a:tint val="44500"/>
                    <a:satMod val="160000"/>
                  </a:srgbClr>
                </a:gs>
                <a:gs pos="100000">
                  <a:srgbClr val="0070C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Model Deployment</a:t>
              </a:r>
              <a:endPara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4" name="箭號: 向右 83">
              <a:extLst>
                <a:ext uri="{FF2B5EF4-FFF2-40B4-BE49-F238E27FC236}">
                  <a16:creationId xmlns:a16="http://schemas.microsoft.com/office/drawing/2014/main" id="{C08EAAB9-2BA7-4CB8-9C19-8250A38824A5}"/>
                </a:ext>
              </a:extLst>
            </p:cNvPr>
            <p:cNvSpPr/>
            <p:nvPr/>
          </p:nvSpPr>
          <p:spPr>
            <a:xfrm>
              <a:off x="9119600" y="1947747"/>
              <a:ext cx="874353" cy="416688"/>
            </a:xfrm>
            <a:prstGeom prst="rightArrow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箭號: 向右 11">
              <a:extLst>
                <a:ext uri="{FF2B5EF4-FFF2-40B4-BE49-F238E27FC236}">
                  <a16:creationId xmlns:a16="http://schemas.microsoft.com/office/drawing/2014/main" id="{FA613DD2-D305-4EA5-8BC0-057A55CAC87C}"/>
                </a:ext>
              </a:extLst>
            </p:cNvPr>
            <p:cNvSpPr/>
            <p:nvPr/>
          </p:nvSpPr>
          <p:spPr>
            <a:xfrm>
              <a:off x="6015395" y="1921877"/>
              <a:ext cx="725094" cy="416688"/>
            </a:xfrm>
            <a:prstGeom prst="rightArrow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5" name="矩形: 圓角 84">
              <a:extLst>
                <a:ext uri="{FF2B5EF4-FFF2-40B4-BE49-F238E27FC236}">
                  <a16:creationId xmlns:a16="http://schemas.microsoft.com/office/drawing/2014/main" id="{3EA2195C-8297-42ED-80AF-557E29FFF541}"/>
                </a:ext>
              </a:extLst>
            </p:cNvPr>
            <p:cNvSpPr/>
            <p:nvPr/>
          </p:nvSpPr>
          <p:spPr>
            <a:xfrm>
              <a:off x="424028" y="4184809"/>
              <a:ext cx="2205872" cy="1021545"/>
            </a:xfrm>
            <a:prstGeom prst="roundRect">
              <a:avLst/>
            </a:prstGeom>
            <a:gradFill flip="none" rotWithShape="1">
              <a:gsLst>
                <a:gs pos="0">
                  <a:srgbClr val="91D2E4">
                    <a:tint val="66000"/>
                    <a:satMod val="160000"/>
                  </a:srgbClr>
                </a:gs>
                <a:gs pos="50000">
                  <a:srgbClr val="91D2E4">
                    <a:tint val="44500"/>
                    <a:satMod val="160000"/>
                  </a:srgbClr>
                </a:gs>
                <a:gs pos="100000">
                  <a:srgbClr val="91D2E4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>
              <a:solidFill>
                <a:schemeClr val="accent5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Zabbix Server Real-Time Monitoring Data</a:t>
              </a:r>
              <a:endParaRPr lang="zh-TW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87" name="矩形: 圓角 86">
              <a:extLst>
                <a:ext uri="{FF2B5EF4-FFF2-40B4-BE49-F238E27FC236}">
                  <a16:creationId xmlns:a16="http://schemas.microsoft.com/office/drawing/2014/main" id="{A870DE0D-DE19-4109-ACC1-77EEFB4BF061}"/>
                </a:ext>
              </a:extLst>
            </p:cNvPr>
            <p:cNvSpPr/>
            <p:nvPr/>
          </p:nvSpPr>
          <p:spPr>
            <a:xfrm>
              <a:off x="2830228" y="4151962"/>
              <a:ext cx="2205872" cy="1021545"/>
            </a:xfrm>
            <a:prstGeom prst="roundRect">
              <a:avLst/>
            </a:prstGeom>
            <a:gradFill flip="none" rotWithShape="1">
              <a:gsLst>
                <a:gs pos="0">
                  <a:schemeClr val="accent6">
                    <a:lumMod val="50000"/>
                    <a:tint val="66000"/>
                    <a:satMod val="160000"/>
                  </a:schemeClr>
                </a:gs>
                <a:gs pos="50000">
                  <a:schemeClr val="accent6">
                    <a:lumMod val="50000"/>
                    <a:tint val="44500"/>
                    <a:satMod val="160000"/>
                  </a:schemeClr>
                </a:gs>
                <a:gs pos="100000">
                  <a:schemeClr val="accent6">
                    <a:lumMod val="50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solidFill>
                <a:schemeClr val="bg2">
                  <a:lumMod val="50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Construct Kafka Streaming Source</a:t>
              </a:r>
              <a:endParaRPr lang="zh-TW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86" name="箭號: 向右 85">
              <a:extLst>
                <a:ext uri="{FF2B5EF4-FFF2-40B4-BE49-F238E27FC236}">
                  <a16:creationId xmlns:a16="http://schemas.microsoft.com/office/drawing/2014/main" id="{79A11FEF-7718-4475-A71A-B4A61CA00F1A}"/>
                </a:ext>
              </a:extLst>
            </p:cNvPr>
            <p:cNvSpPr/>
            <p:nvPr/>
          </p:nvSpPr>
          <p:spPr>
            <a:xfrm>
              <a:off x="2629899" y="4460455"/>
              <a:ext cx="200329" cy="416688"/>
            </a:xfrm>
            <a:prstGeom prst="rightArrow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88" name="箭號: 向右 87">
              <a:extLst>
                <a:ext uri="{FF2B5EF4-FFF2-40B4-BE49-F238E27FC236}">
                  <a16:creationId xmlns:a16="http://schemas.microsoft.com/office/drawing/2014/main" id="{2D931AC8-1316-43D0-B594-F83621B248B5}"/>
                </a:ext>
              </a:extLst>
            </p:cNvPr>
            <p:cNvSpPr/>
            <p:nvPr/>
          </p:nvSpPr>
          <p:spPr>
            <a:xfrm>
              <a:off x="5036100" y="4458255"/>
              <a:ext cx="200328" cy="416688"/>
            </a:xfrm>
            <a:prstGeom prst="rightArrow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grpSp>
          <p:nvGrpSpPr>
            <p:cNvPr id="3" name="群組 2"/>
            <p:cNvGrpSpPr/>
            <p:nvPr/>
          </p:nvGrpSpPr>
          <p:grpSpPr>
            <a:xfrm>
              <a:off x="3295514" y="722308"/>
              <a:ext cx="2728392" cy="2450878"/>
              <a:chOff x="2871410" y="699740"/>
              <a:chExt cx="2728392" cy="2450878"/>
            </a:xfrm>
          </p:grpSpPr>
          <p:sp>
            <p:nvSpPr>
              <p:cNvPr id="90" name="矩形: 圓角 89">
                <a:extLst>
                  <a:ext uri="{FF2B5EF4-FFF2-40B4-BE49-F238E27FC236}">
                    <a16:creationId xmlns:a16="http://schemas.microsoft.com/office/drawing/2014/main" id="{326143C7-C0DB-4640-AFD2-EDBC6BDB882A}"/>
                  </a:ext>
                </a:extLst>
              </p:cNvPr>
              <p:cNvSpPr/>
              <p:nvPr/>
            </p:nvSpPr>
            <p:spPr>
              <a:xfrm>
                <a:off x="2871410" y="699740"/>
                <a:ext cx="2728392" cy="2450878"/>
              </a:xfrm>
              <a:prstGeom prst="roundRect">
                <a:avLst/>
              </a:prstGeom>
              <a:gradFill flip="none" rotWithShape="1">
                <a:gsLst>
                  <a:gs pos="0">
                    <a:srgbClr val="A9D18E">
                      <a:tint val="66000"/>
                      <a:satMod val="160000"/>
                    </a:srgbClr>
                  </a:gs>
                  <a:gs pos="50000">
                    <a:srgbClr val="A9D18E">
                      <a:tint val="44500"/>
                      <a:satMod val="160000"/>
                    </a:srgbClr>
                  </a:gs>
                  <a:gs pos="100000">
                    <a:srgbClr val="A9D18E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>
                <a:solidFill>
                  <a:schemeClr val="accent6">
                    <a:lumMod val="75000"/>
                  </a:schemeClr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TW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" name="矩形: 圓角 6">
                <a:extLst>
                  <a:ext uri="{FF2B5EF4-FFF2-40B4-BE49-F238E27FC236}">
                    <a16:creationId xmlns:a16="http://schemas.microsoft.com/office/drawing/2014/main" id="{584D4768-E9AF-41A2-9CB0-CC758E8EEA1A}"/>
                  </a:ext>
                </a:extLst>
              </p:cNvPr>
              <p:cNvSpPr/>
              <p:nvPr/>
            </p:nvSpPr>
            <p:spPr>
              <a:xfrm>
                <a:off x="3016311" y="1256168"/>
                <a:ext cx="2430080" cy="838212"/>
              </a:xfrm>
              <a:prstGeom prst="roundRect">
                <a:avLst/>
              </a:prstGeom>
              <a:gradFill flip="none" rotWithShape="1">
                <a:gsLst>
                  <a:gs pos="0">
                    <a:srgbClr val="7030A0">
                      <a:tint val="66000"/>
                      <a:satMod val="160000"/>
                    </a:srgbClr>
                  </a:gs>
                  <a:gs pos="50000">
                    <a:srgbClr val="7030A0">
                      <a:tint val="44500"/>
                      <a:satMod val="160000"/>
                    </a:srgbClr>
                  </a:gs>
                  <a:gs pos="100000">
                    <a:srgbClr val="7030A0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>
                <a:solidFill>
                  <a:schemeClr val="accent6">
                    <a:lumMod val="75000"/>
                  </a:schemeClr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Hyperparameter Tuning</a:t>
                </a:r>
                <a:endParaRPr lang="zh-TW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" name="矩形: 圓角 8">
                <a:extLst>
                  <a:ext uri="{FF2B5EF4-FFF2-40B4-BE49-F238E27FC236}">
                    <a16:creationId xmlns:a16="http://schemas.microsoft.com/office/drawing/2014/main" id="{C4F23DE7-DA8A-4526-871A-1A29B0236F17}"/>
                  </a:ext>
                </a:extLst>
              </p:cNvPr>
              <p:cNvSpPr/>
              <p:nvPr/>
            </p:nvSpPr>
            <p:spPr>
              <a:xfrm>
                <a:off x="3016310" y="2179041"/>
                <a:ext cx="2430081" cy="838212"/>
              </a:xfrm>
              <a:prstGeom prst="roundRect">
                <a:avLst/>
              </a:prstGeom>
              <a:gradFill flip="none" rotWithShape="1">
                <a:gsLst>
                  <a:gs pos="0">
                    <a:srgbClr val="7030A0">
                      <a:tint val="66000"/>
                      <a:satMod val="160000"/>
                    </a:srgbClr>
                  </a:gs>
                  <a:gs pos="50000">
                    <a:srgbClr val="7030A0">
                      <a:tint val="44500"/>
                      <a:satMod val="160000"/>
                    </a:srgbClr>
                  </a:gs>
                  <a:gs pos="100000">
                    <a:srgbClr val="7030A0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>
                <a:solidFill>
                  <a:schemeClr val="accent6">
                    <a:lumMod val="75000"/>
                  </a:schemeClr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Neural Network for Searching</a:t>
                </a:r>
                <a:endParaRPr lang="zh-TW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" name="文字方塊 90">
                <a:extLst>
                  <a:ext uri="{FF2B5EF4-FFF2-40B4-BE49-F238E27FC236}">
                    <a16:creationId xmlns:a16="http://schemas.microsoft.com/office/drawing/2014/main" id="{B7C5B971-B293-4F5C-BC5D-CAA6A4C9D561}"/>
                  </a:ext>
                </a:extLst>
              </p:cNvPr>
              <p:cNvSpPr txBox="1"/>
              <p:nvPr/>
            </p:nvSpPr>
            <p:spPr>
              <a:xfrm>
                <a:off x="2949646" y="800155"/>
                <a:ext cx="2563407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Random Search</a:t>
                </a:r>
                <a:endParaRPr lang="zh-TW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6" name="箭號: 向右 15">
              <a:extLst>
                <a:ext uri="{FF2B5EF4-FFF2-40B4-BE49-F238E27FC236}">
                  <a16:creationId xmlns:a16="http://schemas.microsoft.com/office/drawing/2014/main" id="{2691673B-D3BB-4B43-B557-1278A30D3C7C}"/>
                </a:ext>
              </a:extLst>
            </p:cNvPr>
            <p:cNvSpPr/>
            <p:nvPr/>
          </p:nvSpPr>
          <p:spPr>
            <a:xfrm rot="8625260">
              <a:off x="8547344" y="3185983"/>
              <a:ext cx="2656921" cy="416688"/>
            </a:xfrm>
            <a:prstGeom prst="rightArrow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箭號: 向右 9">
              <a:extLst>
                <a:ext uri="{FF2B5EF4-FFF2-40B4-BE49-F238E27FC236}">
                  <a16:creationId xmlns:a16="http://schemas.microsoft.com/office/drawing/2014/main" id="{3DF3C371-7849-4026-8847-853A64AD5BCB}"/>
                </a:ext>
              </a:extLst>
            </p:cNvPr>
            <p:cNvSpPr/>
            <p:nvPr/>
          </p:nvSpPr>
          <p:spPr>
            <a:xfrm>
              <a:off x="2629899" y="1947747"/>
              <a:ext cx="665614" cy="416688"/>
            </a:xfrm>
            <a:prstGeom prst="rightArrow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449738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C55F7568-8A6E-405C-B0DA-17F0AFBA6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991" y="191080"/>
            <a:ext cx="11793146" cy="663064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魚骨圖</a:t>
            </a:r>
            <a:r>
              <a:rPr lang="en-US" altLang="zh-TW" dirty="0"/>
              <a:t>2</a:t>
            </a:r>
            <a:endParaRPr lang="zh-TW" altLang="en-US" dirty="0"/>
          </a:p>
        </p:txBody>
      </p:sp>
      <p:grpSp>
        <p:nvGrpSpPr>
          <p:cNvPr id="37" name="群組 36">
            <a:extLst>
              <a:ext uri="{FF2B5EF4-FFF2-40B4-BE49-F238E27FC236}">
                <a16:creationId xmlns:a16="http://schemas.microsoft.com/office/drawing/2014/main" id="{4F1D01C4-52F9-4B8D-9C16-08BC7F0BD7DB}"/>
              </a:ext>
            </a:extLst>
          </p:cNvPr>
          <p:cNvGrpSpPr/>
          <p:nvPr/>
        </p:nvGrpSpPr>
        <p:grpSpPr>
          <a:xfrm>
            <a:off x="691467" y="1014070"/>
            <a:ext cx="11541671" cy="4799925"/>
            <a:chOff x="397779" y="1014069"/>
            <a:chExt cx="11541671" cy="4799925"/>
          </a:xfrm>
        </p:grpSpPr>
        <p:grpSp>
          <p:nvGrpSpPr>
            <p:cNvPr id="13" name="群組 12">
              <a:extLst>
                <a:ext uri="{FF2B5EF4-FFF2-40B4-BE49-F238E27FC236}">
                  <a16:creationId xmlns:a16="http://schemas.microsoft.com/office/drawing/2014/main" id="{F5E99283-FFB1-4153-8851-313AC65C05CA}"/>
                </a:ext>
              </a:extLst>
            </p:cNvPr>
            <p:cNvGrpSpPr/>
            <p:nvPr/>
          </p:nvGrpSpPr>
          <p:grpSpPr>
            <a:xfrm>
              <a:off x="397779" y="1014069"/>
              <a:ext cx="11541671" cy="4799925"/>
              <a:chOff x="397779" y="1014069"/>
              <a:chExt cx="11541671" cy="4799925"/>
            </a:xfrm>
          </p:grpSpPr>
          <p:grpSp>
            <p:nvGrpSpPr>
              <p:cNvPr id="2" name="群組 1">
                <a:extLst>
                  <a:ext uri="{FF2B5EF4-FFF2-40B4-BE49-F238E27FC236}">
                    <a16:creationId xmlns:a16="http://schemas.microsoft.com/office/drawing/2014/main" id="{5C3D08F4-7427-4BBE-BAB0-9A5A74E55CF5}"/>
                  </a:ext>
                </a:extLst>
              </p:cNvPr>
              <p:cNvGrpSpPr/>
              <p:nvPr/>
            </p:nvGrpSpPr>
            <p:grpSpPr>
              <a:xfrm>
                <a:off x="397779" y="1014069"/>
                <a:ext cx="11541671" cy="4799925"/>
                <a:chOff x="397779" y="1014069"/>
                <a:chExt cx="11541671" cy="4799925"/>
              </a:xfrm>
            </p:grpSpPr>
            <p:grpSp>
              <p:nvGrpSpPr>
                <p:cNvPr id="34" name="群組 33"/>
                <p:cNvGrpSpPr/>
                <p:nvPr/>
              </p:nvGrpSpPr>
              <p:grpSpPr>
                <a:xfrm>
                  <a:off x="397779" y="1014069"/>
                  <a:ext cx="11541671" cy="4799925"/>
                  <a:chOff x="397779" y="1014069"/>
                  <a:chExt cx="11541671" cy="4799925"/>
                </a:xfrm>
              </p:grpSpPr>
              <p:cxnSp>
                <p:nvCxnSpPr>
                  <p:cNvPr id="45" name="直線單箭頭接點 44"/>
                  <p:cNvCxnSpPr>
                    <a:cxnSpLocks/>
                  </p:cNvCxnSpPr>
                  <p:nvPr/>
                </p:nvCxnSpPr>
                <p:spPr>
                  <a:xfrm flipV="1">
                    <a:off x="1723200" y="3692914"/>
                    <a:ext cx="1707734" cy="1558726"/>
                  </a:xfrm>
                  <a:prstGeom prst="straightConnector1">
                    <a:avLst/>
                  </a:prstGeom>
                  <a:ln w="57150">
                    <a:solidFill>
                      <a:srgbClr val="91D2E4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" name="直線單箭頭接點 4"/>
                  <p:cNvCxnSpPr>
                    <a:cxnSpLocks/>
                    <a:endCxn id="6" idx="1"/>
                  </p:cNvCxnSpPr>
                  <p:nvPr/>
                </p:nvCxnSpPr>
                <p:spPr>
                  <a:xfrm flipV="1">
                    <a:off x="519320" y="3633590"/>
                    <a:ext cx="8825529" cy="31398"/>
                  </a:xfrm>
                  <a:prstGeom prst="straightConnector1">
                    <a:avLst/>
                  </a:prstGeom>
                  <a:ln w="76200">
                    <a:solidFill>
                      <a:srgbClr val="91D2E4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" name="矩形 5"/>
                  <p:cNvSpPr/>
                  <p:nvPr/>
                </p:nvSpPr>
                <p:spPr>
                  <a:xfrm>
                    <a:off x="9344849" y="3100190"/>
                    <a:ext cx="2594601" cy="1066800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chemeClr val="accent2">
                        <a:lumMod val="75000"/>
                      </a:schemeClr>
                    </a:solidFill>
                  </a:ln>
                  <a:effectLst/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TW" altLang="en-US" b="1" dirty="0">
                        <a:latin typeface="標楷體" panose="03000509000000000000" pitchFamily="65" charset="-120"/>
                        <a:ea typeface="標楷體" panose="03000509000000000000" pitchFamily="65" charset="-120"/>
                      </a:rPr>
                      <a:t>數據驅動的雲端應用服務之異常檢測與預測</a:t>
                    </a:r>
                    <a:endParaRPr lang="en-US" altLang="zh-TW" b="1" dirty="0">
                      <a:solidFill>
                        <a:schemeClr val="tx1"/>
                      </a:solidFill>
                      <a:latin typeface="標楷體" panose="03000509000000000000" pitchFamily="65" charset="-120"/>
                      <a:ea typeface="標楷體" panose="03000509000000000000" pitchFamily="65" charset="-12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" name="矩形 10"/>
                  <p:cNvSpPr/>
                  <p:nvPr/>
                </p:nvSpPr>
                <p:spPr>
                  <a:xfrm>
                    <a:off x="421977" y="5251640"/>
                    <a:ext cx="3435063" cy="557941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solidFill>
                      <a:schemeClr val="accent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a:t>C.</a:t>
                    </a:r>
                    <a:r>
                      <a:rPr lang="zh-TW" altLang="zh-TW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a:t>大規模深度學習</a:t>
                    </a:r>
                    <a:r>
                      <a:rPr lang="en-US" altLang="zh-TW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a:t> </a:t>
                    </a:r>
                  </a:p>
                </p:txBody>
              </p:sp>
              <p:cxnSp>
                <p:nvCxnSpPr>
                  <p:cNvPr id="46" name="直線接點 45"/>
                  <p:cNvCxnSpPr/>
                  <p:nvPr/>
                </p:nvCxnSpPr>
                <p:spPr>
                  <a:xfrm flipV="1">
                    <a:off x="957583" y="4178190"/>
                    <a:ext cx="1928042" cy="517"/>
                  </a:xfrm>
                  <a:prstGeom prst="line">
                    <a:avLst/>
                  </a:prstGeom>
                  <a:ln w="38100">
                    <a:solidFill>
                      <a:srgbClr val="91D2E4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直線接點 46"/>
                  <p:cNvCxnSpPr/>
                  <p:nvPr/>
                </p:nvCxnSpPr>
                <p:spPr>
                  <a:xfrm>
                    <a:off x="580097" y="4610617"/>
                    <a:ext cx="1778652" cy="4966"/>
                  </a:xfrm>
                  <a:prstGeom prst="line">
                    <a:avLst/>
                  </a:prstGeom>
                  <a:ln w="38100">
                    <a:solidFill>
                      <a:srgbClr val="91D2E4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直線接點 47"/>
                  <p:cNvCxnSpPr/>
                  <p:nvPr/>
                </p:nvCxnSpPr>
                <p:spPr>
                  <a:xfrm>
                    <a:off x="2687636" y="4372333"/>
                    <a:ext cx="1807153" cy="21432"/>
                  </a:xfrm>
                  <a:prstGeom prst="line">
                    <a:avLst/>
                  </a:prstGeom>
                  <a:ln w="38100">
                    <a:solidFill>
                      <a:srgbClr val="91D2E4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直線接點 48"/>
                  <p:cNvCxnSpPr>
                    <a:cxnSpLocks/>
                  </p:cNvCxnSpPr>
                  <p:nvPr/>
                </p:nvCxnSpPr>
                <p:spPr>
                  <a:xfrm>
                    <a:off x="2166196" y="4860307"/>
                    <a:ext cx="2204079" cy="1806"/>
                  </a:xfrm>
                  <a:prstGeom prst="line">
                    <a:avLst/>
                  </a:prstGeom>
                  <a:ln w="38100">
                    <a:solidFill>
                      <a:srgbClr val="91D2E4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" name="矩形 7"/>
                  <p:cNvSpPr/>
                  <p:nvPr/>
                </p:nvSpPr>
                <p:spPr>
                  <a:xfrm>
                    <a:off x="4789239" y="1021127"/>
                    <a:ext cx="3435063" cy="550941"/>
                  </a:xfrm>
                  <a:prstGeom prst="rect">
                    <a:avLst/>
                  </a:prstGeom>
                  <a:solidFill>
                    <a:srgbClr val="FFE882"/>
                  </a:solidFill>
                  <a:ln>
                    <a:solidFill>
                      <a:srgbClr val="FFC000"/>
                    </a:solidFill>
                  </a:ln>
                  <a:effectLst/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a:t>B.</a:t>
                    </a:r>
                    <a:r>
                      <a: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a:t>異常檢測與預測</a:t>
                    </a:r>
                  </a:p>
                </p:txBody>
              </p:sp>
              <p:cxnSp>
                <p:nvCxnSpPr>
                  <p:cNvPr id="17" name="直線接點 16"/>
                  <p:cNvCxnSpPr>
                    <a:cxnSpLocks/>
                  </p:cNvCxnSpPr>
                  <p:nvPr/>
                </p:nvCxnSpPr>
                <p:spPr>
                  <a:xfrm flipV="1">
                    <a:off x="6801486" y="2183129"/>
                    <a:ext cx="1659199" cy="14289"/>
                  </a:xfrm>
                  <a:prstGeom prst="line">
                    <a:avLst/>
                  </a:prstGeom>
                  <a:ln w="38100">
                    <a:solidFill>
                      <a:srgbClr val="91D2E4"/>
                    </a:solidFill>
                  </a:ln>
                </p:spPr>
                <p:style>
                  <a:lnRef idx="1">
                    <a:schemeClr val="accent6"/>
                  </a:lnRef>
                  <a:fillRef idx="0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" name="直線接點 17"/>
                  <p:cNvCxnSpPr/>
                  <p:nvPr/>
                </p:nvCxnSpPr>
                <p:spPr>
                  <a:xfrm flipV="1">
                    <a:off x="7033370" y="2761104"/>
                    <a:ext cx="1659199" cy="14289"/>
                  </a:xfrm>
                  <a:prstGeom prst="line">
                    <a:avLst/>
                  </a:prstGeom>
                  <a:ln w="38100">
                    <a:solidFill>
                      <a:srgbClr val="91D2E4"/>
                    </a:solidFill>
                  </a:ln>
                </p:spPr>
                <p:style>
                  <a:lnRef idx="1">
                    <a:schemeClr val="accent6"/>
                  </a:lnRef>
                  <a:fillRef idx="0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直線接點 18"/>
                  <p:cNvCxnSpPr>
                    <a:cxnSpLocks/>
                  </p:cNvCxnSpPr>
                  <p:nvPr/>
                </p:nvCxnSpPr>
                <p:spPr>
                  <a:xfrm flipV="1">
                    <a:off x="5266400" y="2476956"/>
                    <a:ext cx="1659199" cy="14289"/>
                  </a:xfrm>
                  <a:prstGeom prst="line">
                    <a:avLst/>
                  </a:prstGeom>
                  <a:ln w="38100">
                    <a:solidFill>
                      <a:srgbClr val="91D2E4"/>
                    </a:solidFill>
                  </a:ln>
                </p:spPr>
                <p:style>
                  <a:lnRef idx="1">
                    <a:schemeClr val="accent6"/>
                  </a:lnRef>
                  <a:fillRef idx="0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直線接點 19"/>
                  <p:cNvCxnSpPr>
                    <a:cxnSpLocks/>
                  </p:cNvCxnSpPr>
                  <p:nvPr/>
                </p:nvCxnSpPr>
                <p:spPr>
                  <a:xfrm>
                    <a:off x="5545022" y="3216395"/>
                    <a:ext cx="1664186" cy="7882"/>
                  </a:xfrm>
                  <a:prstGeom prst="line">
                    <a:avLst/>
                  </a:prstGeom>
                  <a:ln w="38100">
                    <a:solidFill>
                      <a:srgbClr val="91D2E4"/>
                    </a:solidFill>
                  </a:ln>
                </p:spPr>
                <p:style>
                  <a:lnRef idx="1">
                    <a:schemeClr val="accent6"/>
                  </a:lnRef>
                  <a:fillRef idx="0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直線單箭頭接點 14"/>
                  <p:cNvCxnSpPr>
                    <a:cxnSpLocks/>
                    <a:stCxn id="8" idx="2"/>
                  </p:cNvCxnSpPr>
                  <p:nvPr/>
                </p:nvCxnSpPr>
                <p:spPr>
                  <a:xfrm>
                    <a:off x="6506771" y="1572068"/>
                    <a:ext cx="933824" cy="2064369"/>
                  </a:xfrm>
                  <a:prstGeom prst="straightConnector1">
                    <a:avLst/>
                  </a:prstGeom>
                  <a:ln w="57150">
                    <a:solidFill>
                      <a:srgbClr val="91D2E4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直線接點 52">
                    <a:extLst>
                      <a:ext uri="{FF2B5EF4-FFF2-40B4-BE49-F238E27FC236}">
                        <a16:creationId xmlns:a16="http://schemas.microsoft.com/office/drawing/2014/main" id="{F3B9A420-982E-4EB7-AE01-6CF220540CB1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332288" y="3317733"/>
                    <a:ext cx="1659199" cy="14289"/>
                  </a:xfrm>
                  <a:prstGeom prst="line">
                    <a:avLst/>
                  </a:prstGeom>
                  <a:ln w="38100">
                    <a:solidFill>
                      <a:srgbClr val="91D2E4"/>
                    </a:solidFill>
                  </a:ln>
                </p:spPr>
                <p:style>
                  <a:lnRef idx="1">
                    <a:schemeClr val="accent6"/>
                  </a:lnRef>
                  <a:fillRef idx="0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直線接點 39"/>
                  <p:cNvCxnSpPr>
                    <a:cxnSpLocks/>
                  </p:cNvCxnSpPr>
                  <p:nvPr/>
                </p:nvCxnSpPr>
                <p:spPr>
                  <a:xfrm>
                    <a:off x="5272118" y="4316885"/>
                    <a:ext cx="1887493" cy="0"/>
                  </a:xfrm>
                  <a:prstGeom prst="line">
                    <a:avLst/>
                  </a:prstGeom>
                  <a:ln w="38100">
                    <a:solidFill>
                      <a:srgbClr val="91D2E4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直線接點 41"/>
                  <p:cNvCxnSpPr/>
                  <p:nvPr/>
                </p:nvCxnSpPr>
                <p:spPr>
                  <a:xfrm>
                    <a:off x="4839328" y="4977928"/>
                    <a:ext cx="1807153" cy="21432"/>
                  </a:xfrm>
                  <a:prstGeom prst="line">
                    <a:avLst/>
                  </a:prstGeom>
                  <a:ln w="38100">
                    <a:solidFill>
                      <a:srgbClr val="91D2E4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直線接點 42"/>
                  <p:cNvCxnSpPr/>
                  <p:nvPr/>
                </p:nvCxnSpPr>
                <p:spPr>
                  <a:xfrm>
                    <a:off x="7033370" y="4492824"/>
                    <a:ext cx="1807153" cy="21432"/>
                  </a:xfrm>
                  <a:prstGeom prst="line">
                    <a:avLst/>
                  </a:prstGeom>
                  <a:ln w="38100">
                    <a:solidFill>
                      <a:srgbClr val="91D2E4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直線接點 43"/>
                  <p:cNvCxnSpPr/>
                  <p:nvPr/>
                </p:nvCxnSpPr>
                <p:spPr>
                  <a:xfrm>
                    <a:off x="6569016" y="5071637"/>
                    <a:ext cx="2092689" cy="8352"/>
                  </a:xfrm>
                  <a:prstGeom prst="line">
                    <a:avLst/>
                  </a:prstGeom>
                  <a:ln w="38100">
                    <a:solidFill>
                      <a:srgbClr val="91D2E4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7" name="文字方塊 56"/>
                  <p:cNvSpPr txBox="1"/>
                  <p:nvPr/>
                </p:nvSpPr>
                <p:spPr>
                  <a:xfrm>
                    <a:off x="7045786" y="4647531"/>
                    <a:ext cx="142923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TW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a:t>+</a:t>
                    </a:r>
                    <a:r>
                      <a:rPr lang="en-US" altLang="zh-TW" dirty="0" err="1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a:t>Autokeras</a:t>
                    </a:r>
                    <a:endParaRPr lang="zh-TW" altLang="en-US" dirty="0"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endParaRPr>
                  </a:p>
                </p:txBody>
              </p:sp>
              <p:cxnSp>
                <p:nvCxnSpPr>
                  <p:cNvPr id="35" name="直線單箭頭接點 34"/>
                  <p:cNvCxnSpPr>
                    <a:cxnSpLocks/>
                  </p:cNvCxnSpPr>
                  <p:nvPr/>
                </p:nvCxnSpPr>
                <p:spPr>
                  <a:xfrm flipV="1">
                    <a:off x="6301961" y="3673507"/>
                    <a:ext cx="1428561" cy="1697959"/>
                  </a:xfrm>
                  <a:prstGeom prst="straightConnector1">
                    <a:avLst/>
                  </a:prstGeom>
                  <a:ln w="57150">
                    <a:solidFill>
                      <a:srgbClr val="91D2E4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0" name="文字方塊 49">
                    <a:extLst>
                      <a:ext uri="{FF2B5EF4-FFF2-40B4-BE49-F238E27FC236}">
                        <a16:creationId xmlns:a16="http://schemas.microsoft.com/office/drawing/2014/main" id="{EE15BD96-661E-408B-B44A-E85C3EB765DD}"/>
                      </a:ext>
                    </a:extLst>
                  </p:cNvPr>
                  <p:cNvSpPr txBox="1"/>
                  <p:nvPr/>
                </p:nvSpPr>
                <p:spPr>
                  <a:xfrm>
                    <a:off x="5208200" y="3681134"/>
                    <a:ext cx="2160121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TW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a:t>-Neural Architecture Search</a:t>
                    </a:r>
                    <a:endParaRPr lang="zh-TW" altLang="en-US" dirty="0"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" name="矩形 8"/>
                  <p:cNvSpPr/>
                  <p:nvPr/>
                </p:nvSpPr>
                <p:spPr>
                  <a:xfrm>
                    <a:off x="404525" y="1014069"/>
                    <a:ext cx="3435063" cy="558000"/>
                  </a:xfrm>
                  <a:prstGeom prst="rect">
                    <a:avLst/>
                  </a:prstGeom>
                  <a:solidFill>
                    <a:srgbClr val="C4E2D8"/>
                  </a:solidFill>
                  <a:ln>
                    <a:solidFill>
                      <a:schemeClr val="accent6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a:t>A.</a:t>
                    </a:r>
                    <a:r>
                      <a: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a:t>雲端大數據處理平台</a:t>
                    </a:r>
                  </a:p>
                </p:txBody>
              </p:sp>
              <p:cxnSp>
                <p:nvCxnSpPr>
                  <p:cNvPr id="25" name="直線接點 24"/>
                  <p:cNvCxnSpPr/>
                  <p:nvPr/>
                </p:nvCxnSpPr>
                <p:spPr>
                  <a:xfrm flipV="1">
                    <a:off x="2128059" y="2537289"/>
                    <a:ext cx="1659199" cy="14289"/>
                  </a:xfrm>
                  <a:prstGeom prst="line">
                    <a:avLst/>
                  </a:prstGeom>
                  <a:ln w="38100">
                    <a:solidFill>
                      <a:srgbClr val="91D2E4"/>
                    </a:solidFill>
                  </a:ln>
                </p:spPr>
                <p:style>
                  <a:lnRef idx="1">
                    <a:schemeClr val="accent6"/>
                  </a:lnRef>
                  <a:fillRef idx="0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直線接點 25"/>
                  <p:cNvCxnSpPr/>
                  <p:nvPr/>
                </p:nvCxnSpPr>
                <p:spPr>
                  <a:xfrm flipV="1">
                    <a:off x="397779" y="2342500"/>
                    <a:ext cx="1551990" cy="6021"/>
                  </a:xfrm>
                  <a:prstGeom prst="line">
                    <a:avLst/>
                  </a:prstGeom>
                  <a:ln w="38100">
                    <a:solidFill>
                      <a:srgbClr val="91D2E4"/>
                    </a:solidFill>
                  </a:ln>
                </p:spPr>
                <p:style>
                  <a:lnRef idx="1">
                    <a:schemeClr val="accent6"/>
                  </a:lnRef>
                  <a:fillRef idx="0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直線接點 26"/>
                  <p:cNvCxnSpPr/>
                  <p:nvPr/>
                </p:nvCxnSpPr>
                <p:spPr>
                  <a:xfrm flipV="1">
                    <a:off x="676593" y="3067876"/>
                    <a:ext cx="1659199" cy="14289"/>
                  </a:xfrm>
                  <a:prstGeom prst="line">
                    <a:avLst/>
                  </a:prstGeom>
                  <a:ln w="38100">
                    <a:solidFill>
                      <a:srgbClr val="91D2E4"/>
                    </a:solidFill>
                  </a:ln>
                </p:spPr>
                <p:style>
                  <a:lnRef idx="1">
                    <a:schemeClr val="accent6"/>
                  </a:lnRef>
                  <a:fillRef idx="0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3" name="文字方塊 62"/>
                  <p:cNvSpPr txBox="1"/>
                  <p:nvPr/>
                </p:nvSpPr>
                <p:spPr>
                  <a:xfrm>
                    <a:off x="2008783" y="1625546"/>
                    <a:ext cx="1303559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:r>
                      <a:rPr lang="en-US" altLang="zh-TW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a:t>*Hadoop</a:t>
                    </a:r>
                  </a:p>
                </p:txBody>
              </p:sp>
              <p:sp>
                <p:nvSpPr>
                  <p:cNvPr id="66" name="文字方塊 65"/>
                  <p:cNvSpPr txBox="1"/>
                  <p:nvPr/>
                </p:nvSpPr>
                <p:spPr>
                  <a:xfrm>
                    <a:off x="580963" y="2377757"/>
                    <a:ext cx="1713107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:r>
                      <a:rPr lang="en-US" altLang="zh-TW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a:t>*Spark Streaming</a:t>
                    </a:r>
                  </a:p>
                </p:txBody>
              </p:sp>
              <p:cxnSp>
                <p:nvCxnSpPr>
                  <p:cNvPr id="23" name="直線單箭頭接點 22"/>
                  <p:cNvCxnSpPr>
                    <a:cxnSpLocks/>
                  </p:cNvCxnSpPr>
                  <p:nvPr/>
                </p:nvCxnSpPr>
                <p:spPr>
                  <a:xfrm>
                    <a:off x="1590446" y="1573429"/>
                    <a:ext cx="1097190" cy="2115906"/>
                  </a:xfrm>
                  <a:prstGeom prst="straightConnector1">
                    <a:avLst/>
                  </a:prstGeom>
                  <a:ln w="57150">
                    <a:solidFill>
                      <a:srgbClr val="91D2E4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直線接點 54">
                    <a:extLst>
                      <a:ext uri="{FF2B5EF4-FFF2-40B4-BE49-F238E27FC236}">
                        <a16:creationId xmlns:a16="http://schemas.microsoft.com/office/drawing/2014/main" id="{487BEC23-94BC-44C8-A17F-9E161CB3EE73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453705" y="3186474"/>
                    <a:ext cx="1659199" cy="14289"/>
                  </a:xfrm>
                  <a:prstGeom prst="line">
                    <a:avLst/>
                  </a:prstGeom>
                  <a:ln w="38100">
                    <a:solidFill>
                      <a:srgbClr val="91D2E4"/>
                    </a:solidFill>
                  </a:ln>
                </p:spPr>
                <p:style>
                  <a:lnRef idx="1">
                    <a:schemeClr val="accent6"/>
                  </a:lnRef>
                  <a:fillRef idx="0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4" name="文字方塊 63">
                    <a:extLst>
                      <a:ext uri="{FF2B5EF4-FFF2-40B4-BE49-F238E27FC236}">
                        <a16:creationId xmlns:a16="http://schemas.microsoft.com/office/drawing/2014/main" id="{A8219FA2-FC93-444F-888D-9D3F052A7967}"/>
                      </a:ext>
                    </a:extLst>
                  </p:cNvPr>
                  <p:cNvSpPr txBox="1"/>
                  <p:nvPr/>
                </p:nvSpPr>
                <p:spPr>
                  <a:xfrm>
                    <a:off x="2139509" y="2716727"/>
                    <a:ext cx="1961959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TW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*</a:t>
                    </a:r>
                    <a:r>
                      <a:rPr lang="en-US" altLang="zh-TW" dirty="0" err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PySpark</a:t>
                    </a:r>
                    <a:endParaRPr lang="zh-TW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1" name="文字方塊 70">
                    <a:extLst>
                      <a:ext uri="{FF2B5EF4-FFF2-40B4-BE49-F238E27FC236}">
                        <a16:creationId xmlns:a16="http://schemas.microsoft.com/office/drawing/2014/main" id="{9608D39B-AE34-438A-9710-ACA4356C20BD}"/>
                      </a:ext>
                    </a:extLst>
                  </p:cNvPr>
                  <p:cNvSpPr txBox="1"/>
                  <p:nvPr/>
                </p:nvSpPr>
                <p:spPr>
                  <a:xfrm>
                    <a:off x="7045786" y="4086422"/>
                    <a:ext cx="215201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TW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a:t>-Microsoft NNI</a:t>
                    </a:r>
                    <a:endParaRPr lang="zh-TW" altLang="en-US" dirty="0"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8" name="文字方塊 57">
                    <a:extLst>
                      <a:ext uri="{FF2B5EF4-FFF2-40B4-BE49-F238E27FC236}">
                        <a16:creationId xmlns:a16="http://schemas.microsoft.com/office/drawing/2014/main" id="{786A78CF-9BFC-4726-BF3A-FCEA5FD4C74A}"/>
                      </a:ext>
                    </a:extLst>
                  </p:cNvPr>
                  <p:cNvSpPr txBox="1"/>
                  <p:nvPr/>
                </p:nvSpPr>
                <p:spPr>
                  <a:xfrm>
                    <a:off x="2103589" y="2120781"/>
                    <a:ext cx="143320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TW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*Spark</a:t>
                    </a:r>
                    <a:endParaRPr lang="zh-TW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" name="文字方塊 71">
                    <a:extLst>
                      <a:ext uri="{FF2B5EF4-FFF2-40B4-BE49-F238E27FC236}">
                        <a16:creationId xmlns:a16="http://schemas.microsoft.com/office/drawing/2014/main" id="{33B8022E-65E0-4DC7-81AB-6CC37E5C4E76}"/>
                      </a:ext>
                    </a:extLst>
                  </p:cNvPr>
                  <p:cNvSpPr txBox="1"/>
                  <p:nvPr/>
                </p:nvSpPr>
                <p:spPr>
                  <a:xfrm>
                    <a:off x="474149" y="1860217"/>
                    <a:ext cx="134745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:r>
                      <a:rPr lang="en-US" altLang="zh-TW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+Kafka</a:t>
                    </a:r>
                    <a:endParaRPr lang="zh-TW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0" name="矩形 9"/>
                  <p:cNvSpPr/>
                  <p:nvPr/>
                </p:nvSpPr>
                <p:spPr>
                  <a:xfrm>
                    <a:off x="4789239" y="5256053"/>
                    <a:ext cx="3435063" cy="557941"/>
                  </a:xfrm>
                  <a:prstGeom prst="rect">
                    <a:avLst/>
                  </a:prstGeom>
                  <a:solidFill>
                    <a:srgbClr val="E0A09E"/>
                  </a:solidFill>
                  <a:ln>
                    <a:solidFill>
                      <a:srgbClr val="C00000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a:t>D. </a:t>
                    </a:r>
                    <a:r>
                      <a:rPr lang="en-US" altLang="zh-TW" b="1" dirty="0" err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a:t>AutoML</a:t>
                    </a:r>
                    <a:endParaRPr lang="en-US" altLang="zh-TW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endParaRPr>
                  </a:p>
                </p:txBody>
              </p:sp>
              <p:cxnSp>
                <p:nvCxnSpPr>
                  <p:cNvPr id="59" name="直線接點 58">
                    <a:extLst>
                      <a:ext uri="{FF2B5EF4-FFF2-40B4-BE49-F238E27FC236}">
                        <a16:creationId xmlns:a16="http://schemas.microsoft.com/office/drawing/2014/main" id="{02B4702B-AD9C-4C2E-972D-B192083B0BD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4209" y="5016863"/>
                    <a:ext cx="1428153" cy="0"/>
                  </a:xfrm>
                  <a:prstGeom prst="line">
                    <a:avLst/>
                  </a:prstGeom>
                  <a:ln w="38100">
                    <a:solidFill>
                      <a:srgbClr val="91D2E4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1" name="直線接點 50">
                  <a:extLst>
                    <a:ext uri="{FF2B5EF4-FFF2-40B4-BE49-F238E27FC236}">
                      <a16:creationId xmlns:a16="http://schemas.microsoft.com/office/drawing/2014/main" id="{9FB985E9-9E35-4C31-ADB1-627F374E5EE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77596" y="2034630"/>
                  <a:ext cx="1659199" cy="1"/>
                </a:xfrm>
                <a:prstGeom prst="line">
                  <a:avLst/>
                </a:prstGeom>
                <a:ln w="38100">
                  <a:solidFill>
                    <a:srgbClr val="91D2E4"/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3" name="文字方塊 82">
                <a:extLst>
                  <a:ext uri="{FF2B5EF4-FFF2-40B4-BE49-F238E27FC236}">
                    <a16:creationId xmlns:a16="http://schemas.microsoft.com/office/drawing/2014/main" id="{6EA8BBF6-42C4-4BFE-AF82-5C0C7F4561D2}"/>
                  </a:ext>
                </a:extLst>
              </p:cNvPr>
              <p:cNvSpPr txBox="1"/>
              <p:nvPr/>
            </p:nvSpPr>
            <p:spPr>
              <a:xfrm>
                <a:off x="4834680" y="4325046"/>
                <a:ext cx="215201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+Hyperparameter Tuning</a:t>
                </a:r>
                <a:endParaRPr lang="zh-TW" altLang="en-US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7" name="文字方塊 66">
              <a:extLst>
                <a:ext uri="{FF2B5EF4-FFF2-40B4-BE49-F238E27FC236}">
                  <a16:creationId xmlns:a16="http://schemas.microsoft.com/office/drawing/2014/main" id="{0C2D31F4-383C-4DF0-BEC1-E7BA537BD94A}"/>
                </a:ext>
              </a:extLst>
            </p:cNvPr>
            <p:cNvSpPr txBox="1"/>
            <p:nvPr/>
          </p:nvSpPr>
          <p:spPr>
            <a:xfrm>
              <a:off x="720291" y="3745540"/>
              <a:ext cx="23146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-</a:t>
              </a:r>
              <a:r>
                <a:rPr lang="en-US" altLang="zh-TW" dirty="0" err="1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TensorflowOnSpark</a:t>
              </a:r>
              <a:endPara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69" name="文字方塊 68">
              <a:extLst>
                <a:ext uri="{FF2B5EF4-FFF2-40B4-BE49-F238E27FC236}">
                  <a16:creationId xmlns:a16="http://schemas.microsoft.com/office/drawing/2014/main" id="{30FDC619-10D7-4D4E-BA11-C52A399E5EA6}"/>
                </a:ext>
              </a:extLst>
            </p:cNvPr>
            <p:cNvSpPr txBox="1"/>
            <p:nvPr/>
          </p:nvSpPr>
          <p:spPr>
            <a:xfrm>
              <a:off x="1043780" y="4215297"/>
              <a:ext cx="11130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-</a:t>
              </a:r>
              <a:r>
                <a:rPr lang="en-US" altLang="zh-TW" dirty="0" err="1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BigDL</a:t>
              </a:r>
              <a:endPara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70" name="文字方塊 69">
              <a:extLst>
                <a:ext uri="{FF2B5EF4-FFF2-40B4-BE49-F238E27FC236}">
                  <a16:creationId xmlns:a16="http://schemas.microsoft.com/office/drawing/2014/main" id="{D6D16D33-96CC-4CD7-B308-24F5D239B6F2}"/>
                </a:ext>
              </a:extLst>
            </p:cNvPr>
            <p:cNvSpPr txBox="1"/>
            <p:nvPr/>
          </p:nvSpPr>
          <p:spPr>
            <a:xfrm>
              <a:off x="559177" y="4643952"/>
              <a:ext cx="16694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-Analysis Zoo</a:t>
              </a:r>
              <a:endPara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74" name="文字方塊 73">
              <a:extLst>
                <a:ext uri="{FF2B5EF4-FFF2-40B4-BE49-F238E27FC236}">
                  <a16:creationId xmlns:a16="http://schemas.microsoft.com/office/drawing/2014/main" id="{36FB32EF-F769-490A-B1BF-B701ACF1EBAD}"/>
                </a:ext>
              </a:extLst>
            </p:cNvPr>
            <p:cNvSpPr txBox="1"/>
            <p:nvPr/>
          </p:nvSpPr>
          <p:spPr>
            <a:xfrm>
              <a:off x="2993991" y="3958133"/>
              <a:ext cx="21623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+Model Parallelism</a:t>
              </a:r>
              <a:endPara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75" name="文字方塊 74">
              <a:extLst>
                <a:ext uri="{FF2B5EF4-FFF2-40B4-BE49-F238E27FC236}">
                  <a16:creationId xmlns:a16="http://schemas.microsoft.com/office/drawing/2014/main" id="{3A5333D3-7E93-423E-BA96-EC95BF4D9D79}"/>
                </a:ext>
              </a:extLst>
            </p:cNvPr>
            <p:cNvSpPr txBox="1"/>
            <p:nvPr/>
          </p:nvSpPr>
          <p:spPr>
            <a:xfrm>
              <a:off x="2517429" y="4423431"/>
              <a:ext cx="2193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+Data Parallelism</a:t>
              </a:r>
              <a:endPara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86" name="文字方塊 85">
              <a:extLst>
                <a:ext uri="{FF2B5EF4-FFF2-40B4-BE49-F238E27FC236}">
                  <a16:creationId xmlns:a16="http://schemas.microsoft.com/office/drawing/2014/main" id="{F14447ED-AFBF-430B-9639-E222A3F66D3C}"/>
                </a:ext>
              </a:extLst>
            </p:cNvPr>
            <p:cNvSpPr txBox="1"/>
            <p:nvPr/>
          </p:nvSpPr>
          <p:spPr>
            <a:xfrm>
              <a:off x="7089723" y="2329716"/>
              <a:ext cx="14854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-Autoencoder</a:t>
              </a:r>
              <a:endPara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87" name="文字方塊 86">
              <a:extLst>
                <a:ext uri="{FF2B5EF4-FFF2-40B4-BE49-F238E27FC236}">
                  <a16:creationId xmlns:a16="http://schemas.microsoft.com/office/drawing/2014/main" id="{9BFC5C2F-FD86-4AF7-AF08-AC9F883374D7}"/>
                </a:ext>
              </a:extLst>
            </p:cNvPr>
            <p:cNvSpPr txBox="1"/>
            <p:nvPr/>
          </p:nvSpPr>
          <p:spPr>
            <a:xfrm>
              <a:off x="4859843" y="1883270"/>
              <a:ext cx="19619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  <a:r>
                <a:rPr lang="en-US" altLang="zh-TW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Keras</a:t>
              </a:r>
              <a:endPara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8" name="文字方塊 87">
              <a:extLst>
                <a:ext uri="{FF2B5EF4-FFF2-40B4-BE49-F238E27FC236}">
                  <a16:creationId xmlns:a16="http://schemas.microsoft.com/office/drawing/2014/main" id="{8B88F39A-6285-48E2-9990-4CFD55F0C4F0}"/>
                </a:ext>
              </a:extLst>
            </p:cNvPr>
            <p:cNvSpPr txBox="1"/>
            <p:nvPr/>
          </p:nvSpPr>
          <p:spPr>
            <a:xfrm>
              <a:off x="5121178" y="2722951"/>
              <a:ext cx="2189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  <a:r>
                <a:rPr lang="en-US" altLang="zh-TW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Tensorflow</a:t>
              </a:r>
              <a:endPara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9" name="文字方塊 88">
              <a:extLst>
                <a:ext uri="{FF2B5EF4-FFF2-40B4-BE49-F238E27FC236}">
                  <a16:creationId xmlns:a16="http://schemas.microsoft.com/office/drawing/2014/main" id="{3A38BFD8-3888-4667-8155-83B2EDFCDC36}"/>
                </a:ext>
              </a:extLst>
            </p:cNvPr>
            <p:cNvSpPr txBox="1"/>
            <p:nvPr/>
          </p:nvSpPr>
          <p:spPr>
            <a:xfrm>
              <a:off x="6565665" y="1708564"/>
              <a:ext cx="19619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  <a:r>
                <a:rPr lang="en-US" altLang="zh-TW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PyOD</a:t>
              </a:r>
              <a:endPara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0" name="文字方塊 89">
              <a:extLst>
                <a:ext uri="{FF2B5EF4-FFF2-40B4-BE49-F238E27FC236}">
                  <a16:creationId xmlns:a16="http://schemas.microsoft.com/office/drawing/2014/main" id="{095D5459-3C7D-42F8-9761-498D5582D946}"/>
                </a:ext>
              </a:extLst>
            </p:cNvPr>
            <p:cNvSpPr txBox="1"/>
            <p:nvPr/>
          </p:nvSpPr>
          <p:spPr>
            <a:xfrm>
              <a:off x="7222491" y="2882877"/>
              <a:ext cx="19923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- Deep Q Network</a:t>
              </a:r>
              <a:endPara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952395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D75F51CB-7058-4C28-B2DB-20C865E56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687" y="2094399"/>
            <a:ext cx="12192000" cy="2669202"/>
          </a:xfrm>
          <a:prstGeom prst="rect">
            <a:avLst/>
          </a:prstGeom>
        </p:spPr>
      </p:pic>
      <p:sp>
        <p:nvSpPr>
          <p:cNvPr id="3" name="標題 2">
            <a:extLst>
              <a:ext uri="{FF2B5EF4-FFF2-40B4-BE49-F238E27FC236}">
                <a16:creationId xmlns:a16="http://schemas.microsoft.com/office/drawing/2014/main" id="{227205C7-92FF-4FD7-BA2E-56CB4F008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參考</a:t>
            </a:r>
          </a:p>
        </p:txBody>
      </p:sp>
    </p:spTree>
    <p:extLst>
      <p:ext uri="{BB962C8B-B14F-4D97-AF65-F5344CB8AC3E}">
        <p14:creationId xmlns:p14="http://schemas.microsoft.com/office/powerpoint/2010/main" val="7980563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227205C7-92FF-4FD7-BA2E-56CB4F008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參考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701AC5A-5EAA-48D2-93C0-E30CFE199D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100" y="1733314"/>
            <a:ext cx="11641175" cy="339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258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群組 57">
            <a:extLst>
              <a:ext uri="{FF2B5EF4-FFF2-40B4-BE49-F238E27FC236}">
                <a16:creationId xmlns:a16="http://schemas.microsoft.com/office/drawing/2014/main" id="{999D3A78-30A2-4CE5-A003-623EE6DDF94D}"/>
              </a:ext>
            </a:extLst>
          </p:cNvPr>
          <p:cNvGrpSpPr/>
          <p:nvPr/>
        </p:nvGrpSpPr>
        <p:grpSpPr>
          <a:xfrm>
            <a:off x="3182254" y="897551"/>
            <a:ext cx="6414866" cy="5062899"/>
            <a:chOff x="1819422" y="1322365"/>
            <a:chExt cx="6414866" cy="5062899"/>
          </a:xfrm>
        </p:grpSpPr>
        <p:sp>
          <p:nvSpPr>
            <p:cNvPr id="2" name="矩形: 圓角 1">
              <a:extLst>
                <a:ext uri="{FF2B5EF4-FFF2-40B4-BE49-F238E27FC236}">
                  <a16:creationId xmlns:a16="http://schemas.microsoft.com/office/drawing/2014/main" id="{54293F3F-B029-4D40-960C-1042A74C415F}"/>
                </a:ext>
              </a:extLst>
            </p:cNvPr>
            <p:cNvSpPr/>
            <p:nvPr/>
          </p:nvSpPr>
          <p:spPr>
            <a:xfrm>
              <a:off x="2042609" y="1461487"/>
              <a:ext cx="1087014" cy="678357"/>
            </a:xfrm>
            <a:prstGeom prst="roundRect">
              <a:avLst/>
            </a:prstGeom>
            <a:gradFill flip="none" rotWithShape="1">
              <a:gsLst>
                <a:gs pos="0">
                  <a:srgbClr val="FFCC99">
                    <a:shade val="30000"/>
                    <a:satMod val="115000"/>
                  </a:srgbClr>
                </a:gs>
                <a:gs pos="50000">
                  <a:srgbClr val="FFCC99">
                    <a:shade val="67500"/>
                    <a:satMod val="115000"/>
                  </a:srgbClr>
                </a:gs>
                <a:gs pos="100000">
                  <a:srgbClr val="FFCC99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163CF81B-98A6-46CF-AADC-84EB97C85BFB}"/>
                </a:ext>
              </a:extLst>
            </p:cNvPr>
            <p:cNvSpPr txBox="1"/>
            <p:nvPr/>
          </p:nvSpPr>
          <p:spPr>
            <a:xfrm>
              <a:off x="2042609" y="1600610"/>
              <a:ext cx="10870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Client</a:t>
              </a:r>
              <a:endPara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6608338E-55C0-4D48-949E-F35D9EE7986A}"/>
                </a:ext>
              </a:extLst>
            </p:cNvPr>
            <p:cNvSpPr/>
            <p:nvPr/>
          </p:nvSpPr>
          <p:spPr>
            <a:xfrm>
              <a:off x="4070251" y="1322365"/>
              <a:ext cx="1913206" cy="956603"/>
            </a:xfrm>
            <a:prstGeom prst="roundRect">
              <a:avLst/>
            </a:prstGeom>
            <a:gradFill flip="none" rotWithShape="1">
              <a:gsLst>
                <a:gs pos="0">
                  <a:srgbClr val="FF6699">
                    <a:tint val="66000"/>
                    <a:satMod val="160000"/>
                  </a:srgbClr>
                </a:gs>
                <a:gs pos="50000">
                  <a:srgbClr val="FF6699">
                    <a:tint val="44500"/>
                    <a:satMod val="160000"/>
                  </a:srgbClr>
                </a:gs>
                <a:gs pos="100000">
                  <a:srgbClr val="FF6699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39A38446-480E-490E-9809-DA40F0B7C514}"/>
                </a:ext>
              </a:extLst>
            </p:cNvPr>
            <p:cNvSpPr txBox="1"/>
            <p:nvPr/>
          </p:nvSpPr>
          <p:spPr>
            <a:xfrm>
              <a:off x="4288300" y="1600610"/>
              <a:ext cx="147710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NameNode</a:t>
              </a:r>
              <a:endPara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矩形: 圓角 7">
              <a:extLst>
                <a:ext uri="{FF2B5EF4-FFF2-40B4-BE49-F238E27FC236}">
                  <a16:creationId xmlns:a16="http://schemas.microsoft.com/office/drawing/2014/main" id="{435F74C6-EF19-4953-B5D8-AD2FD9A40DBD}"/>
                </a:ext>
              </a:extLst>
            </p:cNvPr>
            <p:cNvSpPr/>
            <p:nvPr/>
          </p:nvSpPr>
          <p:spPr>
            <a:xfrm>
              <a:off x="1819422" y="3717798"/>
              <a:ext cx="1913206" cy="956603"/>
            </a:xfrm>
            <a:prstGeom prst="roundRect">
              <a:avLst/>
            </a:prstGeom>
            <a:gradFill flip="none" rotWithShape="1">
              <a:gsLst>
                <a:gs pos="0">
                  <a:srgbClr val="CCFF66">
                    <a:tint val="66000"/>
                    <a:satMod val="160000"/>
                  </a:srgbClr>
                </a:gs>
                <a:gs pos="50000">
                  <a:srgbClr val="CCFF66">
                    <a:tint val="44500"/>
                    <a:satMod val="160000"/>
                  </a:srgbClr>
                </a:gs>
                <a:gs pos="100000">
                  <a:srgbClr val="CCFF66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95A364F1-90C9-40C5-A061-D5E0A8F441FF}"/>
                </a:ext>
              </a:extLst>
            </p:cNvPr>
            <p:cNvSpPr txBox="1"/>
            <p:nvPr/>
          </p:nvSpPr>
          <p:spPr>
            <a:xfrm>
              <a:off x="2037471" y="3996044"/>
              <a:ext cx="147710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DataNode</a:t>
              </a:r>
              <a:endPara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矩形: 圓角 9">
              <a:extLst>
                <a:ext uri="{FF2B5EF4-FFF2-40B4-BE49-F238E27FC236}">
                  <a16:creationId xmlns:a16="http://schemas.microsoft.com/office/drawing/2014/main" id="{F14ECE5C-867B-40DB-B342-3BDBCB501D2A}"/>
                </a:ext>
              </a:extLst>
            </p:cNvPr>
            <p:cNvSpPr/>
            <p:nvPr/>
          </p:nvSpPr>
          <p:spPr>
            <a:xfrm>
              <a:off x="4070252" y="3717798"/>
              <a:ext cx="1913206" cy="956603"/>
            </a:xfrm>
            <a:prstGeom prst="roundRect">
              <a:avLst/>
            </a:prstGeom>
            <a:gradFill flip="none" rotWithShape="1">
              <a:gsLst>
                <a:gs pos="0">
                  <a:srgbClr val="CCFF66">
                    <a:tint val="66000"/>
                    <a:satMod val="160000"/>
                  </a:srgbClr>
                </a:gs>
                <a:gs pos="50000">
                  <a:srgbClr val="CCFF66">
                    <a:tint val="44500"/>
                    <a:satMod val="160000"/>
                  </a:srgbClr>
                </a:gs>
                <a:gs pos="100000">
                  <a:srgbClr val="CCFF66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AD7E8A68-2F56-4465-82C5-E7A73F294A0D}"/>
                </a:ext>
              </a:extLst>
            </p:cNvPr>
            <p:cNvSpPr txBox="1"/>
            <p:nvPr/>
          </p:nvSpPr>
          <p:spPr>
            <a:xfrm>
              <a:off x="4288301" y="3996044"/>
              <a:ext cx="147710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DataNode</a:t>
              </a:r>
              <a:endPara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矩形: 圓角 11">
              <a:extLst>
                <a:ext uri="{FF2B5EF4-FFF2-40B4-BE49-F238E27FC236}">
                  <a16:creationId xmlns:a16="http://schemas.microsoft.com/office/drawing/2014/main" id="{AFEA278C-62D6-4E55-B7B6-7F99480B9701}"/>
                </a:ext>
              </a:extLst>
            </p:cNvPr>
            <p:cNvSpPr/>
            <p:nvPr/>
          </p:nvSpPr>
          <p:spPr>
            <a:xfrm>
              <a:off x="6321082" y="3717798"/>
              <a:ext cx="1913206" cy="956603"/>
            </a:xfrm>
            <a:prstGeom prst="roundRect">
              <a:avLst/>
            </a:prstGeom>
            <a:gradFill flip="none" rotWithShape="1">
              <a:gsLst>
                <a:gs pos="0">
                  <a:srgbClr val="CCFF66">
                    <a:tint val="66000"/>
                    <a:satMod val="160000"/>
                  </a:srgbClr>
                </a:gs>
                <a:gs pos="50000">
                  <a:srgbClr val="CCFF66">
                    <a:tint val="44500"/>
                    <a:satMod val="160000"/>
                  </a:srgbClr>
                </a:gs>
                <a:gs pos="100000">
                  <a:srgbClr val="CCFF66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40B292EF-296C-4D34-BE3F-8EFC7C2DE388}"/>
                </a:ext>
              </a:extLst>
            </p:cNvPr>
            <p:cNvSpPr txBox="1"/>
            <p:nvPr/>
          </p:nvSpPr>
          <p:spPr>
            <a:xfrm>
              <a:off x="6539131" y="3996044"/>
              <a:ext cx="147710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DataNode</a:t>
              </a:r>
              <a:endPara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" name="直線單箭頭接點 16">
              <a:extLst>
                <a:ext uri="{FF2B5EF4-FFF2-40B4-BE49-F238E27FC236}">
                  <a16:creationId xmlns:a16="http://schemas.microsoft.com/office/drawing/2014/main" id="{11D22403-859D-4E3C-BAF5-9CC03F0E513B}"/>
                </a:ext>
              </a:extLst>
            </p:cNvPr>
            <p:cNvCxnSpPr>
              <a:cxnSpLocks/>
              <a:stCxn id="6" idx="1"/>
              <a:endCxn id="2" idx="3"/>
            </p:cNvCxnSpPr>
            <p:nvPr/>
          </p:nvCxnSpPr>
          <p:spPr>
            <a:xfrm flipH="1" flipV="1">
              <a:off x="3129623" y="1800666"/>
              <a:ext cx="940628" cy="1"/>
            </a:xfrm>
            <a:prstGeom prst="straightConnector1">
              <a:avLst/>
            </a:prstGeom>
            <a:ln w="57150">
              <a:solidFill>
                <a:srgbClr val="FFC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圓柱形 24">
              <a:extLst>
                <a:ext uri="{FF2B5EF4-FFF2-40B4-BE49-F238E27FC236}">
                  <a16:creationId xmlns:a16="http://schemas.microsoft.com/office/drawing/2014/main" id="{4E8E67C9-8B22-4319-9BC0-93C14F921A61}"/>
                </a:ext>
              </a:extLst>
            </p:cNvPr>
            <p:cNvSpPr/>
            <p:nvPr/>
          </p:nvSpPr>
          <p:spPr>
            <a:xfrm>
              <a:off x="2130082" y="5295752"/>
              <a:ext cx="1291883" cy="1089512"/>
            </a:xfrm>
            <a:prstGeom prst="can">
              <a:avLst/>
            </a:prstGeom>
            <a:gradFill flip="none" rotWithShape="1">
              <a:gsLst>
                <a:gs pos="0">
                  <a:schemeClr val="bg2">
                    <a:shade val="30000"/>
                    <a:satMod val="115000"/>
                  </a:schemeClr>
                </a:gs>
                <a:gs pos="50000">
                  <a:schemeClr val="bg2">
                    <a:shade val="67500"/>
                    <a:satMod val="115000"/>
                  </a:schemeClr>
                </a:gs>
                <a:gs pos="100000">
                  <a:schemeClr val="bg2"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圓柱形 25">
              <a:extLst>
                <a:ext uri="{FF2B5EF4-FFF2-40B4-BE49-F238E27FC236}">
                  <a16:creationId xmlns:a16="http://schemas.microsoft.com/office/drawing/2014/main" id="{11584C95-4867-45A7-B7C4-C6E48961EB89}"/>
                </a:ext>
              </a:extLst>
            </p:cNvPr>
            <p:cNvSpPr/>
            <p:nvPr/>
          </p:nvSpPr>
          <p:spPr>
            <a:xfrm>
              <a:off x="4380911" y="5295752"/>
              <a:ext cx="1291883" cy="1089512"/>
            </a:xfrm>
            <a:prstGeom prst="can">
              <a:avLst/>
            </a:prstGeom>
            <a:gradFill flip="none" rotWithShape="1">
              <a:gsLst>
                <a:gs pos="0">
                  <a:schemeClr val="bg2">
                    <a:shade val="30000"/>
                    <a:satMod val="115000"/>
                  </a:schemeClr>
                </a:gs>
                <a:gs pos="50000">
                  <a:schemeClr val="bg2">
                    <a:shade val="67500"/>
                    <a:satMod val="115000"/>
                  </a:schemeClr>
                </a:gs>
                <a:gs pos="100000">
                  <a:schemeClr val="bg2"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圓柱形 26">
              <a:extLst>
                <a:ext uri="{FF2B5EF4-FFF2-40B4-BE49-F238E27FC236}">
                  <a16:creationId xmlns:a16="http://schemas.microsoft.com/office/drawing/2014/main" id="{B5C8B39C-1693-48FE-B780-F2AA382CCC90}"/>
                </a:ext>
              </a:extLst>
            </p:cNvPr>
            <p:cNvSpPr/>
            <p:nvPr/>
          </p:nvSpPr>
          <p:spPr>
            <a:xfrm>
              <a:off x="6631740" y="5295752"/>
              <a:ext cx="1291883" cy="1089512"/>
            </a:xfrm>
            <a:prstGeom prst="can">
              <a:avLst/>
            </a:prstGeom>
            <a:gradFill flip="none" rotWithShape="1">
              <a:gsLst>
                <a:gs pos="0">
                  <a:schemeClr val="bg2">
                    <a:shade val="30000"/>
                    <a:satMod val="115000"/>
                  </a:schemeClr>
                </a:gs>
                <a:gs pos="50000">
                  <a:schemeClr val="bg2">
                    <a:shade val="67500"/>
                    <a:satMod val="115000"/>
                  </a:schemeClr>
                </a:gs>
                <a:gs pos="100000">
                  <a:schemeClr val="bg2"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2" name="直線單箭頭接點 41">
              <a:extLst>
                <a:ext uri="{FF2B5EF4-FFF2-40B4-BE49-F238E27FC236}">
                  <a16:creationId xmlns:a16="http://schemas.microsoft.com/office/drawing/2014/main" id="{6785BCEF-3663-48A1-8456-080EE4278A38}"/>
                </a:ext>
              </a:extLst>
            </p:cNvPr>
            <p:cNvCxnSpPr>
              <a:stCxn id="6" idx="2"/>
              <a:endCxn id="8" idx="0"/>
            </p:cNvCxnSpPr>
            <p:nvPr/>
          </p:nvCxnSpPr>
          <p:spPr>
            <a:xfrm flipH="1">
              <a:off x="2776025" y="2278968"/>
              <a:ext cx="2250829" cy="1438830"/>
            </a:xfrm>
            <a:prstGeom prst="straightConnector1">
              <a:avLst/>
            </a:prstGeom>
            <a:ln w="57150">
              <a:solidFill>
                <a:schemeClr val="accent5">
                  <a:lumMod val="60000"/>
                  <a:lumOff val="4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單箭頭接點 43">
              <a:extLst>
                <a:ext uri="{FF2B5EF4-FFF2-40B4-BE49-F238E27FC236}">
                  <a16:creationId xmlns:a16="http://schemas.microsoft.com/office/drawing/2014/main" id="{F649C492-CD98-4C02-A29C-D07EF068A238}"/>
                </a:ext>
              </a:extLst>
            </p:cNvPr>
            <p:cNvCxnSpPr>
              <a:stCxn id="6" idx="2"/>
              <a:endCxn id="10" idx="0"/>
            </p:cNvCxnSpPr>
            <p:nvPr/>
          </p:nvCxnSpPr>
          <p:spPr>
            <a:xfrm>
              <a:off x="5026854" y="2278968"/>
              <a:ext cx="1" cy="1438830"/>
            </a:xfrm>
            <a:prstGeom prst="straightConnector1">
              <a:avLst/>
            </a:prstGeom>
            <a:ln w="57150">
              <a:solidFill>
                <a:schemeClr val="accent5">
                  <a:lumMod val="60000"/>
                  <a:lumOff val="4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單箭頭接點 45">
              <a:extLst>
                <a:ext uri="{FF2B5EF4-FFF2-40B4-BE49-F238E27FC236}">
                  <a16:creationId xmlns:a16="http://schemas.microsoft.com/office/drawing/2014/main" id="{24E2DA30-A45B-4E58-BEC1-87EE819019B1}"/>
                </a:ext>
              </a:extLst>
            </p:cNvPr>
            <p:cNvCxnSpPr>
              <a:stCxn id="6" idx="2"/>
              <a:endCxn id="12" idx="0"/>
            </p:cNvCxnSpPr>
            <p:nvPr/>
          </p:nvCxnSpPr>
          <p:spPr>
            <a:xfrm>
              <a:off x="5026854" y="2278968"/>
              <a:ext cx="2250831" cy="1438830"/>
            </a:xfrm>
            <a:prstGeom prst="straightConnector1">
              <a:avLst/>
            </a:prstGeom>
            <a:ln w="57150">
              <a:solidFill>
                <a:schemeClr val="accent5">
                  <a:lumMod val="60000"/>
                  <a:lumOff val="4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單箭頭接點 47">
              <a:extLst>
                <a:ext uri="{FF2B5EF4-FFF2-40B4-BE49-F238E27FC236}">
                  <a16:creationId xmlns:a16="http://schemas.microsoft.com/office/drawing/2014/main" id="{C6B97B43-DCA0-4916-87F6-22B26AC01531}"/>
                </a:ext>
              </a:extLst>
            </p:cNvPr>
            <p:cNvCxnSpPr>
              <a:stCxn id="8" idx="2"/>
              <a:endCxn id="25" idx="1"/>
            </p:cNvCxnSpPr>
            <p:nvPr/>
          </p:nvCxnSpPr>
          <p:spPr>
            <a:xfrm flipH="1">
              <a:off x="2776024" y="4674401"/>
              <a:ext cx="1" cy="621351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單箭頭接點 49">
              <a:extLst>
                <a:ext uri="{FF2B5EF4-FFF2-40B4-BE49-F238E27FC236}">
                  <a16:creationId xmlns:a16="http://schemas.microsoft.com/office/drawing/2014/main" id="{551F16CD-5FC2-47C4-B116-6EF75A8B41B0}"/>
                </a:ext>
              </a:extLst>
            </p:cNvPr>
            <p:cNvCxnSpPr>
              <a:stCxn id="10" idx="2"/>
              <a:endCxn id="26" idx="1"/>
            </p:cNvCxnSpPr>
            <p:nvPr/>
          </p:nvCxnSpPr>
          <p:spPr>
            <a:xfrm flipH="1">
              <a:off x="5026853" y="4674401"/>
              <a:ext cx="2" cy="621351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單箭頭接點 51">
              <a:extLst>
                <a:ext uri="{FF2B5EF4-FFF2-40B4-BE49-F238E27FC236}">
                  <a16:creationId xmlns:a16="http://schemas.microsoft.com/office/drawing/2014/main" id="{F0AC77EF-DC08-4B77-91BA-AA025A448480}"/>
                </a:ext>
              </a:extLst>
            </p:cNvPr>
            <p:cNvCxnSpPr>
              <a:stCxn id="12" idx="2"/>
              <a:endCxn id="27" idx="1"/>
            </p:cNvCxnSpPr>
            <p:nvPr/>
          </p:nvCxnSpPr>
          <p:spPr>
            <a:xfrm flipH="1">
              <a:off x="7277682" y="4674401"/>
              <a:ext cx="3" cy="621351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文字方塊 54">
              <a:extLst>
                <a:ext uri="{FF2B5EF4-FFF2-40B4-BE49-F238E27FC236}">
                  <a16:creationId xmlns:a16="http://schemas.microsoft.com/office/drawing/2014/main" id="{1760436B-24BC-41DE-8C31-109CAA666FA8}"/>
                </a:ext>
              </a:extLst>
            </p:cNvPr>
            <p:cNvSpPr txBox="1"/>
            <p:nvPr/>
          </p:nvSpPr>
          <p:spPr>
            <a:xfrm>
              <a:off x="2297722" y="5637652"/>
              <a:ext cx="956602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Hard Disk</a:t>
              </a:r>
              <a:endPara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文字方塊 55">
              <a:extLst>
                <a:ext uri="{FF2B5EF4-FFF2-40B4-BE49-F238E27FC236}">
                  <a16:creationId xmlns:a16="http://schemas.microsoft.com/office/drawing/2014/main" id="{5D93601E-CBD9-46B4-9178-4AD4F3137D9C}"/>
                </a:ext>
              </a:extLst>
            </p:cNvPr>
            <p:cNvSpPr txBox="1"/>
            <p:nvPr/>
          </p:nvSpPr>
          <p:spPr>
            <a:xfrm>
              <a:off x="4548551" y="5637651"/>
              <a:ext cx="956602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Hard Disk</a:t>
              </a:r>
              <a:endPara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文字方塊 56">
              <a:extLst>
                <a:ext uri="{FF2B5EF4-FFF2-40B4-BE49-F238E27FC236}">
                  <a16:creationId xmlns:a16="http://schemas.microsoft.com/office/drawing/2014/main" id="{D445EDBA-D7C2-4FDB-BDFD-10A7E2267043}"/>
                </a:ext>
              </a:extLst>
            </p:cNvPr>
            <p:cNvSpPr txBox="1"/>
            <p:nvPr/>
          </p:nvSpPr>
          <p:spPr>
            <a:xfrm>
              <a:off x="6799380" y="5637650"/>
              <a:ext cx="956602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Hard Disk</a:t>
              </a:r>
              <a:endPara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72848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群組 10">
            <a:extLst>
              <a:ext uri="{FF2B5EF4-FFF2-40B4-BE49-F238E27FC236}">
                <a16:creationId xmlns:a16="http://schemas.microsoft.com/office/drawing/2014/main" id="{050896B0-CF66-460F-B730-37474B3DE54D}"/>
              </a:ext>
            </a:extLst>
          </p:cNvPr>
          <p:cNvGrpSpPr/>
          <p:nvPr/>
        </p:nvGrpSpPr>
        <p:grpSpPr>
          <a:xfrm>
            <a:off x="1947976" y="1249313"/>
            <a:ext cx="7986717" cy="3506674"/>
            <a:chOff x="1654288" y="1249313"/>
            <a:chExt cx="7986717" cy="3506674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78093E9D-4014-4BD1-BEA0-864E8E0DDBCA}"/>
                </a:ext>
              </a:extLst>
            </p:cNvPr>
            <p:cNvSpPr/>
            <p:nvPr/>
          </p:nvSpPr>
          <p:spPr>
            <a:xfrm>
              <a:off x="1654288" y="4049332"/>
              <a:ext cx="7986717" cy="706655"/>
            </a:xfrm>
            <a:prstGeom prst="roundRect">
              <a:avLst/>
            </a:prstGeom>
            <a:gradFill flip="none" rotWithShape="1">
              <a:gsLst>
                <a:gs pos="0">
                  <a:srgbClr val="FFFF66">
                    <a:tint val="66000"/>
                    <a:satMod val="160000"/>
                  </a:srgbClr>
                </a:gs>
                <a:gs pos="50000">
                  <a:srgbClr val="FFFF66">
                    <a:tint val="44500"/>
                    <a:satMod val="160000"/>
                  </a:srgbClr>
                </a:gs>
                <a:gs pos="100000">
                  <a:srgbClr val="FFFF66">
                    <a:tint val="23500"/>
                    <a:satMod val="160000"/>
                  </a:srgbClr>
                </a:gs>
              </a:gsLst>
              <a:lin ang="13500000" scaled="1"/>
              <a:tileRect/>
            </a:gra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HDFS</a:t>
              </a:r>
              <a:endParaRPr lang="zh-TW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3A740EFF-7DD1-4768-98CA-67629B269FD1}"/>
                </a:ext>
              </a:extLst>
            </p:cNvPr>
            <p:cNvSpPr/>
            <p:nvPr/>
          </p:nvSpPr>
          <p:spPr>
            <a:xfrm>
              <a:off x="1654288" y="3258109"/>
              <a:ext cx="7986717" cy="706655"/>
            </a:xfrm>
            <a:prstGeom prst="roundRect">
              <a:avLst/>
            </a:prstGeom>
            <a:gradFill flip="none" rotWithShape="1">
              <a:gsLst>
                <a:gs pos="0">
                  <a:srgbClr val="00B0F0">
                    <a:tint val="66000"/>
                    <a:satMod val="160000"/>
                  </a:srgbClr>
                </a:gs>
                <a:gs pos="50000">
                  <a:srgbClr val="00B0F0">
                    <a:tint val="44500"/>
                    <a:satMod val="160000"/>
                  </a:srgbClr>
                </a:gs>
                <a:gs pos="100000">
                  <a:srgbClr val="00B0F0">
                    <a:tint val="23500"/>
                    <a:satMod val="160000"/>
                  </a:srgbClr>
                </a:gs>
              </a:gsLst>
              <a:lin ang="13500000" scaled="1"/>
              <a:tileRect/>
            </a:gra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Yarn</a:t>
              </a:r>
              <a:endParaRPr lang="zh-TW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矩形: 圓角 4">
              <a:extLst>
                <a:ext uri="{FF2B5EF4-FFF2-40B4-BE49-F238E27FC236}">
                  <a16:creationId xmlns:a16="http://schemas.microsoft.com/office/drawing/2014/main" id="{020A1946-6242-4650-8C70-3E51F5DCC5CE}"/>
                </a:ext>
              </a:extLst>
            </p:cNvPr>
            <p:cNvSpPr/>
            <p:nvPr/>
          </p:nvSpPr>
          <p:spPr>
            <a:xfrm>
              <a:off x="1654288" y="2466888"/>
              <a:ext cx="7986717" cy="706654"/>
            </a:xfrm>
            <a:prstGeom prst="roundRect">
              <a:avLst/>
            </a:prstGeom>
            <a:gradFill flip="none" rotWithShape="1">
              <a:gsLst>
                <a:gs pos="0">
                  <a:srgbClr val="CCFF66">
                    <a:shade val="30000"/>
                    <a:satMod val="115000"/>
                  </a:srgbClr>
                </a:gs>
                <a:gs pos="26000">
                  <a:srgbClr val="CCFF66">
                    <a:shade val="67500"/>
                    <a:satMod val="115000"/>
                  </a:srgbClr>
                </a:gs>
                <a:gs pos="63000">
                  <a:srgbClr val="CCFF66">
                    <a:shade val="100000"/>
                    <a:satMod val="115000"/>
                  </a:srgbClr>
                </a:gs>
              </a:gsLst>
              <a:lin ang="13500000" scaled="1"/>
              <a:tileRect/>
            </a:gradFill>
            <a:ln>
              <a:solidFill>
                <a:srgbClr val="99CCF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Spark Core</a:t>
              </a:r>
              <a:endParaRPr lang="zh-TW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40532D8C-A3E1-4820-99D1-EACD5B4880A6}"/>
                </a:ext>
              </a:extLst>
            </p:cNvPr>
            <p:cNvSpPr/>
            <p:nvPr/>
          </p:nvSpPr>
          <p:spPr>
            <a:xfrm>
              <a:off x="1654288" y="1249314"/>
              <a:ext cx="1769632" cy="1133007"/>
            </a:xfrm>
            <a:prstGeom prst="roundRect">
              <a:avLst/>
            </a:prstGeom>
            <a:gradFill flip="none" rotWithShape="1">
              <a:gsLst>
                <a:gs pos="0">
                  <a:srgbClr val="91D2E4">
                    <a:tint val="66000"/>
                    <a:satMod val="160000"/>
                  </a:srgbClr>
                </a:gs>
                <a:gs pos="50000">
                  <a:srgbClr val="91D2E4">
                    <a:tint val="44500"/>
                    <a:satMod val="160000"/>
                  </a:srgbClr>
                </a:gs>
                <a:gs pos="100000">
                  <a:srgbClr val="91D2E4">
                    <a:tint val="23500"/>
                    <a:satMod val="160000"/>
                  </a:srgbClr>
                </a:gs>
              </a:gsLst>
              <a:lin ang="13500000" scaled="1"/>
              <a:tileRect/>
            </a:gra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Spark SQL</a:t>
              </a:r>
              <a:endParaRPr lang="zh-TW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E89E7AAC-F6D7-40BE-BC49-E796A5ECF31F}"/>
                </a:ext>
              </a:extLst>
            </p:cNvPr>
            <p:cNvSpPr/>
            <p:nvPr/>
          </p:nvSpPr>
          <p:spPr>
            <a:xfrm>
              <a:off x="5890610" y="1249314"/>
              <a:ext cx="1678590" cy="1133007"/>
            </a:xfrm>
            <a:prstGeom prst="roundRect">
              <a:avLst/>
            </a:prstGeom>
            <a:gradFill flip="none" rotWithShape="1">
              <a:gsLst>
                <a:gs pos="0">
                  <a:srgbClr val="FFC000">
                    <a:tint val="66000"/>
                    <a:satMod val="160000"/>
                  </a:srgbClr>
                </a:gs>
                <a:gs pos="50000">
                  <a:srgbClr val="FFC000">
                    <a:tint val="44500"/>
                    <a:satMod val="160000"/>
                  </a:srgbClr>
                </a:gs>
                <a:gs pos="100000">
                  <a:srgbClr val="FFC00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 sz="32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MLlib</a:t>
              </a:r>
              <a:endParaRPr lang="zh-TW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FE095414-A734-407D-B5EC-E9555AAA225A}"/>
                </a:ext>
              </a:extLst>
            </p:cNvPr>
            <p:cNvSpPr/>
            <p:nvPr/>
          </p:nvSpPr>
          <p:spPr>
            <a:xfrm>
              <a:off x="3556001" y="1249313"/>
              <a:ext cx="2204720" cy="1133007"/>
            </a:xfrm>
            <a:prstGeom prst="roundRect">
              <a:avLst/>
            </a:prstGeom>
            <a:gradFill flip="none" rotWithShape="1">
              <a:gsLst>
                <a:gs pos="0">
                  <a:schemeClr val="accent2">
                    <a:lumMod val="60000"/>
                    <a:lumOff val="40000"/>
                    <a:tint val="66000"/>
                    <a:satMod val="160000"/>
                  </a:schemeClr>
                </a:gs>
                <a:gs pos="50000">
                  <a:schemeClr val="accent2">
                    <a:lumMod val="60000"/>
                    <a:lumOff val="40000"/>
                    <a:tint val="44500"/>
                    <a:satMod val="160000"/>
                  </a:schemeClr>
                </a:gs>
                <a:gs pos="100000">
                  <a:schemeClr val="accent2">
                    <a:lumMod val="60000"/>
                    <a:lumOff val="40000"/>
                    <a:tint val="23500"/>
                    <a:satMod val="160000"/>
                  </a:schemeClr>
                </a:gs>
              </a:gsLst>
              <a:lin ang="13500000" scaled="1"/>
              <a:tileRect/>
            </a:gradFill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Spark Streaming</a:t>
              </a:r>
              <a:endParaRPr lang="zh-TW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9B69C004-BBD7-46EF-A812-CA9B840387B4}"/>
                </a:ext>
              </a:extLst>
            </p:cNvPr>
            <p:cNvSpPr/>
            <p:nvPr/>
          </p:nvSpPr>
          <p:spPr>
            <a:xfrm>
              <a:off x="7699090" y="1249313"/>
              <a:ext cx="1941915" cy="1133007"/>
            </a:xfrm>
            <a:prstGeom prst="roundRect">
              <a:avLst/>
            </a:prstGeom>
            <a:gradFill flip="none" rotWithShape="1">
              <a:gsLst>
                <a:gs pos="0">
                  <a:srgbClr val="A9D18E">
                    <a:tint val="66000"/>
                    <a:satMod val="160000"/>
                  </a:srgbClr>
                </a:gs>
                <a:gs pos="50000">
                  <a:srgbClr val="A9D18E">
                    <a:tint val="44500"/>
                    <a:satMod val="160000"/>
                  </a:srgbClr>
                </a:gs>
                <a:gs pos="100000">
                  <a:srgbClr val="A9D18E">
                    <a:tint val="23500"/>
                    <a:satMod val="160000"/>
                  </a:srgbClr>
                </a:gs>
              </a:gsLst>
              <a:lin ang="13500000" scaled="1"/>
              <a:tileRect/>
            </a:gradFill>
            <a:ln w="190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 sz="32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GraphX</a:t>
              </a:r>
              <a:endParaRPr lang="zh-TW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7597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5E4F8808-087B-4D03-BD14-4236C017B3F0}"/>
              </a:ext>
            </a:extLst>
          </p:cNvPr>
          <p:cNvPicPr/>
          <p:nvPr/>
        </p:nvPicPr>
        <p:blipFill rotWithShape="1">
          <a:blip r:embed="rId2"/>
          <a:srcRect l="452" t="742" r="682"/>
          <a:stretch/>
        </p:blipFill>
        <p:spPr>
          <a:xfrm>
            <a:off x="1834164" y="1383957"/>
            <a:ext cx="8344929" cy="420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23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427C584C-B1A2-4D0A-A052-C1B4337536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655" y="1780945"/>
            <a:ext cx="8888065" cy="329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462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群組 140">
            <a:extLst>
              <a:ext uri="{FF2B5EF4-FFF2-40B4-BE49-F238E27FC236}">
                <a16:creationId xmlns:a16="http://schemas.microsoft.com/office/drawing/2014/main" id="{3FC251EF-FD9B-4A8C-9DC2-5209A31F54FB}"/>
              </a:ext>
            </a:extLst>
          </p:cNvPr>
          <p:cNvGrpSpPr/>
          <p:nvPr/>
        </p:nvGrpSpPr>
        <p:grpSpPr>
          <a:xfrm>
            <a:off x="2008748" y="843409"/>
            <a:ext cx="9575515" cy="4848803"/>
            <a:chOff x="2062532" y="733680"/>
            <a:chExt cx="9575515" cy="4848803"/>
          </a:xfrm>
        </p:grpSpPr>
        <p:sp>
          <p:nvSpPr>
            <p:cNvPr id="69" name="矩形: 圓角 68">
              <a:extLst>
                <a:ext uri="{FF2B5EF4-FFF2-40B4-BE49-F238E27FC236}">
                  <a16:creationId xmlns:a16="http://schemas.microsoft.com/office/drawing/2014/main" id="{4FEBDA7E-E30C-4312-90ED-A8A39A9449AE}"/>
                </a:ext>
              </a:extLst>
            </p:cNvPr>
            <p:cNvSpPr/>
            <p:nvPr/>
          </p:nvSpPr>
          <p:spPr>
            <a:xfrm>
              <a:off x="7614687" y="1403582"/>
              <a:ext cx="4023360" cy="3362717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  <a:alpha val="8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" name="矩形: 圓角 1">
              <a:extLst>
                <a:ext uri="{FF2B5EF4-FFF2-40B4-BE49-F238E27FC236}">
                  <a16:creationId xmlns:a16="http://schemas.microsoft.com/office/drawing/2014/main" id="{E1C16EAE-58C7-414F-8A7F-6A5C59781F3C}"/>
                </a:ext>
              </a:extLst>
            </p:cNvPr>
            <p:cNvSpPr/>
            <p:nvPr/>
          </p:nvSpPr>
          <p:spPr>
            <a:xfrm>
              <a:off x="5441149" y="2472397"/>
              <a:ext cx="1913206" cy="956603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" name="文字方塊 2">
              <a:extLst>
                <a:ext uri="{FF2B5EF4-FFF2-40B4-BE49-F238E27FC236}">
                  <a16:creationId xmlns:a16="http://schemas.microsoft.com/office/drawing/2014/main" id="{DFBA474E-E1B7-400C-ADD9-B073F3D3D428}"/>
                </a:ext>
              </a:extLst>
            </p:cNvPr>
            <p:cNvSpPr txBox="1"/>
            <p:nvPr/>
          </p:nvSpPr>
          <p:spPr>
            <a:xfrm>
              <a:off x="5659198" y="2596755"/>
              <a:ext cx="147710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Spark Streaming</a:t>
              </a:r>
              <a:endPara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" name="群組 7">
              <a:extLst>
                <a:ext uri="{FF2B5EF4-FFF2-40B4-BE49-F238E27FC236}">
                  <a16:creationId xmlns:a16="http://schemas.microsoft.com/office/drawing/2014/main" id="{8FDCBAFE-75DA-4619-A915-B8DC4449487C}"/>
                </a:ext>
              </a:extLst>
            </p:cNvPr>
            <p:cNvGrpSpPr/>
            <p:nvPr/>
          </p:nvGrpSpPr>
          <p:grpSpPr>
            <a:xfrm>
              <a:off x="3881396" y="2281932"/>
              <a:ext cx="1087014" cy="1426275"/>
              <a:chOff x="3276427" y="2257576"/>
              <a:chExt cx="1087014" cy="1426275"/>
            </a:xfrm>
          </p:grpSpPr>
          <p:sp>
            <p:nvSpPr>
              <p:cNvPr id="4" name="矩形: 圓角 3">
                <a:extLst>
                  <a:ext uri="{FF2B5EF4-FFF2-40B4-BE49-F238E27FC236}">
                    <a16:creationId xmlns:a16="http://schemas.microsoft.com/office/drawing/2014/main" id="{9810FD9C-0FD7-4B6F-8456-1593E235543E}"/>
                  </a:ext>
                </a:extLst>
              </p:cNvPr>
              <p:cNvSpPr/>
              <p:nvPr/>
            </p:nvSpPr>
            <p:spPr>
              <a:xfrm>
                <a:off x="3276427" y="2257576"/>
                <a:ext cx="1087014" cy="678357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5512E127-8991-4C37-AD77-9060E9B785E2}"/>
                  </a:ext>
                </a:extLst>
              </p:cNvPr>
              <p:cNvSpPr txBox="1"/>
              <p:nvPr/>
            </p:nvSpPr>
            <p:spPr>
              <a:xfrm>
                <a:off x="3276427" y="2396699"/>
                <a:ext cx="108701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Kafka</a:t>
                </a:r>
                <a:endParaRPr lang="zh-TW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" name="矩形: 圓角 5">
                <a:extLst>
                  <a:ext uri="{FF2B5EF4-FFF2-40B4-BE49-F238E27FC236}">
                    <a16:creationId xmlns:a16="http://schemas.microsoft.com/office/drawing/2014/main" id="{AC3B0C98-59A4-416A-AB64-B69538963A87}"/>
                  </a:ext>
                </a:extLst>
              </p:cNvPr>
              <p:cNvSpPr/>
              <p:nvPr/>
            </p:nvSpPr>
            <p:spPr>
              <a:xfrm>
                <a:off x="3276427" y="3005494"/>
                <a:ext cx="1087014" cy="678357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5BB61F64-C3E3-4457-A734-04A2E1EB8EAC}"/>
                  </a:ext>
                </a:extLst>
              </p:cNvPr>
              <p:cNvSpPr txBox="1"/>
              <p:nvPr/>
            </p:nvSpPr>
            <p:spPr>
              <a:xfrm>
                <a:off x="3276427" y="3144617"/>
                <a:ext cx="108701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HDFS</a:t>
                </a:r>
                <a:endParaRPr lang="zh-TW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4" name="箭號: 向右 13">
              <a:extLst>
                <a:ext uri="{FF2B5EF4-FFF2-40B4-BE49-F238E27FC236}">
                  <a16:creationId xmlns:a16="http://schemas.microsoft.com/office/drawing/2014/main" id="{7BDB4AC4-F6D7-4A05-83E5-4209D393203E}"/>
                </a:ext>
              </a:extLst>
            </p:cNvPr>
            <p:cNvSpPr/>
            <p:nvPr/>
          </p:nvSpPr>
          <p:spPr>
            <a:xfrm>
              <a:off x="5049149" y="2772650"/>
              <a:ext cx="469557" cy="444843"/>
            </a:xfrm>
            <a:prstGeom prst="rightArrow">
              <a:avLst/>
            </a:prstGeom>
            <a:solidFill>
              <a:srgbClr val="FFE882"/>
            </a:solidFill>
            <a:ln>
              <a:solidFill>
                <a:schemeClr val="accent4">
                  <a:lumMod val="75000"/>
                </a:schemeClr>
              </a:solidFill>
            </a:ln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15" name="箭號: 向右 14">
              <a:extLst>
                <a:ext uri="{FF2B5EF4-FFF2-40B4-BE49-F238E27FC236}">
                  <a16:creationId xmlns:a16="http://schemas.microsoft.com/office/drawing/2014/main" id="{8E1F7C9D-DC31-4A51-931E-B1630F16B170}"/>
                </a:ext>
              </a:extLst>
            </p:cNvPr>
            <p:cNvSpPr/>
            <p:nvPr/>
          </p:nvSpPr>
          <p:spPr>
            <a:xfrm>
              <a:off x="7291290" y="2758557"/>
              <a:ext cx="469557" cy="444843"/>
            </a:xfrm>
            <a:prstGeom prst="rightArrow">
              <a:avLst/>
            </a:prstGeom>
            <a:solidFill>
              <a:srgbClr val="FFE882"/>
            </a:solidFill>
            <a:ln>
              <a:solidFill>
                <a:schemeClr val="accent4">
                  <a:lumMod val="75000"/>
                </a:schemeClr>
              </a:solidFill>
            </a:ln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18" name="矩形: 圓角 17">
              <a:extLst>
                <a:ext uri="{FF2B5EF4-FFF2-40B4-BE49-F238E27FC236}">
                  <a16:creationId xmlns:a16="http://schemas.microsoft.com/office/drawing/2014/main" id="{748CFA70-B83B-4475-BA03-261D9BA08881}"/>
                </a:ext>
              </a:extLst>
            </p:cNvPr>
            <p:cNvSpPr/>
            <p:nvPr/>
          </p:nvSpPr>
          <p:spPr>
            <a:xfrm>
              <a:off x="8379334" y="1894491"/>
              <a:ext cx="1384321" cy="40011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99462EB9-54AE-41DF-9E36-E47EA6253143}"/>
                </a:ext>
              </a:extLst>
            </p:cNvPr>
            <p:cNvSpPr txBox="1"/>
            <p:nvPr/>
          </p:nvSpPr>
          <p:spPr>
            <a:xfrm>
              <a:off x="8418341" y="1894491"/>
              <a:ext cx="130630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DStream</a:t>
              </a:r>
              <a:endPara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9" name="接點: 肘形 28">
              <a:extLst>
                <a:ext uri="{FF2B5EF4-FFF2-40B4-BE49-F238E27FC236}">
                  <a16:creationId xmlns:a16="http://schemas.microsoft.com/office/drawing/2014/main" id="{ACCDE6E8-DB31-45DB-9D03-84B3BE49E865}"/>
                </a:ext>
              </a:extLst>
            </p:cNvPr>
            <p:cNvCxnSpPr>
              <a:cxnSpLocks/>
              <a:stCxn id="72" idx="3"/>
              <a:endCxn id="4" idx="0"/>
            </p:cNvCxnSpPr>
            <p:nvPr/>
          </p:nvCxnSpPr>
          <p:spPr>
            <a:xfrm>
              <a:off x="3044952" y="1456171"/>
              <a:ext cx="1379951" cy="825761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接點: 肘形 30">
              <a:extLst>
                <a:ext uri="{FF2B5EF4-FFF2-40B4-BE49-F238E27FC236}">
                  <a16:creationId xmlns:a16="http://schemas.microsoft.com/office/drawing/2014/main" id="{212C4B6F-D4EB-4A55-A7EF-248E1329C259}"/>
                </a:ext>
              </a:extLst>
            </p:cNvPr>
            <p:cNvCxnSpPr>
              <a:cxnSpLocks/>
              <a:stCxn id="74" idx="3"/>
              <a:endCxn id="6" idx="2"/>
            </p:cNvCxnSpPr>
            <p:nvPr/>
          </p:nvCxnSpPr>
          <p:spPr>
            <a:xfrm flipV="1">
              <a:off x="3044952" y="3708207"/>
              <a:ext cx="1379951" cy="756200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2" name="Picture 2" descr="Server Free Icon of WHCompare Isometric Web Hosting &amp; Servers">
              <a:extLst>
                <a:ext uri="{FF2B5EF4-FFF2-40B4-BE49-F238E27FC236}">
                  <a16:creationId xmlns:a16="http://schemas.microsoft.com/office/drawing/2014/main" id="{B03694F6-4C8E-4821-9B5C-7A7407A8AD1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600" r="19650"/>
            <a:stretch/>
          </p:blipFill>
          <p:spPr bwMode="auto">
            <a:xfrm>
              <a:off x="2167127" y="733680"/>
              <a:ext cx="877825" cy="14449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3" name="Picture 2" descr="Server Free Icon of WHCompare Isometric Web Hosting &amp; Servers">
              <a:extLst>
                <a:ext uri="{FF2B5EF4-FFF2-40B4-BE49-F238E27FC236}">
                  <a16:creationId xmlns:a16="http://schemas.microsoft.com/office/drawing/2014/main" id="{EA19BDF9-18C9-4F2E-8CCF-CCC43ADC79A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600" r="19650"/>
            <a:stretch/>
          </p:blipFill>
          <p:spPr bwMode="auto">
            <a:xfrm>
              <a:off x="2167128" y="2237798"/>
              <a:ext cx="877824" cy="14449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4" name="Picture 2" descr="Server Free Icon of WHCompare Isometric Web Hosting &amp; Servers">
              <a:extLst>
                <a:ext uri="{FF2B5EF4-FFF2-40B4-BE49-F238E27FC236}">
                  <a16:creationId xmlns:a16="http://schemas.microsoft.com/office/drawing/2014/main" id="{B326B23A-3AE3-4144-A803-75F117FC954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600" r="19650"/>
            <a:stretch/>
          </p:blipFill>
          <p:spPr bwMode="auto">
            <a:xfrm>
              <a:off x="2167128" y="3741916"/>
              <a:ext cx="877824" cy="14449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7" name="文字方塊 76">
              <a:extLst>
                <a:ext uri="{FF2B5EF4-FFF2-40B4-BE49-F238E27FC236}">
                  <a16:creationId xmlns:a16="http://schemas.microsoft.com/office/drawing/2014/main" id="{C7C4F5CF-312C-4EE4-AA88-0C1A1EF01B4A}"/>
                </a:ext>
              </a:extLst>
            </p:cNvPr>
            <p:cNvSpPr txBox="1"/>
            <p:nvPr/>
          </p:nvSpPr>
          <p:spPr>
            <a:xfrm>
              <a:off x="2062532" y="5182373"/>
              <a:ext cx="1087014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TW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Cluster</a:t>
              </a:r>
              <a:endPara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0" name="接點: 肘形 79">
              <a:extLst>
                <a:ext uri="{FF2B5EF4-FFF2-40B4-BE49-F238E27FC236}">
                  <a16:creationId xmlns:a16="http://schemas.microsoft.com/office/drawing/2014/main" id="{9D75E9E3-BD13-4A42-83FA-078636D8AE5D}"/>
                </a:ext>
              </a:extLst>
            </p:cNvPr>
            <p:cNvCxnSpPr>
              <a:cxnSpLocks/>
              <a:endCxn id="18" idx="1"/>
            </p:cNvCxnSpPr>
            <p:nvPr/>
          </p:nvCxnSpPr>
          <p:spPr>
            <a:xfrm rot="5400000" flipH="1" flipV="1">
              <a:off x="7821078" y="2314480"/>
              <a:ext cx="778190" cy="338322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線單箭頭接點 86">
              <a:extLst>
                <a:ext uri="{FF2B5EF4-FFF2-40B4-BE49-F238E27FC236}">
                  <a16:creationId xmlns:a16="http://schemas.microsoft.com/office/drawing/2014/main" id="{E30A264F-0A7E-48C3-A2E7-A9F3376B7E35}"/>
                </a:ext>
              </a:extLst>
            </p:cNvPr>
            <p:cNvCxnSpPr>
              <a:cxnSpLocks/>
              <a:stCxn id="73" idx="3"/>
            </p:cNvCxnSpPr>
            <p:nvPr/>
          </p:nvCxnSpPr>
          <p:spPr>
            <a:xfrm>
              <a:off x="3044952" y="2960289"/>
              <a:ext cx="836444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接點: 肘形 96">
              <a:extLst>
                <a:ext uri="{FF2B5EF4-FFF2-40B4-BE49-F238E27FC236}">
                  <a16:creationId xmlns:a16="http://schemas.microsoft.com/office/drawing/2014/main" id="{ABDC6747-F908-429A-891D-E522C18B4BC8}"/>
                </a:ext>
              </a:extLst>
            </p:cNvPr>
            <p:cNvCxnSpPr>
              <a:cxnSpLocks/>
              <a:endCxn id="101" idx="1"/>
            </p:cNvCxnSpPr>
            <p:nvPr/>
          </p:nvCxnSpPr>
          <p:spPr>
            <a:xfrm>
              <a:off x="8032054" y="3217492"/>
              <a:ext cx="391770" cy="205076"/>
            </a:xfrm>
            <a:prstGeom prst="bentConnector3">
              <a:avLst>
                <a:gd name="adj1" fmla="val 986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接點: 肘形 97">
              <a:extLst>
                <a:ext uri="{FF2B5EF4-FFF2-40B4-BE49-F238E27FC236}">
                  <a16:creationId xmlns:a16="http://schemas.microsoft.com/office/drawing/2014/main" id="{F9ED8AA7-A1C0-41B9-868B-0666D13F8F19}"/>
                </a:ext>
              </a:extLst>
            </p:cNvPr>
            <p:cNvCxnSpPr>
              <a:cxnSpLocks/>
              <a:endCxn id="103" idx="1"/>
            </p:cNvCxnSpPr>
            <p:nvPr/>
          </p:nvCxnSpPr>
          <p:spPr>
            <a:xfrm rot="16200000" flipH="1">
              <a:off x="7648944" y="3307741"/>
              <a:ext cx="1170905" cy="386769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矩形: 圓角 98">
              <a:extLst>
                <a:ext uri="{FF2B5EF4-FFF2-40B4-BE49-F238E27FC236}">
                  <a16:creationId xmlns:a16="http://schemas.microsoft.com/office/drawing/2014/main" id="{09826908-0E48-49CB-9854-011EF7F7BBE6}"/>
                </a:ext>
              </a:extLst>
            </p:cNvPr>
            <p:cNvSpPr/>
            <p:nvPr/>
          </p:nvSpPr>
          <p:spPr>
            <a:xfrm>
              <a:off x="8401579" y="2558502"/>
              <a:ext cx="1384321" cy="40011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0" name="文字方塊 99">
              <a:extLst>
                <a:ext uri="{FF2B5EF4-FFF2-40B4-BE49-F238E27FC236}">
                  <a16:creationId xmlns:a16="http://schemas.microsoft.com/office/drawing/2014/main" id="{9DC6BAC5-75CB-4DAE-9C37-0D8B92922F39}"/>
                </a:ext>
              </a:extLst>
            </p:cNvPr>
            <p:cNvSpPr txBox="1"/>
            <p:nvPr/>
          </p:nvSpPr>
          <p:spPr>
            <a:xfrm>
              <a:off x="8440586" y="2558502"/>
              <a:ext cx="130630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DStream</a:t>
              </a:r>
              <a:endPara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1" name="矩形: 圓角 100">
              <a:extLst>
                <a:ext uri="{FF2B5EF4-FFF2-40B4-BE49-F238E27FC236}">
                  <a16:creationId xmlns:a16="http://schemas.microsoft.com/office/drawing/2014/main" id="{E258C324-0140-461A-A808-F062DC03BD46}"/>
                </a:ext>
              </a:extLst>
            </p:cNvPr>
            <p:cNvSpPr/>
            <p:nvPr/>
          </p:nvSpPr>
          <p:spPr>
            <a:xfrm>
              <a:off x="8423824" y="3222513"/>
              <a:ext cx="1384321" cy="40011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2" name="文字方塊 101">
              <a:extLst>
                <a:ext uri="{FF2B5EF4-FFF2-40B4-BE49-F238E27FC236}">
                  <a16:creationId xmlns:a16="http://schemas.microsoft.com/office/drawing/2014/main" id="{38FA65F3-CB2F-40B9-AA54-A4901B3FD14A}"/>
                </a:ext>
              </a:extLst>
            </p:cNvPr>
            <p:cNvSpPr txBox="1"/>
            <p:nvPr/>
          </p:nvSpPr>
          <p:spPr>
            <a:xfrm>
              <a:off x="8462831" y="3222513"/>
              <a:ext cx="130630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DStream</a:t>
              </a:r>
              <a:endPara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3" name="矩形: 圓角 102">
              <a:extLst>
                <a:ext uri="{FF2B5EF4-FFF2-40B4-BE49-F238E27FC236}">
                  <a16:creationId xmlns:a16="http://schemas.microsoft.com/office/drawing/2014/main" id="{25D42901-2CF6-4000-871A-2AA7AC2CAE97}"/>
                </a:ext>
              </a:extLst>
            </p:cNvPr>
            <p:cNvSpPr/>
            <p:nvPr/>
          </p:nvSpPr>
          <p:spPr>
            <a:xfrm>
              <a:off x="8427781" y="3886524"/>
              <a:ext cx="1384321" cy="40011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4" name="文字方塊 103">
              <a:extLst>
                <a:ext uri="{FF2B5EF4-FFF2-40B4-BE49-F238E27FC236}">
                  <a16:creationId xmlns:a16="http://schemas.microsoft.com/office/drawing/2014/main" id="{B3F407A3-37D0-4AF5-93D1-239F1F7701AE}"/>
                </a:ext>
              </a:extLst>
            </p:cNvPr>
            <p:cNvSpPr txBox="1"/>
            <p:nvPr/>
          </p:nvSpPr>
          <p:spPr>
            <a:xfrm>
              <a:off x="8485076" y="3886524"/>
              <a:ext cx="130630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DStream</a:t>
              </a:r>
              <a:endPara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1" name="接點: 肘形 120">
              <a:extLst>
                <a:ext uri="{FF2B5EF4-FFF2-40B4-BE49-F238E27FC236}">
                  <a16:creationId xmlns:a16="http://schemas.microsoft.com/office/drawing/2014/main" id="{BA34A319-21D3-45BE-996B-D28368488578}"/>
                </a:ext>
              </a:extLst>
            </p:cNvPr>
            <p:cNvCxnSpPr>
              <a:cxnSpLocks/>
              <a:endCxn id="99" idx="1"/>
            </p:cNvCxnSpPr>
            <p:nvPr/>
          </p:nvCxnSpPr>
          <p:spPr>
            <a:xfrm flipV="1">
              <a:off x="8018767" y="2758557"/>
              <a:ext cx="382812" cy="314234"/>
            </a:xfrm>
            <a:prstGeom prst="bentConnector3">
              <a:avLst>
                <a:gd name="adj1" fmla="val 4616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矩形: 圓角 124">
              <a:extLst>
                <a:ext uri="{FF2B5EF4-FFF2-40B4-BE49-F238E27FC236}">
                  <a16:creationId xmlns:a16="http://schemas.microsoft.com/office/drawing/2014/main" id="{45E1CCF9-4B94-4F41-A8EC-C6EE7F3AB94B}"/>
                </a:ext>
              </a:extLst>
            </p:cNvPr>
            <p:cNvSpPr/>
            <p:nvPr/>
          </p:nvSpPr>
          <p:spPr>
            <a:xfrm>
              <a:off x="10151950" y="2916824"/>
              <a:ext cx="1384321" cy="40011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6" name="文字方塊 125">
              <a:extLst>
                <a:ext uri="{FF2B5EF4-FFF2-40B4-BE49-F238E27FC236}">
                  <a16:creationId xmlns:a16="http://schemas.microsoft.com/office/drawing/2014/main" id="{96526E66-5473-4C30-AA4B-E37C9CF0922B}"/>
                </a:ext>
              </a:extLst>
            </p:cNvPr>
            <p:cNvSpPr txBox="1"/>
            <p:nvPr/>
          </p:nvSpPr>
          <p:spPr>
            <a:xfrm>
              <a:off x="10190957" y="2916824"/>
              <a:ext cx="130630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DStream</a:t>
              </a:r>
              <a:endPara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8" name="直線單箭頭接點 127">
              <a:extLst>
                <a:ext uri="{FF2B5EF4-FFF2-40B4-BE49-F238E27FC236}">
                  <a16:creationId xmlns:a16="http://schemas.microsoft.com/office/drawing/2014/main" id="{433FBB9E-F860-4A5C-89F1-0C3E1EF8A01D}"/>
                </a:ext>
              </a:extLst>
            </p:cNvPr>
            <p:cNvCxnSpPr>
              <a:cxnSpLocks/>
              <a:endCxn id="125" idx="1"/>
            </p:cNvCxnSpPr>
            <p:nvPr/>
          </p:nvCxnSpPr>
          <p:spPr>
            <a:xfrm>
              <a:off x="9778623" y="2094546"/>
              <a:ext cx="373327" cy="102233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線單箭頭接點 130">
              <a:extLst>
                <a:ext uri="{FF2B5EF4-FFF2-40B4-BE49-F238E27FC236}">
                  <a16:creationId xmlns:a16="http://schemas.microsoft.com/office/drawing/2014/main" id="{15EDEB96-E907-4365-83BD-18A6F99DE019}"/>
                </a:ext>
              </a:extLst>
            </p:cNvPr>
            <p:cNvCxnSpPr>
              <a:cxnSpLocks/>
              <a:stCxn id="99" idx="3"/>
              <a:endCxn id="125" idx="1"/>
            </p:cNvCxnSpPr>
            <p:nvPr/>
          </p:nvCxnSpPr>
          <p:spPr>
            <a:xfrm>
              <a:off x="9785900" y="2758557"/>
              <a:ext cx="366050" cy="35832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線單箭頭接點 134">
              <a:extLst>
                <a:ext uri="{FF2B5EF4-FFF2-40B4-BE49-F238E27FC236}">
                  <a16:creationId xmlns:a16="http://schemas.microsoft.com/office/drawing/2014/main" id="{EB4F9684-E7F1-49C1-A761-3AF4AD28268E}"/>
                </a:ext>
              </a:extLst>
            </p:cNvPr>
            <p:cNvCxnSpPr>
              <a:cxnSpLocks/>
              <a:endCxn id="125" idx="1"/>
            </p:cNvCxnSpPr>
            <p:nvPr/>
          </p:nvCxnSpPr>
          <p:spPr>
            <a:xfrm flipV="1">
              <a:off x="9824907" y="3116879"/>
              <a:ext cx="327043" cy="31212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線單箭頭接點 137">
              <a:extLst>
                <a:ext uri="{FF2B5EF4-FFF2-40B4-BE49-F238E27FC236}">
                  <a16:creationId xmlns:a16="http://schemas.microsoft.com/office/drawing/2014/main" id="{098CDDCC-0B0F-4E78-9AFE-8AD91BDCA667}"/>
                </a:ext>
              </a:extLst>
            </p:cNvPr>
            <p:cNvCxnSpPr>
              <a:cxnSpLocks/>
              <a:stCxn id="103" idx="3"/>
            </p:cNvCxnSpPr>
            <p:nvPr/>
          </p:nvCxnSpPr>
          <p:spPr>
            <a:xfrm flipV="1">
              <a:off x="9812102" y="3084940"/>
              <a:ext cx="321560" cy="100163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文字方塊 141">
              <a:extLst>
                <a:ext uri="{FF2B5EF4-FFF2-40B4-BE49-F238E27FC236}">
                  <a16:creationId xmlns:a16="http://schemas.microsoft.com/office/drawing/2014/main" id="{84CAD17A-6EED-43C4-B72D-2A6BE33A2227}"/>
                </a:ext>
              </a:extLst>
            </p:cNvPr>
            <p:cNvSpPr txBox="1"/>
            <p:nvPr/>
          </p:nvSpPr>
          <p:spPr>
            <a:xfrm>
              <a:off x="9317736" y="1456170"/>
              <a:ext cx="2094094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TW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Detection Module</a:t>
              </a:r>
              <a:endPara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7" name="文字方塊 146">
              <a:extLst>
                <a:ext uri="{FF2B5EF4-FFF2-40B4-BE49-F238E27FC236}">
                  <a16:creationId xmlns:a16="http://schemas.microsoft.com/office/drawing/2014/main" id="{DCB8695C-71CB-43A5-A03F-C21CA1A7A46F}"/>
                </a:ext>
              </a:extLst>
            </p:cNvPr>
            <p:cNvSpPr txBox="1"/>
            <p:nvPr/>
          </p:nvSpPr>
          <p:spPr>
            <a:xfrm>
              <a:off x="5419813" y="5182373"/>
              <a:ext cx="1913205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TW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 Streaming</a:t>
              </a:r>
              <a:endPara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357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A9D0A019-7115-4A8D-8F42-CAC9F6BA860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7256" y="1546829"/>
            <a:ext cx="7536815" cy="445979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7438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>
            <a:extLst>
              <a:ext uri="{FF2B5EF4-FFF2-40B4-BE49-F238E27FC236}">
                <a16:creationId xmlns:a16="http://schemas.microsoft.com/office/drawing/2014/main" id="{A8B3F1F6-C89E-4BF1-9CB2-CF35D90F831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1456" y="662813"/>
            <a:ext cx="7408799" cy="435724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2710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9947</TotalTime>
  <Words>295</Words>
  <Application>Microsoft Office PowerPoint</Application>
  <PresentationFormat>自訂</PresentationFormat>
  <Paragraphs>167</Paragraphs>
  <Slides>22</Slides>
  <Notes>0</Notes>
  <HiddenSlides>3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31" baseType="lpstr">
      <vt:lpstr>新細明體</vt:lpstr>
      <vt:lpstr>標楷體</vt:lpstr>
      <vt:lpstr>Arial</vt:lpstr>
      <vt:lpstr>Calibri</vt:lpstr>
      <vt:lpstr>Calibri Light</vt:lpstr>
      <vt:lpstr>Cambria Math</vt:lpstr>
      <vt:lpstr>Constantia</vt:lpstr>
      <vt:lpstr>Times New Roman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魚骨圖2</vt:lpstr>
      <vt:lpstr>參考</vt:lpstr>
      <vt:lpstr>參考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Guan ru</cp:lastModifiedBy>
  <cp:revision>262</cp:revision>
  <dcterms:created xsi:type="dcterms:W3CDTF">2018-12-11T07:38:51Z</dcterms:created>
  <dcterms:modified xsi:type="dcterms:W3CDTF">2021-12-22T08:31:25Z</dcterms:modified>
</cp:coreProperties>
</file>