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2" r:id="rId4"/>
    <p:sldId id="501" r:id="rId5"/>
    <p:sldId id="502" r:id="rId6"/>
    <p:sldId id="310" r:id="rId7"/>
    <p:sldId id="313" r:id="rId8"/>
    <p:sldId id="311" r:id="rId9"/>
    <p:sldId id="312" r:id="rId10"/>
    <p:sldId id="500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2E4"/>
    <a:srgbClr val="FFCC99"/>
    <a:srgbClr val="FF6699"/>
    <a:srgbClr val="59C2E1"/>
    <a:srgbClr val="99CCFF"/>
    <a:srgbClr val="CCFF66"/>
    <a:srgbClr val="FFFF66"/>
    <a:srgbClr val="FFFFFF"/>
    <a:srgbClr val="CCCCFF"/>
    <a:srgbClr val="D7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Episodes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100"/>
        <c:noMultiLvlLbl val="0"/>
      </c:catAx>
      <c:valAx>
        <c:axId val="85544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Value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8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7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96805" y="206538"/>
            <a:ext cx="11967858" cy="331744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262240" y="670944"/>
            <a:ext cx="8228105" cy="25637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112073" y="3584859"/>
            <a:ext cx="11967858" cy="3046108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4613242" y="3926763"/>
            <a:ext cx="3479700" cy="240783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511372" y="699214"/>
            <a:ext cx="2318387" cy="2372078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82772" y="2379931"/>
              <a:ext cx="470532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717" dirty="0"/>
                <a:t>…….</a:t>
              </a:r>
              <a:endParaRPr lang="zh-TW" altLang="en-US" sz="1717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4625485" y="2070570"/>
            <a:ext cx="448905" cy="48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717" dirty="0"/>
              <a:t>…….</a:t>
            </a:r>
            <a:endParaRPr lang="zh-TW" altLang="en-US" sz="1717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7214131" y="2072019"/>
            <a:ext cx="448905" cy="48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717" dirty="0"/>
              <a:t>…….</a:t>
            </a:r>
            <a:endParaRPr lang="zh-TW" altLang="en-US" sz="1717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829759" y="1108065"/>
            <a:ext cx="10655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2829759" y="1741175"/>
            <a:ext cx="10655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2829762" y="2823739"/>
            <a:ext cx="1065565" cy="3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3895326" y="842065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842065"/>
                <a:ext cx="2049251" cy="531995"/>
              </a:xfrm>
              <a:prstGeom prst="roundRect">
                <a:avLst/>
              </a:prstGeom>
              <a:blipFill>
                <a:blip r:embed="rId2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3895326" y="1475175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1475175"/>
                <a:ext cx="2049251" cy="531995"/>
              </a:xfrm>
              <a:prstGeom prst="roundRect">
                <a:avLst/>
              </a:prstGeom>
              <a:blipFill>
                <a:blip r:embed="rId3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3895326" y="2557740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2557740"/>
                <a:ext cx="2049251" cy="531995"/>
              </a:xfrm>
              <a:prstGeom prst="roundRect">
                <a:avLst/>
              </a:prstGeom>
              <a:blipFill>
                <a:blip r:embed="rId4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6532077" y="860144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860144"/>
                <a:ext cx="1714197" cy="490259"/>
              </a:xfrm>
              <a:prstGeom prst="roundRect">
                <a:avLst/>
              </a:prstGeom>
              <a:blipFill>
                <a:blip r:embed="rId5"/>
                <a:stretch>
                  <a:fillRect b="-853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6532077" y="1516909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1516909"/>
                <a:ext cx="1714197" cy="490259"/>
              </a:xfrm>
              <a:prstGeom prst="roundRect">
                <a:avLst/>
              </a:prstGeom>
              <a:blipFill>
                <a:blip r:embed="rId6"/>
                <a:stretch>
                  <a:fillRect b="-987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6532077" y="2583593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2583593"/>
                <a:ext cx="1714197" cy="490259"/>
              </a:xfrm>
              <a:prstGeom prst="roundRect">
                <a:avLst/>
              </a:prstGeom>
              <a:blipFill>
                <a:blip r:embed="rId7"/>
                <a:stretch>
                  <a:fillRect b="-987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9416766" y="1707678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3671126" y="199778"/>
            <a:ext cx="4819219" cy="440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229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3643864" y="3515050"/>
            <a:ext cx="4819219" cy="440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229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2084116" y="3187535"/>
            <a:ext cx="4819219" cy="356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1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71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8613845" y="1754040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921343" y="4917524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3551333" y="4967900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6350432" y="4643076"/>
            <a:ext cx="0" cy="251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350432" y="5385631"/>
            <a:ext cx="0" cy="254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3943482" y="6276501"/>
            <a:ext cx="4819219" cy="356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1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71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8613845" y="5002852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9416766" y="4917524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4919950" y="4894492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4919950" y="5640421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4919950" y="4151936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center Icon #301960 - Free Icons Library">
            <a:extLst>
              <a:ext uri="{FF2B5EF4-FFF2-40B4-BE49-F238E27FC236}">
                <a16:creationId xmlns:a16="http://schemas.microsoft.com/office/drawing/2014/main" id="{CB047C7C-805F-4832-9984-1E1DA2A7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5" y="1738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</p:cNvCxnSpPr>
          <p:nvPr/>
        </p:nvCxnSpPr>
        <p:spPr>
          <a:xfrm>
            <a:off x="1914768" y="4701834"/>
            <a:ext cx="0" cy="1475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Value, server Free Icon of WHCompare Isometric Web Hosting &amp; Servers">
            <a:extLst>
              <a:ext uri="{FF2B5EF4-FFF2-40B4-BE49-F238E27FC236}">
                <a16:creationId xmlns:a16="http://schemas.microsoft.com/office/drawing/2014/main" id="{5BFAF3F1-D7A5-435D-A8CB-EC387E0A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1" b="94922" l="9961" r="89844">
                        <a14:foregroundMark x1="54102" y1="8789" x2="54102" y2="8789"/>
                        <a14:foregroundMark x1="54102" y1="3906" x2="54102" y2="3906"/>
                        <a14:foregroundMark x1="46875" y1="94922" x2="46875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87" y="3346446"/>
            <a:ext cx="1765161" cy="17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E4F932-B8BE-4B9A-A6B3-1971BD7C6197}"/>
              </a:ext>
            </a:extLst>
          </p:cNvPr>
          <p:cNvSpPr txBox="1"/>
          <p:nvPr/>
        </p:nvSpPr>
        <p:spPr>
          <a:xfrm>
            <a:off x="3774995" y="1878111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B2C3B2CA-5584-4E93-AFEC-A58CB144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85" y="42126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E8E023AD-AF34-4762-B038-9C13912E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935" y="-36597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AF8BE8B8-2C68-420E-89DC-585AE4BB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53" y="21472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A864CE79-7618-49E7-AD75-672D4675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09" y="12934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703267" y="6253794"/>
            <a:ext cx="11228990" cy="450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7E9ABD0-F964-4240-A6EB-5F5AE7099565}"/>
              </a:ext>
            </a:extLst>
          </p:cNvPr>
          <p:cNvCxnSpPr>
            <a:cxnSpLocks/>
          </p:cNvCxnSpPr>
          <p:nvPr/>
        </p:nvCxnSpPr>
        <p:spPr>
          <a:xfrm flipV="1">
            <a:off x="7792278" y="2258088"/>
            <a:ext cx="1550616" cy="13407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AD3A8FB-A032-4AFB-AE40-273D59CFBBC0}"/>
              </a:ext>
            </a:extLst>
          </p:cNvPr>
          <p:cNvCxnSpPr>
            <a:cxnSpLocks/>
          </p:cNvCxnSpPr>
          <p:nvPr/>
        </p:nvCxnSpPr>
        <p:spPr>
          <a:xfrm flipH="1" flipV="1">
            <a:off x="4366601" y="2316157"/>
            <a:ext cx="1897702" cy="128266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687D1FB-11BF-4A0A-AAF2-6382CB04BB06}"/>
              </a:ext>
            </a:extLst>
          </p:cNvPr>
          <p:cNvCxnSpPr>
            <a:cxnSpLocks/>
          </p:cNvCxnSpPr>
          <p:nvPr/>
        </p:nvCxnSpPr>
        <p:spPr>
          <a:xfrm flipV="1">
            <a:off x="7399855" y="2215300"/>
            <a:ext cx="486746" cy="12137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BF872FD-040B-45C9-95A3-D48330E4EFE1}"/>
              </a:ext>
            </a:extLst>
          </p:cNvPr>
          <p:cNvCxnSpPr>
            <a:cxnSpLocks/>
          </p:cNvCxnSpPr>
          <p:nvPr/>
        </p:nvCxnSpPr>
        <p:spPr>
          <a:xfrm flipH="1" flipV="1">
            <a:off x="6130289" y="2295379"/>
            <a:ext cx="636321" cy="105679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7032BA7-30F3-48D9-AA33-9180959914B1}"/>
              </a:ext>
            </a:extLst>
          </p:cNvPr>
          <p:cNvCxnSpPr>
            <a:cxnSpLocks/>
          </p:cNvCxnSpPr>
          <p:nvPr/>
        </p:nvCxnSpPr>
        <p:spPr>
          <a:xfrm flipV="1">
            <a:off x="7132405" y="5274499"/>
            <a:ext cx="0" cy="9024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文字方塊 1025">
            <a:extLst>
              <a:ext uri="{FF2B5EF4-FFF2-40B4-BE49-F238E27FC236}">
                <a16:creationId xmlns:a16="http://schemas.microsoft.com/office/drawing/2014/main" id="{24A134E2-DD42-4C1A-8812-E211630B012E}"/>
              </a:ext>
            </a:extLst>
          </p:cNvPr>
          <p:cNvSpPr txBox="1"/>
          <p:nvPr/>
        </p:nvSpPr>
        <p:spPr>
          <a:xfrm>
            <a:off x="6155863" y="5719644"/>
            <a:ext cx="22948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讀取資源使用率資料</a:t>
            </a:r>
          </a:p>
        </p:txBody>
      </p:sp>
      <p:sp>
        <p:nvSpPr>
          <p:cNvPr id="1035" name="矩形: 圓角 1034">
            <a:extLst>
              <a:ext uri="{FF2B5EF4-FFF2-40B4-BE49-F238E27FC236}">
                <a16:creationId xmlns:a16="http://schemas.microsoft.com/office/drawing/2014/main" id="{E8EC6291-E4F4-440A-9C12-AE0AF7D486A3}"/>
              </a:ext>
            </a:extLst>
          </p:cNvPr>
          <p:cNvSpPr/>
          <p:nvPr/>
        </p:nvSpPr>
        <p:spPr>
          <a:xfrm>
            <a:off x="3117182" y="4216182"/>
            <a:ext cx="3104947" cy="49559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1B13B45F-576B-466B-9368-88CCD1E071F3}"/>
              </a:ext>
            </a:extLst>
          </p:cNvPr>
          <p:cNvSpPr txBox="1"/>
          <p:nvPr/>
        </p:nvSpPr>
        <p:spPr>
          <a:xfrm>
            <a:off x="3289553" y="4279314"/>
            <a:ext cx="28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分配資料到各個節點預測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D09111E-212E-4046-AD56-DAFAF4F4ECF4}"/>
              </a:ext>
            </a:extLst>
          </p:cNvPr>
          <p:cNvCxnSpPr>
            <a:cxnSpLocks/>
          </p:cNvCxnSpPr>
          <p:nvPr/>
        </p:nvCxnSpPr>
        <p:spPr>
          <a:xfrm>
            <a:off x="6376400" y="2295379"/>
            <a:ext cx="609202" cy="105679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4EE9F18-D809-4C0E-A9F1-64C5B6DDAF4C}"/>
              </a:ext>
            </a:extLst>
          </p:cNvPr>
          <p:cNvCxnSpPr>
            <a:cxnSpLocks/>
          </p:cNvCxnSpPr>
          <p:nvPr/>
        </p:nvCxnSpPr>
        <p:spPr>
          <a:xfrm>
            <a:off x="4700646" y="2281680"/>
            <a:ext cx="1690931" cy="1196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7545B905-340F-454C-8230-36374CBAD4B7}"/>
              </a:ext>
            </a:extLst>
          </p:cNvPr>
          <p:cNvCxnSpPr>
            <a:cxnSpLocks/>
          </p:cNvCxnSpPr>
          <p:nvPr/>
        </p:nvCxnSpPr>
        <p:spPr>
          <a:xfrm flipH="1">
            <a:off x="7586248" y="2353619"/>
            <a:ext cx="518184" cy="11334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13F098C-5E3C-49C2-8725-1E201A5D56BB}"/>
              </a:ext>
            </a:extLst>
          </p:cNvPr>
          <p:cNvCxnSpPr>
            <a:cxnSpLocks/>
          </p:cNvCxnSpPr>
          <p:nvPr/>
        </p:nvCxnSpPr>
        <p:spPr>
          <a:xfrm flipH="1">
            <a:off x="8020588" y="2369002"/>
            <a:ext cx="1536851" cy="13162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A27F8CEE-701D-4574-AB57-257B11110B5A}"/>
              </a:ext>
            </a:extLst>
          </p:cNvPr>
          <p:cNvSpPr/>
          <p:nvPr/>
        </p:nvSpPr>
        <p:spPr>
          <a:xfrm>
            <a:off x="9818257" y="2739142"/>
            <a:ext cx="2114000" cy="51709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2EA4850-0655-49A1-8F09-EEE9618007BA}"/>
              </a:ext>
            </a:extLst>
          </p:cNvPr>
          <p:cNvSpPr txBox="1"/>
          <p:nvPr/>
        </p:nvSpPr>
        <p:spPr>
          <a:xfrm>
            <a:off x="9691426" y="2807732"/>
            <a:ext cx="23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彙整預測資料</a:t>
            </a:r>
          </a:p>
        </p:txBody>
      </p:sp>
      <p:cxnSp>
        <p:nvCxnSpPr>
          <p:cNvPr id="1074" name="直線單箭頭接點 1073">
            <a:extLst>
              <a:ext uri="{FF2B5EF4-FFF2-40B4-BE49-F238E27FC236}">
                <a16:creationId xmlns:a16="http://schemas.microsoft.com/office/drawing/2014/main" id="{E054C1F8-C61B-41C9-968B-5E2380A8B023}"/>
              </a:ext>
            </a:extLst>
          </p:cNvPr>
          <p:cNvCxnSpPr>
            <a:cxnSpLocks/>
          </p:cNvCxnSpPr>
          <p:nvPr/>
        </p:nvCxnSpPr>
        <p:spPr>
          <a:xfrm>
            <a:off x="7868266" y="4546559"/>
            <a:ext cx="116119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782CFE97-8665-4170-8F53-254FA7CA9928}"/>
              </a:ext>
            </a:extLst>
          </p:cNvPr>
          <p:cNvSpPr/>
          <p:nvPr/>
        </p:nvSpPr>
        <p:spPr>
          <a:xfrm>
            <a:off x="9131795" y="3675647"/>
            <a:ext cx="3038259" cy="214915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7264443-79C1-4EE8-94D7-B3E39F408CF2}"/>
              </a:ext>
            </a:extLst>
          </p:cNvPr>
          <p:cNvSpPr txBox="1"/>
          <p:nvPr/>
        </p:nvSpPr>
        <p:spPr>
          <a:xfrm>
            <a:off x="9460441" y="3838929"/>
            <a:ext cx="287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將歷史資料和預測資料接合後，進行長時間的異常預測、故障時間估計。</a:t>
            </a:r>
          </a:p>
        </p:txBody>
      </p:sp>
      <p:cxnSp>
        <p:nvCxnSpPr>
          <p:cNvPr id="1079" name="直線單箭頭接點 1078">
            <a:extLst>
              <a:ext uri="{FF2B5EF4-FFF2-40B4-BE49-F238E27FC236}">
                <a16:creationId xmlns:a16="http://schemas.microsoft.com/office/drawing/2014/main" id="{80B86202-EF9F-4B43-8AC9-77878DD98850}"/>
              </a:ext>
            </a:extLst>
          </p:cNvPr>
          <p:cNvCxnSpPr>
            <a:cxnSpLocks/>
          </p:cNvCxnSpPr>
          <p:nvPr/>
        </p:nvCxnSpPr>
        <p:spPr>
          <a:xfrm flipV="1">
            <a:off x="9385855" y="3888023"/>
            <a:ext cx="0" cy="1831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507E8446-781F-4610-8C9F-F490F29DF11E}"/>
              </a:ext>
            </a:extLst>
          </p:cNvPr>
          <p:cNvCxnSpPr>
            <a:cxnSpLocks/>
          </p:cNvCxnSpPr>
          <p:nvPr/>
        </p:nvCxnSpPr>
        <p:spPr>
          <a:xfrm>
            <a:off x="9274918" y="5615243"/>
            <a:ext cx="2568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手繪多邊形: 圖案 1082">
            <a:extLst>
              <a:ext uri="{FF2B5EF4-FFF2-40B4-BE49-F238E27FC236}">
                <a16:creationId xmlns:a16="http://schemas.microsoft.com/office/drawing/2014/main" id="{028AA7BA-60C8-4A6C-A0F9-9635ED51C373}"/>
              </a:ext>
            </a:extLst>
          </p:cNvPr>
          <p:cNvSpPr/>
          <p:nvPr/>
        </p:nvSpPr>
        <p:spPr>
          <a:xfrm>
            <a:off x="9409042" y="5049042"/>
            <a:ext cx="1921565" cy="543375"/>
          </a:xfrm>
          <a:custGeom>
            <a:avLst/>
            <a:gdLst>
              <a:gd name="connsiteX0" fmla="*/ 0 w 1921565"/>
              <a:gd name="connsiteY0" fmla="*/ 371097 h 543375"/>
              <a:gd name="connsiteX1" fmla="*/ 92765 w 1921565"/>
              <a:gd name="connsiteY1" fmla="*/ 278332 h 543375"/>
              <a:gd name="connsiteX2" fmla="*/ 132522 w 1921565"/>
              <a:gd name="connsiteY2" fmla="*/ 304836 h 543375"/>
              <a:gd name="connsiteX3" fmla="*/ 172278 w 1921565"/>
              <a:gd name="connsiteY3" fmla="*/ 278332 h 543375"/>
              <a:gd name="connsiteX4" fmla="*/ 198783 w 1921565"/>
              <a:gd name="connsiteY4" fmla="*/ 251828 h 543375"/>
              <a:gd name="connsiteX5" fmla="*/ 238539 w 1921565"/>
              <a:gd name="connsiteY5" fmla="*/ 278332 h 543375"/>
              <a:gd name="connsiteX6" fmla="*/ 278296 w 1921565"/>
              <a:gd name="connsiteY6" fmla="*/ 291584 h 543375"/>
              <a:gd name="connsiteX7" fmla="*/ 357809 w 1921565"/>
              <a:gd name="connsiteY7" fmla="*/ 185567 h 543375"/>
              <a:gd name="connsiteX8" fmla="*/ 437322 w 1921565"/>
              <a:gd name="connsiteY8" fmla="*/ 212071 h 543375"/>
              <a:gd name="connsiteX9" fmla="*/ 463826 w 1921565"/>
              <a:gd name="connsiteY9" fmla="*/ 172315 h 543375"/>
              <a:gd name="connsiteX10" fmla="*/ 530087 w 1921565"/>
              <a:gd name="connsiteY10" fmla="*/ 106054 h 543375"/>
              <a:gd name="connsiteX11" fmla="*/ 609600 w 1921565"/>
              <a:gd name="connsiteY11" fmla="*/ 119306 h 543375"/>
              <a:gd name="connsiteX12" fmla="*/ 675861 w 1921565"/>
              <a:gd name="connsiteY12" fmla="*/ 185567 h 543375"/>
              <a:gd name="connsiteX13" fmla="*/ 728870 w 1921565"/>
              <a:gd name="connsiteY13" fmla="*/ 132558 h 543375"/>
              <a:gd name="connsiteX14" fmla="*/ 768626 w 1921565"/>
              <a:gd name="connsiteY14" fmla="*/ 106054 h 543375"/>
              <a:gd name="connsiteX15" fmla="*/ 795131 w 1921565"/>
              <a:gd name="connsiteY15" fmla="*/ 79549 h 543375"/>
              <a:gd name="connsiteX16" fmla="*/ 834887 w 1921565"/>
              <a:gd name="connsiteY16" fmla="*/ 66297 h 543375"/>
              <a:gd name="connsiteX17" fmla="*/ 967409 w 1921565"/>
              <a:gd name="connsiteY17" fmla="*/ 26541 h 543375"/>
              <a:gd name="connsiteX18" fmla="*/ 1060174 w 1921565"/>
              <a:gd name="connsiteY18" fmla="*/ 172315 h 543375"/>
              <a:gd name="connsiteX19" fmla="*/ 1073426 w 1921565"/>
              <a:gd name="connsiteY19" fmla="*/ 212071 h 543375"/>
              <a:gd name="connsiteX20" fmla="*/ 1099931 w 1921565"/>
              <a:gd name="connsiteY20" fmla="*/ 463862 h 543375"/>
              <a:gd name="connsiteX21" fmla="*/ 1113183 w 1921565"/>
              <a:gd name="connsiteY21" fmla="*/ 530123 h 543375"/>
              <a:gd name="connsiteX22" fmla="*/ 1152939 w 1921565"/>
              <a:gd name="connsiteY22" fmla="*/ 543375 h 543375"/>
              <a:gd name="connsiteX23" fmla="*/ 1258957 w 1921565"/>
              <a:gd name="connsiteY23" fmla="*/ 424106 h 543375"/>
              <a:gd name="connsiteX24" fmla="*/ 1351722 w 1921565"/>
              <a:gd name="connsiteY24" fmla="*/ 437358 h 543375"/>
              <a:gd name="connsiteX25" fmla="*/ 1417983 w 1921565"/>
              <a:gd name="connsiteY25" fmla="*/ 371097 h 543375"/>
              <a:gd name="connsiteX26" fmla="*/ 1484244 w 1921565"/>
              <a:gd name="connsiteY26" fmla="*/ 397601 h 543375"/>
              <a:gd name="connsiteX27" fmla="*/ 1510748 w 1921565"/>
              <a:gd name="connsiteY27" fmla="*/ 318088 h 543375"/>
              <a:gd name="connsiteX28" fmla="*/ 1537252 w 1921565"/>
              <a:gd name="connsiteY28" fmla="*/ 344593 h 543375"/>
              <a:gd name="connsiteX29" fmla="*/ 1563757 w 1921565"/>
              <a:gd name="connsiteY29" fmla="*/ 424106 h 543375"/>
              <a:gd name="connsiteX30" fmla="*/ 1630017 w 1921565"/>
              <a:gd name="connsiteY30" fmla="*/ 543375 h 543375"/>
              <a:gd name="connsiteX31" fmla="*/ 1789044 w 1921565"/>
              <a:gd name="connsiteY31" fmla="*/ 530123 h 543375"/>
              <a:gd name="connsiteX32" fmla="*/ 1868557 w 1921565"/>
              <a:gd name="connsiteY32" fmla="*/ 503619 h 543375"/>
              <a:gd name="connsiteX33" fmla="*/ 1868557 w 1921565"/>
              <a:gd name="connsiteY33" fmla="*/ 238575 h 543375"/>
              <a:gd name="connsiteX34" fmla="*/ 1881809 w 1921565"/>
              <a:gd name="connsiteY34" fmla="*/ 185567 h 543375"/>
              <a:gd name="connsiteX35" fmla="*/ 1921565 w 1921565"/>
              <a:gd name="connsiteY35" fmla="*/ 172315 h 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21565" h="543375">
                <a:moveTo>
                  <a:pt x="0" y="371097"/>
                </a:moveTo>
                <a:cubicBezTo>
                  <a:pt x="3011" y="367333"/>
                  <a:pt x="63229" y="278332"/>
                  <a:pt x="92765" y="278332"/>
                </a:cubicBezTo>
                <a:cubicBezTo>
                  <a:pt x="108692" y="278332"/>
                  <a:pt x="119270" y="296001"/>
                  <a:pt x="132522" y="304836"/>
                </a:cubicBezTo>
                <a:cubicBezTo>
                  <a:pt x="145774" y="296001"/>
                  <a:pt x="159841" y="288281"/>
                  <a:pt x="172278" y="278332"/>
                </a:cubicBezTo>
                <a:cubicBezTo>
                  <a:pt x="182034" y="270527"/>
                  <a:pt x="186289" y="251828"/>
                  <a:pt x="198783" y="251828"/>
                </a:cubicBezTo>
                <a:cubicBezTo>
                  <a:pt x="214710" y="251828"/>
                  <a:pt x="224293" y="271209"/>
                  <a:pt x="238539" y="278332"/>
                </a:cubicBezTo>
                <a:cubicBezTo>
                  <a:pt x="251033" y="284579"/>
                  <a:pt x="265044" y="287167"/>
                  <a:pt x="278296" y="291584"/>
                </a:cubicBezTo>
                <a:cubicBezTo>
                  <a:pt x="338235" y="201675"/>
                  <a:pt x="308779" y="234595"/>
                  <a:pt x="357809" y="185567"/>
                </a:cubicBezTo>
                <a:cubicBezTo>
                  <a:pt x="382903" y="223209"/>
                  <a:pt x="382027" y="248934"/>
                  <a:pt x="437322" y="212071"/>
                </a:cubicBezTo>
                <a:cubicBezTo>
                  <a:pt x="450574" y="203236"/>
                  <a:pt x="453338" y="184301"/>
                  <a:pt x="463826" y="172315"/>
                </a:cubicBezTo>
                <a:cubicBezTo>
                  <a:pt x="484395" y="148808"/>
                  <a:pt x="530087" y="106054"/>
                  <a:pt x="530087" y="106054"/>
                </a:cubicBezTo>
                <a:cubicBezTo>
                  <a:pt x="556591" y="110471"/>
                  <a:pt x="586011" y="106439"/>
                  <a:pt x="609600" y="119306"/>
                </a:cubicBezTo>
                <a:cubicBezTo>
                  <a:pt x="637022" y="134263"/>
                  <a:pt x="644816" y="182118"/>
                  <a:pt x="675861" y="185567"/>
                </a:cubicBezTo>
                <a:cubicBezTo>
                  <a:pt x="700697" y="188326"/>
                  <a:pt x="708078" y="146419"/>
                  <a:pt x="728870" y="132558"/>
                </a:cubicBezTo>
                <a:cubicBezTo>
                  <a:pt x="742122" y="123723"/>
                  <a:pt x="756189" y="116003"/>
                  <a:pt x="768626" y="106054"/>
                </a:cubicBezTo>
                <a:cubicBezTo>
                  <a:pt x="778383" y="98249"/>
                  <a:pt x="784417" y="85977"/>
                  <a:pt x="795131" y="79549"/>
                </a:cubicBezTo>
                <a:cubicBezTo>
                  <a:pt x="807109" y="72362"/>
                  <a:pt x="822393" y="72544"/>
                  <a:pt x="834887" y="66297"/>
                </a:cubicBezTo>
                <a:cubicBezTo>
                  <a:pt x="931314" y="18084"/>
                  <a:pt x="798708" y="50641"/>
                  <a:pt x="967409" y="26541"/>
                </a:cubicBezTo>
                <a:cubicBezTo>
                  <a:pt x="1106043" y="-19671"/>
                  <a:pt x="1035542" y="-24741"/>
                  <a:pt x="1060174" y="172315"/>
                </a:cubicBezTo>
                <a:cubicBezTo>
                  <a:pt x="1061907" y="186176"/>
                  <a:pt x="1069009" y="198819"/>
                  <a:pt x="1073426" y="212071"/>
                </a:cubicBezTo>
                <a:cubicBezTo>
                  <a:pt x="1081089" y="296364"/>
                  <a:pt x="1087059" y="380195"/>
                  <a:pt x="1099931" y="463862"/>
                </a:cubicBezTo>
                <a:cubicBezTo>
                  <a:pt x="1103356" y="486124"/>
                  <a:pt x="1100689" y="511381"/>
                  <a:pt x="1113183" y="530123"/>
                </a:cubicBezTo>
                <a:cubicBezTo>
                  <a:pt x="1120931" y="541746"/>
                  <a:pt x="1139687" y="538958"/>
                  <a:pt x="1152939" y="543375"/>
                </a:cubicBezTo>
                <a:cubicBezTo>
                  <a:pt x="1234818" y="461497"/>
                  <a:pt x="1200459" y="502103"/>
                  <a:pt x="1258957" y="424106"/>
                </a:cubicBezTo>
                <a:cubicBezTo>
                  <a:pt x="1295159" y="448241"/>
                  <a:pt x="1304656" y="468735"/>
                  <a:pt x="1351722" y="437358"/>
                </a:cubicBezTo>
                <a:cubicBezTo>
                  <a:pt x="1377712" y="420032"/>
                  <a:pt x="1417983" y="371097"/>
                  <a:pt x="1417983" y="371097"/>
                </a:cubicBezTo>
                <a:cubicBezTo>
                  <a:pt x="1425764" y="394440"/>
                  <a:pt x="1432326" y="458172"/>
                  <a:pt x="1484244" y="397601"/>
                </a:cubicBezTo>
                <a:cubicBezTo>
                  <a:pt x="1502426" y="376389"/>
                  <a:pt x="1510748" y="318088"/>
                  <a:pt x="1510748" y="318088"/>
                </a:cubicBezTo>
                <a:cubicBezTo>
                  <a:pt x="1519583" y="326923"/>
                  <a:pt x="1531664" y="333418"/>
                  <a:pt x="1537252" y="344593"/>
                </a:cubicBezTo>
                <a:cubicBezTo>
                  <a:pt x="1549746" y="369582"/>
                  <a:pt x="1548260" y="400860"/>
                  <a:pt x="1563757" y="424106"/>
                </a:cubicBezTo>
                <a:cubicBezTo>
                  <a:pt x="1624513" y="515242"/>
                  <a:pt x="1606692" y="473400"/>
                  <a:pt x="1630017" y="543375"/>
                </a:cubicBezTo>
                <a:cubicBezTo>
                  <a:pt x="1683026" y="538958"/>
                  <a:pt x="1736575" y="538868"/>
                  <a:pt x="1789044" y="530123"/>
                </a:cubicBezTo>
                <a:cubicBezTo>
                  <a:pt x="1816602" y="525530"/>
                  <a:pt x="1868557" y="503619"/>
                  <a:pt x="1868557" y="503619"/>
                </a:cubicBezTo>
                <a:cubicBezTo>
                  <a:pt x="1851419" y="366524"/>
                  <a:pt x="1848294" y="400675"/>
                  <a:pt x="1868557" y="238575"/>
                </a:cubicBezTo>
                <a:cubicBezTo>
                  <a:pt x="1870816" y="220503"/>
                  <a:pt x="1870431" y="199789"/>
                  <a:pt x="1881809" y="185567"/>
                </a:cubicBezTo>
                <a:cubicBezTo>
                  <a:pt x="1890535" y="174659"/>
                  <a:pt x="1921565" y="172315"/>
                  <a:pt x="1921565" y="17231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5" name="手繪多邊形: 圖案 1084">
            <a:extLst>
              <a:ext uri="{FF2B5EF4-FFF2-40B4-BE49-F238E27FC236}">
                <a16:creationId xmlns:a16="http://schemas.microsoft.com/office/drawing/2014/main" id="{3AD4B201-CB5A-429D-AF32-E8FA501A0661}"/>
              </a:ext>
            </a:extLst>
          </p:cNvPr>
          <p:cNvSpPr/>
          <p:nvPr/>
        </p:nvSpPr>
        <p:spPr>
          <a:xfrm>
            <a:off x="11317355" y="4903304"/>
            <a:ext cx="516835" cy="556592"/>
          </a:xfrm>
          <a:custGeom>
            <a:avLst/>
            <a:gdLst>
              <a:gd name="connsiteX0" fmla="*/ 0 w 516835"/>
              <a:gd name="connsiteY0" fmla="*/ 331305 h 556592"/>
              <a:gd name="connsiteX1" fmla="*/ 79513 w 516835"/>
              <a:gd name="connsiteY1" fmla="*/ 304800 h 556592"/>
              <a:gd name="connsiteX2" fmla="*/ 132522 w 516835"/>
              <a:gd name="connsiteY2" fmla="*/ 291548 h 556592"/>
              <a:gd name="connsiteX3" fmla="*/ 145774 w 516835"/>
              <a:gd name="connsiteY3" fmla="*/ 66261 h 556592"/>
              <a:gd name="connsiteX4" fmla="*/ 159026 w 516835"/>
              <a:gd name="connsiteY4" fmla="*/ 26505 h 556592"/>
              <a:gd name="connsiteX5" fmla="*/ 185531 w 516835"/>
              <a:gd name="connsiteY5" fmla="*/ 0 h 556592"/>
              <a:gd name="connsiteX6" fmla="*/ 198783 w 516835"/>
              <a:gd name="connsiteY6" fmla="*/ 53009 h 556592"/>
              <a:gd name="connsiteX7" fmla="*/ 212035 w 516835"/>
              <a:gd name="connsiteY7" fmla="*/ 92766 h 556592"/>
              <a:gd name="connsiteX8" fmla="*/ 225287 w 516835"/>
              <a:gd name="connsiteY8" fmla="*/ 159026 h 556592"/>
              <a:gd name="connsiteX9" fmla="*/ 238539 w 516835"/>
              <a:gd name="connsiteY9" fmla="*/ 198783 h 556592"/>
              <a:gd name="connsiteX10" fmla="*/ 291548 w 516835"/>
              <a:gd name="connsiteY10" fmla="*/ 304800 h 556592"/>
              <a:gd name="connsiteX11" fmla="*/ 318052 w 516835"/>
              <a:gd name="connsiteY11" fmla="*/ 331305 h 556592"/>
              <a:gd name="connsiteX12" fmla="*/ 331304 w 516835"/>
              <a:gd name="connsiteY12" fmla="*/ 384313 h 556592"/>
              <a:gd name="connsiteX13" fmla="*/ 384313 w 516835"/>
              <a:gd name="connsiteY13" fmla="*/ 477079 h 556592"/>
              <a:gd name="connsiteX14" fmla="*/ 424070 w 516835"/>
              <a:gd name="connsiteY14" fmla="*/ 556592 h 556592"/>
              <a:gd name="connsiteX15" fmla="*/ 503583 w 516835"/>
              <a:gd name="connsiteY15" fmla="*/ 490331 h 556592"/>
              <a:gd name="connsiteX16" fmla="*/ 516835 w 516835"/>
              <a:gd name="connsiteY16" fmla="*/ 463826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6835" h="556592">
                <a:moveTo>
                  <a:pt x="0" y="331305"/>
                </a:moveTo>
                <a:cubicBezTo>
                  <a:pt x="26504" y="322470"/>
                  <a:pt x="52753" y="312828"/>
                  <a:pt x="79513" y="304800"/>
                </a:cubicBezTo>
                <a:cubicBezTo>
                  <a:pt x="96958" y="299566"/>
                  <a:pt x="127647" y="309097"/>
                  <a:pt x="132522" y="291548"/>
                </a:cubicBezTo>
                <a:cubicBezTo>
                  <a:pt x="152656" y="219067"/>
                  <a:pt x="138289" y="141113"/>
                  <a:pt x="145774" y="66261"/>
                </a:cubicBezTo>
                <a:cubicBezTo>
                  <a:pt x="147164" y="52361"/>
                  <a:pt x="151839" y="38483"/>
                  <a:pt x="159026" y="26505"/>
                </a:cubicBezTo>
                <a:cubicBezTo>
                  <a:pt x="165454" y="15791"/>
                  <a:pt x="176696" y="8835"/>
                  <a:pt x="185531" y="0"/>
                </a:cubicBezTo>
                <a:cubicBezTo>
                  <a:pt x="189948" y="17670"/>
                  <a:pt x="193779" y="35496"/>
                  <a:pt x="198783" y="53009"/>
                </a:cubicBezTo>
                <a:cubicBezTo>
                  <a:pt x="202621" y="66441"/>
                  <a:pt x="208647" y="79214"/>
                  <a:pt x="212035" y="92766"/>
                </a:cubicBezTo>
                <a:cubicBezTo>
                  <a:pt x="217498" y="114618"/>
                  <a:pt x="219824" y="137174"/>
                  <a:pt x="225287" y="159026"/>
                </a:cubicBezTo>
                <a:cubicBezTo>
                  <a:pt x="228675" y="172578"/>
                  <a:pt x="233634" y="185703"/>
                  <a:pt x="238539" y="198783"/>
                </a:cubicBezTo>
                <a:cubicBezTo>
                  <a:pt x="256681" y="247161"/>
                  <a:pt x="261408" y="267125"/>
                  <a:pt x="291548" y="304800"/>
                </a:cubicBezTo>
                <a:cubicBezTo>
                  <a:pt x="299353" y="314556"/>
                  <a:pt x="309217" y="322470"/>
                  <a:pt x="318052" y="331305"/>
                </a:cubicBezTo>
                <a:cubicBezTo>
                  <a:pt x="322469" y="348974"/>
                  <a:pt x="324909" y="367260"/>
                  <a:pt x="331304" y="384313"/>
                </a:cubicBezTo>
                <a:cubicBezTo>
                  <a:pt x="366153" y="477243"/>
                  <a:pt x="345866" y="400185"/>
                  <a:pt x="384313" y="477079"/>
                </a:cubicBezTo>
                <a:cubicBezTo>
                  <a:pt x="439175" y="586804"/>
                  <a:pt x="348115" y="442661"/>
                  <a:pt x="424070" y="556592"/>
                </a:cubicBezTo>
                <a:cubicBezTo>
                  <a:pt x="444517" y="541256"/>
                  <a:pt x="485534" y="514397"/>
                  <a:pt x="503583" y="490331"/>
                </a:cubicBezTo>
                <a:cubicBezTo>
                  <a:pt x="509510" y="482429"/>
                  <a:pt x="512418" y="472661"/>
                  <a:pt x="516835" y="4638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6" name="矩形 1085">
            <a:extLst>
              <a:ext uri="{FF2B5EF4-FFF2-40B4-BE49-F238E27FC236}">
                <a16:creationId xmlns:a16="http://schemas.microsoft.com/office/drawing/2014/main" id="{205EB938-00EA-4441-AE0B-F607060020B2}"/>
              </a:ext>
            </a:extLst>
          </p:cNvPr>
          <p:cNvSpPr/>
          <p:nvPr/>
        </p:nvSpPr>
        <p:spPr>
          <a:xfrm>
            <a:off x="10303569" y="4940247"/>
            <a:ext cx="1093269" cy="6990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DF2EE2C1-7E39-4270-8FED-5CABB1081187}"/>
              </a:ext>
            </a:extLst>
          </p:cNvPr>
          <p:cNvSpPr txBox="1"/>
          <p:nvPr/>
        </p:nvSpPr>
        <p:spPr>
          <a:xfrm>
            <a:off x="10323162" y="4630985"/>
            <a:ext cx="106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Warning!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767D10-33F0-4862-B0ED-9A9D34F84C28}"/>
              </a:ext>
            </a:extLst>
          </p:cNvPr>
          <p:cNvSpPr txBox="1"/>
          <p:nvPr/>
        </p:nvSpPr>
        <p:spPr>
          <a:xfrm>
            <a:off x="226459" y="5176945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F59A05F-E801-449C-B470-6CB1E9A48B61}"/>
              </a:ext>
            </a:extLst>
          </p:cNvPr>
          <p:cNvSpPr txBox="1"/>
          <p:nvPr/>
        </p:nvSpPr>
        <p:spPr>
          <a:xfrm>
            <a:off x="5732707" y="5702299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775AA28B-9AD2-4B2A-AFA1-75DA83C55902}"/>
              </a:ext>
            </a:extLst>
          </p:cNvPr>
          <p:cNvSpPr txBox="1"/>
          <p:nvPr/>
        </p:nvSpPr>
        <p:spPr>
          <a:xfrm>
            <a:off x="4423751" y="3807895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84512CC0-DB72-45D1-A39D-FA9685596031}"/>
              </a:ext>
            </a:extLst>
          </p:cNvPr>
          <p:cNvSpPr txBox="1"/>
          <p:nvPr/>
        </p:nvSpPr>
        <p:spPr>
          <a:xfrm>
            <a:off x="9274918" y="2783103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7A33BD80-C080-4269-8261-7207F465912D}"/>
              </a:ext>
            </a:extLst>
          </p:cNvPr>
          <p:cNvSpPr txBox="1"/>
          <p:nvPr/>
        </p:nvSpPr>
        <p:spPr>
          <a:xfrm>
            <a:off x="8772143" y="3518690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BA1E77-F26A-4AA9-A4CF-01DC6C486801}"/>
              </a:ext>
            </a:extLst>
          </p:cNvPr>
          <p:cNvSpPr txBox="1"/>
          <p:nvPr/>
        </p:nvSpPr>
        <p:spPr>
          <a:xfrm>
            <a:off x="1303030" y="4307754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D33F66E-9BC8-4180-8160-84B4CE6C07F7}"/>
              </a:ext>
            </a:extLst>
          </p:cNvPr>
          <p:cNvSpPr txBox="1"/>
          <p:nvPr/>
        </p:nvSpPr>
        <p:spPr>
          <a:xfrm>
            <a:off x="5662660" y="184921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05605C-65AA-45C5-B9BA-694E470A9D43}"/>
              </a:ext>
            </a:extLst>
          </p:cNvPr>
          <p:cNvSpPr txBox="1"/>
          <p:nvPr/>
        </p:nvSpPr>
        <p:spPr>
          <a:xfrm>
            <a:off x="7624627" y="184921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6E2573C-93A9-4C91-B9BE-3521860CE661}"/>
              </a:ext>
            </a:extLst>
          </p:cNvPr>
          <p:cNvSpPr txBox="1"/>
          <p:nvPr/>
        </p:nvSpPr>
        <p:spPr>
          <a:xfrm>
            <a:off x="9240482" y="1875571"/>
            <a:ext cx="8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3E10CA9-2518-4DBF-BF1D-69245C4BDCAD}"/>
              </a:ext>
            </a:extLst>
          </p:cNvPr>
          <p:cNvSpPr txBox="1"/>
          <p:nvPr/>
        </p:nvSpPr>
        <p:spPr>
          <a:xfrm>
            <a:off x="6710524" y="499227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645955" y="5176945"/>
            <a:ext cx="3364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將資源使用率資料儲存至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HDFS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3470988" y="345232"/>
            <a:ext cx="5458408" cy="60121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6391468" y="429208"/>
            <a:ext cx="1352939" cy="5243803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4576666" y="4833260"/>
            <a:ext cx="37975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Labeling:</a:t>
            </a:r>
            <a:r>
              <a:rPr lang="zh-TW" altLang="en-US" sz="1600" b="1" dirty="0"/>
              <a:t> </a:t>
            </a:r>
            <a:r>
              <a:rPr lang="en-US" altLang="zh-TW" sz="1600" b="1" u="sng" dirty="0"/>
              <a:t>000000000</a:t>
            </a:r>
            <a:r>
              <a:rPr lang="en-US" altLang="zh-TW" sz="16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600" b="1" u="sng" dirty="0"/>
              <a:t>00000</a:t>
            </a:r>
            <a:endParaRPr lang="zh-TW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53177" y="2955247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127814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3143693" y="2955248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841769" y="3559627"/>
            <a:ext cx="30192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851253" y="3559627"/>
            <a:ext cx="301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228741" y="2810483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130170" y="2133879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130171" y="4326432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0702472" y="2314255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0702472" y="44432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068342" y="4992040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163715" y="1058230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5129530" y="2955245"/>
            <a:ext cx="1688592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4832285" y="3559626"/>
            <a:ext cx="29724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8778662" y="2810483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818122" y="2592896"/>
            <a:ext cx="917405" cy="966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7109718" y="1215441"/>
            <a:ext cx="2437399" cy="176425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6281220" y="908047"/>
            <a:ext cx="1739804" cy="2354592"/>
          </a:xfrm>
          <a:prstGeom prst="bentConnector3">
            <a:avLst>
              <a:gd name="adj1" fmla="val -88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2"/>
            <a:endCxn id="42" idx="1"/>
          </p:cNvCxnSpPr>
          <p:nvPr/>
        </p:nvCxnSpPr>
        <p:spPr>
          <a:xfrm rot="16200000" flipH="1">
            <a:off x="7805560" y="3502549"/>
            <a:ext cx="1495961" cy="4502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6878885" y="561638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744558" y="3700132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265A071A-4B3F-6745-F161-4A0C77921FA3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9219591" y="3568458"/>
            <a:ext cx="1009150" cy="907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04686" y="2955244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127814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851086" y="2955244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693278" y="3559624"/>
            <a:ext cx="157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1253" y="3559624"/>
            <a:ext cx="153433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228741" y="2810483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130170" y="2133879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130171" y="4326432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0702472" y="2314255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0702472" y="44432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068342" y="4992040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163715" y="1058230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4697486" y="2951627"/>
            <a:ext cx="2097883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4539678" y="3556008"/>
            <a:ext cx="157808" cy="3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9295090" y="2810483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6795369" y="3556008"/>
            <a:ext cx="157808" cy="3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7853187" y="268438"/>
            <a:ext cx="2267403" cy="157958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1"/>
            <a:endCxn id="36" idx="0"/>
          </p:cNvCxnSpPr>
          <p:nvPr/>
        </p:nvCxnSpPr>
        <p:spPr>
          <a:xfrm rot="10800000" flipV="1">
            <a:off x="5746429" y="1058229"/>
            <a:ext cx="2106759" cy="18933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2"/>
            <a:endCxn id="42" idx="0"/>
          </p:cNvCxnSpPr>
          <p:nvPr/>
        </p:nvCxnSpPr>
        <p:spPr>
          <a:xfrm rot="16200000" flipH="1">
            <a:off x="8769992" y="2064919"/>
            <a:ext cx="962461" cy="52866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6722344" y="57137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8975938" y="1877586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265A071A-4B3F-6745-F161-4A0C77921FA3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9736019" y="3568458"/>
            <a:ext cx="492722" cy="907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6953177" y="2955244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797473" y="1610031"/>
            <a:ext cx="584382" cy="13452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4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53177" y="2955247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127814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3143693" y="2955248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841769" y="3559627"/>
            <a:ext cx="30192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851253" y="3559627"/>
            <a:ext cx="301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228741" y="2810483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130170" y="2133879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130171" y="4326432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0702472" y="2314255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0702472" y="44432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068342" y="4992040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163715" y="1058230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5129530" y="2955245"/>
            <a:ext cx="1688592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4832285" y="3559626"/>
            <a:ext cx="29724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8778662" y="2810483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818122" y="2592896"/>
            <a:ext cx="917405" cy="966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7109718" y="1215441"/>
            <a:ext cx="2437399" cy="176425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6281220" y="908047"/>
            <a:ext cx="1739804" cy="2354592"/>
          </a:xfrm>
          <a:prstGeom prst="bentConnector3">
            <a:avLst>
              <a:gd name="adj1" fmla="val -88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2"/>
            <a:endCxn id="42" idx="1"/>
          </p:cNvCxnSpPr>
          <p:nvPr/>
        </p:nvCxnSpPr>
        <p:spPr>
          <a:xfrm rot="16200000" flipH="1">
            <a:off x="7805560" y="3502549"/>
            <a:ext cx="1495961" cy="4502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6878885" y="561638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744558" y="3700132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265A071A-4B3F-6745-F161-4A0C77921FA3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9219591" y="3568458"/>
            <a:ext cx="1009150" cy="907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4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2879558" y="-76014"/>
            <a:ext cx="257814" cy="3382231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2377264" y="2759504"/>
            <a:ext cx="1079223" cy="440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6022794" y="157136"/>
            <a:ext cx="3014176" cy="2533694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10286419" y="3732558"/>
            <a:ext cx="643259" cy="370986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9970850" y="2780941"/>
            <a:ext cx="1079223" cy="4404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1364" y="3875440"/>
            <a:ext cx="2332196" cy="2332196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5240718" y="6072905"/>
            <a:ext cx="2675922" cy="440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916876" y="3199950"/>
            <a:ext cx="2536565" cy="8630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7916640" y="3221387"/>
            <a:ext cx="2593822" cy="10637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9428113" y="186806"/>
            <a:ext cx="1325651" cy="2059305"/>
            <a:chOff x="7187694" y="3887589"/>
            <a:chExt cx="1389517" cy="2158515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262445"/>
              <a:ext cx="360485" cy="650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43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43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395385"/>
              <a:ext cx="360485" cy="650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43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43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887589"/>
                  <a:ext cx="736811" cy="54842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887589"/>
                  <a:ext cx="736811" cy="5484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9919307" y="4614715"/>
            <a:ext cx="1308030" cy="44473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22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7898201" y="4837084"/>
            <a:ext cx="202110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" y="394962"/>
            <a:ext cx="4242908" cy="974905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1317350" y="1834281"/>
            <a:ext cx="3382229" cy="788413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6514228" y="2753090"/>
            <a:ext cx="2416011" cy="4447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5039420" y="1230337"/>
            <a:ext cx="773517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9036970" y="968765"/>
            <a:ext cx="859434" cy="4652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9036970" y="1434007"/>
            <a:ext cx="859434" cy="47344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4246415" y="1829301"/>
            <a:ext cx="3014176" cy="2533694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90" y="1697034"/>
            <a:ext cx="2332196" cy="2332196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226738" y="5011123"/>
            <a:ext cx="2675922" cy="4404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2617834" y="2863132"/>
            <a:ext cx="1325865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2492562" y="2466285"/>
            <a:ext cx="16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7543971" y="2856506"/>
            <a:ext cx="1231153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4439015" y="5011123"/>
            <a:ext cx="267592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4862110" y="4481203"/>
                <a:ext cx="162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10" y="4481203"/>
                <a:ext cx="16249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9006747" y="1822675"/>
            <a:ext cx="3014176" cy="2533694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9563331" y="4480694"/>
                <a:ext cx="162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331" y="4480694"/>
                <a:ext cx="16249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7078739" y="2514636"/>
            <a:ext cx="22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B5B968-8114-1505-2C83-3D5ACC7A3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" y="1691875"/>
            <a:ext cx="12192000" cy="28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/>
        </p:nvGraphicFramePr>
        <p:xfrm>
          <a:off x="2819400" y="1457325"/>
          <a:ext cx="65532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E882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331</Words>
  <Application>Microsoft Office PowerPoint</Application>
  <PresentationFormat>寬螢幕</PresentationFormat>
  <Paragraphs>101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176</cp:revision>
  <dcterms:created xsi:type="dcterms:W3CDTF">2018-12-11T07:38:51Z</dcterms:created>
  <dcterms:modified xsi:type="dcterms:W3CDTF">2022-12-20T20:16:25Z</dcterms:modified>
</cp:coreProperties>
</file>