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5" r:id="rId2"/>
    <p:sldId id="496" r:id="rId3"/>
    <p:sldId id="273" r:id="rId4"/>
    <p:sldId id="274" r:id="rId5"/>
    <p:sldId id="503" r:id="rId6"/>
    <p:sldId id="272" r:id="rId7"/>
    <p:sldId id="501" r:id="rId8"/>
    <p:sldId id="502" r:id="rId9"/>
    <p:sldId id="310" r:id="rId10"/>
    <p:sldId id="313" r:id="rId11"/>
    <p:sldId id="311" r:id="rId12"/>
    <p:sldId id="312" r:id="rId13"/>
    <p:sldId id="500" r:id="rId14"/>
    <p:sldId id="261" r:id="rId15"/>
    <p:sldId id="505" r:id="rId16"/>
    <p:sldId id="507" r:id="rId17"/>
    <p:sldId id="504" r:id="rId18"/>
    <p:sldId id="50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CCFF66"/>
    <a:srgbClr val="CCCCFF"/>
    <a:srgbClr val="FFFFFF"/>
    <a:srgbClr val="FFFF66"/>
    <a:srgbClr val="FFCC99"/>
    <a:srgbClr val="91D2E4"/>
    <a:srgbClr val="1E1E1E"/>
    <a:srgbClr val="FF6699"/>
    <a:srgbClr val="59C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statistical_r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Episodes</a:t>
                </a:r>
                <a:endParaRPr lang="zh-TW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100"/>
        <c:noMultiLvlLbl val="0"/>
      </c:catAx>
      <c:valAx>
        <c:axId val="85544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Value</a:t>
                </a:r>
                <a:endParaRPr lang="zh-TW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TSFEL Statistical Domainstatistical</a:t>
            </a:r>
            <a:endParaRPr lang="zh-TW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2405139012162543"/>
          <c:y val="1.255230332295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0_Max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工作表1!$C$2:$C$1460</c:f>
              <c:numCache>
                <c:formatCode>General</c:formatCode>
                <c:ptCount val="1459"/>
                <c:pt idx="0">
                  <c:v>0.854472919</c:v>
                </c:pt>
                <c:pt idx="1">
                  <c:v>0.854472919</c:v>
                </c:pt>
                <c:pt idx="2">
                  <c:v>0.854472919</c:v>
                </c:pt>
                <c:pt idx="3">
                  <c:v>0.854472919</c:v>
                </c:pt>
                <c:pt idx="4">
                  <c:v>0.854472919</c:v>
                </c:pt>
                <c:pt idx="5">
                  <c:v>0.854472919</c:v>
                </c:pt>
                <c:pt idx="6">
                  <c:v>0.854472919</c:v>
                </c:pt>
                <c:pt idx="7">
                  <c:v>0.854472919</c:v>
                </c:pt>
                <c:pt idx="8">
                  <c:v>0.87455047100000005</c:v>
                </c:pt>
                <c:pt idx="9">
                  <c:v>0.87455047100000005</c:v>
                </c:pt>
                <c:pt idx="10">
                  <c:v>0.87455047100000005</c:v>
                </c:pt>
                <c:pt idx="11">
                  <c:v>0.87455047100000005</c:v>
                </c:pt>
                <c:pt idx="12">
                  <c:v>0.87455047100000005</c:v>
                </c:pt>
                <c:pt idx="13">
                  <c:v>0.87455047100000005</c:v>
                </c:pt>
                <c:pt idx="14">
                  <c:v>0.87455047100000005</c:v>
                </c:pt>
                <c:pt idx="15">
                  <c:v>0.87455047100000005</c:v>
                </c:pt>
                <c:pt idx="16">
                  <c:v>0.87455047100000005</c:v>
                </c:pt>
                <c:pt idx="17">
                  <c:v>0.87455047100000005</c:v>
                </c:pt>
                <c:pt idx="18">
                  <c:v>0.87455047100000005</c:v>
                </c:pt>
                <c:pt idx="19">
                  <c:v>0.87455047100000005</c:v>
                </c:pt>
                <c:pt idx="20">
                  <c:v>0.87455047100000005</c:v>
                </c:pt>
                <c:pt idx="21">
                  <c:v>0.87455047100000005</c:v>
                </c:pt>
                <c:pt idx="22">
                  <c:v>0.87455047100000005</c:v>
                </c:pt>
                <c:pt idx="23">
                  <c:v>0.87455047100000005</c:v>
                </c:pt>
                <c:pt idx="24">
                  <c:v>0.87455047100000005</c:v>
                </c:pt>
                <c:pt idx="25">
                  <c:v>0.87455047100000005</c:v>
                </c:pt>
                <c:pt idx="26">
                  <c:v>0.87455047100000005</c:v>
                </c:pt>
                <c:pt idx="27">
                  <c:v>0.87455047100000005</c:v>
                </c:pt>
                <c:pt idx="28">
                  <c:v>0.70628374000000005</c:v>
                </c:pt>
                <c:pt idx="29">
                  <c:v>0.70628374000000005</c:v>
                </c:pt>
                <c:pt idx="30">
                  <c:v>0.70628374000000005</c:v>
                </c:pt>
                <c:pt idx="31">
                  <c:v>0.70628374000000005</c:v>
                </c:pt>
                <c:pt idx="32">
                  <c:v>0.70628374000000005</c:v>
                </c:pt>
                <c:pt idx="33">
                  <c:v>0.70628374000000005</c:v>
                </c:pt>
                <c:pt idx="34">
                  <c:v>0.70628374000000005</c:v>
                </c:pt>
                <c:pt idx="35">
                  <c:v>0.70628374000000005</c:v>
                </c:pt>
                <c:pt idx="36">
                  <c:v>0.70628374000000005</c:v>
                </c:pt>
                <c:pt idx="37">
                  <c:v>0.70628374000000005</c:v>
                </c:pt>
                <c:pt idx="38">
                  <c:v>0.70628374000000005</c:v>
                </c:pt>
                <c:pt idx="39">
                  <c:v>0.70628374000000005</c:v>
                </c:pt>
                <c:pt idx="40">
                  <c:v>0.70628374000000005</c:v>
                </c:pt>
                <c:pt idx="41">
                  <c:v>0.70628374000000005</c:v>
                </c:pt>
                <c:pt idx="42">
                  <c:v>0.70628374000000005</c:v>
                </c:pt>
                <c:pt idx="43">
                  <c:v>0.872498369</c:v>
                </c:pt>
                <c:pt idx="44">
                  <c:v>0.872498369</c:v>
                </c:pt>
                <c:pt idx="45">
                  <c:v>0.872498369</c:v>
                </c:pt>
                <c:pt idx="46">
                  <c:v>0.872498369</c:v>
                </c:pt>
                <c:pt idx="47">
                  <c:v>0.872498369</c:v>
                </c:pt>
                <c:pt idx="48">
                  <c:v>0.872498369</c:v>
                </c:pt>
                <c:pt idx="49">
                  <c:v>0.872498369</c:v>
                </c:pt>
                <c:pt idx="50">
                  <c:v>0.872498369</c:v>
                </c:pt>
                <c:pt idx="51">
                  <c:v>0.872498369</c:v>
                </c:pt>
                <c:pt idx="52">
                  <c:v>0.872498369</c:v>
                </c:pt>
                <c:pt idx="53">
                  <c:v>0.872498369</c:v>
                </c:pt>
                <c:pt idx="54">
                  <c:v>0.872498369</c:v>
                </c:pt>
                <c:pt idx="55">
                  <c:v>0.872498369</c:v>
                </c:pt>
                <c:pt idx="56">
                  <c:v>0.872498369</c:v>
                </c:pt>
                <c:pt idx="57">
                  <c:v>0.872498369</c:v>
                </c:pt>
                <c:pt idx="58">
                  <c:v>0.872498369</c:v>
                </c:pt>
                <c:pt idx="59">
                  <c:v>0.91578444299999995</c:v>
                </c:pt>
                <c:pt idx="60">
                  <c:v>0.91578444299999995</c:v>
                </c:pt>
                <c:pt idx="61">
                  <c:v>0.91578444299999995</c:v>
                </c:pt>
                <c:pt idx="62">
                  <c:v>0.91578444299999995</c:v>
                </c:pt>
                <c:pt idx="63">
                  <c:v>0.91578444299999995</c:v>
                </c:pt>
                <c:pt idx="64">
                  <c:v>0.91578444299999995</c:v>
                </c:pt>
                <c:pt idx="65">
                  <c:v>0.91578444299999995</c:v>
                </c:pt>
                <c:pt idx="66">
                  <c:v>0.91578444299999995</c:v>
                </c:pt>
                <c:pt idx="67">
                  <c:v>0.91578444299999995</c:v>
                </c:pt>
                <c:pt idx="68">
                  <c:v>0.91578444299999995</c:v>
                </c:pt>
                <c:pt idx="69">
                  <c:v>0.91578444299999995</c:v>
                </c:pt>
                <c:pt idx="70">
                  <c:v>0.91578444299999995</c:v>
                </c:pt>
                <c:pt idx="71">
                  <c:v>0.91578444299999995</c:v>
                </c:pt>
                <c:pt idx="72">
                  <c:v>0.91578444299999995</c:v>
                </c:pt>
                <c:pt idx="73">
                  <c:v>0.91578444299999995</c:v>
                </c:pt>
                <c:pt idx="74">
                  <c:v>0.91578444299999995</c:v>
                </c:pt>
                <c:pt idx="75">
                  <c:v>0.91578444299999995</c:v>
                </c:pt>
                <c:pt idx="76">
                  <c:v>0.91578444299999995</c:v>
                </c:pt>
                <c:pt idx="77">
                  <c:v>0.91578444299999995</c:v>
                </c:pt>
                <c:pt idx="78">
                  <c:v>0.91578444299999995</c:v>
                </c:pt>
                <c:pt idx="79">
                  <c:v>0.81037617399999995</c:v>
                </c:pt>
                <c:pt idx="80">
                  <c:v>0.81037617399999995</c:v>
                </c:pt>
                <c:pt idx="81">
                  <c:v>0.81037617399999995</c:v>
                </c:pt>
                <c:pt idx="82">
                  <c:v>0.81037617399999995</c:v>
                </c:pt>
                <c:pt idx="83">
                  <c:v>0.81037617399999995</c:v>
                </c:pt>
                <c:pt idx="84">
                  <c:v>0.81037617399999995</c:v>
                </c:pt>
                <c:pt idx="85">
                  <c:v>0.81037617399999995</c:v>
                </c:pt>
                <c:pt idx="86">
                  <c:v>0.81037617399999995</c:v>
                </c:pt>
                <c:pt idx="87">
                  <c:v>0.81037617399999995</c:v>
                </c:pt>
                <c:pt idx="88">
                  <c:v>0.81037617399999995</c:v>
                </c:pt>
                <c:pt idx="89">
                  <c:v>0.81037617399999995</c:v>
                </c:pt>
                <c:pt idx="90">
                  <c:v>0.81037617399999995</c:v>
                </c:pt>
                <c:pt idx="91">
                  <c:v>0.81037617399999995</c:v>
                </c:pt>
                <c:pt idx="92">
                  <c:v>0.81037617399999995</c:v>
                </c:pt>
                <c:pt idx="93">
                  <c:v>0.74722582999999998</c:v>
                </c:pt>
                <c:pt idx="94">
                  <c:v>0.74722582999999998</c:v>
                </c:pt>
                <c:pt idx="95">
                  <c:v>0.74722582999999998</c:v>
                </c:pt>
                <c:pt idx="96">
                  <c:v>0.74722582999999998</c:v>
                </c:pt>
                <c:pt idx="97">
                  <c:v>0.74722582999999998</c:v>
                </c:pt>
                <c:pt idx="98">
                  <c:v>0.74722582999999998</c:v>
                </c:pt>
                <c:pt idx="99">
                  <c:v>0.74722582999999998</c:v>
                </c:pt>
                <c:pt idx="100">
                  <c:v>0.84249203800000005</c:v>
                </c:pt>
                <c:pt idx="101">
                  <c:v>0.85700012999999997</c:v>
                </c:pt>
                <c:pt idx="102">
                  <c:v>0.95827331800000004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0.79197539100000003</c:v>
                </c:pt>
                <c:pt idx="127">
                  <c:v>0.79197539100000003</c:v>
                </c:pt>
                <c:pt idx="128">
                  <c:v>0.68162631200000001</c:v>
                </c:pt>
                <c:pt idx="129">
                  <c:v>0.68162631200000001</c:v>
                </c:pt>
                <c:pt idx="130">
                  <c:v>0.68162631200000001</c:v>
                </c:pt>
                <c:pt idx="131">
                  <c:v>0.68162631200000001</c:v>
                </c:pt>
                <c:pt idx="132">
                  <c:v>0.68162631200000001</c:v>
                </c:pt>
                <c:pt idx="133">
                  <c:v>0.68162631200000001</c:v>
                </c:pt>
                <c:pt idx="134">
                  <c:v>0.65546652000000005</c:v>
                </c:pt>
                <c:pt idx="135">
                  <c:v>0.65546652000000005</c:v>
                </c:pt>
                <c:pt idx="136">
                  <c:v>0.65546652000000005</c:v>
                </c:pt>
                <c:pt idx="137">
                  <c:v>0.65546652000000005</c:v>
                </c:pt>
                <c:pt idx="138">
                  <c:v>0.65546652000000005</c:v>
                </c:pt>
                <c:pt idx="139">
                  <c:v>0.67417180099999996</c:v>
                </c:pt>
                <c:pt idx="140">
                  <c:v>0.75113915600000003</c:v>
                </c:pt>
                <c:pt idx="141">
                  <c:v>0.75113915600000003</c:v>
                </c:pt>
                <c:pt idx="142">
                  <c:v>0.75113915600000003</c:v>
                </c:pt>
                <c:pt idx="143">
                  <c:v>0.75113915600000003</c:v>
                </c:pt>
                <c:pt idx="144">
                  <c:v>0.75113915600000003</c:v>
                </c:pt>
                <c:pt idx="145">
                  <c:v>0.75113915600000003</c:v>
                </c:pt>
                <c:pt idx="146">
                  <c:v>0.75113915600000003</c:v>
                </c:pt>
                <c:pt idx="147">
                  <c:v>0.75113915600000003</c:v>
                </c:pt>
                <c:pt idx="148">
                  <c:v>0.75113915600000003</c:v>
                </c:pt>
                <c:pt idx="149">
                  <c:v>0.75113915600000003</c:v>
                </c:pt>
                <c:pt idx="150">
                  <c:v>0.82059132899999998</c:v>
                </c:pt>
                <c:pt idx="151">
                  <c:v>0.82059132899999998</c:v>
                </c:pt>
                <c:pt idx="152">
                  <c:v>0.82059132899999998</c:v>
                </c:pt>
                <c:pt idx="153">
                  <c:v>0.82059132899999998</c:v>
                </c:pt>
                <c:pt idx="154">
                  <c:v>0.82059132899999998</c:v>
                </c:pt>
                <c:pt idx="155">
                  <c:v>0.82059132899999998</c:v>
                </c:pt>
                <c:pt idx="156">
                  <c:v>0.82059132899999998</c:v>
                </c:pt>
                <c:pt idx="157">
                  <c:v>0.82305299499999995</c:v>
                </c:pt>
                <c:pt idx="158">
                  <c:v>0.82305299499999995</c:v>
                </c:pt>
                <c:pt idx="159">
                  <c:v>0.82305299499999995</c:v>
                </c:pt>
                <c:pt idx="160">
                  <c:v>0.82305299499999995</c:v>
                </c:pt>
                <c:pt idx="161">
                  <c:v>0.82305299499999995</c:v>
                </c:pt>
                <c:pt idx="162">
                  <c:v>0.82305299499999995</c:v>
                </c:pt>
                <c:pt idx="163">
                  <c:v>0.82305299499999995</c:v>
                </c:pt>
                <c:pt idx="164">
                  <c:v>0.82305299499999995</c:v>
                </c:pt>
                <c:pt idx="165">
                  <c:v>0.82305299499999995</c:v>
                </c:pt>
                <c:pt idx="166">
                  <c:v>0.82305299499999995</c:v>
                </c:pt>
                <c:pt idx="167">
                  <c:v>0.82305299499999995</c:v>
                </c:pt>
                <c:pt idx="168">
                  <c:v>0.82305299499999995</c:v>
                </c:pt>
                <c:pt idx="169">
                  <c:v>0.82305299499999995</c:v>
                </c:pt>
                <c:pt idx="170">
                  <c:v>0.82305299499999995</c:v>
                </c:pt>
                <c:pt idx="171">
                  <c:v>0.82305299499999995</c:v>
                </c:pt>
                <c:pt idx="172">
                  <c:v>0.82305299499999995</c:v>
                </c:pt>
                <c:pt idx="173">
                  <c:v>0.82305299499999995</c:v>
                </c:pt>
                <c:pt idx="174">
                  <c:v>0.82305299499999995</c:v>
                </c:pt>
                <c:pt idx="175">
                  <c:v>0.82305299499999995</c:v>
                </c:pt>
                <c:pt idx="176">
                  <c:v>0.82305299499999995</c:v>
                </c:pt>
                <c:pt idx="177">
                  <c:v>0.80986314100000001</c:v>
                </c:pt>
                <c:pt idx="178">
                  <c:v>0.80986314100000001</c:v>
                </c:pt>
                <c:pt idx="179">
                  <c:v>0.80986314100000001</c:v>
                </c:pt>
                <c:pt idx="180">
                  <c:v>0.830623577</c:v>
                </c:pt>
                <c:pt idx="181">
                  <c:v>0.830623577</c:v>
                </c:pt>
                <c:pt idx="182">
                  <c:v>0.830623577</c:v>
                </c:pt>
                <c:pt idx="183">
                  <c:v>0.830623577</c:v>
                </c:pt>
                <c:pt idx="184">
                  <c:v>0.830623577</c:v>
                </c:pt>
                <c:pt idx="185">
                  <c:v>0.830623577</c:v>
                </c:pt>
                <c:pt idx="186">
                  <c:v>0.830623577</c:v>
                </c:pt>
                <c:pt idx="187">
                  <c:v>0.830623577</c:v>
                </c:pt>
                <c:pt idx="188">
                  <c:v>0.830623577</c:v>
                </c:pt>
                <c:pt idx="189">
                  <c:v>0.830623577</c:v>
                </c:pt>
                <c:pt idx="190">
                  <c:v>0.830623577</c:v>
                </c:pt>
                <c:pt idx="191">
                  <c:v>0.830623577</c:v>
                </c:pt>
                <c:pt idx="192">
                  <c:v>0.830623577</c:v>
                </c:pt>
                <c:pt idx="193">
                  <c:v>0.830623577</c:v>
                </c:pt>
                <c:pt idx="194">
                  <c:v>0.830623577</c:v>
                </c:pt>
                <c:pt idx="195">
                  <c:v>0.830623577</c:v>
                </c:pt>
                <c:pt idx="196">
                  <c:v>0.830623577</c:v>
                </c:pt>
                <c:pt idx="197">
                  <c:v>0.830623577</c:v>
                </c:pt>
                <c:pt idx="198">
                  <c:v>0.88619174000000001</c:v>
                </c:pt>
                <c:pt idx="199">
                  <c:v>0.88619174000000001</c:v>
                </c:pt>
                <c:pt idx="200">
                  <c:v>0.88619174000000001</c:v>
                </c:pt>
                <c:pt idx="201">
                  <c:v>0.88619174000000001</c:v>
                </c:pt>
                <c:pt idx="202">
                  <c:v>0.88619174000000001</c:v>
                </c:pt>
                <c:pt idx="203">
                  <c:v>0.88730435200000002</c:v>
                </c:pt>
                <c:pt idx="204">
                  <c:v>0.88730435200000002</c:v>
                </c:pt>
                <c:pt idx="205">
                  <c:v>0.88730435200000002</c:v>
                </c:pt>
                <c:pt idx="206">
                  <c:v>0.88730435200000002</c:v>
                </c:pt>
                <c:pt idx="207">
                  <c:v>0.88730435200000002</c:v>
                </c:pt>
                <c:pt idx="208">
                  <c:v>0.88730435200000002</c:v>
                </c:pt>
                <c:pt idx="209">
                  <c:v>0.88730435200000002</c:v>
                </c:pt>
                <c:pt idx="210">
                  <c:v>0.88730435200000002</c:v>
                </c:pt>
                <c:pt idx="211">
                  <c:v>0.88730435200000002</c:v>
                </c:pt>
                <c:pt idx="212">
                  <c:v>0.88730435200000002</c:v>
                </c:pt>
                <c:pt idx="213">
                  <c:v>0.88730435200000002</c:v>
                </c:pt>
                <c:pt idx="214">
                  <c:v>0.88730435200000002</c:v>
                </c:pt>
                <c:pt idx="215">
                  <c:v>0.88730435200000002</c:v>
                </c:pt>
                <c:pt idx="216">
                  <c:v>0.88730435200000002</c:v>
                </c:pt>
                <c:pt idx="217">
                  <c:v>0.88730435200000002</c:v>
                </c:pt>
                <c:pt idx="218">
                  <c:v>0.88730435200000002</c:v>
                </c:pt>
                <c:pt idx="219">
                  <c:v>0.88730435200000002</c:v>
                </c:pt>
                <c:pt idx="220">
                  <c:v>0.88730435200000002</c:v>
                </c:pt>
                <c:pt idx="221">
                  <c:v>0.88730435200000002</c:v>
                </c:pt>
                <c:pt idx="222">
                  <c:v>0.88730435200000002</c:v>
                </c:pt>
                <c:pt idx="223">
                  <c:v>0.87636639999999999</c:v>
                </c:pt>
                <c:pt idx="224">
                  <c:v>0.87636639999999999</c:v>
                </c:pt>
                <c:pt idx="225">
                  <c:v>0.87636639999999999</c:v>
                </c:pt>
                <c:pt idx="226">
                  <c:v>0.87636639999999999</c:v>
                </c:pt>
                <c:pt idx="227">
                  <c:v>0.87636639999999999</c:v>
                </c:pt>
                <c:pt idx="228">
                  <c:v>0.87636639999999999</c:v>
                </c:pt>
                <c:pt idx="229">
                  <c:v>0.82455190899999997</c:v>
                </c:pt>
                <c:pt idx="230">
                  <c:v>0.82455190899999997</c:v>
                </c:pt>
                <c:pt idx="231">
                  <c:v>0.85126737299999999</c:v>
                </c:pt>
                <c:pt idx="232">
                  <c:v>0.89395981000000002</c:v>
                </c:pt>
                <c:pt idx="233">
                  <c:v>0.91595507399999998</c:v>
                </c:pt>
                <c:pt idx="234">
                  <c:v>0.91595507399999998</c:v>
                </c:pt>
                <c:pt idx="235">
                  <c:v>0.91595507399999998</c:v>
                </c:pt>
                <c:pt idx="236">
                  <c:v>0.91659153500000001</c:v>
                </c:pt>
                <c:pt idx="237">
                  <c:v>0.92222759600000004</c:v>
                </c:pt>
                <c:pt idx="238">
                  <c:v>0.93414722900000002</c:v>
                </c:pt>
                <c:pt idx="239">
                  <c:v>0.93414722900000002</c:v>
                </c:pt>
                <c:pt idx="240">
                  <c:v>0.93414722900000002</c:v>
                </c:pt>
                <c:pt idx="241">
                  <c:v>0.93414722900000002</c:v>
                </c:pt>
                <c:pt idx="242">
                  <c:v>0.96263870399999996</c:v>
                </c:pt>
                <c:pt idx="243">
                  <c:v>0.96263870399999996</c:v>
                </c:pt>
                <c:pt idx="244">
                  <c:v>0.96263870399999996</c:v>
                </c:pt>
                <c:pt idx="245">
                  <c:v>0.96263870399999996</c:v>
                </c:pt>
                <c:pt idx="246">
                  <c:v>0.96263870399999996</c:v>
                </c:pt>
                <c:pt idx="247">
                  <c:v>0.96263870399999996</c:v>
                </c:pt>
                <c:pt idx="248">
                  <c:v>0.96263870399999996</c:v>
                </c:pt>
                <c:pt idx="249">
                  <c:v>0.96263870399999996</c:v>
                </c:pt>
                <c:pt idx="250">
                  <c:v>0.96263870399999996</c:v>
                </c:pt>
                <c:pt idx="251">
                  <c:v>0.96263870399999996</c:v>
                </c:pt>
                <c:pt idx="252">
                  <c:v>0.96263870399999996</c:v>
                </c:pt>
                <c:pt idx="253">
                  <c:v>0.96263870399999996</c:v>
                </c:pt>
                <c:pt idx="254">
                  <c:v>0.96263870399999996</c:v>
                </c:pt>
                <c:pt idx="255">
                  <c:v>0.96263870399999996</c:v>
                </c:pt>
                <c:pt idx="256">
                  <c:v>0.96263870399999996</c:v>
                </c:pt>
                <c:pt idx="257">
                  <c:v>0.96263870399999996</c:v>
                </c:pt>
                <c:pt idx="258">
                  <c:v>0.96263870399999996</c:v>
                </c:pt>
                <c:pt idx="259">
                  <c:v>0.96263870399999996</c:v>
                </c:pt>
                <c:pt idx="260">
                  <c:v>0.96263870399999996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0.81138885599999999</c:v>
                </c:pt>
                <c:pt idx="264">
                  <c:v>0.81138885599999999</c:v>
                </c:pt>
                <c:pt idx="265">
                  <c:v>0.81138885599999999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0.67445991000000005</c:v>
                </c:pt>
                <c:pt idx="269">
                  <c:v>0.67445991000000005</c:v>
                </c:pt>
                <c:pt idx="270">
                  <c:v>0.67445991000000005</c:v>
                </c:pt>
                <c:pt idx="271">
                  <c:v>0.67445991000000005</c:v>
                </c:pt>
                <c:pt idx="272">
                  <c:v>0.67445991000000005</c:v>
                </c:pt>
                <c:pt idx="273">
                  <c:v>0.67445991000000005</c:v>
                </c:pt>
                <c:pt idx="274">
                  <c:v>0.67937699699999998</c:v>
                </c:pt>
                <c:pt idx="275">
                  <c:v>0.67937699699999998</c:v>
                </c:pt>
                <c:pt idx="276">
                  <c:v>0.67937699699999998</c:v>
                </c:pt>
                <c:pt idx="277">
                  <c:v>0.67937699699999998</c:v>
                </c:pt>
                <c:pt idx="278">
                  <c:v>0.67937699699999998</c:v>
                </c:pt>
                <c:pt idx="279">
                  <c:v>0.67937699699999998</c:v>
                </c:pt>
                <c:pt idx="280">
                  <c:v>0.67937699699999998</c:v>
                </c:pt>
                <c:pt idx="281">
                  <c:v>0.67937699699999998</c:v>
                </c:pt>
                <c:pt idx="282">
                  <c:v>0.67937699699999998</c:v>
                </c:pt>
                <c:pt idx="283">
                  <c:v>0.67937699699999998</c:v>
                </c:pt>
                <c:pt idx="284">
                  <c:v>0.67937699699999998</c:v>
                </c:pt>
                <c:pt idx="285">
                  <c:v>0.67937699699999998</c:v>
                </c:pt>
                <c:pt idx="286">
                  <c:v>0.67937699699999998</c:v>
                </c:pt>
                <c:pt idx="287">
                  <c:v>0.67937699699999998</c:v>
                </c:pt>
                <c:pt idx="288">
                  <c:v>0.67937699699999998</c:v>
                </c:pt>
                <c:pt idx="289">
                  <c:v>0.67937699699999998</c:v>
                </c:pt>
                <c:pt idx="290">
                  <c:v>0.67937699699999998</c:v>
                </c:pt>
                <c:pt idx="291">
                  <c:v>0.67937699699999998</c:v>
                </c:pt>
                <c:pt idx="292">
                  <c:v>0.67937699699999998</c:v>
                </c:pt>
                <c:pt idx="293">
                  <c:v>0.67937699699999998</c:v>
                </c:pt>
                <c:pt idx="294">
                  <c:v>0.66854530899999998</c:v>
                </c:pt>
                <c:pt idx="295">
                  <c:v>0.66854530899999998</c:v>
                </c:pt>
                <c:pt idx="296">
                  <c:v>0.66854530899999998</c:v>
                </c:pt>
                <c:pt idx="297">
                  <c:v>0.66854530899999998</c:v>
                </c:pt>
                <c:pt idx="298">
                  <c:v>0.66854530899999998</c:v>
                </c:pt>
                <c:pt idx="299">
                  <c:v>0.66854530899999998</c:v>
                </c:pt>
                <c:pt idx="300">
                  <c:v>0.66854530899999998</c:v>
                </c:pt>
                <c:pt idx="301">
                  <c:v>0.66854530899999998</c:v>
                </c:pt>
                <c:pt idx="302">
                  <c:v>0.66854530899999998</c:v>
                </c:pt>
                <c:pt idx="303">
                  <c:v>0.66854530899999998</c:v>
                </c:pt>
                <c:pt idx="304">
                  <c:v>0.58255581099999998</c:v>
                </c:pt>
                <c:pt idx="305">
                  <c:v>0.58255581099999998</c:v>
                </c:pt>
                <c:pt idx="306">
                  <c:v>0.58255581099999998</c:v>
                </c:pt>
                <c:pt idx="307">
                  <c:v>0.58940946599999999</c:v>
                </c:pt>
                <c:pt idx="308">
                  <c:v>0.60304955299999996</c:v>
                </c:pt>
                <c:pt idx="309">
                  <c:v>0.60304955299999996</c:v>
                </c:pt>
                <c:pt idx="310">
                  <c:v>0.60304955299999996</c:v>
                </c:pt>
                <c:pt idx="311">
                  <c:v>0.60304955299999996</c:v>
                </c:pt>
                <c:pt idx="312">
                  <c:v>0.60304955299999996</c:v>
                </c:pt>
                <c:pt idx="313">
                  <c:v>0.60304955299999996</c:v>
                </c:pt>
                <c:pt idx="314">
                  <c:v>0.60304955299999996</c:v>
                </c:pt>
                <c:pt idx="315">
                  <c:v>0.60304955299999996</c:v>
                </c:pt>
                <c:pt idx="316">
                  <c:v>0.60304955299999996</c:v>
                </c:pt>
                <c:pt idx="317">
                  <c:v>0.60304955299999996</c:v>
                </c:pt>
                <c:pt idx="318">
                  <c:v>0.60304955299999996</c:v>
                </c:pt>
                <c:pt idx="319">
                  <c:v>0.60304955299999996</c:v>
                </c:pt>
                <c:pt idx="320">
                  <c:v>0.60304955299999996</c:v>
                </c:pt>
                <c:pt idx="321">
                  <c:v>0.60304955299999996</c:v>
                </c:pt>
                <c:pt idx="322">
                  <c:v>0.60304955299999996</c:v>
                </c:pt>
                <c:pt idx="323">
                  <c:v>0.60304955299999996</c:v>
                </c:pt>
                <c:pt idx="324">
                  <c:v>0.60304955299999996</c:v>
                </c:pt>
                <c:pt idx="325">
                  <c:v>0.60304955299999996</c:v>
                </c:pt>
                <c:pt idx="326">
                  <c:v>0.60304955299999996</c:v>
                </c:pt>
                <c:pt idx="327">
                  <c:v>0.60304955299999996</c:v>
                </c:pt>
                <c:pt idx="328">
                  <c:v>0.69371872199999995</c:v>
                </c:pt>
                <c:pt idx="329">
                  <c:v>0.69371872199999995</c:v>
                </c:pt>
                <c:pt idx="330">
                  <c:v>0.69371872199999995</c:v>
                </c:pt>
                <c:pt idx="331">
                  <c:v>0.69371872199999995</c:v>
                </c:pt>
                <c:pt idx="332">
                  <c:v>0.69371872199999995</c:v>
                </c:pt>
                <c:pt idx="333">
                  <c:v>0.69371872199999995</c:v>
                </c:pt>
                <c:pt idx="334">
                  <c:v>0.69371872199999995</c:v>
                </c:pt>
                <c:pt idx="335">
                  <c:v>0.69371872199999995</c:v>
                </c:pt>
                <c:pt idx="336">
                  <c:v>0.69371872199999995</c:v>
                </c:pt>
                <c:pt idx="337">
                  <c:v>0.69371872199999995</c:v>
                </c:pt>
                <c:pt idx="338">
                  <c:v>0.69371872199999995</c:v>
                </c:pt>
                <c:pt idx="339">
                  <c:v>0.69371872199999995</c:v>
                </c:pt>
                <c:pt idx="340">
                  <c:v>0.69371872199999995</c:v>
                </c:pt>
                <c:pt idx="341">
                  <c:v>0.69371872199999995</c:v>
                </c:pt>
                <c:pt idx="342">
                  <c:v>0.69371872199999995</c:v>
                </c:pt>
                <c:pt idx="343">
                  <c:v>0.69371872199999995</c:v>
                </c:pt>
                <c:pt idx="344">
                  <c:v>0.69371872199999995</c:v>
                </c:pt>
                <c:pt idx="345">
                  <c:v>0.71177302099999995</c:v>
                </c:pt>
                <c:pt idx="346">
                  <c:v>0.71177302099999995</c:v>
                </c:pt>
                <c:pt idx="347">
                  <c:v>0.71177302099999995</c:v>
                </c:pt>
                <c:pt idx="348">
                  <c:v>0.71177302099999995</c:v>
                </c:pt>
                <c:pt idx="349">
                  <c:v>0.71177302099999995</c:v>
                </c:pt>
                <c:pt idx="350">
                  <c:v>0.71177302099999995</c:v>
                </c:pt>
                <c:pt idx="351">
                  <c:v>0.71177302099999995</c:v>
                </c:pt>
                <c:pt idx="352">
                  <c:v>0.71177302099999995</c:v>
                </c:pt>
                <c:pt idx="353">
                  <c:v>0.71177302099999995</c:v>
                </c:pt>
                <c:pt idx="354">
                  <c:v>0.71177302099999995</c:v>
                </c:pt>
                <c:pt idx="355">
                  <c:v>0.71177302099999995</c:v>
                </c:pt>
                <c:pt idx="356">
                  <c:v>0.71177302099999995</c:v>
                </c:pt>
                <c:pt idx="357">
                  <c:v>0.71177302099999995</c:v>
                </c:pt>
                <c:pt idx="358">
                  <c:v>0.71177302099999995</c:v>
                </c:pt>
                <c:pt idx="359">
                  <c:v>0.71177302099999995</c:v>
                </c:pt>
                <c:pt idx="360">
                  <c:v>0.71177302099999995</c:v>
                </c:pt>
                <c:pt idx="361">
                  <c:v>0.71177302099999995</c:v>
                </c:pt>
                <c:pt idx="362">
                  <c:v>0.71177302099999995</c:v>
                </c:pt>
                <c:pt idx="363">
                  <c:v>0.71177302099999995</c:v>
                </c:pt>
                <c:pt idx="364">
                  <c:v>0.71177302099999995</c:v>
                </c:pt>
                <c:pt idx="365">
                  <c:v>0.70323169100000005</c:v>
                </c:pt>
                <c:pt idx="366">
                  <c:v>0.70323169100000005</c:v>
                </c:pt>
                <c:pt idx="367">
                  <c:v>0.70323169100000005</c:v>
                </c:pt>
                <c:pt idx="368">
                  <c:v>0.70323169100000005</c:v>
                </c:pt>
                <c:pt idx="369">
                  <c:v>0.70323169100000005</c:v>
                </c:pt>
                <c:pt idx="370">
                  <c:v>0.70323169100000005</c:v>
                </c:pt>
                <c:pt idx="371">
                  <c:v>0.70323169100000005</c:v>
                </c:pt>
                <c:pt idx="372">
                  <c:v>0.70323169100000005</c:v>
                </c:pt>
                <c:pt idx="373">
                  <c:v>0.70323169100000005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0.550983326</c:v>
                </c:pt>
                <c:pt idx="378">
                  <c:v>0.550983326</c:v>
                </c:pt>
                <c:pt idx="379">
                  <c:v>0.550983326</c:v>
                </c:pt>
                <c:pt idx="380">
                  <c:v>0.550983326</c:v>
                </c:pt>
                <c:pt idx="381">
                  <c:v>0.550983326</c:v>
                </c:pt>
                <c:pt idx="382">
                  <c:v>0.550983326</c:v>
                </c:pt>
                <c:pt idx="383">
                  <c:v>0.550983326</c:v>
                </c:pt>
                <c:pt idx="384">
                  <c:v>0.55105307999999997</c:v>
                </c:pt>
                <c:pt idx="385">
                  <c:v>0.695022272</c:v>
                </c:pt>
                <c:pt idx="386">
                  <c:v>0.695022272</c:v>
                </c:pt>
                <c:pt idx="387">
                  <c:v>0.695022272</c:v>
                </c:pt>
                <c:pt idx="388">
                  <c:v>0.695022272</c:v>
                </c:pt>
                <c:pt idx="389">
                  <c:v>0.695022272</c:v>
                </c:pt>
                <c:pt idx="390">
                  <c:v>0.695022272</c:v>
                </c:pt>
                <c:pt idx="391">
                  <c:v>0.695022272</c:v>
                </c:pt>
                <c:pt idx="392">
                  <c:v>0.695022272</c:v>
                </c:pt>
                <c:pt idx="393">
                  <c:v>0.695022272</c:v>
                </c:pt>
                <c:pt idx="394">
                  <c:v>0.695022272</c:v>
                </c:pt>
                <c:pt idx="395">
                  <c:v>0.695022272</c:v>
                </c:pt>
                <c:pt idx="396">
                  <c:v>0.695022272</c:v>
                </c:pt>
                <c:pt idx="397">
                  <c:v>0.695022272</c:v>
                </c:pt>
                <c:pt idx="398">
                  <c:v>0.695022272</c:v>
                </c:pt>
                <c:pt idx="399">
                  <c:v>0.70263933899999997</c:v>
                </c:pt>
                <c:pt idx="400">
                  <c:v>0.70814728900000001</c:v>
                </c:pt>
                <c:pt idx="401">
                  <c:v>0.70814728900000001</c:v>
                </c:pt>
                <c:pt idx="402">
                  <c:v>0.70814728900000001</c:v>
                </c:pt>
                <c:pt idx="403">
                  <c:v>0.72941661700000004</c:v>
                </c:pt>
                <c:pt idx="404">
                  <c:v>0.72941661700000004</c:v>
                </c:pt>
                <c:pt idx="405">
                  <c:v>0.72941661700000004</c:v>
                </c:pt>
                <c:pt idx="406">
                  <c:v>0.72941661700000004</c:v>
                </c:pt>
                <c:pt idx="407">
                  <c:v>0.72941661700000004</c:v>
                </c:pt>
                <c:pt idx="408">
                  <c:v>0.72941661700000004</c:v>
                </c:pt>
                <c:pt idx="409">
                  <c:v>0.72941661700000004</c:v>
                </c:pt>
                <c:pt idx="410">
                  <c:v>0.72941661700000004</c:v>
                </c:pt>
                <c:pt idx="411">
                  <c:v>0.72941661700000004</c:v>
                </c:pt>
                <c:pt idx="412">
                  <c:v>0.72941661700000004</c:v>
                </c:pt>
                <c:pt idx="413">
                  <c:v>0.72941661700000004</c:v>
                </c:pt>
                <c:pt idx="414">
                  <c:v>0.72941661700000004</c:v>
                </c:pt>
                <c:pt idx="415">
                  <c:v>0.72941661700000004</c:v>
                </c:pt>
                <c:pt idx="416">
                  <c:v>0.72941661700000004</c:v>
                </c:pt>
                <c:pt idx="417">
                  <c:v>0.72941661700000004</c:v>
                </c:pt>
                <c:pt idx="418">
                  <c:v>0.88742331100000005</c:v>
                </c:pt>
                <c:pt idx="419">
                  <c:v>0.88742331100000005</c:v>
                </c:pt>
                <c:pt idx="420">
                  <c:v>0.88742331100000005</c:v>
                </c:pt>
                <c:pt idx="421">
                  <c:v>0.88742331100000005</c:v>
                </c:pt>
                <c:pt idx="422">
                  <c:v>0.88742331100000005</c:v>
                </c:pt>
                <c:pt idx="423">
                  <c:v>0.88742331100000005</c:v>
                </c:pt>
                <c:pt idx="424">
                  <c:v>0.88742331100000005</c:v>
                </c:pt>
                <c:pt idx="425">
                  <c:v>0.88742331100000005</c:v>
                </c:pt>
                <c:pt idx="426">
                  <c:v>0.88742331100000005</c:v>
                </c:pt>
                <c:pt idx="427">
                  <c:v>0.88742331100000005</c:v>
                </c:pt>
                <c:pt idx="428">
                  <c:v>0.88742331100000005</c:v>
                </c:pt>
                <c:pt idx="429">
                  <c:v>0.88742331100000005</c:v>
                </c:pt>
                <c:pt idx="430">
                  <c:v>0.88742331100000005</c:v>
                </c:pt>
                <c:pt idx="431">
                  <c:v>0.88742331100000005</c:v>
                </c:pt>
                <c:pt idx="432">
                  <c:v>0.88742331100000005</c:v>
                </c:pt>
                <c:pt idx="433">
                  <c:v>0.88742331100000005</c:v>
                </c:pt>
                <c:pt idx="434">
                  <c:v>0.88742331100000005</c:v>
                </c:pt>
                <c:pt idx="435">
                  <c:v>0.88742331100000005</c:v>
                </c:pt>
                <c:pt idx="436">
                  <c:v>0.88742331100000005</c:v>
                </c:pt>
                <c:pt idx="437">
                  <c:v>0.88742331100000005</c:v>
                </c:pt>
                <c:pt idx="438">
                  <c:v>0.68732320800000002</c:v>
                </c:pt>
                <c:pt idx="439">
                  <c:v>0.68732320800000002</c:v>
                </c:pt>
                <c:pt idx="440">
                  <c:v>0.70410964700000001</c:v>
                </c:pt>
                <c:pt idx="441">
                  <c:v>0.70410964700000001</c:v>
                </c:pt>
                <c:pt idx="442">
                  <c:v>0.70410964700000001</c:v>
                </c:pt>
                <c:pt idx="443">
                  <c:v>0.70410964700000001</c:v>
                </c:pt>
                <c:pt idx="444">
                  <c:v>0.70410964700000001</c:v>
                </c:pt>
                <c:pt idx="445">
                  <c:v>0.70410964700000001</c:v>
                </c:pt>
                <c:pt idx="446">
                  <c:v>0.70410964700000001</c:v>
                </c:pt>
                <c:pt idx="447">
                  <c:v>0.70410964700000001</c:v>
                </c:pt>
                <c:pt idx="448">
                  <c:v>0.75258813999999996</c:v>
                </c:pt>
                <c:pt idx="449">
                  <c:v>0.75258813999999996</c:v>
                </c:pt>
                <c:pt idx="450">
                  <c:v>0.75258813999999996</c:v>
                </c:pt>
                <c:pt idx="451">
                  <c:v>0.75258813999999996</c:v>
                </c:pt>
                <c:pt idx="452">
                  <c:v>0.75258813999999996</c:v>
                </c:pt>
                <c:pt idx="453">
                  <c:v>0.75258813999999996</c:v>
                </c:pt>
                <c:pt idx="454">
                  <c:v>0.75258813999999996</c:v>
                </c:pt>
                <c:pt idx="455">
                  <c:v>0.75258813999999996</c:v>
                </c:pt>
                <c:pt idx="456">
                  <c:v>0.75258813999999996</c:v>
                </c:pt>
                <c:pt idx="457">
                  <c:v>0.75258813999999996</c:v>
                </c:pt>
                <c:pt idx="458">
                  <c:v>0.75258813999999996</c:v>
                </c:pt>
                <c:pt idx="459">
                  <c:v>0.75258813999999996</c:v>
                </c:pt>
                <c:pt idx="460">
                  <c:v>0.75258813999999996</c:v>
                </c:pt>
                <c:pt idx="461">
                  <c:v>0.75258813999999996</c:v>
                </c:pt>
                <c:pt idx="462">
                  <c:v>0.75258813999999996</c:v>
                </c:pt>
                <c:pt idx="463">
                  <c:v>0.75258813999999996</c:v>
                </c:pt>
                <c:pt idx="464">
                  <c:v>0.75258813999999996</c:v>
                </c:pt>
                <c:pt idx="465">
                  <c:v>0.75258813999999996</c:v>
                </c:pt>
                <c:pt idx="466">
                  <c:v>0.75258813999999996</c:v>
                </c:pt>
                <c:pt idx="467">
                  <c:v>0.75258813999999996</c:v>
                </c:pt>
                <c:pt idx="468">
                  <c:v>0.65881736700000004</c:v>
                </c:pt>
                <c:pt idx="469">
                  <c:v>0.65881736700000004</c:v>
                </c:pt>
                <c:pt idx="470">
                  <c:v>0.65881736700000004</c:v>
                </c:pt>
                <c:pt idx="471">
                  <c:v>0.65881736700000004</c:v>
                </c:pt>
                <c:pt idx="472">
                  <c:v>0.65881736700000004</c:v>
                </c:pt>
                <c:pt idx="473">
                  <c:v>0.65881736700000004</c:v>
                </c:pt>
                <c:pt idx="474">
                  <c:v>0.65881736700000004</c:v>
                </c:pt>
                <c:pt idx="475">
                  <c:v>0.65881736700000004</c:v>
                </c:pt>
                <c:pt idx="476">
                  <c:v>0.65881736700000004</c:v>
                </c:pt>
                <c:pt idx="477">
                  <c:v>0.65881736700000004</c:v>
                </c:pt>
                <c:pt idx="478">
                  <c:v>0.69561375599999997</c:v>
                </c:pt>
                <c:pt idx="479">
                  <c:v>0.69561375599999997</c:v>
                </c:pt>
                <c:pt idx="480">
                  <c:v>0.80421379100000001</c:v>
                </c:pt>
                <c:pt idx="481">
                  <c:v>0.87047445700000003</c:v>
                </c:pt>
                <c:pt idx="482">
                  <c:v>0.87047445700000003</c:v>
                </c:pt>
                <c:pt idx="483">
                  <c:v>0.87047445700000003</c:v>
                </c:pt>
                <c:pt idx="484">
                  <c:v>0.87047445700000003</c:v>
                </c:pt>
                <c:pt idx="485">
                  <c:v>0.87047445700000003</c:v>
                </c:pt>
                <c:pt idx="486">
                  <c:v>0.87047445700000003</c:v>
                </c:pt>
                <c:pt idx="487">
                  <c:v>0.87047445700000003</c:v>
                </c:pt>
                <c:pt idx="488">
                  <c:v>0.87047445700000003</c:v>
                </c:pt>
                <c:pt idx="489">
                  <c:v>0.87047445700000003</c:v>
                </c:pt>
                <c:pt idx="490">
                  <c:v>0.87047445700000003</c:v>
                </c:pt>
                <c:pt idx="491">
                  <c:v>0.87047445700000003</c:v>
                </c:pt>
                <c:pt idx="492">
                  <c:v>0.87047445700000003</c:v>
                </c:pt>
                <c:pt idx="493">
                  <c:v>0.87047445700000003</c:v>
                </c:pt>
                <c:pt idx="494">
                  <c:v>0.87047445700000003</c:v>
                </c:pt>
                <c:pt idx="495">
                  <c:v>0.87047445700000003</c:v>
                </c:pt>
                <c:pt idx="496">
                  <c:v>0.87047445700000003</c:v>
                </c:pt>
                <c:pt idx="497">
                  <c:v>0.87047445700000003</c:v>
                </c:pt>
                <c:pt idx="498">
                  <c:v>0.87047445700000003</c:v>
                </c:pt>
                <c:pt idx="499">
                  <c:v>0.87047445700000003</c:v>
                </c:pt>
                <c:pt idx="500">
                  <c:v>0.87047445700000003</c:v>
                </c:pt>
                <c:pt idx="501">
                  <c:v>0.63546024199999995</c:v>
                </c:pt>
                <c:pt idx="502">
                  <c:v>0.63546024199999995</c:v>
                </c:pt>
                <c:pt idx="503">
                  <c:v>0.63546024199999995</c:v>
                </c:pt>
                <c:pt idx="504">
                  <c:v>0.66349850700000002</c:v>
                </c:pt>
                <c:pt idx="505">
                  <c:v>0.66349850700000002</c:v>
                </c:pt>
                <c:pt idx="506">
                  <c:v>0.70198782699999995</c:v>
                </c:pt>
                <c:pt idx="507">
                  <c:v>0.76467466100000003</c:v>
                </c:pt>
                <c:pt idx="508">
                  <c:v>0.76467466100000003</c:v>
                </c:pt>
                <c:pt idx="509">
                  <c:v>0.76467466100000003</c:v>
                </c:pt>
                <c:pt idx="510">
                  <c:v>0.76467466100000003</c:v>
                </c:pt>
                <c:pt idx="511">
                  <c:v>0.76467466100000003</c:v>
                </c:pt>
                <c:pt idx="512">
                  <c:v>0.76467466100000003</c:v>
                </c:pt>
                <c:pt idx="513">
                  <c:v>0.76467466100000003</c:v>
                </c:pt>
                <c:pt idx="514">
                  <c:v>0.76467466100000003</c:v>
                </c:pt>
                <c:pt idx="515">
                  <c:v>0.76467466100000003</c:v>
                </c:pt>
                <c:pt idx="516">
                  <c:v>0.76467466100000003</c:v>
                </c:pt>
                <c:pt idx="517">
                  <c:v>0.76467466100000003</c:v>
                </c:pt>
                <c:pt idx="518">
                  <c:v>0.76467466100000003</c:v>
                </c:pt>
                <c:pt idx="519">
                  <c:v>0.76467466100000003</c:v>
                </c:pt>
                <c:pt idx="520">
                  <c:v>0.76467466100000003</c:v>
                </c:pt>
                <c:pt idx="521">
                  <c:v>0.76467466100000003</c:v>
                </c:pt>
                <c:pt idx="522">
                  <c:v>0.76467466100000003</c:v>
                </c:pt>
                <c:pt idx="523">
                  <c:v>0.76467466100000003</c:v>
                </c:pt>
                <c:pt idx="524">
                  <c:v>0.76467466100000003</c:v>
                </c:pt>
                <c:pt idx="525">
                  <c:v>0.76467466100000003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0.70685656500000005</c:v>
                </c:pt>
                <c:pt idx="529">
                  <c:v>0.70685656500000005</c:v>
                </c:pt>
                <c:pt idx="530">
                  <c:v>0.70685656500000005</c:v>
                </c:pt>
                <c:pt idx="531">
                  <c:v>0.70685656500000005</c:v>
                </c:pt>
                <c:pt idx="532">
                  <c:v>0.70685656500000005</c:v>
                </c:pt>
                <c:pt idx="533">
                  <c:v>0.70685656500000005</c:v>
                </c:pt>
                <c:pt idx="534">
                  <c:v>0.70685656500000005</c:v>
                </c:pt>
                <c:pt idx="535">
                  <c:v>0.85492268599999999</c:v>
                </c:pt>
                <c:pt idx="536">
                  <c:v>0.94562795799999999</c:v>
                </c:pt>
                <c:pt idx="537">
                  <c:v>0.94562795799999999</c:v>
                </c:pt>
                <c:pt idx="538">
                  <c:v>0.950268047</c:v>
                </c:pt>
                <c:pt idx="539">
                  <c:v>0.950268047</c:v>
                </c:pt>
                <c:pt idx="540">
                  <c:v>0.950268047</c:v>
                </c:pt>
                <c:pt idx="541">
                  <c:v>0.950268047</c:v>
                </c:pt>
                <c:pt idx="542">
                  <c:v>0.950268047</c:v>
                </c:pt>
                <c:pt idx="543">
                  <c:v>0.950268047</c:v>
                </c:pt>
                <c:pt idx="544">
                  <c:v>0.950268047</c:v>
                </c:pt>
                <c:pt idx="545">
                  <c:v>0.950268047</c:v>
                </c:pt>
                <c:pt idx="546">
                  <c:v>0.950268047</c:v>
                </c:pt>
                <c:pt idx="547">
                  <c:v>0.950268047</c:v>
                </c:pt>
                <c:pt idx="548">
                  <c:v>0.950268047</c:v>
                </c:pt>
                <c:pt idx="549">
                  <c:v>0.950268047</c:v>
                </c:pt>
                <c:pt idx="550">
                  <c:v>0.950268047</c:v>
                </c:pt>
                <c:pt idx="551">
                  <c:v>0.950268047</c:v>
                </c:pt>
                <c:pt idx="552">
                  <c:v>0.950268047</c:v>
                </c:pt>
                <c:pt idx="553">
                  <c:v>0.950268047</c:v>
                </c:pt>
                <c:pt idx="554">
                  <c:v>0.950268047</c:v>
                </c:pt>
                <c:pt idx="555">
                  <c:v>0.950268047</c:v>
                </c:pt>
                <c:pt idx="556">
                  <c:v>0.950268047</c:v>
                </c:pt>
                <c:pt idx="557">
                  <c:v>0.950268047</c:v>
                </c:pt>
                <c:pt idx="558">
                  <c:v>0.56911997999999997</c:v>
                </c:pt>
                <c:pt idx="559">
                  <c:v>0.58524774800000001</c:v>
                </c:pt>
                <c:pt idx="560">
                  <c:v>0.59012427599999995</c:v>
                </c:pt>
                <c:pt idx="561">
                  <c:v>0.59012427599999995</c:v>
                </c:pt>
                <c:pt idx="562">
                  <c:v>0.59012427599999995</c:v>
                </c:pt>
                <c:pt idx="563">
                  <c:v>0.59012427599999995</c:v>
                </c:pt>
                <c:pt idx="564">
                  <c:v>0.59012427599999995</c:v>
                </c:pt>
                <c:pt idx="565">
                  <c:v>0.60875076500000003</c:v>
                </c:pt>
                <c:pt idx="566">
                  <c:v>0.64425738899999996</c:v>
                </c:pt>
                <c:pt idx="567">
                  <c:v>0.64425738899999996</c:v>
                </c:pt>
                <c:pt idx="568">
                  <c:v>0.64425738899999996</c:v>
                </c:pt>
                <c:pt idx="569">
                  <c:v>0.64425738899999996</c:v>
                </c:pt>
                <c:pt idx="570">
                  <c:v>0.64425738899999996</c:v>
                </c:pt>
                <c:pt idx="571">
                  <c:v>0.64425738899999996</c:v>
                </c:pt>
                <c:pt idx="572">
                  <c:v>0.64425738899999996</c:v>
                </c:pt>
                <c:pt idx="573">
                  <c:v>0.64425738899999996</c:v>
                </c:pt>
                <c:pt idx="574">
                  <c:v>0.80332057099999998</c:v>
                </c:pt>
                <c:pt idx="575">
                  <c:v>0.80332057099999998</c:v>
                </c:pt>
                <c:pt idx="576">
                  <c:v>0.80332057099999998</c:v>
                </c:pt>
                <c:pt idx="577">
                  <c:v>0.80332057099999998</c:v>
                </c:pt>
                <c:pt idx="578">
                  <c:v>0.80332057099999998</c:v>
                </c:pt>
                <c:pt idx="579">
                  <c:v>0.80332057099999998</c:v>
                </c:pt>
                <c:pt idx="580">
                  <c:v>0.80332057099999998</c:v>
                </c:pt>
                <c:pt idx="581">
                  <c:v>0.80332057099999998</c:v>
                </c:pt>
                <c:pt idx="582">
                  <c:v>0.80332057099999998</c:v>
                </c:pt>
                <c:pt idx="583">
                  <c:v>0.80332057099999998</c:v>
                </c:pt>
                <c:pt idx="584">
                  <c:v>0.80332057099999998</c:v>
                </c:pt>
                <c:pt idx="585">
                  <c:v>0.80332057099999998</c:v>
                </c:pt>
                <c:pt idx="586">
                  <c:v>0.80332057099999998</c:v>
                </c:pt>
                <c:pt idx="587">
                  <c:v>0.80332057099999998</c:v>
                </c:pt>
                <c:pt idx="588">
                  <c:v>0.80332057099999998</c:v>
                </c:pt>
                <c:pt idx="589">
                  <c:v>0.80332057099999998</c:v>
                </c:pt>
                <c:pt idx="590">
                  <c:v>0.80332057099999998</c:v>
                </c:pt>
                <c:pt idx="591">
                  <c:v>0.80332057099999998</c:v>
                </c:pt>
                <c:pt idx="592">
                  <c:v>0.80332057099999998</c:v>
                </c:pt>
                <c:pt idx="593">
                  <c:v>0.80332057099999998</c:v>
                </c:pt>
                <c:pt idx="594">
                  <c:v>0.685517406</c:v>
                </c:pt>
                <c:pt idx="595">
                  <c:v>0.685517406</c:v>
                </c:pt>
                <c:pt idx="596">
                  <c:v>0.685517406</c:v>
                </c:pt>
                <c:pt idx="597">
                  <c:v>0.685517406</c:v>
                </c:pt>
                <c:pt idx="598">
                  <c:v>0.685517406</c:v>
                </c:pt>
                <c:pt idx="599">
                  <c:v>0.685517406</c:v>
                </c:pt>
                <c:pt idx="600">
                  <c:v>0.685517406</c:v>
                </c:pt>
                <c:pt idx="601">
                  <c:v>0.685517406</c:v>
                </c:pt>
                <c:pt idx="602">
                  <c:v>0.685517406</c:v>
                </c:pt>
                <c:pt idx="603">
                  <c:v>0.685517406</c:v>
                </c:pt>
                <c:pt idx="604">
                  <c:v>0.685517406</c:v>
                </c:pt>
                <c:pt idx="605">
                  <c:v>0.685517406</c:v>
                </c:pt>
                <c:pt idx="606">
                  <c:v>0.685517406</c:v>
                </c:pt>
                <c:pt idx="607">
                  <c:v>0.685517406</c:v>
                </c:pt>
                <c:pt idx="608">
                  <c:v>0.685517406</c:v>
                </c:pt>
                <c:pt idx="609">
                  <c:v>0.685517406</c:v>
                </c:pt>
                <c:pt idx="610">
                  <c:v>0.685517406</c:v>
                </c:pt>
                <c:pt idx="611">
                  <c:v>0.685517406</c:v>
                </c:pt>
                <c:pt idx="612">
                  <c:v>0.685517406</c:v>
                </c:pt>
                <c:pt idx="613">
                  <c:v>0.685517406</c:v>
                </c:pt>
                <c:pt idx="614">
                  <c:v>0.66144811999999997</c:v>
                </c:pt>
                <c:pt idx="615">
                  <c:v>0.66144811999999997</c:v>
                </c:pt>
                <c:pt idx="616">
                  <c:v>0.66144811999999997</c:v>
                </c:pt>
                <c:pt idx="617">
                  <c:v>0.66144811999999997</c:v>
                </c:pt>
                <c:pt idx="618">
                  <c:v>0.66144811999999997</c:v>
                </c:pt>
                <c:pt idx="619">
                  <c:v>0.66144811999999997</c:v>
                </c:pt>
                <c:pt idx="620">
                  <c:v>0.66144811999999997</c:v>
                </c:pt>
                <c:pt idx="621">
                  <c:v>0.67504331500000003</c:v>
                </c:pt>
                <c:pt idx="622">
                  <c:v>0.67504331500000003</c:v>
                </c:pt>
                <c:pt idx="623">
                  <c:v>0.67504331500000003</c:v>
                </c:pt>
                <c:pt idx="624">
                  <c:v>0.67504331500000003</c:v>
                </c:pt>
                <c:pt idx="625">
                  <c:v>0.67504331500000003</c:v>
                </c:pt>
                <c:pt idx="626">
                  <c:v>0.67504331500000003</c:v>
                </c:pt>
                <c:pt idx="627">
                  <c:v>0.67504331500000003</c:v>
                </c:pt>
                <c:pt idx="628">
                  <c:v>0.67504331500000003</c:v>
                </c:pt>
                <c:pt idx="629">
                  <c:v>0.67504331500000003</c:v>
                </c:pt>
                <c:pt idx="630">
                  <c:v>0.67504331500000003</c:v>
                </c:pt>
                <c:pt idx="631">
                  <c:v>0.67504331500000003</c:v>
                </c:pt>
                <c:pt idx="632">
                  <c:v>0.67504331500000003</c:v>
                </c:pt>
                <c:pt idx="633">
                  <c:v>0.67504331500000003</c:v>
                </c:pt>
                <c:pt idx="634">
                  <c:v>0.67504331500000003</c:v>
                </c:pt>
                <c:pt idx="635">
                  <c:v>0.67504331500000003</c:v>
                </c:pt>
                <c:pt idx="636">
                  <c:v>0.67504331500000003</c:v>
                </c:pt>
                <c:pt idx="637">
                  <c:v>0.67504331500000003</c:v>
                </c:pt>
                <c:pt idx="638">
                  <c:v>0.67504331500000003</c:v>
                </c:pt>
                <c:pt idx="639">
                  <c:v>0.67504331500000003</c:v>
                </c:pt>
                <c:pt idx="640">
                  <c:v>0.84930422299999997</c:v>
                </c:pt>
                <c:pt idx="641">
                  <c:v>0.84930422299999997</c:v>
                </c:pt>
                <c:pt idx="642">
                  <c:v>0.84930422299999997</c:v>
                </c:pt>
                <c:pt idx="643">
                  <c:v>0.84930422299999997</c:v>
                </c:pt>
                <c:pt idx="644">
                  <c:v>0.84930422299999997</c:v>
                </c:pt>
                <c:pt idx="645">
                  <c:v>0.84930422299999997</c:v>
                </c:pt>
                <c:pt idx="646">
                  <c:v>0.84930422299999997</c:v>
                </c:pt>
                <c:pt idx="647">
                  <c:v>0.87585524100000001</c:v>
                </c:pt>
                <c:pt idx="648">
                  <c:v>0.93801729199999995</c:v>
                </c:pt>
                <c:pt idx="649">
                  <c:v>0.93801729199999995</c:v>
                </c:pt>
                <c:pt idx="650">
                  <c:v>0.93801729199999995</c:v>
                </c:pt>
                <c:pt idx="651">
                  <c:v>0.93801729199999995</c:v>
                </c:pt>
                <c:pt idx="652">
                  <c:v>0.93801729199999995</c:v>
                </c:pt>
                <c:pt idx="653">
                  <c:v>0.93801729199999995</c:v>
                </c:pt>
                <c:pt idx="654">
                  <c:v>0.93801729199999995</c:v>
                </c:pt>
                <c:pt idx="655">
                  <c:v>0.93801729199999995</c:v>
                </c:pt>
                <c:pt idx="656">
                  <c:v>0.93801729199999995</c:v>
                </c:pt>
                <c:pt idx="657">
                  <c:v>0.93801729199999995</c:v>
                </c:pt>
                <c:pt idx="658">
                  <c:v>0.93801729199999995</c:v>
                </c:pt>
                <c:pt idx="659">
                  <c:v>0.93801729199999995</c:v>
                </c:pt>
                <c:pt idx="660">
                  <c:v>0.93801729199999995</c:v>
                </c:pt>
                <c:pt idx="661">
                  <c:v>0.93801729199999995</c:v>
                </c:pt>
                <c:pt idx="662">
                  <c:v>0.93801729199999995</c:v>
                </c:pt>
                <c:pt idx="663">
                  <c:v>0.93801729199999995</c:v>
                </c:pt>
                <c:pt idx="664">
                  <c:v>0.93801729199999995</c:v>
                </c:pt>
                <c:pt idx="665">
                  <c:v>0.93801729199999995</c:v>
                </c:pt>
                <c:pt idx="666">
                  <c:v>0.93801729199999995</c:v>
                </c:pt>
                <c:pt idx="667">
                  <c:v>0.93801729199999995</c:v>
                </c:pt>
                <c:pt idx="668">
                  <c:v>0.69486568500000001</c:v>
                </c:pt>
                <c:pt idx="669">
                  <c:v>0.69486568500000001</c:v>
                </c:pt>
                <c:pt idx="670">
                  <c:v>0.69486568500000001</c:v>
                </c:pt>
                <c:pt idx="671">
                  <c:v>0.69486568500000001</c:v>
                </c:pt>
                <c:pt idx="672">
                  <c:v>0.69486568500000001</c:v>
                </c:pt>
                <c:pt idx="673">
                  <c:v>0.69486568500000001</c:v>
                </c:pt>
                <c:pt idx="674">
                  <c:v>0.69486568500000001</c:v>
                </c:pt>
                <c:pt idx="675">
                  <c:v>0.69486568500000001</c:v>
                </c:pt>
                <c:pt idx="676">
                  <c:v>0.69486568500000001</c:v>
                </c:pt>
                <c:pt idx="677">
                  <c:v>0.69486568500000001</c:v>
                </c:pt>
                <c:pt idx="678">
                  <c:v>0.63825494999999999</c:v>
                </c:pt>
                <c:pt idx="679">
                  <c:v>0.63825494999999999</c:v>
                </c:pt>
                <c:pt idx="680">
                  <c:v>0.63825494999999999</c:v>
                </c:pt>
                <c:pt idx="681">
                  <c:v>0.63825494999999999</c:v>
                </c:pt>
                <c:pt idx="682">
                  <c:v>0.63825494999999999</c:v>
                </c:pt>
                <c:pt idx="683">
                  <c:v>0.63825494999999999</c:v>
                </c:pt>
                <c:pt idx="684">
                  <c:v>0.63825494999999999</c:v>
                </c:pt>
                <c:pt idx="685">
                  <c:v>0.63825494999999999</c:v>
                </c:pt>
                <c:pt idx="686">
                  <c:v>0.63825494999999999</c:v>
                </c:pt>
                <c:pt idx="687">
                  <c:v>0.63825494999999999</c:v>
                </c:pt>
                <c:pt idx="688">
                  <c:v>0.63825494999999999</c:v>
                </c:pt>
                <c:pt idx="689">
                  <c:v>0.63825494999999999</c:v>
                </c:pt>
                <c:pt idx="690">
                  <c:v>0.63825494999999999</c:v>
                </c:pt>
                <c:pt idx="691">
                  <c:v>0.63825494999999999</c:v>
                </c:pt>
                <c:pt idx="692">
                  <c:v>0.63825494999999999</c:v>
                </c:pt>
                <c:pt idx="693">
                  <c:v>0.63825494999999999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0.57408292100000002</c:v>
                </c:pt>
                <c:pt idx="697">
                  <c:v>0.57408292100000002</c:v>
                </c:pt>
                <c:pt idx="698">
                  <c:v>0.57408292100000002</c:v>
                </c:pt>
                <c:pt idx="699">
                  <c:v>0.57408292100000002</c:v>
                </c:pt>
                <c:pt idx="700">
                  <c:v>0.57408292100000002</c:v>
                </c:pt>
                <c:pt idx="701">
                  <c:v>0.57408292100000002</c:v>
                </c:pt>
                <c:pt idx="702">
                  <c:v>0.57408292100000002</c:v>
                </c:pt>
                <c:pt idx="703">
                  <c:v>0.70134729900000004</c:v>
                </c:pt>
                <c:pt idx="704">
                  <c:v>0.70134729900000004</c:v>
                </c:pt>
                <c:pt idx="705">
                  <c:v>0.70134729900000004</c:v>
                </c:pt>
                <c:pt idx="706">
                  <c:v>0.70134729900000004</c:v>
                </c:pt>
                <c:pt idx="707">
                  <c:v>0.70134729900000004</c:v>
                </c:pt>
                <c:pt idx="708">
                  <c:v>0.70134729900000004</c:v>
                </c:pt>
                <c:pt idx="709">
                  <c:v>0.70134729900000004</c:v>
                </c:pt>
                <c:pt idx="710">
                  <c:v>0.70497154200000001</c:v>
                </c:pt>
                <c:pt idx="711">
                  <c:v>0.70497154200000001</c:v>
                </c:pt>
                <c:pt idx="712">
                  <c:v>0.71225304199999995</c:v>
                </c:pt>
                <c:pt idx="713">
                  <c:v>0.89736358999999999</c:v>
                </c:pt>
                <c:pt idx="714">
                  <c:v>0.89736358999999999</c:v>
                </c:pt>
                <c:pt idx="715">
                  <c:v>0.89736358999999999</c:v>
                </c:pt>
                <c:pt idx="716">
                  <c:v>0.89736358999999999</c:v>
                </c:pt>
                <c:pt idx="717">
                  <c:v>0.89736358999999999</c:v>
                </c:pt>
                <c:pt idx="718">
                  <c:v>0.89736358999999999</c:v>
                </c:pt>
                <c:pt idx="719">
                  <c:v>0.89736358999999999</c:v>
                </c:pt>
                <c:pt idx="720">
                  <c:v>0.89736358999999999</c:v>
                </c:pt>
                <c:pt idx="721">
                  <c:v>0.89736358999999999</c:v>
                </c:pt>
                <c:pt idx="722">
                  <c:v>0.89736358999999999</c:v>
                </c:pt>
                <c:pt idx="723">
                  <c:v>0.89736358999999999</c:v>
                </c:pt>
                <c:pt idx="724">
                  <c:v>0.89736358999999999</c:v>
                </c:pt>
                <c:pt idx="725">
                  <c:v>0.89736358999999999</c:v>
                </c:pt>
                <c:pt idx="726">
                  <c:v>0.89736358999999999</c:v>
                </c:pt>
                <c:pt idx="727">
                  <c:v>0.89736358999999999</c:v>
                </c:pt>
                <c:pt idx="728">
                  <c:v>0.89736358999999999</c:v>
                </c:pt>
                <c:pt idx="729">
                  <c:v>0.89736358999999999</c:v>
                </c:pt>
                <c:pt idx="730">
                  <c:v>0.89736358999999999</c:v>
                </c:pt>
                <c:pt idx="731">
                  <c:v>0.89736358999999999</c:v>
                </c:pt>
                <c:pt idx="732">
                  <c:v>0.89736358999999999</c:v>
                </c:pt>
                <c:pt idx="733">
                  <c:v>0.75161954500000006</c:v>
                </c:pt>
                <c:pt idx="734">
                  <c:v>0.75161954500000006</c:v>
                </c:pt>
                <c:pt idx="735">
                  <c:v>0.854472919</c:v>
                </c:pt>
                <c:pt idx="736">
                  <c:v>0.854472919</c:v>
                </c:pt>
                <c:pt idx="737">
                  <c:v>0.854472919</c:v>
                </c:pt>
                <c:pt idx="738">
                  <c:v>0.854472919</c:v>
                </c:pt>
                <c:pt idx="739">
                  <c:v>0.854472919</c:v>
                </c:pt>
                <c:pt idx="740">
                  <c:v>0.854472919</c:v>
                </c:pt>
                <c:pt idx="741">
                  <c:v>0.854472919</c:v>
                </c:pt>
                <c:pt idx="742">
                  <c:v>0.854472919</c:v>
                </c:pt>
                <c:pt idx="743">
                  <c:v>0.854472919</c:v>
                </c:pt>
                <c:pt idx="744">
                  <c:v>0.854472919</c:v>
                </c:pt>
                <c:pt idx="745">
                  <c:v>0.854472919</c:v>
                </c:pt>
                <c:pt idx="746">
                  <c:v>0.854472919</c:v>
                </c:pt>
                <c:pt idx="747">
                  <c:v>0.854472919</c:v>
                </c:pt>
                <c:pt idx="748">
                  <c:v>0.87455047100000005</c:v>
                </c:pt>
                <c:pt idx="749">
                  <c:v>0.87455047100000005</c:v>
                </c:pt>
                <c:pt idx="750">
                  <c:v>0.87455047100000005</c:v>
                </c:pt>
                <c:pt idx="751">
                  <c:v>0.87455047100000005</c:v>
                </c:pt>
                <c:pt idx="752">
                  <c:v>0.87455047100000005</c:v>
                </c:pt>
                <c:pt idx="753">
                  <c:v>0.87455047100000005</c:v>
                </c:pt>
                <c:pt idx="754">
                  <c:v>0.87455047100000005</c:v>
                </c:pt>
                <c:pt idx="755">
                  <c:v>0.87455047100000005</c:v>
                </c:pt>
                <c:pt idx="756">
                  <c:v>0.87455047100000005</c:v>
                </c:pt>
                <c:pt idx="757">
                  <c:v>0.87455047100000005</c:v>
                </c:pt>
                <c:pt idx="758">
                  <c:v>0.87455047100000005</c:v>
                </c:pt>
                <c:pt idx="759">
                  <c:v>0.87455047100000005</c:v>
                </c:pt>
                <c:pt idx="760">
                  <c:v>0.87455047100000005</c:v>
                </c:pt>
                <c:pt idx="761">
                  <c:v>0.87455047100000005</c:v>
                </c:pt>
                <c:pt idx="762">
                  <c:v>0.87455047100000005</c:v>
                </c:pt>
                <c:pt idx="763">
                  <c:v>0.87455047100000005</c:v>
                </c:pt>
                <c:pt idx="764">
                  <c:v>0.87455047100000005</c:v>
                </c:pt>
                <c:pt idx="765">
                  <c:v>0.87455047100000005</c:v>
                </c:pt>
                <c:pt idx="766">
                  <c:v>0.87455047100000005</c:v>
                </c:pt>
                <c:pt idx="767">
                  <c:v>0.87455047100000005</c:v>
                </c:pt>
                <c:pt idx="768">
                  <c:v>0.70628374000000005</c:v>
                </c:pt>
                <c:pt idx="769">
                  <c:v>0.70628374000000005</c:v>
                </c:pt>
                <c:pt idx="770">
                  <c:v>0.70628374000000005</c:v>
                </c:pt>
                <c:pt idx="771">
                  <c:v>0.70628374000000005</c:v>
                </c:pt>
                <c:pt idx="772">
                  <c:v>0.70628374000000005</c:v>
                </c:pt>
                <c:pt idx="773">
                  <c:v>0.70628374000000005</c:v>
                </c:pt>
                <c:pt idx="774">
                  <c:v>0.70628374000000005</c:v>
                </c:pt>
                <c:pt idx="775">
                  <c:v>0.70628374000000005</c:v>
                </c:pt>
                <c:pt idx="776">
                  <c:v>0.70628374000000005</c:v>
                </c:pt>
                <c:pt idx="777">
                  <c:v>0.70628374000000005</c:v>
                </c:pt>
                <c:pt idx="778">
                  <c:v>0.70628374000000005</c:v>
                </c:pt>
                <c:pt idx="779">
                  <c:v>0.70628374000000005</c:v>
                </c:pt>
                <c:pt idx="780">
                  <c:v>0.70628374000000005</c:v>
                </c:pt>
                <c:pt idx="781">
                  <c:v>0.70628374000000005</c:v>
                </c:pt>
                <c:pt idx="782">
                  <c:v>0.70628374000000005</c:v>
                </c:pt>
                <c:pt idx="783">
                  <c:v>0.872498369</c:v>
                </c:pt>
                <c:pt idx="784">
                  <c:v>0.872498369</c:v>
                </c:pt>
                <c:pt idx="785">
                  <c:v>0.872498369</c:v>
                </c:pt>
                <c:pt idx="786">
                  <c:v>0.872498369</c:v>
                </c:pt>
                <c:pt idx="787">
                  <c:v>0.872498369</c:v>
                </c:pt>
                <c:pt idx="788">
                  <c:v>0.872498369</c:v>
                </c:pt>
                <c:pt idx="789">
                  <c:v>0.872498369</c:v>
                </c:pt>
                <c:pt idx="790">
                  <c:v>0.872498369</c:v>
                </c:pt>
                <c:pt idx="791">
                  <c:v>0.872498369</c:v>
                </c:pt>
                <c:pt idx="792">
                  <c:v>0.872498369</c:v>
                </c:pt>
                <c:pt idx="793">
                  <c:v>0.872498369</c:v>
                </c:pt>
                <c:pt idx="794">
                  <c:v>0.872498369</c:v>
                </c:pt>
                <c:pt idx="795">
                  <c:v>0.872498369</c:v>
                </c:pt>
                <c:pt idx="796">
                  <c:v>0.872498369</c:v>
                </c:pt>
                <c:pt idx="797">
                  <c:v>0.872498369</c:v>
                </c:pt>
                <c:pt idx="798">
                  <c:v>0.872498369</c:v>
                </c:pt>
                <c:pt idx="799">
                  <c:v>0.91578444299999995</c:v>
                </c:pt>
                <c:pt idx="800">
                  <c:v>0.91578444299999995</c:v>
                </c:pt>
                <c:pt idx="801">
                  <c:v>0.91578444299999995</c:v>
                </c:pt>
                <c:pt idx="802">
                  <c:v>0.91578444299999995</c:v>
                </c:pt>
                <c:pt idx="803">
                  <c:v>0.91578444299999995</c:v>
                </c:pt>
                <c:pt idx="804">
                  <c:v>0.91578444299999995</c:v>
                </c:pt>
                <c:pt idx="805">
                  <c:v>0.91578444299999995</c:v>
                </c:pt>
                <c:pt idx="806">
                  <c:v>0.91578444299999995</c:v>
                </c:pt>
                <c:pt idx="807">
                  <c:v>0.91578444299999995</c:v>
                </c:pt>
                <c:pt idx="808">
                  <c:v>0.91578444299999995</c:v>
                </c:pt>
                <c:pt idx="809">
                  <c:v>0.91578444299999995</c:v>
                </c:pt>
                <c:pt idx="810">
                  <c:v>0.91578444299999995</c:v>
                </c:pt>
                <c:pt idx="811">
                  <c:v>0.91578444299999995</c:v>
                </c:pt>
                <c:pt idx="812">
                  <c:v>0.91578444299999995</c:v>
                </c:pt>
                <c:pt idx="813">
                  <c:v>0.91578444299999995</c:v>
                </c:pt>
                <c:pt idx="814">
                  <c:v>0.91578444299999995</c:v>
                </c:pt>
                <c:pt idx="815">
                  <c:v>0.91578444299999995</c:v>
                </c:pt>
                <c:pt idx="816">
                  <c:v>0.91578444299999995</c:v>
                </c:pt>
                <c:pt idx="817">
                  <c:v>0.91578444299999995</c:v>
                </c:pt>
                <c:pt idx="818">
                  <c:v>0.91578444299999995</c:v>
                </c:pt>
                <c:pt idx="819">
                  <c:v>0.81037617399999995</c:v>
                </c:pt>
                <c:pt idx="820">
                  <c:v>0.81037617399999995</c:v>
                </c:pt>
                <c:pt idx="821">
                  <c:v>0.81037617399999995</c:v>
                </c:pt>
                <c:pt idx="822">
                  <c:v>0.81037617399999995</c:v>
                </c:pt>
                <c:pt idx="823">
                  <c:v>0.81037617399999995</c:v>
                </c:pt>
                <c:pt idx="824">
                  <c:v>0.81037617399999995</c:v>
                </c:pt>
                <c:pt idx="825">
                  <c:v>0.81037617399999995</c:v>
                </c:pt>
                <c:pt idx="826">
                  <c:v>0.81037617399999995</c:v>
                </c:pt>
                <c:pt idx="827">
                  <c:v>0.81037617399999995</c:v>
                </c:pt>
                <c:pt idx="828">
                  <c:v>0.81037617399999995</c:v>
                </c:pt>
                <c:pt idx="829">
                  <c:v>0.81037617399999995</c:v>
                </c:pt>
                <c:pt idx="830">
                  <c:v>0.81037617399999995</c:v>
                </c:pt>
                <c:pt idx="831">
                  <c:v>0.81037617399999995</c:v>
                </c:pt>
                <c:pt idx="832">
                  <c:v>0.81037617399999995</c:v>
                </c:pt>
                <c:pt idx="833">
                  <c:v>0.74722582999999998</c:v>
                </c:pt>
                <c:pt idx="834">
                  <c:v>0.74722582999999998</c:v>
                </c:pt>
                <c:pt idx="835">
                  <c:v>0.74722582999999998</c:v>
                </c:pt>
                <c:pt idx="836">
                  <c:v>0.74722582999999998</c:v>
                </c:pt>
                <c:pt idx="837">
                  <c:v>0.74722582999999998</c:v>
                </c:pt>
                <c:pt idx="838">
                  <c:v>0.74722582999999998</c:v>
                </c:pt>
                <c:pt idx="839">
                  <c:v>0.74722582999999998</c:v>
                </c:pt>
                <c:pt idx="840">
                  <c:v>0.84249203800000005</c:v>
                </c:pt>
                <c:pt idx="841">
                  <c:v>0.85700012999999997</c:v>
                </c:pt>
                <c:pt idx="842">
                  <c:v>0.95827331800000004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0.79197539100000003</c:v>
                </c:pt>
                <c:pt idx="867">
                  <c:v>0.79197539100000003</c:v>
                </c:pt>
                <c:pt idx="868">
                  <c:v>0.68162631200000001</c:v>
                </c:pt>
                <c:pt idx="869">
                  <c:v>0.68162631200000001</c:v>
                </c:pt>
                <c:pt idx="870">
                  <c:v>0.68162631200000001</c:v>
                </c:pt>
                <c:pt idx="871">
                  <c:v>0.68162631200000001</c:v>
                </c:pt>
                <c:pt idx="872">
                  <c:v>0.68162631200000001</c:v>
                </c:pt>
                <c:pt idx="873">
                  <c:v>0.68162631200000001</c:v>
                </c:pt>
                <c:pt idx="874">
                  <c:v>0.65546652000000005</c:v>
                </c:pt>
                <c:pt idx="875">
                  <c:v>0.65546652000000005</c:v>
                </c:pt>
                <c:pt idx="876">
                  <c:v>0.65546652000000005</c:v>
                </c:pt>
                <c:pt idx="877">
                  <c:v>0.65546652000000005</c:v>
                </c:pt>
                <c:pt idx="878">
                  <c:v>0.65546652000000005</c:v>
                </c:pt>
                <c:pt idx="879">
                  <c:v>0.67417180099999996</c:v>
                </c:pt>
                <c:pt idx="880">
                  <c:v>0.75113915600000003</c:v>
                </c:pt>
                <c:pt idx="881">
                  <c:v>0.75113915600000003</c:v>
                </c:pt>
                <c:pt idx="882">
                  <c:v>0.75113915600000003</c:v>
                </c:pt>
                <c:pt idx="883">
                  <c:v>0.75113915600000003</c:v>
                </c:pt>
                <c:pt idx="884">
                  <c:v>0.75113915600000003</c:v>
                </c:pt>
                <c:pt idx="885">
                  <c:v>0.75113915600000003</c:v>
                </c:pt>
                <c:pt idx="886">
                  <c:v>0.75113915600000003</c:v>
                </c:pt>
                <c:pt idx="887">
                  <c:v>0.75113915600000003</c:v>
                </c:pt>
                <c:pt idx="888">
                  <c:v>0.75113915600000003</c:v>
                </c:pt>
                <c:pt idx="889">
                  <c:v>0.75113915600000003</c:v>
                </c:pt>
                <c:pt idx="890">
                  <c:v>0.82059132899999998</c:v>
                </c:pt>
                <c:pt idx="891">
                  <c:v>0.82059132899999998</c:v>
                </c:pt>
                <c:pt idx="892">
                  <c:v>0.82059132899999998</c:v>
                </c:pt>
                <c:pt idx="893">
                  <c:v>0.82059132899999998</c:v>
                </c:pt>
                <c:pt idx="894">
                  <c:v>0.82059132899999998</c:v>
                </c:pt>
                <c:pt idx="895">
                  <c:v>0.82059132899999998</c:v>
                </c:pt>
                <c:pt idx="896">
                  <c:v>0.82059132899999998</c:v>
                </c:pt>
                <c:pt idx="897">
                  <c:v>0.82305299499999995</c:v>
                </c:pt>
                <c:pt idx="898">
                  <c:v>0.82305299499999995</c:v>
                </c:pt>
                <c:pt idx="899">
                  <c:v>0.82305299499999995</c:v>
                </c:pt>
                <c:pt idx="900">
                  <c:v>0.82305299499999995</c:v>
                </c:pt>
                <c:pt idx="901">
                  <c:v>0.82305299499999995</c:v>
                </c:pt>
                <c:pt idx="902">
                  <c:v>0.82305299499999995</c:v>
                </c:pt>
                <c:pt idx="903">
                  <c:v>0.82305299499999995</c:v>
                </c:pt>
                <c:pt idx="904">
                  <c:v>0.82305299499999995</c:v>
                </c:pt>
                <c:pt idx="905">
                  <c:v>0.82305299499999995</c:v>
                </c:pt>
                <c:pt idx="906">
                  <c:v>0.82305299499999995</c:v>
                </c:pt>
                <c:pt idx="907">
                  <c:v>0.82305299499999995</c:v>
                </c:pt>
                <c:pt idx="908">
                  <c:v>0.82305299499999995</c:v>
                </c:pt>
                <c:pt idx="909">
                  <c:v>0.82305299499999995</c:v>
                </c:pt>
                <c:pt idx="910">
                  <c:v>0.82305299499999995</c:v>
                </c:pt>
                <c:pt idx="911">
                  <c:v>0.82305299499999995</c:v>
                </c:pt>
                <c:pt idx="912">
                  <c:v>0.82305299499999995</c:v>
                </c:pt>
                <c:pt idx="913">
                  <c:v>0.82305299499999995</c:v>
                </c:pt>
                <c:pt idx="914">
                  <c:v>0.82305299499999995</c:v>
                </c:pt>
                <c:pt idx="915">
                  <c:v>0.82305299499999995</c:v>
                </c:pt>
                <c:pt idx="916">
                  <c:v>0.82305299499999995</c:v>
                </c:pt>
                <c:pt idx="917">
                  <c:v>0.80986314100000001</c:v>
                </c:pt>
                <c:pt idx="918">
                  <c:v>0.80986314100000001</c:v>
                </c:pt>
                <c:pt idx="919">
                  <c:v>0.80986314100000001</c:v>
                </c:pt>
                <c:pt idx="920">
                  <c:v>0.830623577</c:v>
                </c:pt>
                <c:pt idx="921">
                  <c:v>0.830623577</c:v>
                </c:pt>
                <c:pt idx="922">
                  <c:v>0.830623577</c:v>
                </c:pt>
                <c:pt idx="923">
                  <c:v>0.830623577</c:v>
                </c:pt>
                <c:pt idx="924">
                  <c:v>0.830623577</c:v>
                </c:pt>
                <c:pt idx="925">
                  <c:v>0.830623577</c:v>
                </c:pt>
                <c:pt idx="926">
                  <c:v>0.830623577</c:v>
                </c:pt>
                <c:pt idx="927">
                  <c:v>0.830623577</c:v>
                </c:pt>
                <c:pt idx="928">
                  <c:v>0.830623577</c:v>
                </c:pt>
                <c:pt idx="929">
                  <c:v>0.830623577</c:v>
                </c:pt>
                <c:pt idx="930">
                  <c:v>0.830623577</c:v>
                </c:pt>
                <c:pt idx="931">
                  <c:v>0.830623577</c:v>
                </c:pt>
                <c:pt idx="932">
                  <c:v>0.830623577</c:v>
                </c:pt>
                <c:pt idx="933">
                  <c:v>0.830623577</c:v>
                </c:pt>
                <c:pt idx="934">
                  <c:v>0.830623577</c:v>
                </c:pt>
                <c:pt idx="935">
                  <c:v>0.830623577</c:v>
                </c:pt>
                <c:pt idx="936">
                  <c:v>0.830623577</c:v>
                </c:pt>
                <c:pt idx="937">
                  <c:v>0.830623577</c:v>
                </c:pt>
                <c:pt idx="938">
                  <c:v>0.88619174000000001</c:v>
                </c:pt>
                <c:pt idx="939">
                  <c:v>0.88619174000000001</c:v>
                </c:pt>
                <c:pt idx="940">
                  <c:v>0.88619174000000001</c:v>
                </c:pt>
                <c:pt idx="941">
                  <c:v>0.88619174000000001</c:v>
                </c:pt>
                <c:pt idx="942">
                  <c:v>0.88619174000000001</c:v>
                </c:pt>
                <c:pt idx="943">
                  <c:v>0.88730435200000002</c:v>
                </c:pt>
                <c:pt idx="944">
                  <c:v>0.88730435200000002</c:v>
                </c:pt>
                <c:pt idx="945">
                  <c:v>0.88730435200000002</c:v>
                </c:pt>
                <c:pt idx="946">
                  <c:v>0.88730435200000002</c:v>
                </c:pt>
                <c:pt idx="947">
                  <c:v>0.88730435200000002</c:v>
                </c:pt>
                <c:pt idx="948">
                  <c:v>0.88730435200000002</c:v>
                </c:pt>
                <c:pt idx="949">
                  <c:v>0.88730435200000002</c:v>
                </c:pt>
                <c:pt idx="950">
                  <c:v>0.88730435200000002</c:v>
                </c:pt>
                <c:pt idx="951">
                  <c:v>0.88730435200000002</c:v>
                </c:pt>
                <c:pt idx="952">
                  <c:v>0.88730435200000002</c:v>
                </c:pt>
                <c:pt idx="953">
                  <c:v>0.88730435200000002</c:v>
                </c:pt>
                <c:pt idx="954">
                  <c:v>0.88730435200000002</c:v>
                </c:pt>
                <c:pt idx="955">
                  <c:v>0.88730435200000002</c:v>
                </c:pt>
                <c:pt idx="956">
                  <c:v>0.88730435200000002</c:v>
                </c:pt>
                <c:pt idx="957">
                  <c:v>0.88730435200000002</c:v>
                </c:pt>
                <c:pt idx="958">
                  <c:v>0.88730435200000002</c:v>
                </c:pt>
                <c:pt idx="959">
                  <c:v>0.88730435200000002</c:v>
                </c:pt>
                <c:pt idx="960">
                  <c:v>0.88730435200000002</c:v>
                </c:pt>
                <c:pt idx="961">
                  <c:v>0.88730435200000002</c:v>
                </c:pt>
                <c:pt idx="962">
                  <c:v>0.88730435200000002</c:v>
                </c:pt>
                <c:pt idx="963">
                  <c:v>0.87636639999999999</c:v>
                </c:pt>
                <c:pt idx="964">
                  <c:v>0.87636639999999999</c:v>
                </c:pt>
                <c:pt idx="965">
                  <c:v>0.87636639999999999</c:v>
                </c:pt>
                <c:pt idx="966">
                  <c:v>0.87636639999999999</c:v>
                </c:pt>
                <c:pt idx="967">
                  <c:v>0.87636639999999999</c:v>
                </c:pt>
                <c:pt idx="968">
                  <c:v>0.87636639999999999</c:v>
                </c:pt>
                <c:pt idx="969">
                  <c:v>0.82455190899999997</c:v>
                </c:pt>
                <c:pt idx="970">
                  <c:v>0.82455190899999997</c:v>
                </c:pt>
                <c:pt idx="971">
                  <c:v>0.85126737299999999</c:v>
                </c:pt>
                <c:pt idx="972">
                  <c:v>0.89395981000000002</c:v>
                </c:pt>
                <c:pt idx="973">
                  <c:v>0.91595507399999998</c:v>
                </c:pt>
                <c:pt idx="974">
                  <c:v>0.91595507399999998</c:v>
                </c:pt>
                <c:pt idx="975">
                  <c:v>0.91595507399999998</c:v>
                </c:pt>
                <c:pt idx="976">
                  <c:v>0.91659153500000001</c:v>
                </c:pt>
                <c:pt idx="977">
                  <c:v>0.92222759600000004</c:v>
                </c:pt>
                <c:pt idx="978">
                  <c:v>0.93414722900000002</c:v>
                </c:pt>
                <c:pt idx="979">
                  <c:v>0.93414722900000002</c:v>
                </c:pt>
                <c:pt idx="980">
                  <c:v>0.93414722900000002</c:v>
                </c:pt>
                <c:pt idx="981">
                  <c:v>0.93414722900000002</c:v>
                </c:pt>
                <c:pt idx="982">
                  <c:v>0.96263870399999996</c:v>
                </c:pt>
                <c:pt idx="983">
                  <c:v>0.96263870399999996</c:v>
                </c:pt>
                <c:pt idx="984">
                  <c:v>0.96263870399999996</c:v>
                </c:pt>
                <c:pt idx="985">
                  <c:v>0.96263870399999996</c:v>
                </c:pt>
                <c:pt idx="986">
                  <c:v>0.96263870399999996</c:v>
                </c:pt>
                <c:pt idx="987">
                  <c:v>0.96263870399999996</c:v>
                </c:pt>
                <c:pt idx="988">
                  <c:v>0.96263870399999996</c:v>
                </c:pt>
                <c:pt idx="989">
                  <c:v>0.96263870399999996</c:v>
                </c:pt>
                <c:pt idx="990">
                  <c:v>0.96263870399999996</c:v>
                </c:pt>
                <c:pt idx="991">
                  <c:v>0.96263870399999996</c:v>
                </c:pt>
                <c:pt idx="992">
                  <c:v>0.96263870399999996</c:v>
                </c:pt>
                <c:pt idx="993">
                  <c:v>0.96263870399999996</c:v>
                </c:pt>
                <c:pt idx="994">
                  <c:v>0.96263870399999996</c:v>
                </c:pt>
                <c:pt idx="995">
                  <c:v>0.96263870399999996</c:v>
                </c:pt>
                <c:pt idx="996">
                  <c:v>0.96263870399999996</c:v>
                </c:pt>
                <c:pt idx="997">
                  <c:v>0.96263870399999996</c:v>
                </c:pt>
                <c:pt idx="998">
                  <c:v>0.96263870399999996</c:v>
                </c:pt>
                <c:pt idx="999">
                  <c:v>0.96263870399999996</c:v>
                </c:pt>
                <c:pt idx="1000">
                  <c:v>0.96263870399999996</c:v>
                </c:pt>
                <c:pt idx="1001">
                  <c:v>0.96263870399999996</c:v>
                </c:pt>
                <c:pt idx="1002">
                  <c:v>0.90825293299999998</c:v>
                </c:pt>
                <c:pt idx="1003">
                  <c:v>0.81138885599999999</c:v>
                </c:pt>
                <c:pt idx="1004">
                  <c:v>0.81138885599999999</c:v>
                </c:pt>
                <c:pt idx="1005">
                  <c:v>0.81138885599999999</c:v>
                </c:pt>
                <c:pt idx="1006">
                  <c:v>0.81138885599999999</c:v>
                </c:pt>
                <c:pt idx="1007">
                  <c:v>0.77619300999999996</c:v>
                </c:pt>
                <c:pt idx="1008">
                  <c:v>0.67445991000000005</c:v>
                </c:pt>
                <c:pt idx="1009">
                  <c:v>0.67445991000000005</c:v>
                </c:pt>
                <c:pt idx="1010">
                  <c:v>0.67445991000000005</c:v>
                </c:pt>
                <c:pt idx="1011">
                  <c:v>0.67445991000000005</c:v>
                </c:pt>
                <c:pt idx="1012">
                  <c:v>0.67445991000000005</c:v>
                </c:pt>
                <c:pt idx="1013">
                  <c:v>0.67445991000000005</c:v>
                </c:pt>
                <c:pt idx="1014">
                  <c:v>0.67937699699999998</c:v>
                </c:pt>
                <c:pt idx="1015">
                  <c:v>0.67937699699999998</c:v>
                </c:pt>
                <c:pt idx="1016">
                  <c:v>0.67937699699999998</c:v>
                </c:pt>
                <c:pt idx="1017">
                  <c:v>0.67937699699999998</c:v>
                </c:pt>
                <c:pt idx="1018">
                  <c:v>0.67937699699999998</c:v>
                </c:pt>
                <c:pt idx="1019">
                  <c:v>0.67937699699999998</c:v>
                </c:pt>
                <c:pt idx="1020">
                  <c:v>0.67937699699999998</c:v>
                </c:pt>
                <c:pt idx="1021">
                  <c:v>0.67937699699999998</c:v>
                </c:pt>
                <c:pt idx="1022">
                  <c:v>0.67937699699999998</c:v>
                </c:pt>
                <c:pt idx="1023">
                  <c:v>0.67937699699999998</c:v>
                </c:pt>
                <c:pt idx="1024">
                  <c:v>0.67937699699999998</c:v>
                </c:pt>
                <c:pt idx="1025">
                  <c:v>0.67937699699999998</c:v>
                </c:pt>
                <c:pt idx="1026">
                  <c:v>0.67937699699999998</c:v>
                </c:pt>
                <c:pt idx="1027">
                  <c:v>0.67937699699999998</c:v>
                </c:pt>
                <c:pt idx="1028">
                  <c:v>0.67937699699999998</c:v>
                </c:pt>
                <c:pt idx="1029">
                  <c:v>0.67937699699999998</c:v>
                </c:pt>
                <c:pt idx="1030">
                  <c:v>0.67937699699999998</c:v>
                </c:pt>
                <c:pt idx="1031">
                  <c:v>0.67937699699999998</c:v>
                </c:pt>
                <c:pt idx="1032">
                  <c:v>0.67937699699999998</c:v>
                </c:pt>
                <c:pt idx="1033">
                  <c:v>0.67937699699999998</c:v>
                </c:pt>
                <c:pt idx="1034">
                  <c:v>0.66854530899999998</c:v>
                </c:pt>
                <c:pt idx="1035">
                  <c:v>0.66854530899999998</c:v>
                </c:pt>
                <c:pt idx="1036">
                  <c:v>0.66854530899999998</c:v>
                </c:pt>
                <c:pt idx="1037">
                  <c:v>0.66854530899999998</c:v>
                </c:pt>
                <c:pt idx="1038">
                  <c:v>0.66854530899999998</c:v>
                </c:pt>
                <c:pt idx="1039">
                  <c:v>0.66854530899999998</c:v>
                </c:pt>
                <c:pt idx="1040">
                  <c:v>0.66854530899999998</c:v>
                </c:pt>
                <c:pt idx="1041">
                  <c:v>0.66854530899999998</c:v>
                </c:pt>
                <c:pt idx="1042">
                  <c:v>0.66854530899999998</c:v>
                </c:pt>
                <c:pt idx="1043">
                  <c:v>0.66854530899999998</c:v>
                </c:pt>
                <c:pt idx="1044">
                  <c:v>0.58255581099999998</c:v>
                </c:pt>
                <c:pt idx="1045">
                  <c:v>0.58255581099999998</c:v>
                </c:pt>
                <c:pt idx="1046">
                  <c:v>0.58255581099999998</c:v>
                </c:pt>
                <c:pt idx="1047">
                  <c:v>0.58940946599999999</c:v>
                </c:pt>
                <c:pt idx="1048">
                  <c:v>0.60304955299999996</c:v>
                </c:pt>
                <c:pt idx="1049">
                  <c:v>0.60304955299999996</c:v>
                </c:pt>
                <c:pt idx="1050">
                  <c:v>0.60304955299999996</c:v>
                </c:pt>
                <c:pt idx="1051">
                  <c:v>0.60304955299999996</c:v>
                </c:pt>
                <c:pt idx="1052">
                  <c:v>0.60304955299999996</c:v>
                </c:pt>
                <c:pt idx="1053">
                  <c:v>0.60304955299999996</c:v>
                </c:pt>
                <c:pt idx="1054">
                  <c:v>0.60304955299999996</c:v>
                </c:pt>
                <c:pt idx="1055">
                  <c:v>0.60304955299999996</c:v>
                </c:pt>
                <c:pt idx="1056">
                  <c:v>0.60304955299999996</c:v>
                </c:pt>
                <c:pt idx="1057">
                  <c:v>0.60304955299999996</c:v>
                </c:pt>
                <c:pt idx="1058">
                  <c:v>0.60304955299999996</c:v>
                </c:pt>
                <c:pt idx="1059">
                  <c:v>0.60304955299999996</c:v>
                </c:pt>
                <c:pt idx="1060">
                  <c:v>0.60304955299999996</c:v>
                </c:pt>
                <c:pt idx="1061">
                  <c:v>0.60304955299999996</c:v>
                </c:pt>
                <c:pt idx="1062">
                  <c:v>0.60304955299999996</c:v>
                </c:pt>
                <c:pt idx="1063">
                  <c:v>0.60304955299999996</c:v>
                </c:pt>
                <c:pt idx="1064">
                  <c:v>0.60304955299999996</c:v>
                </c:pt>
                <c:pt idx="1065">
                  <c:v>0.60304955299999996</c:v>
                </c:pt>
                <c:pt idx="1066">
                  <c:v>0.60304955299999996</c:v>
                </c:pt>
                <c:pt idx="1067">
                  <c:v>0.60304955299999996</c:v>
                </c:pt>
                <c:pt idx="1068">
                  <c:v>0.69371872199999995</c:v>
                </c:pt>
                <c:pt idx="1069">
                  <c:v>0.69371872199999995</c:v>
                </c:pt>
                <c:pt idx="1070">
                  <c:v>0.69371872199999995</c:v>
                </c:pt>
                <c:pt idx="1071">
                  <c:v>0.69371872199999995</c:v>
                </c:pt>
                <c:pt idx="1072">
                  <c:v>0.69371872199999995</c:v>
                </c:pt>
                <c:pt idx="1073">
                  <c:v>0.69371872199999995</c:v>
                </c:pt>
                <c:pt idx="1074">
                  <c:v>0.69371872199999995</c:v>
                </c:pt>
                <c:pt idx="1075">
                  <c:v>0.69371872199999995</c:v>
                </c:pt>
                <c:pt idx="1076">
                  <c:v>0.69371872199999995</c:v>
                </c:pt>
                <c:pt idx="1077">
                  <c:v>0.69371872199999995</c:v>
                </c:pt>
                <c:pt idx="1078">
                  <c:v>0.69371872199999995</c:v>
                </c:pt>
                <c:pt idx="1079">
                  <c:v>0.69371872199999995</c:v>
                </c:pt>
                <c:pt idx="1080">
                  <c:v>0.69371872199999995</c:v>
                </c:pt>
                <c:pt idx="1081">
                  <c:v>0.69371872199999995</c:v>
                </c:pt>
                <c:pt idx="1082">
                  <c:v>0.69371872199999995</c:v>
                </c:pt>
                <c:pt idx="1083">
                  <c:v>0.69371872199999995</c:v>
                </c:pt>
                <c:pt idx="1084">
                  <c:v>0.69371872199999995</c:v>
                </c:pt>
                <c:pt idx="1085">
                  <c:v>0.71177302099999995</c:v>
                </c:pt>
                <c:pt idx="1086">
                  <c:v>0.71177302099999995</c:v>
                </c:pt>
                <c:pt idx="1087">
                  <c:v>0.71177302099999995</c:v>
                </c:pt>
                <c:pt idx="1088">
                  <c:v>0.71177302099999995</c:v>
                </c:pt>
                <c:pt idx="1089">
                  <c:v>0.71177302099999995</c:v>
                </c:pt>
                <c:pt idx="1090">
                  <c:v>0.71177302099999995</c:v>
                </c:pt>
                <c:pt idx="1091">
                  <c:v>0.71177302099999995</c:v>
                </c:pt>
                <c:pt idx="1092">
                  <c:v>0.71177302099999995</c:v>
                </c:pt>
                <c:pt idx="1093">
                  <c:v>0.71177302099999995</c:v>
                </c:pt>
                <c:pt idx="1094">
                  <c:v>0.71177302099999995</c:v>
                </c:pt>
                <c:pt idx="1095">
                  <c:v>0.71177302099999995</c:v>
                </c:pt>
                <c:pt idx="1096">
                  <c:v>0.71177302099999995</c:v>
                </c:pt>
                <c:pt idx="1097">
                  <c:v>0.71177302099999995</c:v>
                </c:pt>
                <c:pt idx="1098">
                  <c:v>0.71177302099999995</c:v>
                </c:pt>
                <c:pt idx="1099">
                  <c:v>0.71177302099999995</c:v>
                </c:pt>
                <c:pt idx="1100">
                  <c:v>0.71177302099999995</c:v>
                </c:pt>
                <c:pt idx="1101">
                  <c:v>0.71177302099999995</c:v>
                </c:pt>
                <c:pt idx="1102">
                  <c:v>0.71177302099999995</c:v>
                </c:pt>
                <c:pt idx="1103">
                  <c:v>0.71177302099999995</c:v>
                </c:pt>
                <c:pt idx="1104">
                  <c:v>0.71177302099999995</c:v>
                </c:pt>
                <c:pt idx="1105">
                  <c:v>0.70323169100000005</c:v>
                </c:pt>
                <c:pt idx="1106">
                  <c:v>0.70323169100000005</c:v>
                </c:pt>
                <c:pt idx="1107">
                  <c:v>0.70323169100000005</c:v>
                </c:pt>
                <c:pt idx="1108">
                  <c:v>0.70323169100000005</c:v>
                </c:pt>
                <c:pt idx="1109">
                  <c:v>0.70323169100000005</c:v>
                </c:pt>
                <c:pt idx="1110">
                  <c:v>0.70323169100000005</c:v>
                </c:pt>
                <c:pt idx="1111">
                  <c:v>0.70323169100000005</c:v>
                </c:pt>
                <c:pt idx="1112">
                  <c:v>0.70323169100000005</c:v>
                </c:pt>
                <c:pt idx="1113">
                  <c:v>0.70323169100000005</c:v>
                </c:pt>
                <c:pt idx="1114">
                  <c:v>0.70323169100000005</c:v>
                </c:pt>
                <c:pt idx="1115">
                  <c:v>0.69588630799999995</c:v>
                </c:pt>
                <c:pt idx="1116">
                  <c:v>0.60004871599999998</c:v>
                </c:pt>
                <c:pt idx="1117">
                  <c:v>0.550983326</c:v>
                </c:pt>
                <c:pt idx="1118">
                  <c:v>0.550983326</c:v>
                </c:pt>
                <c:pt idx="1119">
                  <c:v>0.550983326</c:v>
                </c:pt>
                <c:pt idx="1120">
                  <c:v>0.550983326</c:v>
                </c:pt>
                <c:pt idx="1121">
                  <c:v>0.550983326</c:v>
                </c:pt>
                <c:pt idx="1122">
                  <c:v>0.550983326</c:v>
                </c:pt>
                <c:pt idx="1123">
                  <c:v>0.550983326</c:v>
                </c:pt>
                <c:pt idx="1124">
                  <c:v>0.55105307999999997</c:v>
                </c:pt>
                <c:pt idx="1125">
                  <c:v>0.695022272</c:v>
                </c:pt>
                <c:pt idx="1126">
                  <c:v>0.695022272</c:v>
                </c:pt>
                <c:pt idx="1127">
                  <c:v>0.695022272</c:v>
                </c:pt>
                <c:pt idx="1128">
                  <c:v>0.695022272</c:v>
                </c:pt>
                <c:pt idx="1129">
                  <c:v>0.695022272</c:v>
                </c:pt>
                <c:pt idx="1130">
                  <c:v>0.695022272</c:v>
                </c:pt>
                <c:pt idx="1131">
                  <c:v>0.695022272</c:v>
                </c:pt>
                <c:pt idx="1132">
                  <c:v>0.695022272</c:v>
                </c:pt>
                <c:pt idx="1133">
                  <c:v>0.695022272</c:v>
                </c:pt>
                <c:pt idx="1134">
                  <c:v>0.695022272</c:v>
                </c:pt>
                <c:pt idx="1135">
                  <c:v>0.695022272</c:v>
                </c:pt>
                <c:pt idx="1136">
                  <c:v>0.695022272</c:v>
                </c:pt>
                <c:pt idx="1137">
                  <c:v>0.695022272</c:v>
                </c:pt>
                <c:pt idx="1138">
                  <c:v>0.695022272</c:v>
                </c:pt>
                <c:pt idx="1139">
                  <c:v>0.70263933899999997</c:v>
                </c:pt>
                <c:pt idx="1140">
                  <c:v>0.70814728900000001</c:v>
                </c:pt>
                <c:pt idx="1141">
                  <c:v>0.70814728900000001</c:v>
                </c:pt>
                <c:pt idx="1142">
                  <c:v>0.70814728900000001</c:v>
                </c:pt>
                <c:pt idx="1143">
                  <c:v>0.72941661700000004</c:v>
                </c:pt>
                <c:pt idx="1144">
                  <c:v>0.72941661700000004</c:v>
                </c:pt>
                <c:pt idx="1145">
                  <c:v>0.72941661700000004</c:v>
                </c:pt>
                <c:pt idx="1146">
                  <c:v>0.72941661700000004</c:v>
                </c:pt>
                <c:pt idx="1147">
                  <c:v>0.72941661700000004</c:v>
                </c:pt>
                <c:pt idx="1148">
                  <c:v>0.72941661700000004</c:v>
                </c:pt>
                <c:pt idx="1149">
                  <c:v>0.72941661700000004</c:v>
                </c:pt>
                <c:pt idx="1150">
                  <c:v>0.72941661700000004</c:v>
                </c:pt>
                <c:pt idx="1151">
                  <c:v>0.72941661700000004</c:v>
                </c:pt>
                <c:pt idx="1152">
                  <c:v>0.72941661700000004</c:v>
                </c:pt>
                <c:pt idx="1153">
                  <c:v>0.72941661700000004</c:v>
                </c:pt>
                <c:pt idx="1154">
                  <c:v>0.72941661700000004</c:v>
                </c:pt>
                <c:pt idx="1155">
                  <c:v>0.72941661700000004</c:v>
                </c:pt>
                <c:pt idx="1156">
                  <c:v>0.72941661700000004</c:v>
                </c:pt>
                <c:pt idx="1157">
                  <c:v>0.72941661700000004</c:v>
                </c:pt>
                <c:pt idx="1158">
                  <c:v>0.88742331100000005</c:v>
                </c:pt>
                <c:pt idx="1159">
                  <c:v>0.88742331100000005</c:v>
                </c:pt>
                <c:pt idx="1160">
                  <c:v>0.88742331100000005</c:v>
                </c:pt>
                <c:pt idx="1161">
                  <c:v>0.88742331100000005</c:v>
                </c:pt>
                <c:pt idx="1162">
                  <c:v>0.88742331100000005</c:v>
                </c:pt>
                <c:pt idx="1163">
                  <c:v>0.88742331100000005</c:v>
                </c:pt>
                <c:pt idx="1164">
                  <c:v>0.88742331100000005</c:v>
                </c:pt>
                <c:pt idx="1165">
                  <c:v>0.88742331100000005</c:v>
                </c:pt>
                <c:pt idx="1166">
                  <c:v>0.88742331100000005</c:v>
                </c:pt>
                <c:pt idx="1167">
                  <c:v>0.88742331100000005</c:v>
                </c:pt>
                <c:pt idx="1168">
                  <c:v>0.88742331100000005</c:v>
                </c:pt>
                <c:pt idx="1169">
                  <c:v>0.88742331100000005</c:v>
                </c:pt>
                <c:pt idx="1170">
                  <c:v>0.88742331100000005</c:v>
                </c:pt>
                <c:pt idx="1171">
                  <c:v>0.88742331100000005</c:v>
                </c:pt>
                <c:pt idx="1172">
                  <c:v>0.88742331100000005</c:v>
                </c:pt>
                <c:pt idx="1173">
                  <c:v>0.88742331100000005</c:v>
                </c:pt>
                <c:pt idx="1174">
                  <c:v>0.88742331100000005</c:v>
                </c:pt>
                <c:pt idx="1175">
                  <c:v>0.88742331100000005</c:v>
                </c:pt>
                <c:pt idx="1176">
                  <c:v>0.88742331100000005</c:v>
                </c:pt>
                <c:pt idx="1177">
                  <c:v>0.88742331100000005</c:v>
                </c:pt>
                <c:pt idx="1178">
                  <c:v>0.68732320800000002</c:v>
                </c:pt>
                <c:pt idx="1179">
                  <c:v>0.68732320800000002</c:v>
                </c:pt>
                <c:pt idx="1180">
                  <c:v>0.70410964700000001</c:v>
                </c:pt>
                <c:pt idx="1181">
                  <c:v>0.70410964700000001</c:v>
                </c:pt>
                <c:pt idx="1182">
                  <c:v>0.70410964700000001</c:v>
                </c:pt>
                <c:pt idx="1183">
                  <c:v>0.70410964700000001</c:v>
                </c:pt>
                <c:pt idx="1184">
                  <c:v>0.70410964700000001</c:v>
                </c:pt>
                <c:pt idx="1185">
                  <c:v>0.70410964700000001</c:v>
                </c:pt>
                <c:pt idx="1186">
                  <c:v>0.70410964700000001</c:v>
                </c:pt>
                <c:pt idx="1187">
                  <c:v>0.70410964700000001</c:v>
                </c:pt>
                <c:pt idx="1188">
                  <c:v>0.75258813999999996</c:v>
                </c:pt>
                <c:pt idx="1189">
                  <c:v>0.75258813999999996</c:v>
                </c:pt>
                <c:pt idx="1190">
                  <c:v>0.75258813999999996</c:v>
                </c:pt>
                <c:pt idx="1191">
                  <c:v>0.75258813999999996</c:v>
                </c:pt>
                <c:pt idx="1192">
                  <c:v>0.75258813999999996</c:v>
                </c:pt>
                <c:pt idx="1193">
                  <c:v>0.75258813999999996</c:v>
                </c:pt>
                <c:pt idx="1194">
                  <c:v>0.75258813999999996</c:v>
                </c:pt>
                <c:pt idx="1195">
                  <c:v>0.75258813999999996</c:v>
                </c:pt>
                <c:pt idx="1196">
                  <c:v>0.75258813999999996</c:v>
                </c:pt>
                <c:pt idx="1197">
                  <c:v>0.75258813999999996</c:v>
                </c:pt>
                <c:pt idx="1198">
                  <c:v>0.75258813999999996</c:v>
                </c:pt>
                <c:pt idx="1199">
                  <c:v>0.75258813999999996</c:v>
                </c:pt>
                <c:pt idx="1200">
                  <c:v>0.75258813999999996</c:v>
                </c:pt>
                <c:pt idx="1201">
                  <c:v>0.75258813999999996</c:v>
                </c:pt>
                <c:pt idx="1202">
                  <c:v>0.75258813999999996</c:v>
                </c:pt>
                <c:pt idx="1203">
                  <c:v>0.75258813999999996</c:v>
                </c:pt>
                <c:pt idx="1204">
                  <c:v>0.75258813999999996</c:v>
                </c:pt>
                <c:pt idx="1205">
                  <c:v>0.75258813999999996</c:v>
                </c:pt>
                <c:pt idx="1206">
                  <c:v>0.75258813999999996</c:v>
                </c:pt>
                <c:pt idx="1207">
                  <c:v>0.75258813999999996</c:v>
                </c:pt>
                <c:pt idx="1208">
                  <c:v>0.65881736700000004</c:v>
                </c:pt>
                <c:pt idx="1209">
                  <c:v>0.65881736700000004</c:v>
                </c:pt>
                <c:pt idx="1210">
                  <c:v>0.65881736700000004</c:v>
                </c:pt>
                <c:pt idx="1211">
                  <c:v>0.65881736700000004</c:v>
                </c:pt>
                <c:pt idx="1212">
                  <c:v>0.65881736700000004</c:v>
                </c:pt>
                <c:pt idx="1213">
                  <c:v>0.65881736700000004</c:v>
                </c:pt>
                <c:pt idx="1214">
                  <c:v>0.65881736700000004</c:v>
                </c:pt>
                <c:pt idx="1215">
                  <c:v>0.65881736700000004</c:v>
                </c:pt>
                <c:pt idx="1216">
                  <c:v>0.65881736700000004</c:v>
                </c:pt>
                <c:pt idx="1217">
                  <c:v>0.65881736700000004</c:v>
                </c:pt>
                <c:pt idx="1218">
                  <c:v>0.69561375599999997</c:v>
                </c:pt>
                <c:pt idx="1219">
                  <c:v>0.69561375599999997</c:v>
                </c:pt>
                <c:pt idx="1220">
                  <c:v>0.80421379100000001</c:v>
                </c:pt>
                <c:pt idx="1221">
                  <c:v>0.87047445700000003</c:v>
                </c:pt>
                <c:pt idx="1222">
                  <c:v>0.87047445700000003</c:v>
                </c:pt>
                <c:pt idx="1223">
                  <c:v>0.87047445700000003</c:v>
                </c:pt>
                <c:pt idx="1224">
                  <c:v>0.87047445700000003</c:v>
                </c:pt>
                <c:pt idx="1225">
                  <c:v>0.87047445700000003</c:v>
                </c:pt>
                <c:pt idx="1226">
                  <c:v>0.87047445700000003</c:v>
                </c:pt>
                <c:pt idx="1227">
                  <c:v>0.87047445700000003</c:v>
                </c:pt>
                <c:pt idx="1228">
                  <c:v>0.87047445700000003</c:v>
                </c:pt>
                <c:pt idx="1229">
                  <c:v>0.87047445700000003</c:v>
                </c:pt>
                <c:pt idx="1230">
                  <c:v>0.87047445700000003</c:v>
                </c:pt>
                <c:pt idx="1231">
                  <c:v>0.87047445700000003</c:v>
                </c:pt>
                <c:pt idx="1232">
                  <c:v>0.87047445700000003</c:v>
                </c:pt>
                <c:pt idx="1233">
                  <c:v>0.87047445700000003</c:v>
                </c:pt>
                <c:pt idx="1234">
                  <c:v>0.87047445700000003</c:v>
                </c:pt>
                <c:pt idx="1235">
                  <c:v>0.87047445700000003</c:v>
                </c:pt>
                <c:pt idx="1236">
                  <c:v>0.87047445700000003</c:v>
                </c:pt>
                <c:pt idx="1237">
                  <c:v>0.87047445700000003</c:v>
                </c:pt>
                <c:pt idx="1238">
                  <c:v>0.87047445700000003</c:v>
                </c:pt>
                <c:pt idx="1239">
                  <c:v>0.87047445700000003</c:v>
                </c:pt>
                <c:pt idx="1240">
                  <c:v>0.87047445700000003</c:v>
                </c:pt>
                <c:pt idx="1241">
                  <c:v>0.63546024199999995</c:v>
                </c:pt>
                <c:pt idx="1242">
                  <c:v>0.63546024199999995</c:v>
                </c:pt>
                <c:pt idx="1243">
                  <c:v>0.63546024199999995</c:v>
                </c:pt>
                <c:pt idx="1244">
                  <c:v>0.66349850700000002</c:v>
                </c:pt>
                <c:pt idx="1245">
                  <c:v>0.66349850700000002</c:v>
                </c:pt>
                <c:pt idx="1246">
                  <c:v>0.70198782699999995</c:v>
                </c:pt>
                <c:pt idx="1247">
                  <c:v>0.76467466100000003</c:v>
                </c:pt>
                <c:pt idx="1248">
                  <c:v>0.76467466100000003</c:v>
                </c:pt>
                <c:pt idx="1249">
                  <c:v>0.76467466100000003</c:v>
                </c:pt>
                <c:pt idx="1250">
                  <c:v>0.76467466100000003</c:v>
                </c:pt>
                <c:pt idx="1251">
                  <c:v>0.76467466100000003</c:v>
                </c:pt>
                <c:pt idx="1252">
                  <c:v>0.76467466100000003</c:v>
                </c:pt>
                <c:pt idx="1253">
                  <c:v>0.76467466100000003</c:v>
                </c:pt>
                <c:pt idx="1254">
                  <c:v>0.76467466100000003</c:v>
                </c:pt>
                <c:pt idx="1255">
                  <c:v>0.76467466100000003</c:v>
                </c:pt>
                <c:pt idx="1256">
                  <c:v>0.76467466100000003</c:v>
                </c:pt>
                <c:pt idx="1257">
                  <c:v>0.76467466100000003</c:v>
                </c:pt>
                <c:pt idx="1258">
                  <c:v>0.76467466100000003</c:v>
                </c:pt>
                <c:pt idx="1259">
                  <c:v>0.76467466100000003</c:v>
                </c:pt>
                <c:pt idx="1260">
                  <c:v>0.76467466100000003</c:v>
                </c:pt>
                <c:pt idx="1261">
                  <c:v>0.76467466100000003</c:v>
                </c:pt>
                <c:pt idx="1262">
                  <c:v>0.76467466100000003</c:v>
                </c:pt>
                <c:pt idx="1263">
                  <c:v>0.76467466100000003</c:v>
                </c:pt>
                <c:pt idx="1264">
                  <c:v>0.76467466100000003</c:v>
                </c:pt>
                <c:pt idx="1265">
                  <c:v>0.76467466100000003</c:v>
                </c:pt>
                <c:pt idx="1266">
                  <c:v>0.76467466100000003</c:v>
                </c:pt>
                <c:pt idx="1267">
                  <c:v>0.715896914</c:v>
                </c:pt>
                <c:pt idx="1268">
                  <c:v>0.70685656500000005</c:v>
                </c:pt>
                <c:pt idx="1269">
                  <c:v>0.70685656500000005</c:v>
                </c:pt>
                <c:pt idx="1270">
                  <c:v>0.70685656500000005</c:v>
                </c:pt>
                <c:pt idx="1271">
                  <c:v>0.70685656500000005</c:v>
                </c:pt>
                <c:pt idx="1272">
                  <c:v>0.70685656500000005</c:v>
                </c:pt>
                <c:pt idx="1273">
                  <c:v>0.70685656500000005</c:v>
                </c:pt>
                <c:pt idx="1274">
                  <c:v>0.70685656500000005</c:v>
                </c:pt>
                <c:pt idx="1275">
                  <c:v>0.85492268599999999</c:v>
                </c:pt>
                <c:pt idx="1276">
                  <c:v>0.94562795799999999</c:v>
                </c:pt>
                <c:pt idx="1277">
                  <c:v>0.94562795799999999</c:v>
                </c:pt>
                <c:pt idx="1278">
                  <c:v>0.950268047</c:v>
                </c:pt>
                <c:pt idx="1279">
                  <c:v>0.950268047</c:v>
                </c:pt>
                <c:pt idx="1280">
                  <c:v>0.950268047</c:v>
                </c:pt>
                <c:pt idx="1281">
                  <c:v>0.950268047</c:v>
                </c:pt>
                <c:pt idx="1282">
                  <c:v>0.950268047</c:v>
                </c:pt>
                <c:pt idx="1283">
                  <c:v>0.950268047</c:v>
                </c:pt>
                <c:pt idx="1284">
                  <c:v>0.950268047</c:v>
                </c:pt>
                <c:pt idx="1285">
                  <c:v>0.950268047</c:v>
                </c:pt>
                <c:pt idx="1286">
                  <c:v>0.950268047</c:v>
                </c:pt>
                <c:pt idx="1287">
                  <c:v>0.950268047</c:v>
                </c:pt>
                <c:pt idx="1288">
                  <c:v>0.950268047</c:v>
                </c:pt>
                <c:pt idx="1289">
                  <c:v>0.950268047</c:v>
                </c:pt>
                <c:pt idx="1290">
                  <c:v>0.950268047</c:v>
                </c:pt>
                <c:pt idx="1291">
                  <c:v>0.950268047</c:v>
                </c:pt>
                <c:pt idx="1292">
                  <c:v>0.950268047</c:v>
                </c:pt>
                <c:pt idx="1293">
                  <c:v>0.950268047</c:v>
                </c:pt>
                <c:pt idx="1294">
                  <c:v>0.950268047</c:v>
                </c:pt>
                <c:pt idx="1295">
                  <c:v>0.950268047</c:v>
                </c:pt>
                <c:pt idx="1296">
                  <c:v>0.950268047</c:v>
                </c:pt>
                <c:pt idx="1297">
                  <c:v>0.950268047</c:v>
                </c:pt>
                <c:pt idx="1298">
                  <c:v>0.56911997999999997</c:v>
                </c:pt>
                <c:pt idx="1299">
                  <c:v>0.58524774800000001</c:v>
                </c:pt>
                <c:pt idx="1300">
                  <c:v>0.59012427599999995</c:v>
                </c:pt>
                <c:pt idx="1301">
                  <c:v>0.59012427599999995</c:v>
                </c:pt>
                <c:pt idx="1302">
                  <c:v>0.59012427599999995</c:v>
                </c:pt>
                <c:pt idx="1303">
                  <c:v>0.59012427599999995</c:v>
                </c:pt>
                <c:pt idx="1304">
                  <c:v>0.59012427599999995</c:v>
                </c:pt>
                <c:pt idx="1305">
                  <c:v>0.60875076500000003</c:v>
                </c:pt>
                <c:pt idx="1306">
                  <c:v>0.64425738899999996</c:v>
                </c:pt>
                <c:pt idx="1307">
                  <c:v>0.64425738899999996</c:v>
                </c:pt>
                <c:pt idx="1308">
                  <c:v>0.64425738899999996</c:v>
                </c:pt>
                <c:pt idx="1309">
                  <c:v>0.64425738899999996</c:v>
                </c:pt>
                <c:pt idx="1310">
                  <c:v>0.64425738899999996</c:v>
                </c:pt>
                <c:pt idx="1311">
                  <c:v>0.64425738899999996</c:v>
                </c:pt>
                <c:pt idx="1312">
                  <c:v>0.64425738899999996</c:v>
                </c:pt>
                <c:pt idx="1313">
                  <c:v>0.64425738899999996</c:v>
                </c:pt>
                <c:pt idx="1314">
                  <c:v>0.80332057099999998</c:v>
                </c:pt>
                <c:pt idx="1315">
                  <c:v>0.80332057099999998</c:v>
                </c:pt>
                <c:pt idx="1316">
                  <c:v>0.80332057099999998</c:v>
                </c:pt>
                <c:pt idx="1317">
                  <c:v>0.80332057099999998</c:v>
                </c:pt>
                <c:pt idx="1318">
                  <c:v>0.80332057099999998</c:v>
                </c:pt>
                <c:pt idx="1319">
                  <c:v>0.80332057099999998</c:v>
                </c:pt>
                <c:pt idx="1320">
                  <c:v>0.80332057099999998</c:v>
                </c:pt>
                <c:pt idx="1321">
                  <c:v>0.80332057099999998</c:v>
                </c:pt>
                <c:pt idx="1322">
                  <c:v>0.80332057099999998</c:v>
                </c:pt>
                <c:pt idx="1323">
                  <c:v>0.80332057099999998</c:v>
                </c:pt>
                <c:pt idx="1324">
                  <c:v>0.80332057099999998</c:v>
                </c:pt>
                <c:pt idx="1325">
                  <c:v>0.80332057099999998</c:v>
                </c:pt>
                <c:pt idx="1326">
                  <c:v>0.80332057099999998</c:v>
                </c:pt>
                <c:pt idx="1327">
                  <c:v>0.80332057099999998</c:v>
                </c:pt>
                <c:pt idx="1328">
                  <c:v>0.80332057099999998</c:v>
                </c:pt>
                <c:pt idx="1329">
                  <c:v>0.80332057099999998</c:v>
                </c:pt>
                <c:pt idx="1330">
                  <c:v>0.80332057099999998</c:v>
                </c:pt>
                <c:pt idx="1331">
                  <c:v>0.80332057099999998</c:v>
                </c:pt>
                <c:pt idx="1332">
                  <c:v>0.80332057099999998</c:v>
                </c:pt>
                <c:pt idx="1333">
                  <c:v>0.80332057099999998</c:v>
                </c:pt>
                <c:pt idx="1334">
                  <c:v>0.685517406</c:v>
                </c:pt>
                <c:pt idx="1335">
                  <c:v>0.685517406</c:v>
                </c:pt>
                <c:pt idx="1336">
                  <c:v>0.685517406</c:v>
                </c:pt>
                <c:pt idx="1337">
                  <c:v>0.685517406</c:v>
                </c:pt>
                <c:pt idx="1338">
                  <c:v>0.685517406</c:v>
                </c:pt>
                <c:pt idx="1339">
                  <c:v>0.685517406</c:v>
                </c:pt>
                <c:pt idx="1340">
                  <c:v>0.685517406</c:v>
                </c:pt>
                <c:pt idx="1341">
                  <c:v>0.685517406</c:v>
                </c:pt>
                <c:pt idx="1342">
                  <c:v>0.685517406</c:v>
                </c:pt>
                <c:pt idx="1343">
                  <c:v>0.685517406</c:v>
                </c:pt>
                <c:pt idx="1344">
                  <c:v>0.685517406</c:v>
                </c:pt>
                <c:pt idx="1345">
                  <c:v>0.685517406</c:v>
                </c:pt>
                <c:pt idx="1346">
                  <c:v>0.685517406</c:v>
                </c:pt>
                <c:pt idx="1347">
                  <c:v>0.685517406</c:v>
                </c:pt>
                <c:pt idx="1348">
                  <c:v>0.685517406</c:v>
                </c:pt>
                <c:pt idx="1349">
                  <c:v>0.685517406</c:v>
                </c:pt>
                <c:pt idx="1350">
                  <c:v>0.685517406</c:v>
                </c:pt>
                <c:pt idx="1351">
                  <c:v>0.685517406</c:v>
                </c:pt>
                <c:pt idx="1352">
                  <c:v>0.685517406</c:v>
                </c:pt>
                <c:pt idx="1353">
                  <c:v>0.685517406</c:v>
                </c:pt>
                <c:pt idx="1354">
                  <c:v>0.66144811999999997</c:v>
                </c:pt>
                <c:pt idx="1355">
                  <c:v>0.66144811999999997</c:v>
                </c:pt>
                <c:pt idx="1356">
                  <c:v>0.66144811999999997</c:v>
                </c:pt>
                <c:pt idx="1357">
                  <c:v>0.66144811999999997</c:v>
                </c:pt>
                <c:pt idx="1358">
                  <c:v>0.66144811999999997</c:v>
                </c:pt>
                <c:pt idx="1359">
                  <c:v>0.66144811999999997</c:v>
                </c:pt>
                <c:pt idx="1360">
                  <c:v>0.66144811999999997</c:v>
                </c:pt>
                <c:pt idx="1361">
                  <c:v>0.67504331500000003</c:v>
                </c:pt>
                <c:pt idx="1362">
                  <c:v>0.67504331500000003</c:v>
                </c:pt>
                <c:pt idx="1363">
                  <c:v>0.67504331500000003</c:v>
                </c:pt>
                <c:pt idx="1364">
                  <c:v>0.67504331500000003</c:v>
                </c:pt>
                <c:pt idx="1365">
                  <c:v>0.67504331500000003</c:v>
                </c:pt>
                <c:pt idx="1366">
                  <c:v>0.67504331500000003</c:v>
                </c:pt>
                <c:pt idx="1367">
                  <c:v>0.67504331500000003</c:v>
                </c:pt>
                <c:pt idx="1368">
                  <c:v>0.67504331500000003</c:v>
                </c:pt>
                <c:pt idx="1369">
                  <c:v>0.67504331500000003</c:v>
                </c:pt>
                <c:pt idx="1370">
                  <c:v>0.67504331500000003</c:v>
                </c:pt>
                <c:pt idx="1371">
                  <c:v>0.67504331500000003</c:v>
                </c:pt>
                <c:pt idx="1372">
                  <c:v>0.67504331500000003</c:v>
                </c:pt>
                <c:pt idx="1373">
                  <c:v>0.67504331500000003</c:v>
                </c:pt>
                <c:pt idx="1374">
                  <c:v>0.67504331500000003</c:v>
                </c:pt>
                <c:pt idx="1375">
                  <c:v>0.67504331500000003</c:v>
                </c:pt>
                <c:pt idx="1376">
                  <c:v>0.67504331500000003</c:v>
                </c:pt>
                <c:pt idx="1377">
                  <c:v>0.67504331500000003</c:v>
                </c:pt>
                <c:pt idx="1378">
                  <c:v>0.67504331500000003</c:v>
                </c:pt>
                <c:pt idx="1379">
                  <c:v>0.67504331500000003</c:v>
                </c:pt>
                <c:pt idx="1380">
                  <c:v>0.84930422299999997</c:v>
                </c:pt>
                <c:pt idx="1381">
                  <c:v>0.84930422299999997</c:v>
                </c:pt>
                <c:pt idx="1382">
                  <c:v>0.84930422299999997</c:v>
                </c:pt>
                <c:pt idx="1383">
                  <c:v>0.84930422299999997</c:v>
                </c:pt>
                <c:pt idx="1384">
                  <c:v>0.84930422299999997</c:v>
                </c:pt>
                <c:pt idx="1385">
                  <c:v>0.84930422299999997</c:v>
                </c:pt>
                <c:pt idx="1386">
                  <c:v>0.84930422299999997</c:v>
                </c:pt>
                <c:pt idx="1387">
                  <c:v>0.87585524100000001</c:v>
                </c:pt>
                <c:pt idx="1388">
                  <c:v>0.93801729199999995</c:v>
                </c:pt>
                <c:pt idx="1389">
                  <c:v>0.93801729199999995</c:v>
                </c:pt>
                <c:pt idx="1390">
                  <c:v>0.93801729199999995</c:v>
                </c:pt>
                <c:pt idx="1391">
                  <c:v>0.93801729199999995</c:v>
                </c:pt>
                <c:pt idx="1392">
                  <c:v>0.93801729199999995</c:v>
                </c:pt>
                <c:pt idx="1393">
                  <c:v>0.93801729199999995</c:v>
                </c:pt>
                <c:pt idx="1394">
                  <c:v>0.93801729199999995</c:v>
                </c:pt>
                <c:pt idx="1395">
                  <c:v>0.93801729199999995</c:v>
                </c:pt>
                <c:pt idx="1396">
                  <c:v>0.93801729199999995</c:v>
                </c:pt>
                <c:pt idx="1397">
                  <c:v>0.93801729199999995</c:v>
                </c:pt>
                <c:pt idx="1398">
                  <c:v>0.93801729199999995</c:v>
                </c:pt>
                <c:pt idx="1399">
                  <c:v>0.93801729199999995</c:v>
                </c:pt>
                <c:pt idx="1400">
                  <c:v>0.93801729199999995</c:v>
                </c:pt>
                <c:pt idx="1401">
                  <c:v>0.93801729199999995</c:v>
                </c:pt>
                <c:pt idx="1402">
                  <c:v>0.93801729199999995</c:v>
                </c:pt>
                <c:pt idx="1403">
                  <c:v>0.93801729199999995</c:v>
                </c:pt>
                <c:pt idx="1404">
                  <c:v>0.93801729199999995</c:v>
                </c:pt>
                <c:pt idx="1405">
                  <c:v>0.93801729199999995</c:v>
                </c:pt>
                <c:pt idx="1406">
                  <c:v>0.93801729199999995</c:v>
                </c:pt>
                <c:pt idx="1407">
                  <c:v>0.93801729199999995</c:v>
                </c:pt>
                <c:pt idx="1408">
                  <c:v>0.69486568500000001</c:v>
                </c:pt>
                <c:pt idx="1409">
                  <c:v>0.69486568500000001</c:v>
                </c:pt>
                <c:pt idx="1410">
                  <c:v>0.69486568500000001</c:v>
                </c:pt>
                <c:pt idx="1411">
                  <c:v>0.69486568500000001</c:v>
                </c:pt>
                <c:pt idx="1412">
                  <c:v>0.69486568500000001</c:v>
                </c:pt>
                <c:pt idx="1413">
                  <c:v>0.69486568500000001</c:v>
                </c:pt>
                <c:pt idx="1414">
                  <c:v>0.69486568500000001</c:v>
                </c:pt>
                <c:pt idx="1415">
                  <c:v>0.69486568500000001</c:v>
                </c:pt>
                <c:pt idx="1416">
                  <c:v>0.69486568500000001</c:v>
                </c:pt>
                <c:pt idx="1417">
                  <c:v>0.69486568500000001</c:v>
                </c:pt>
                <c:pt idx="1418">
                  <c:v>0.63825494999999999</c:v>
                </c:pt>
                <c:pt idx="1419">
                  <c:v>0.63825494999999999</c:v>
                </c:pt>
                <c:pt idx="1420">
                  <c:v>0.63825494999999999</c:v>
                </c:pt>
                <c:pt idx="1421">
                  <c:v>0.63825494999999999</c:v>
                </c:pt>
                <c:pt idx="1422">
                  <c:v>0.63825494999999999</c:v>
                </c:pt>
                <c:pt idx="1423">
                  <c:v>0.63825494999999999</c:v>
                </c:pt>
                <c:pt idx="1424">
                  <c:v>0.63825494999999999</c:v>
                </c:pt>
                <c:pt idx="1425">
                  <c:v>0.63825494999999999</c:v>
                </c:pt>
                <c:pt idx="1426">
                  <c:v>0.63825494999999999</c:v>
                </c:pt>
                <c:pt idx="1427">
                  <c:v>0.63825494999999999</c:v>
                </c:pt>
                <c:pt idx="1428">
                  <c:v>0.63825494999999999</c:v>
                </c:pt>
                <c:pt idx="1429">
                  <c:v>0.63825494999999999</c:v>
                </c:pt>
                <c:pt idx="1430">
                  <c:v>0.63825494999999999</c:v>
                </c:pt>
                <c:pt idx="1431">
                  <c:v>0.63825494999999999</c:v>
                </c:pt>
                <c:pt idx="1432">
                  <c:v>0.63825494999999999</c:v>
                </c:pt>
                <c:pt idx="1433">
                  <c:v>0.63825494999999999</c:v>
                </c:pt>
                <c:pt idx="1434">
                  <c:v>0.63825494999999999</c:v>
                </c:pt>
                <c:pt idx="1435">
                  <c:v>0.59066645799999995</c:v>
                </c:pt>
                <c:pt idx="1436">
                  <c:v>0.57408292100000002</c:v>
                </c:pt>
                <c:pt idx="1437">
                  <c:v>0.57408292100000002</c:v>
                </c:pt>
                <c:pt idx="1438">
                  <c:v>0.57408292100000002</c:v>
                </c:pt>
                <c:pt idx="1439">
                  <c:v>0.57408292100000002</c:v>
                </c:pt>
                <c:pt idx="1440">
                  <c:v>0.57408292100000002</c:v>
                </c:pt>
                <c:pt idx="1441">
                  <c:v>0.57408292100000002</c:v>
                </c:pt>
                <c:pt idx="1442">
                  <c:v>0.57408292100000002</c:v>
                </c:pt>
                <c:pt idx="1443">
                  <c:v>0.70134729900000004</c:v>
                </c:pt>
                <c:pt idx="1444">
                  <c:v>0.70134729900000004</c:v>
                </c:pt>
                <c:pt idx="1445">
                  <c:v>0.70134729900000004</c:v>
                </c:pt>
                <c:pt idx="1446">
                  <c:v>0.70134729900000004</c:v>
                </c:pt>
                <c:pt idx="1447">
                  <c:v>0.70134729900000004</c:v>
                </c:pt>
                <c:pt idx="1448">
                  <c:v>0.70134729900000004</c:v>
                </c:pt>
                <c:pt idx="1449">
                  <c:v>0.70134729900000004</c:v>
                </c:pt>
                <c:pt idx="1450">
                  <c:v>0.70497154200000001</c:v>
                </c:pt>
                <c:pt idx="1451">
                  <c:v>0.70497154200000001</c:v>
                </c:pt>
                <c:pt idx="1452">
                  <c:v>0.71225304199999995</c:v>
                </c:pt>
                <c:pt idx="1453">
                  <c:v>0.89736358999999999</c:v>
                </c:pt>
                <c:pt idx="1454">
                  <c:v>0.89736358999999999</c:v>
                </c:pt>
                <c:pt idx="1455">
                  <c:v>0.89736358999999999</c:v>
                </c:pt>
                <c:pt idx="1456">
                  <c:v>0.89736358999999999</c:v>
                </c:pt>
                <c:pt idx="1457">
                  <c:v>0.89736358999999999</c:v>
                </c:pt>
                <c:pt idx="1458">
                  <c:v>0.89736358999999999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4-4954-96FD-84D3DA4728EB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0_Mean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工作表1!$D$2:$D$1460</c:f>
              <c:numCache>
                <c:formatCode>General</c:formatCode>
                <c:ptCount val="1459"/>
                <c:pt idx="0">
                  <c:v>0.48520042400000002</c:v>
                </c:pt>
                <c:pt idx="1">
                  <c:v>0.47869992</c:v>
                </c:pt>
                <c:pt idx="2">
                  <c:v>0.48334958700000002</c:v>
                </c:pt>
                <c:pt idx="3">
                  <c:v>0.48695707599999999</c:v>
                </c:pt>
                <c:pt idx="4">
                  <c:v>0.48739507700000001</c:v>
                </c:pt>
                <c:pt idx="5">
                  <c:v>0.49565376799999999</c:v>
                </c:pt>
                <c:pt idx="6">
                  <c:v>0.50659130299999999</c:v>
                </c:pt>
                <c:pt idx="7">
                  <c:v>0.52144286500000003</c:v>
                </c:pt>
                <c:pt idx="8">
                  <c:v>0.53832960100000005</c:v>
                </c:pt>
                <c:pt idx="9">
                  <c:v>0.53774602000000005</c:v>
                </c:pt>
                <c:pt idx="10">
                  <c:v>0.53603270199999997</c:v>
                </c:pt>
                <c:pt idx="11">
                  <c:v>0.53469033700000002</c:v>
                </c:pt>
                <c:pt idx="12">
                  <c:v>0.534434768</c:v>
                </c:pt>
                <c:pt idx="13">
                  <c:v>0.532368226</c:v>
                </c:pt>
                <c:pt idx="14">
                  <c:v>0.52497944100000005</c:v>
                </c:pt>
                <c:pt idx="15">
                  <c:v>0.50837791700000001</c:v>
                </c:pt>
                <c:pt idx="16">
                  <c:v>0.49532808900000003</c:v>
                </c:pt>
                <c:pt idx="17">
                  <c:v>0.49525333700000002</c:v>
                </c:pt>
                <c:pt idx="18">
                  <c:v>0.49531538400000003</c:v>
                </c:pt>
                <c:pt idx="19">
                  <c:v>0.49305965800000001</c:v>
                </c:pt>
                <c:pt idx="20">
                  <c:v>0.48579565499999999</c:v>
                </c:pt>
                <c:pt idx="21">
                  <c:v>0.48007383599999998</c:v>
                </c:pt>
                <c:pt idx="22">
                  <c:v>0.48103984300000002</c:v>
                </c:pt>
                <c:pt idx="23">
                  <c:v>0.48587808999999998</c:v>
                </c:pt>
                <c:pt idx="24">
                  <c:v>0.49678492200000002</c:v>
                </c:pt>
                <c:pt idx="25">
                  <c:v>0.49023107300000002</c:v>
                </c:pt>
                <c:pt idx="26">
                  <c:v>0.48208597399999997</c:v>
                </c:pt>
                <c:pt idx="27">
                  <c:v>0.47008842699999998</c:v>
                </c:pt>
                <c:pt idx="28">
                  <c:v>0.455665769</c:v>
                </c:pt>
                <c:pt idx="29">
                  <c:v>0.45834897699999999</c:v>
                </c:pt>
                <c:pt idx="30">
                  <c:v>0.46175279800000002</c:v>
                </c:pt>
                <c:pt idx="31">
                  <c:v>0.46471135499999999</c:v>
                </c:pt>
                <c:pt idx="32">
                  <c:v>0.46658963599999997</c:v>
                </c:pt>
                <c:pt idx="33">
                  <c:v>0.46996660400000001</c:v>
                </c:pt>
                <c:pt idx="34">
                  <c:v>0.47270386800000003</c:v>
                </c:pt>
                <c:pt idx="35">
                  <c:v>0.47564292699999999</c:v>
                </c:pt>
                <c:pt idx="36">
                  <c:v>0.47711893700000002</c:v>
                </c:pt>
                <c:pt idx="37">
                  <c:v>0.47325290199999998</c:v>
                </c:pt>
                <c:pt idx="38">
                  <c:v>0.475130049</c:v>
                </c:pt>
                <c:pt idx="39">
                  <c:v>0.47676326099999999</c:v>
                </c:pt>
                <c:pt idx="40">
                  <c:v>0.47951369100000002</c:v>
                </c:pt>
                <c:pt idx="41">
                  <c:v>0.48257842299999998</c:v>
                </c:pt>
                <c:pt idx="42">
                  <c:v>0.490620259</c:v>
                </c:pt>
                <c:pt idx="43">
                  <c:v>0.50057631000000002</c:v>
                </c:pt>
                <c:pt idx="44">
                  <c:v>0.50476478899999999</c:v>
                </c:pt>
                <c:pt idx="45">
                  <c:v>0.51025682999999999</c:v>
                </c:pt>
                <c:pt idx="46">
                  <c:v>0.51583752299999996</c:v>
                </c:pt>
                <c:pt idx="47">
                  <c:v>0.52159867100000001</c:v>
                </c:pt>
                <c:pt idx="48">
                  <c:v>0.52827793199999995</c:v>
                </c:pt>
                <c:pt idx="49">
                  <c:v>0.53515072799999996</c:v>
                </c:pt>
                <c:pt idx="50">
                  <c:v>0.54131589899999999</c:v>
                </c:pt>
                <c:pt idx="51">
                  <c:v>0.54773972400000004</c:v>
                </c:pt>
                <c:pt idx="52">
                  <c:v>0.55408160200000001</c:v>
                </c:pt>
                <c:pt idx="53">
                  <c:v>0.55953129000000001</c:v>
                </c:pt>
                <c:pt idx="54">
                  <c:v>0.564310227</c:v>
                </c:pt>
                <c:pt idx="55">
                  <c:v>0.56854100100000005</c:v>
                </c:pt>
                <c:pt idx="56">
                  <c:v>0.57208192099999999</c:v>
                </c:pt>
                <c:pt idx="57">
                  <c:v>0.57587205600000002</c:v>
                </c:pt>
                <c:pt idx="58">
                  <c:v>0.58305918800000001</c:v>
                </c:pt>
                <c:pt idx="59">
                  <c:v>0.59904150300000003</c:v>
                </c:pt>
                <c:pt idx="60">
                  <c:v>0.60488372599999995</c:v>
                </c:pt>
                <c:pt idx="61">
                  <c:v>0.60785526899999998</c:v>
                </c:pt>
                <c:pt idx="62">
                  <c:v>0.60489007100000003</c:v>
                </c:pt>
                <c:pt idx="63">
                  <c:v>0.59619848399999997</c:v>
                </c:pt>
                <c:pt idx="64">
                  <c:v>0.58813874600000005</c:v>
                </c:pt>
                <c:pt idx="65">
                  <c:v>0.58967256599999995</c:v>
                </c:pt>
                <c:pt idx="66">
                  <c:v>0.59158792900000001</c:v>
                </c:pt>
                <c:pt idx="67">
                  <c:v>0.59293734899999995</c:v>
                </c:pt>
                <c:pt idx="68">
                  <c:v>0.59459958300000004</c:v>
                </c:pt>
                <c:pt idx="69">
                  <c:v>0.59781891799999998</c:v>
                </c:pt>
                <c:pt idx="70">
                  <c:v>0.59817045700000004</c:v>
                </c:pt>
                <c:pt idx="71">
                  <c:v>0.59765420499999999</c:v>
                </c:pt>
                <c:pt idx="72">
                  <c:v>0.60016193900000003</c:v>
                </c:pt>
                <c:pt idx="73">
                  <c:v>0.60678057699999999</c:v>
                </c:pt>
                <c:pt idx="74">
                  <c:v>0.60634275900000001</c:v>
                </c:pt>
                <c:pt idx="75">
                  <c:v>0.60709094200000002</c:v>
                </c:pt>
                <c:pt idx="76">
                  <c:v>0.60852988799999996</c:v>
                </c:pt>
                <c:pt idx="77">
                  <c:v>0.60928347400000005</c:v>
                </c:pt>
                <c:pt idx="78">
                  <c:v>0.60883343899999998</c:v>
                </c:pt>
                <c:pt idx="79">
                  <c:v>0.59901543099999999</c:v>
                </c:pt>
                <c:pt idx="80">
                  <c:v>0.59832942600000005</c:v>
                </c:pt>
                <c:pt idx="81">
                  <c:v>0.59949111399999999</c:v>
                </c:pt>
                <c:pt idx="82">
                  <c:v>0.59995965799999995</c:v>
                </c:pt>
                <c:pt idx="83">
                  <c:v>0.60115169400000001</c:v>
                </c:pt>
                <c:pt idx="84">
                  <c:v>0.60156541699999999</c:v>
                </c:pt>
                <c:pt idx="85">
                  <c:v>0.60214582999999999</c:v>
                </c:pt>
                <c:pt idx="86">
                  <c:v>0.60297433300000003</c:v>
                </c:pt>
                <c:pt idx="87">
                  <c:v>0.60786428599999998</c:v>
                </c:pt>
                <c:pt idx="88">
                  <c:v>0.611975355</c:v>
                </c:pt>
                <c:pt idx="89">
                  <c:v>0.61000678200000003</c:v>
                </c:pt>
                <c:pt idx="90">
                  <c:v>0.61053571900000003</c:v>
                </c:pt>
                <c:pt idx="91">
                  <c:v>0.61178398199999995</c:v>
                </c:pt>
                <c:pt idx="92">
                  <c:v>0.608598313</c:v>
                </c:pt>
                <c:pt idx="93">
                  <c:v>0.60088333699999996</c:v>
                </c:pt>
                <c:pt idx="94">
                  <c:v>0.60239197099999997</c:v>
                </c:pt>
                <c:pt idx="95">
                  <c:v>0.60394613900000005</c:v>
                </c:pt>
                <c:pt idx="96">
                  <c:v>0.60537300199999999</c:v>
                </c:pt>
                <c:pt idx="97">
                  <c:v>0.607425412</c:v>
                </c:pt>
                <c:pt idx="98">
                  <c:v>0.60846770999999999</c:v>
                </c:pt>
                <c:pt idx="99">
                  <c:v>0.60957350300000002</c:v>
                </c:pt>
                <c:pt idx="100">
                  <c:v>0.61670842199999998</c:v>
                </c:pt>
                <c:pt idx="101">
                  <c:v>0.624763705</c:v>
                </c:pt>
                <c:pt idx="102">
                  <c:v>0.63651932300000003</c:v>
                </c:pt>
                <c:pt idx="103">
                  <c:v>0.65017509399999995</c:v>
                </c:pt>
                <c:pt idx="104">
                  <c:v>0.66297501800000003</c:v>
                </c:pt>
                <c:pt idx="105">
                  <c:v>0.67572170499999995</c:v>
                </c:pt>
                <c:pt idx="106">
                  <c:v>0.68669750799999996</c:v>
                </c:pt>
                <c:pt idx="107">
                  <c:v>0.66869104800000001</c:v>
                </c:pt>
                <c:pt idx="108">
                  <c:v>0.65998251699999999</c:v>
                </c:pt>
                <c:pt idx="109">
                  <c:v>0.64842078400000003</c:v>
                </c:pt>
                <c:pt idx="110">
                  <c:v>0.62933032</c:v>
                </c:pt>
                <c:pt idx="111">
                  <c:v>0.61113890500000001</c:v>
                </c:pt>
                <c:pt idx="112">
                  <c:v>0.59841122000000002</c:v>
                </c:pt>
                <c:pt idx="113">
                  <c:v>0.58640330900000004</c:v>
                </c:pt>
                <c:pt idx="114">
                  <c:v>0.57739138599999995</c:v>
                </c:pt>
                <c:pt idx="115">
                  <c:v>0.56670008400000005</c:v>
                </c:pt>
                <c:pt idx="116">
                  <c:v>0.55355385999999995</c:v>
                </c:pt>
                <c:pt idx="117">
                  <c:v>0.53878623400000003</c:v>
                </c:pt>
                <c:pt idx="118">
                  <c:v>0.52485183999999996</c:v>
                </c:pt>
                <c:pt idx="119">
                  <c:v>0.51362598999999998</c:v>
                </c:pt>
                <c:pt idx="120">
                  <c:v>0.497698694</c:v>
                </c:pt>
                <c:pt idx="121">
                  <c:v>0.47998100500000002</c:v>
                </c:pt>
                <c:pt idx="122">
                  <c:v>0.454625049</c:v>
                </c:pt>
                <c:pt idx="123">
                  <c:v>0.42989532600000002</c:v>
                </c:pt>
                <c:pt idx="124">
                  <c:v>0.40679488600000002</c:v>
                </c:pt>
                <c:pt idx="125">
                  <c:v>0.38292960599999998</c:v>
                </c:pt>
                <c:pt idx="126">
                  <c:v>0.36022978300000003</c:v>
                </c:pt>
                <c:pt idx="127">
                  <c:v>0.36343988900000002</c:v>
                </c:pt>
                <c:pt idx="128">
                  <c:v>0.35700700400000002</c:v>
                </c:pt>
                <c:pt idx="129">
                  <c:v>0.357238956</c:v>
                </c:pt>
                <c:pt idx="130">
                  <c:v>0.36638763400000002</c:v>
                </c:pt>
                <c:pt idx="131">
                  <c:v>0.37469945300000002</c:v>
                </c:pt>
                <c:pt idx="132">
                  <c:v>0.38160982399999999</c:v>
                </c:pt>
                <c:pt idx="133">
                  <c:v>0.39453381500000001</c:v>
                </c:pt>
                <c:pt idx="134">
                  <c:v>0.40197330599999997</c:v>
                </c:pt>
                <c:pt idx="135">
                  <c:v>0.40384093100000001</c:v>
                </c:pt>
                <c:pt idx="136">
                  <c:v>0.40083477099999998</c:v>
                </c:pt>
                <c:pt idx="137">
                  <c:v>0.40312446000000002</c:v>
                </c:pt>
                <c:pt idx="138">
                  <c:v>0.40546484500000002</c:v>
                </c:pt>
                <c:pt idx="139">
                  <c:v>0.40924125</c:v>
                </c:pt>
                <c:pt idx="140">
                  <c:v>0.41573447000000002</c:v>
                </c:pt>
                <c:pt idx="141">
                  <c:v>0.42026474000000003</c:v>
                </c:pt>
                <c:pt idx="142">
                  <c:v>0.426235855</c:v>
                </c:pt>
                <c:pt idx="143">
                  <c:v>0.43167154899999999</c:v>
                </c:pt>
                <c:pt idx="144">
                  <c:v>0.44055856100000002</c:v>
                </c:pt>
                <c:pt idx="145">
                  <c:v>0.44174659700000002</c:v>
                </c:pt>
                <c:pt idx="146">
                  <c:v>0.44273660199999998</c:v>
                </c:pt>
                <c:pt idx="147">
                  <c:v>0.44336053800000003</c:v>
                </c:pt>
                <c:pt idx="148">
                  <c:v>0.44452729299999999</c:v>
                </c:pt>
                <c:pt idx="149">
                  <c:v>0.44631448200000001</c:v>
                </c:pt>
                <c:pt idx="150">
                  <c:v>0.45504508100000002</c:v>
                </c:pt>
                <c:pt idx="151">
                  <c:v>0.46387884699999998</c:v>
                </c:pt>
                <c:pt idx="152">
                  <c:v>0.46173866499999999</c:v>
                </c:pt>
                <c:pt idx="153">
                  <c:v>0.45413094399999998</c:v>
                </c:pt>
                <c:pt idx="154">
                  <c:v>0.448694969</c:v>
                </c:pt>
                <c:pt idx="155">
                  <c:v>0.45302204800000001</c:v>
                </c:pt>
                <c:pt idx="156">
                  <c:v>0.46745002699999999</c:v>
                </c:pt>
                <c:pt idx="157">
                  <c:v>0.48077179199999998</c:v>
                </c:pt>
                <c:pt idx="158">
                  <c:v>0.48159853600000002</c:v>
                </c:pt>
                <c:pt idx="159">
                  <c:v>0.47662042700000001</c:v>
                </c:pt>
                <c:pt idx="160">
                  <c:v>0.47044567999999998</c:v>
                </c:pt>
                <c:pt idx="161">
                  <c:v>0.46736644300000002</c:v>
                </c:pt>
                <c:pt idx="162">
                  <c:v>0.46775584399999998</c:v>
                </c:pt>
                <c:pt idx="163">
                  <c:v>0.46556583600000001</c:v>
                </c:pt>
                <c:pt idx="164">
                  <c:v>0.46336960900000002</c:v>
                </c:pt>
                <c:pt idx="165">
                  <c:v>0.47256651199999999</c:v>
                </c:pt>
                <c:pt idx="166">
                  <c:v>0.47967975400000001</c:v>
                </c:pt>
                <c:pt idx="167">
                  <c:v>0.48083730899999999</c:v>
                </c:pt>
                <c:pt idx="168">
                  <c:v>0.48295511400000002</c:v>
                </c:pt>
                <c:pt idx="169">
                  <c:v>0.48507271600000001</c:v>
                </c:pt>
                <c:pt idx="170">
                  <c:v>0.487467753</c:v>
                </c:pt>
                <c:pt idx="171">
                  <c:v>0.49025163399999999</c:v>
                </c:pt>
                <c:pt idx="172">
                  <c:v>0.49318875099999998</c:v>
                </c:pt>
                <c:pt idx="173">
                  <c:v>0.502040441</c:v>
                </c:pt>
                <c:pt idx="174">
                  <c:v>0.51190692299999996</c:v>
                </c:pt>
                <c:pt idx="175">
                  <c:v>0.51420067599999997</c:v>
                </c:pt>
                <c:pt idx="176">
                  <c:v>0.50890415499999997</c:v>
                </c:pt>
                <c:pt idx="177">
                  <c:v>0.49831229100000002</c:v>
                </c:pt>
                <c:pt idx="178">
                  <c:v>0.50254590899999996</c:v>
                </c:pt>
                <c:pt idx="179">
                  <c:v>0.51628801099999999</c:v>
                </c:pt>
                <c:pt idx="180">
                  <c:v>0.52696600299999996</c:v>
                </c:pt>
                <c:pt idx="181">
                  <c:v>0.536823304</c:v>
                </c:pt>
                <c:pt idx="182">
                  <c:v>0.54043941500000003</c:v>
                </c:pt>
                <c:pt idx="183">
                  <c:v>0.54205303000000005</c:v>
                </c:pt>
                <c:pt idx="184">
                  <c:v>0.53906760799999998</c:v>
                </c:pt>
                <c:pt idx="185">
                  <c:v>0.53147325400000001</c:v>
                </c:pt>
                <c:pt idx="186">
                  <c:v>0.52617577999999998</c:v>
                </c:pt>
                <c:pt idx="187">
                  <c:v>0.52641906900000002</c:v>
                </c:pt>
                <c:pt idx="188">
                  <c:v>0.525833836</c:v>
                </c:pt>
                <c:pt idx="189">
                  <c:v>0.52505548999999996</c:v>
                </c:pt>
                <c:pt idx="190">
                  <c:v>0.51541402199999997</c:v>
                </c:pt>
                <c:pt idx="191">
                  <c:v>0.50517371600000005</c:v>
                </c:pt>
                <c:pt idx="192">
                  <c:v>0.50375526699999995</c:v>
                </c:pt>
                <c:pt idx="193">
                  <c:v>0.49656156299999998</c:v>
                </c:pt>
                <c:pt idx="194">
                  <c:v>0.487908597</c:v>
                </c:pt>
                <c:pt idx="195">
                  <c:v>0.48460481399999999</c:v>
                </c:pt>
                <c:pt idx="196">
                  <c:v>0.486738642</c:v>
                </c:pt>
                <c:pt idx="197">
                  <c:v>0.49754565099999998</c:v>
                </c:pt>
                <c:pt idx="198">
                  <c:v>0.50948128699999995</c:v>
                </c:pt>
                <c:pt idx="199">
                  <c:v>0.51531992299999996</c:v>
                </c:pt>
                <c:pt idx="200">
                  <c:v>0.51825656099999995</c:v>
                </c:pt>
                <c:pt idx="201">
                  <c:v>0.52175483099999997</c:v>
                </c:pt>
                <c:pt idx="202">
                  <c:v>0.52988957699999994</c:v>
                </c:pt>
                <c:pt idx="203">
                  <c:v>0.54036983100000002</c:v>
                </c:pt>
                <c:pt idx="204">
                  <c:v>0.54848708899999998</c:v>
                </c:pt>
                <c:pt idx="205">
                  <c:v>0.54900196400000001</c:v>
                </c:pt>
                <c:pt idx="206">
                  <c:v>0.54992437400000005</c:v>
                </c:pt>
                <c:pt idx="207">
                  <c:v>0.55426623399999997</c:v>
                </c:pt>
                <c:pt idx="208">
                  <c:v>0.56594304200000001</c:v>
                </c:pt>
                <c:pt idx="209">
                  <c:v>0.57688065700000002</c:v>
                </c:pt>
                <c:pt idx="210">
                  <c:v>0.58126655599999999</c:v>
                </c:pt>
                <c:pt idx="211">
                  <c:v>0.58381269099999999</c:v>
                </c:pt>
                <c:pt idx="212">
                  <c:v>0.58652895900000002</c:v>
                </c:pt>
                <c:pt idx="213">
                  <c:v>0.58816571600000001</c:v>
                </c:pt>
                <c:pt idx="214">
                  <c:v>0.588266505</c:v>
                </c:pt>
                <c:pt idx="215">
                  <c:v>0.58703495299999997</c:v>
                </c:pt>
                <c:pt idx="216">
                  <c:v>0.58509930600000004</c:v>
                </c:pt>
                <c:pt idx="217">
                  <c:v>0.57629981299999999</c:v>
                </c:pt>
                <c:pt idx="218">
                  <c:v>0.56359382599999996</c:v>
                </c:pt>
                <c:pt idx="219">
                  <c:v>0.54953772899999997</c:v>
                </c:pt>
                <c:pt idx="220">
                  <c:v>0.53897624600000005</c:v>
                </c:pt>
                <c:pt idx="221">
                  <c:v>0.52897465499999996</c:v>
                </c:pt>
                <c:pt idx="222">
                  <c:v>0.52096092000000005</c:v>
                </c:pt>
                <c:pt idx="223">
                  <c:v>0.51304048599999996</c:v>
                </c:pt>
                <c:pt idx="224">
                  <c:v>0.50756729499999997</c:v>
                </c:pt>
                <c:pt idx="225">
                  <c:v>0.50890837499999997</c:v>
                </c:pt>
                <c:pt idx="226">
                  <c:v>0.50977718299999997</c:v>
                </c:pt>
                <c:pt idx="227">
                  <c:v>0.50920775500000004</c:v>
                </c:pt>
                <c:pt idx="228">
                  <c:v>0.50321961999999998</c:v>
                </c:pt>
                <c:pt idx="229">
                  <c:v>0.50254152100000005</c:v>
                </c:pt>
                <c:pt idx="230">
                  <c:v>0.50786678299999999</c:v>
                </c:pt>
                <c:pt idx="231">
                  <c:v>0.51608958299999996</c:v>
                </c:pt>
                <c:pt idx="232">
                  <c:v>0.52596081900000002</c:v>
                </c:pt>
                <c:pt idx="233">
                  <c:v>0.53878124000000005</c:v>
                </c:pt>
                <c:pt idx="234">
                  <c:v>0.55175859999999999</c:v>
                </c:pt>
                <c:pt idx="235">
                  <c:v>0.56513144100000001</c:v>
                </c:pt>
                <c:pt idx="236">
                  <c:v>0.57844185199999998</c:v>
                </c:pt>
                <c:pt idx="237">
                  <c:v>0.59188196699999995</c:v>
                </c:pt>
                <c:pt idx="238">
                  <c:v>0.605821006</c:v>
                </c:pt>
                <c:pt idx="239">
                  <c:v>0.61943063399999998</c:v>
                </c:pt>
                <c:pt idx="240">
                  <c:v>0.63297193600000001</c:v>
                </c:pt>
                <c:pt idx="241">
                  <c:v>0.64717713300000002</c:v>
                </c:pt>
                <c:pt idx="242">
                  <c:v>0.66676078999999999</c:v>
                </c:pt>
                <c:pt idx="243">
                  <c:v>0.683074866</c:v>
                </c:pt>
                <c:pt idx="244">
                  <c:v>0.68273565700000005</c:v>
                </c:pt>
                <c:pt idx="245">
                  <c:v>0.682871691</c:v>
                </c:pt>
                <c:pt idx="246">
                  <c:v>0.68623900500000001</c:v>
                </c:pt>
                <c:pt idx="247">
                  <c:v>0.69408150300000004</c:v>
                </c:pt>
                <c:pt idx="248">
                  <c:v>0.69766819499999999</c:v>
                </c:pt>
                <c:pt idx="249">
                  <c:v>0.69157182100000003</c:v>
                </c:pt>
                <c:pt idx="250">
                  <c:v>0.68946315400000002</c:v>
                </c:pt>
                <c:pt idx="251">
                  <c:v>0.68835439799999998</c:v>
                </c:pt>
                <c:pt idx="252">
                  <c:v>0.68506408100000005</c:v>
                </c:pt>
                <c:pt idx="253">
                  <c:v>0.67275750099999998</c:v>
                </c:pt>
                <c:pt idx="254">
                  <c:v>0.65516127899999999</c:v>
                </c:pt>
                <c:pt idx="255">
                  <c:v>0.63733313700000005</c:v>
                </c:pt>
                <c:pt idx="256">
                  <c:v>0.61963969900000004</c:v>
                </c:pt>
                <c:pt idx="257">
                  <c:v>0.60224513800000001</c:v>
                </c:pt>
                <c:pt idx="258">
                  <c:v>0.58391657399999997</c:v>
                </c:pt>
                <c:pt idx="259">
                  <c:v>0.56621011099999996</c:v>
                </c:pt>
                <c:pt idx="260">
                  <c:v>0.55783748300000002</c:v>
                </c:pt>
                <c:pt idx="261">
                  <c:v>0.55069916100000005</c:v>
                </c:pt>
                <c:pt idx="262">
                  <c:v>0.53288135800000003</c:v>
                </c:pt>
                <c:pt idx="263">
                  <c:v>0.51046203899999998</c:v>
                </c:pt>
                <c:pt idx="264">
                  <c:v>0.50475864999999998</c:v>
                </c:pt>
                <c:pt idx="265">
                  <c:v>0.500404882</c:v>
                </c:pt>
                <c:pt idx="266">
                  <c:v>0.49297422200000002</c:v>
                </c:pt>
                <c:pt idx="267">
                  <c:v>0.479017733</c:v>
                </c:pt>
                <c:pt idx="268">
                  <c:v>0.46794081999999998</c:v>
                </c:pt>
                <c:pt idx="269">
                  <c:v>0.46510795500000002</c:v>
                </c:pt>
                <c:pt idx="270">
                  <c:v>0.45905171299999997</c:v>
                </c:pt>
                <c:pt idx="271">
                  <c:v>0.44930345199999999</c:v>
                </c:pt>
                <c:pt idx="272">
                  <c:v>0.44020576500000003</c:v>
                </c:pt>
                <c:pt idx="273">
                  <c:v>0.44041973000000001</c:v>
                </c:pt>
                <c:pt idx="274">
                  <c:v>0.45283920500000002</c:v>
                </c:pt>
                <c:pt idx="275">
                  <c:v>0.45846645400000002</c:v>
                </c:pt>
                <c:pt idx="276">
                  <c:v>0.46067414600000001</c:v>
                </c:pt>
                <c:pt idx="277">
                  <c:v>0.46079958799999998</c:v>
                </c:pt>
                <c:pt idx="278">
                  <c:v>0.46143556400000002</c:v>
                </c:pt>
                <c:pt idx="279">
                  <c:v>0.46160242299999998</c:v>
                </c:pt>
                <c:pt idx="280">
                  <c:v>0.45202196500000003</c:v>
                </c:pt>
                <c:pt idx="281">
                  <c:v>0.440492196</c:v>
                </c:pt>
                <c:pt idx="282">
                  <c:v>0.43267120799999997</c:v>
                </c:pt>
                <c:pt idx="283">
                  <c:v>0.43562456500000002</c:v>
                </c:pt>
                <c:pt idx="284">
                  <c:v>0.44685524799999998</c:v>
                </c:pt>
                <c:pt idx="285">
                  <c:v>0.44716979899999998</c:v>
                </c:pt>
                <c:pt idx="286">
                  <c:v>0.44686687400000003</c:v>
                </c:pt>
                <c:pt idx="287">
                  <c:v>0.447039941</c:v>
                </c:pt>
                <c:pt idx="288">
                  <c:v>0.44687685599999999</c:v>
                </c:pt>
                <c:pt idx="289">
                  <c:v>0.44396144100000001</c:v>
                </c:pt>
                <c:pt idx="290">
                  <c:v>0.44194783399999998</c:v>
                </c:pt>
                <c:pt idx="291">
                  <c:v>0.443200918</c:v>
                </c:pt>
                <c:pt idx="292">
                  <c:v>0.448734668</c:v>
                </c:pt>
                <c:pt idx="293">
                  <c:v>0.444318349</c:v>
                </c:pt>
                <c:pt idx="294">
                  <c:v>0.43365870400000001</c:v>
                </c:pt>
                <c:pt idx="295">
                  <c:v>0.430016552</c:v>
                </c:pt>
                <c:pt idx="296">
                  <c:v>0.42999284599999998</c:v>
                </c:pt>
                <c:pt idx="297">
                  <c:v>0.432349922</c:v>
                </c:pt>
                <c:pt idx="298">
                  <c:v>0.435516083</c:v>
                </c:pt>
                <c:pt idx="299">
                  <c:v>0.44229290300000002</c:v>
                </c:pt>
                <c:pt idx="300">
                  <c:v>0.447186682</c:v>
                </c:pt>
                <c:pt idx="301">
                  <c:v>0.45457226899999997</c:v>
                </c:pt>
                <c:pt idx="302">
                  <c:v>0.46314871000000002</c:v>
                </c:pt>
                <c:pt idx="303">
                  <c:v>0.46132147699999998</c:v>
                </c:pt>
                <c:pt idx="304">
                  <c:v>0.45086454500000001</c:v>
                </c:pt>
                <c:pt idx="305">
                  <c:v>0.45240573499999998</c:v>
                </c:pt>
                <c:pt idx="306">
                  <c:v>0.455399418</c:v>
                </c:pt>
                <c:pt idx="307">
                  <c:v>0.463799878</c:v>
                </c:pt>
                <c:pt idx="308">
                  <c:v>0.47254701599999999</c:v>
                </c:pt>
                <c:pt idx="309">
                  <c:v>0.47432142799999999</c:v>
                </c:pt>
                <c:pt idx="310">
                  <c:v>0.476121556</c:v>
                </c:pt>
                <c:pt idx="311">
                  <c:v>0.47637490500000002</c:v>
                </c:pt>
                <c:pt idx="312">
                  <c:v>0.47094790600000003</c:v>
                </c:pt>
                <c:pt idx="313">
                  <c:v>0.47184821300000002</c:v>
                </c:pt>
                <c:pt idx="314">
                  <c:v>0.472466263</c:v>
                </c:pt>
                <c:pt idx="315">
                  <c:v>0.47264088599999998</c:v>
                </c:pt>
                <c:pt idx="316">
                  <c:v>0.47261633199999997</c:v>
                </c:pt>
                <c:pt idx="317">
                  <c:v>0.47243935999999997</c:v>
                </c:pt>
                <c:pt idx="318">
                  <c:v>0.47043347099999999</c:v>
                </c:pt>
                <c:pt idx="319">
                  <c:v>0.46395701</c:v>
                </c:pt>
                <c:pt idx="320">
                  <c:v>0.461058199</c:v>
                </c:pt>
                <c:pt idx="321">
                  <c:v>0.45569659899999998</c:v>
                </c:pt>
                <c:pt idx="322">
                  <c:v>0.45052005699999997</c:v>
                </c:pt>
                <c:pt idx="323">
                  <c:v>0.45270505599999999</c:v>
                </c:pt>
                <c:pt idx="324">
                  <c:v>0.455477042</c:v>
                </c:pt>
                <c:pt idx="325">
                  <c:v>0.45689439100000001</c:v>
                </c:pt>
                <c:pt idx="326">
                  <c:v>0.45761873800000002</c:v>
                </c:pt>
                <c:pt idx="327">
                  <c:v>0.45783789600000002</c:v>
                </c:pt>
                <c:pt idx="328">
                  <c:v>0.46038755199999998</c:v>
                </c:pt>
                <c:pt idx="329">
                  <c:v>0.46809013300000002</c:v>
                </c:pt>
                <c:pt idx="330">
                  <c:v>0.468923441</c:v>
                </c:pt>
                <c:pt idx="331">
                  <c:v>0.46945822999999998</c:v>
                </c:pt>
                <c:pt idx="332">
                  <c:v>0.47689293700000002</c:v>
                </c:pt>
                <c:pt idx="333">
                  <c:v>0.47817741200000002</c:v>
                </c:pt>
                <c:pt idx="334">
                  <c:v>0.47978343200000001</c:v>
                </c:pt>
                <c:pt idx="335">
                  <c:v>0.47994156199999999</c:v>
                </c:pt>
                <c:pt idx="336">
                  <c:v>0.48017983199999997</c:v>
                </c:pt>
                <c:pt idx="337">
                  <c:v>0.48048116200000002</c:v>
                </c:pt>
                <c:pt idx="338">
                  <c:v>0.47904570099999999</c:v>
                </c:pt>
                <c:pt idx="339">
                  <c:v>0.47816700600000001</c:v>
                </c:pt>
                <c:pt idx="340">
                  <c:v>0.47731917600000001</c:v>
                </c:pt>
                <c:pt idx="341">
                  <c:v>0.47637773</c:v>
                </c:pt>
                <c:pt idx="342">
                  <c:v>0.47555508899999999</c:v>
                </c:pt>
                <c:pt idx="343">
                  <c:v>0.47561923900000003</c:v>
                </c:pt>
                <c:pt idx="344">
                  <c:v>0.47699183299999998</c:v>
                </c:pt>
                <c:pt idx="345">
                  <c:v>0.48732995299999998</c:v>
                </c:pt>
                <c:pt idx="346">
                  <c:v>0.49576112</c:v>
                </c:pt>
                <c:pt idx="347">
                  <c:v>0.49059371299999999</c:v>
                </c:pt>
                <c:pt idx="348">
                  <c:v>0.48225642099999999</c:v>
                </c:pt>
                <c:pt idx="349">
                  <c:v>0.48067211100000001</c:v>
                </c:pt>
                <c:pt idx="350">
                  <c:v>0.48390190199999999</c:v>
                </c:pt>
                <c:pt idx="351">
                  <c:v>0.48369552300000002</c:v>
                </c:pt>
                <c:pt idx="352">
                  <c:v>0.47265118299999997</c:v>
                </c:pt>
                <c:pt idx="353">
                  <c:v>0.46804593999999999</c:v>
                </c:pt>
                <c:pt idx="354">
                  <c:v>0.46555526000000003</c:v>
                </c:pt>
                <c:pt idx="355">
                  <c:v>0.47499449300000002</c:v>
                </c:pt>
                <c:pt idx="356">
                  <c:v>0.48613943199999998</c:v>
                </c:pt>
                <c:pt idx="357">
                  <c:v>0.49363083600000002</c:v>
                </c:pt>
                <c:pt idx="358">
                  <c:v>0.49642181400000002</c:v>
                </c:pt>
                <c:pt idx="359">
                  <c:v>0.49822487799999998</c:v>
                </c:pt>
                <c:pt idx="360">
                  <c:v>0.49842323999999999</c:v>
                </c:pt>
                <c:pt idx="361">
                  <c:v>0.49878920799999998</c:v>
                </c:pt>
                <c:pt idx="362">
                  <c:v>0.49919056000000001</c:v>
                </c:pt>
                <c:pt idx="363">
                  <c:v>0.49794088800000003</c:v>
                </c:pt>
                <c:pt idx="364">
                  <c:v>0.494949678</c:v>
                </c:pt>
                <c:pt idx="365">
                  <c:v>0.48341377899999999</c:v>
                </c:pt>
                <c:pt idx="366">
                  <c:v>0.47397968099999999</c:v>
                </c:pt>
                <c:pt idx="367">
                  <c:v>0.47387081800000003</c:v>
                </c:pt>
                <c:pt idx="368">
                  <c:v>0.472982768</c:v>
                </c:pt>
                <c:pt idx="369">
                  <c:v>0.466748418</c:v>
                </c:pt>
                <c:pt idx="370">
                  <c:v>0.46254936899999999</c:v>
                </c:pt>
                <c:pt idx="371">
                  <c:v>0.46187162700000001</c:v>
                </c:pt>
                <c:pt idx="372">
                  <c:v>0.46525143800000002</c:v>
                </c:pt>
                <c:pt idx="373">
                  <c:v>0.46934662900000002</c:v>
                </c:pt>
                <c:pt idx="374">
                  <c:v>0.471661628</c:v>
                </c:pt>
                <c:pt idx="375">
                  <c:v>0.46428540299999999</c:v>
                </c:pt>
                <c:pt idx="376">
                  <c:v>0.455117983</c:v>
                </c:pt>
                <c:pt idx="377">
                  <c:v>0.44896659700000002</c:v>
                </c:pt>
                <c:pt idx="378">
                  <c:v>0.44847580799999998</c:v>
                </c:pt>
                <c:pt idx="379">
                  <c:v>0.44843629800000001</c:v>
                </c:pt>
                <c:pt idx="380">
                  <c:v>0.446352892</c:v>
                </c:pt>
                <c:pt idx="381">
                  <c:v>0.444772263</c:v>
                </c:pt>
                <c:pt idx="382">
                  <c:v>0.44484286200000001</c:v>
                </c:pt>
                <c:pt idx="383">
                  <c:v>0.44505566299999999</c:v>
                </c:pt>
                <c:pt idx="384">
                  <c:v>0.44605754600000003</c:v>
                </c:pt>
                <c:pt idx="385">
                  <c:v>0.45732923399999997</c:v>
                </c:pt>
                <c:pt idx="386">
                  <c:v>0.46774675100000002</c:v>
                </c:pt>
                <c:pt idx="387">
                  <c:v>0.46870296900000002</c:v>
                </c:pt>
                <c:pt idx="388">
                  <c:v>0.470681821</c:v>
                </c:pt>
                <c:pt idx="389">
                  <c:v>0.473005758</c:v>
                </c:pt>
                <c:pt idx="390">
                  <c:v>0.47359045300000002</c:v>
                </c:pt>
                <c:pt idx="391">
                  <c:v>0.47443324100000001</c:v>
                </c:pt>
                <c:pt idx="392">
                  <c:v>0.47811314599999999</c:v>
                </c:pt>
                <c:pt idx="393">
                  <c:v>0.48444673199999999</c:v>
                </c:pt>
                <c:pt idx="394">
                  <c:v>0.48470753900000002</c:v>
                </c:pt>
                <c:pt idx="395">
                  <c:v>0.48454207399999999</c:v>
                </c:pt>
                <c:pt idx="396">
                  <c:v>0.48460931400000001</c:v>
                </c:pt>
                <c:pt idx="397">
                  <c:v>0.48524019800000001</c:v>
                </c:pt>
                <c:pt idx="398">
                  <c:v>0.48894602500000001</c:v>
                </c:pt>
                <c:pt idx="399">
                  <c:v>0.50068630400000003</c:v>
                </c:pt>
                <c:pt idx="400">
                  <c:v>0.51698852299999998</c:v>
                </c:pt>
                <c:pt idx="401">
                  <c:v>0.529391379</c:v>
                </c:pt>
                <c:pt idx="402">
                  <c:v>0.53689542899999998</c:v>
                </c:pt>
                <c:pt idx="403">
                  <c:v>0.54776051699999995</c:v>
                </c:pt>
                <c:pt idx="404">
                  <c:v>0.54670682900000001</c:v>
                </c:pt>
                <c:pt idx="405">
                  <c:v>0.53560966600000004</c:v>
                </c:pt>
                <c:pt idx="406">
                  <c:v>0.52481263300000003</c:v>
                </c:pt>
                <c:pt idx="407">
                  <c:v>0.52224557699999996</c:v>
                </c:pt>
                <c:pt idx="408">
                  <c:v>0.52105488899999997</c:v>
                </c:pt>
                <c:pt idx="409">
                  <c:v>0.51982307100000003</c:v>
                </c:pt>
                <c:pt idx="410">
                  <c:v>0.52040797000000005</c:v>
                </c:pt>
                <c:pt idx="411">
                  <c:v>0.521818954</c:v>
                </c:pt>
                <c:pt idx="412">
                  <c:v>0.527110046</c:v>
                </c:pt>
                <c:pt idx="413">
                  <c:v>0.53211597600000005</c:v>
                </c:pt>
                <c:pt idx="414">
                  <c:v>0.53826280599999998</c:v>
                </c:pt>
                <c:pt idx="415">
                  <c:v>0.54578637799999996</c:v>
                </c:pt>
                <c:pt idx="416">
                  <c:v>0.55478180200000005</c:v>
                </c:pt>
                <c:pt idx="417">
                  <c:v>0.56539193899999995</c:v>
                </c:pt>
                <c:pt idx="418">
                  <c:v>0.57449857000000004</c:v>
                </c:pt>
                <c:pt idx="419">
                  <c:v>0.55956433699999997</c:v>
                </c:pt>
                <c:pt idx="420">
                  <c:v>0.54423168700000002</c:v>
                </c:pt>
                <c:pt idx="421">
                  <c:v>0.53142208800000001</c:v>
                </c:pt>
                <c:pt idx="422">
                  <c:v>0.52336804000000003</c:v>
                </c:pt>
                <c:pt idx="423">
                  <c:v>0.52239487200000001</c:v>
                </c:pt>
                <c:pt idx="424">
                  <c:v>0.52882004199999999</c:v>
                </c:pt>
                <c:pt idx="425">
                  <c:v>0.52889728199999997</c:v>
                </c:pt>
                <c:pt idx="426">
                  <c:v>0.52937509800000004</c:v>
                </c:pt>
                <c:pt idx="427">
                  <c:v>0.533147072</c:v>
                </c:pt>
                <c:pt idx="428">
                  <c:v>0.54083914600000005</c:v>
                </c:pt>
                <c:pt idx="429">
                  <c:v>0.54324097299999996</c:v>
                </c:pt>
                <c:pt idx="430">
                  <c:v>0.54346762199999998</c:v>
                </c:pt>
                <c:pt idx="431">
                  <c:v>0.54173549399999998</c:v>
                </c:pt>
                <c:pt idx="432">
                  <c:v>0.53347089000000003</c:v>
                </c:pt>
                <c:pt idx="433">
                  <c:v>0.52211017100000001</c:v>
                </c:pt>
                <c:pt idx="434">
                  <c:v>0.51457274600000003</c:v>
                </c:pt>
                <c:pt idx="435">
                  <c:v>0.51549195999999997</c:v>
                </c:pt>
                <c:pt idx="436">
                  <c:v>0.51439748200000002</c:v>
                </c:pt>
                <c:pt idx="437">
                  <c:v>0.50533182499999996</c:v>
                </c:pt>
                <c:pt idx="438">
                  <c:v>0.49414891999999999</c:v>
                </c:pt>
                <c:pt idx="439">
                  <c:v>0.50251690100000002</c:v>
                </c:pt>
                <c:pt idx="440">
                  <c:v>0.51625934699999998</c:v>
                </c:pt>
                <c:pt idx="441">
                  <c:v>0.52872388400000003</c:v>
                </c:pt>
                <c:pt idx="442">
                  <c:v>0.52943919900000003</c:v>
                </c:pt>
                <c:pt idx="443">
                  <c:v>0.51998995100000001</c:v>
                </c:pt>
                <c:pt idx="444">
                  <c:v>0.51764875200000005</c:v>
                </c:pt>
                <c:pt idx="445">
                  <c:v>0.51897415800000002</c:v>
                </c:pt>
                <c:pt idx="446">
                  <c:v>0.51952806100000004</c:v>
                </c:pt>
                <c:pt idx="447">
                  <c:v>0.52524855100000001</c:v>
                </c:pt>
                <c:pt idx="448">
                  <c:v>0.53010458400000005</c:v>
                </c:pt>
                <c:pt idx="449">
                  <c:v>0.52994901900000002</c:v>
                </c:pt>
                <c:pt idx="450">
                  <c:v>0.53008860199999996</c:v>
                </c:pt>
                <c:pt idx="451">
                  <c:v>0.53118057299999999</c:v>
                </c:pt>
                <c:pt idx="452">
                  <c:v>0.53262149800000003</c:v>
                </c:pt>
                <c:pt idx="453">
                  <c:v>0.53426094999999996</c:v>
                </c:pt>
                <c:pt idx="454">
                  <c:v>0.536459825</c:v>
                </c:pt>
                <c:pt idx="455">
                  <c:v>0.52976337100000004</c:v>
                </c:pt>
                <c:pt idx="456">
                  <c:v>0.52335547800000004</c:v>
                </c:pt>
                <c:pt idx="457">
                  <c:v>0.52241448999999995</c:v>
                </c:pt>
                <c:pt idx="458">
                  <c:v>0.52282259399999997</c:v>
                </c:pt>
                <c:pt idx="459">
                  <c:v>0.52279141200000001</c:v>
                </c:pt>
                <c:pt idx="460">
                  <c:v>0.51636807200000001</c:v>
                </c:pt>
                <c:pt idx="461">
                  <c:v>0.51053670500000004</c:v>
                </c:pt>
                <c:pt idx="462">
                  <c:v>0.51277317200000005</c:v>
                </c:pt>
                <c:pt idx="463">
                  <c:v>0.51483617400000004</c:v>
                </c:pt>
                <c:pt idx="464">
                  <c:v>0.51380996899999998</c:v>
                </c:pt>
                <c:pt idx="465">
                  <c:v>0.51478243999999995</c:v>
                </c:pt>
                <c:pt idx="466">
                  <c:v>0.51644933900000001</c:v>
                </c:pt>
                <c:pt idx="467">
                  <c:v>0.50991955799999999</c:v>
                </c:pt>
                <c:pt idx="468">
                  <c:v>0.49886673599999998</c:v>
                </c:pt>
                <c:pt idx="469">
                  <c:v>0.49846644600000001</c:v>
                </c:pt>
                <c:pt idx="470">
                  <c:v>0.496138625</c:v>
                </c:pt>
                <c:pt idx="471">
                  <c:v>0.49492027700000002</c:v>
                </c:pt>
                <c:pt idx="472">
                  <c:v>0.49573865700000003</c:v>
                </c:pt>
                <c:pt idx="473">
                  <c:v>0.49574535400000003</c:v>
                </c:pt>
                <c:pt idx="474">
                  <c:v>0.49622976600000002</c:v>
                </c:pt>
                <c:pt idx="475">
                  <c:v>0.49604347399999998</c:v>
                </c:pt>
                <c:pt idx="476">
                  <c:v>0.49585832699999999</c:v>
                </c:pt>
                <c:pt idx="477">
                  <c:v>0.49652411299999999</c:v>
                </c:pt>
                <c:pt idx="478">
                  <c:v>0.499333154</c:v>
                </c:pt>
                <c:pt idx="479">
                  <c:v>0.50047722699999997</c:v>
                </c:pt>
                <c:pt idx="480">
                  <c:v>0.50907375399999999</c:v>
                </c:pt>
                <c:pt idx="481">
                  <c:v>0.51945803300000004</c:v>
                </c:pt>
                <c:pt idx="482">
                  <c:v>0.51678904199999998</c:v>
                </c:pt>
                <c:pt idx="483">
                  <c:v>0.51498905699999997</c:v>
                </c:pt>
                <c:pt idx="484">
                  <c:v>0.51370924500000004</c:v>
                </c:pt>
                <c:pt idx="485">
                  <c:v>0.51920092200000001</c:v>
                </c:pt>
                <c:pt idx="486">
                  <c:v>0.52496358499999995</c:v>
                </c:pt>
                <c:pt idx="487">
                  <c:v>0.52550446100000003</c:v>
                </c:pt>
                <c:pt idx="488">
                  <c:v>0.52390631399999998</c:v>
                </c:pt>
                <c:pt idx="489">
                  <c:v>0.521828603</c:v>
                </c:pt>
                <c:pt idx="490">
                  <c:v>0.52344748900000004</c:v>
                </c:pt>
                <c:pt idx="491">
                  <c:v>0.52426273499999998</c:v>
                </c:pt>
                <c:pt idx="492">
                  <c:v>0.52396635899999999</c:v>
                </c:pt>
                <c:pt idx="493">
                  <c:v>0.52391295100000002</c:v>
                </c:pt>
                <c:pt idx="494">
                  <c:v>0.52377008000000003</c:v>
                </c:pt>
                <c:pt idx="495">
                  <c:v>0.52220140000000004</c:v>
                </c:pt>
                <c:pt idx="496">
                  <c:v>0.520972883</c:v>
                </c:pt>
                <c:pt idx="497">
                  <c:v>0.521007479</c:v>
                </c:pt>
                <c:pt idx="498">
                  <c:v>0.51922811999999996</c:v>
                </c:pt>
                <c:pt idx="499">
                  <c:v>0.51692303500000003</c:v>
                </c:pt>
                <c:pt idx="500">
                  <c:v>0.50375719299999999</c:v>
                </c:pt>
                <c:pt idx="501">
                  <c:v>0.49047183100000002</c:v>
                </c:pt>
                <c:pt idx="502">
                  <c:v>0.49314049700000001</c:v>
                </c:pt>
                <c:pt idx="503">
                  <c:v>0.49576347399999998</c:v>
                </c:pt>
                <c:pt idx="504">
                  <c:v>0.498818812</c:v>
                </c:pt>
                <c:pt idx="505">
                  <c:v>0.49946897899999998</c:v>
                </c:pt>
                <c:pt idx="506">
                  <c:v>0.50237065400000003</c:v>
                </c:pt>
                <c:pt idx="507">
                  <c:v>0.51432679400000003</c:v>
                </c:pt>
                <c:pt idx="508">
                  <c:v>0.52662387099999997</c:v>
                </c:pt>
                <c:pt idx="509">
                  <c:v>0.53769054900000002</c:v>
                </c:pt>
                <c:pt idx="510">
                  <c:v>0.54159678600000005</c:v>
                </c:pt>
                <c:pt idx="511">
                  <c:v>0.54325795700000001</c:v>
                </c:pt>
                <c:pt idx="512">
                  <c:v>0.542675766</c:v>
                </c:pt>
                <c:pt idx="513">
                  <c:v>0.54304713199999999</c:v>
                </c:pt>
                <c:pt idx="514">
                  <c:v>0.54352846200000005</c:v>
                </c:pt>
                <c:pt idx="515">
                  <c:v>0.54319530599999999</c:v>
                </c:pt>
                <c:pt idx="516">
                  <c:v>0.54298772299999998</c:v>
                </c:pt>
                <c:pt idx="517">
                  <c:v>0.54564147100000004</c:v>
                </c:pt>
                <c:pt idx="518">
                  <c:v>0.55347450200000003</c:v>
                </c:pt>
                <c:pt idx="519">
                  <c:v>0.55526162999999995</c:v>
                </c:pt>
                <c:pt idx="520">
                  <c:v>0.55783898799999998</c:v>
                </c:pt>
                <c:pt idx="521">
                  <c:v>0.56020487200000002</c:v>
                </c:pt>
                <c:pt idx="522">
                  <c:v>0.56162281000000003</c:v>
                </c:pt>
                <c:pt idx="523">
                  <c:v>0.56152129399999995</c:v>
                </c:pt>
                <c:pt idx="524">
                  <c:v>0.56270683399999999</c:v>
                </c:pt>
                <c:pt idx="525">
                  <c:v>0.56514248700000003</c:v>
                </c:pt>
                <c:pt idx="526">
                  <c:v>0.56356134599999996</c:v>
                </c:pt>
                <c:pt idx="527">
                  <c:v>0.55061270799999995</c:v>
                </c:pt>
                <c:pt idx="528">
                  <c:v>0.53983786099999997</c:v>
                </c:pt>
                <c:pt idx="529">
                  <c:v>0.53094154100000002</c:v>
                </c:pt>
                <c:pt idx="530">
                  <c:v>0.52995558899999995</c:v>
                </c:pt>
                <c:pt idx="531">
                  <c:v>0.53165582099999997</c:v>
                </c:pt>
                <c:pt idx="532">
                  <c:v>0.53744949200000003</c:v>
                </c:pt>
                <c:pt idx="533">
                  <c:v>0.54172650700000002</c:v>
                </c:pt>
                <c:pt idx="534">
                  <c:v>0.54875194599999999</c:v>
                </c:pt>
                <c:pt idx="535">
                  <c:v>0.56775048900000002</c:v>
                </c:pt>
                <c:pt idx="536">
                  <c:v>0.58789190099999999</c:v>
                </c:pt>
                <c:pt idx="537">
                  <c:v>0.59578136699999995</c:v>
                </c:pt>
                <c:pt idx="538">
                  <c:v>0.59961059699999997</c:v>
                </c:pt>
                <c:pt idx="539">
                  <c:v>0.58423197599999999</c:v>
                </c:pt>
                <c:pt idx="540">
                  <c:v>0.57692436700000005</c:v>
                </c:pt>
                <c:pt idx="541">
                  <c:v>0.57051072300000005</c:v>
                </c:pt>
                <c:pt idx="542">
                  <c:v>0.56513708200000001</c:v>
                </c:pt>
                <c:pt idx="543">
                  <c:v>0.56077124300000003</c:v>
                </c:pt>
                <c:pt idx="544">
                  <c:v>0.55333315599999999</c:v>
                </c:pt>
                <c:pt idx="545">
                  <c:v>0.54138002699999999</c:v>
                </c:pt>
                <c:pt idx="546">
                  <c:v>0.53128830299999996</c:v>
                </c:pt>
                <c:pt idx="547">
                  <c:v>0.52921947800000002</c:v>
                </c:pt>
                <c:pt idx="548">
                  <c:v>0.52640209400000004</c:v>
                </c:pt>
                <c:pt idx="549">
                  <c:v>0.52362977200000005</c:v>
                </c:pt>
                <c:pt idx="550">
                  <c:v>0.51989030999999997</c:v>
                </c:pt>
                <c:pt idx="551">
                  <c:v>0.51544415399999999</c:v>
                </c:pt>
                <c:pt idx="552">
                  <c:v>0.50757607000000005</c:v>
                </c:pt>
                <c:pt idx="553">
                  <c:v>0.50042022100000005</c:v>
                </c:pt>
                <c:pt idx="554">
                  <c:v>0.49113442600000001</c:v>
                </c:pt>
                <c:pt idx="555">
                  <c:v>0.47115060199999997</c:v>
                </c:pt>
                <c:pt idx="556">
                  <c:v>0.44970791100000002</c:v>
                </c:pt>
                <c:pt idx="557">
                  <c:v>0.43717378400000001</c:v>
                </c:pt>
                <c:pt idx="558">
                  <c:v>0.42362432</c:v>
                </c:pt>
                <c:pt idx="559">
                  <c:v>0.43895827300000001</c:v>
                </c:pt>
                <c:pt idx="560">
                  <c:v>0.448994534</c:v>
                </c:pt>
                <c:pt idx="561">
                  <c:v>0.45622295800000001</c:v>
                </c:pt>
                <c:pt idx="562">
                  <c:v>0.45770396899999999</c:v>
                </c:pt>
                <c:pt idx="563">
                  <c:v>0.45917215300000003</c:v>
                </c:pt>
                <c:pt idx="564">
                  <c:v>0.46203407400000002</c:v>
                </c:pt>
                <c:pt idx="565">
                  <c:v>0.46568081300000003</c:v>
                </c:pt>
                <c:pt idx="566">
                  <c:v>0.47026021299999998</c:v>
                </c:pt>
                <c:pt idx="567">
                  <c:v>0.47214089100000001</c:v>
                </c:pt>
                <c:pt idx="568">
                  <c:v>0.47276232800000001</c:v>
                </c:pt>
                <c:pt idx="569">
                  <c:v>0.47259242600000001</c:v>
                </c:pt>
                <c:pt idx="570">
                  <c:v>0.47219125899999997</c:v>
                </c:pt>
                <c:pt idx="571">
                  <c:v>0.47184471</c:v>
                </c:pt>
                <c:pt idx="572">
                  <c:v>0.47253870100000001</c:v>
                </c:pt>
                <c:pt idx="573">
                  <c:v>0.47661373400000001</c:v>
                </c:pt>
                <c:pt idx="574">
                  <c:v>0.48987975099999997</c:v>
                </c:pt>
                <c:pt idx="575">
                  <c:v>0.49155149100000001</c:v>
                </c:pt>
                <c:pt idx="576">
                  <c:v>0.49201297199999999</c:v>
                </c:pt>
                <c:pt idx="577">
                  <c:v>0.49101905499999998</c:v>
                </c:pt>
                <c:pt idx="578">
                  <c:v>0.48937665699999999</c:v>
                </c:pt>
                <c:pt idx="579">
                  <c:v>0.48502503699999999</c:v>
                </c:pt>
                <c:pt idx="580">
                  <c:v>0.48099521099999998</c:v>
                </c:pt>
                <c:pt idx="581">
                  <c:v>0.47918914000000001</c:v>
                </c:pt>
                <c:pt idx="582">
                  <c:v>0.480987418</c:v>
                </c:pt>
                <c:pt idx="583">
                  <c:v>0.48137374700000002</c:v>
                </c:pt>
                <c:pt idx="584">
                  <c:v>0.48049040599999998</c:v>
                </c:pt>
                <c:pt idx="585">
                  <c:v>0.47922629300000003</c:v>
                </c:pt>
                <c:pt idx="586">
                  <c:v>0.47667505700000001</c:v>
                </c:pt>
                <c:pt idx="587">
                  <c:v>0.47696222500000002</c:v>
                </c:pt>
                <c:pt idx="588">
                  <c:v>0.47877656400000002</c:v>
                </c:pt>
                <c:pt idx="589">
                  <c:v>0.48094497600000002</c:v>
                </c:pt>
                <c:pt idx="590">
                  <c:v>0.48357596800000002</c:v>
                </c:pt>
                <c:pt idx="591">
                  <c:v>0.48549246800000001</c:v>
                </c:pt>
                <c:pt idx="592">
                  <c:v>0.48680733100000001</c:v>
                </c:pt>
                <c:pt idx="593">
                  <c:v>0.49072654700000001</c:v>
                </c:pt>
                <c:pt idx="594">
                  <c:v>0.48803297600000001</c:v>
                </c:pt>
                <c:pt idx="595">
                  <c:v>0.48989305</c:v>
                </c:pt>
                <c:pt idx="596">
                  <c:v>0.49108816700000002</c:v>
                </c:pt>
                <c:pt idx="597">
                  <c:v>0.49262541500000001</c:v>
                </c:pt>
                <c:pt idx="598">
                  <c:v>0.49499528999999998</c:v>
                </c:pt>
                <c:pt idx="599">
                  <c:v>0.49647923900000002</c:v>
                </c:pt>
                <c:pt idx="600">
                  <c:v>0.49486409799999997</c:v>
                </c:pt>
                <c:pt idx="601">
                  <c:v>0.49317663</c:v>
                </c:pt>
                <c:pt idx="602">
                  <c:v>0.49234424500000001</c:v>
                </c:pt>
                <c:pt idx="603">
                  <c:v>0.49242749099999999</c:v>
                </c:pt>
                <c:pt idx="604">
                  <c:v>0.49422234599999998</c:v>
                </c:pt>
                <c:pt idx="605">
                  <c:v>0.49567783100000001</c:v>
                </c:pt>
                <c:pt idx="606">
                  <c:v>0.49694745200000001</c:v>
                </c:pt>
                <c:pt idx="607">
                  <c:v>0.49752076099999998</c:v>
                </c:pt>
                <c:pt idx="608">
                  <c:v>0.50105827999999997</c:v>
                </c:pt>
                <c:pt idx="609">
                  <c:v>0.50776617099999999</c:v>
                </c:pt>
                <c:pt idx="610">
                  <c:v>0.50498662900000002</c:v>
                </c:pt>
                <c:pt idx="611">
                  <c:v>0.50299346499999997</c:v>
                </c:pt>
                <c:pt idx="612">
                  <c:v>0.50231320899999998</c:v>
                </c:pt>
                <c:pt idx="613">
                  <c:v>0.49737081700000002</c:v>
                </c:pt>
                <c:pt idx="614">
                  <c:v>0.48878034300000001</c:v>
                </c:pt>
                <c:pt idx="615">
                  <c:v>0.48787573899999997</c:v>
                </c:pt>
                <c:pt idx="616">
                  <c:v>0.48865887000000002</c:v>
                </c:pt>
                <c:pt idx="617">
                  <c:v>0.48957881199999997</c:v>
                </c:pt>
                <c:pt idx="618">
                  <c:v>0.48968168899999998</c:v>
                </c:pt>
                <c:pt idx="619">
                  <c:v>0.48871611700000001</c:v>
                </c:pt>
                <c:pt idx="620">
                  <c:v>0.49883198000000001</c:v>
                </c:pt>
                <c:pt idx="621">
                  <c:v>0.50829061600000003</c:v>
                </c:pt>
                <c:pt idx="622">
                  <c:v>0.51416313700000005</c:v>
                </c:pt>
                <c:pt idx="623">
                  <c:v>0.52315667899999996</c:v>
                </c:pt>
                <c:pt idx="624">
                  <c:v>0.52348806299999995</c:v>
                </c:pt>
                <c:pt idx="625">
                  <c:v>0.52308184999999996</c:v>
                </c:pt>
                <c:pt idx="626">
                  <c:v>0.52238328199999995</c:v>
                </c:pt>
                <c:pt idx="627">
                  <c:v>0.520669669</c:v>
                </c:pt>
                <c:pt idx="628">
                  <c:v>0.52037508200000004</c:v>
                </c:pt>
                <c:pt idx="629">
                  <c:v>0.520109971</c:v>
                </c:pt>
                <c:pt idx="630">
                  <c:v>0.52211136199999997</c:v>
                </c:pt>
                <c:pt idx="631">
                  <c:v>0.52408949999999999</c:v>
                </c:pt>
                <c:pt idx="632">
                  <c:v>0.525604348</c:v>
                </c:pt>
                <c:pt idx="633">
                  <c:v>0.52561886400000002</c:v>
                </c:pt>
                <c:pt idx="634">
                  <c:v>0.52534082199999999</c:v>
                </c:pt>
                <c:pt idx="635">
                  <c:v>0.526014749</c:v>
                </c:pt>
                <c:pt idx="636">
                  <c:v>0.52672652799999997</c:v>
                </c:pt>
                <c:pt idx="637">
                  <c:v>0.52766729800000001</c:v>
                </c:pt>
                <c:pt idx="638">
                  <c:v>0.53110579999999996</c:v>
                </c:pt>
                <c:pt idx="639">
                  <c:v>0.53927342499999997</c:v>
                </c:pt>
                <c:pt idx="640">
                  <c:v>0.54395872499999998</c:v>
                </c:pt>
                <c:pt idx="641">
                  <c:v>0.55017220600000005</c:v>
                </c:pt>
                <c:pt idx="642">
                  <c:v>0.55724766100000001</c:v>
                </c:pt>
                <c:pt idx="643">
                  <c:v>0.55578135299999998</c:v>
                </c:pt>
                <c:pt idx="644">
                  <c:v>0.55964661299999996</c:v>
                </c:pt>
                <c:pt idx="645">
                  <c:v>0.57094048100000006</c:v>
                </c:pt>
                <c:pt idx="646">
                  <c:v>0.58387340399999998</c:v>
                </c:pt>
                <c:pt idx="647">
                  <c:v>0.60245775000000001</c:v>
                </c:pt>
                <c:pt idx="648">
                  <c:v>0.61375478100000003</c:v>
                </c:pt>
                <c:pt idx="649">
                  <c:v>0.59843609399999997</c:v>
                </c:pt>
                <c:pt idx="650">
                  <c:v>0.59464292299999999</c:v>
                </c:pt>
                <c:pt idx="651">
                  <c:v>0.591685393</c:v>
                </c:pt>
                <c:pt idx="652">
                  <c:v>0.57928310500000002</c:v>
                </c:pt>
                <c:pt idx="653">
                  <c:v>0.56518320600000005</c:v>
                </c:pt>
                <c:pt idx="654">
                  <c:v>0.55093752500000004</c:v>
                </c:pt>
                <c:pt idx="655">
                  <c:v>0.53731351500000002</c:v>
                </c:pt>
                <c:pt idx="656">
                  <c:v>0.52438899900000002</c:v>
                </c:pt>
                <c:pt idx="657">
                  <c:v>0.51920793399999998</c:v>
                </c:pt>
                <c:pt idx="658">
                  <c:v>0.52040763800000001</c:v>
                </c:pt>
                <c:pt idx="659">
                  <c:v>0.51793668299999995</c:v>
                </c:pt>
                <c:pt idx="660">
                  <c:v>0.49401815999999998</c:v>
                </c:pt>
                <c:pt idx="661">
                  <c:v>0.46852969</c:v>
                </c:pt>
                <c:pt idx="662">
                  <c:v>0.44739287</c:v>
                </c:pt>
                <c:pt idx="663">
                  <c:v>0.432095532</c:v>
                </c:pt>
                <c:pt idx="664">
                  <c:v>0.418276337</c:v>
                </c:pt>
                <c:pt idx="665">
                  <c:v>0.39623129299999998</c:v>
                </c:pt>
                <c:pt idx="666">
                  <c:v>0.37230375999999998</c:v>
                </c:pt>
                <c:pt idx="667">
                  <c:v>0.34234355599999999</c:v>
                </c:pt>
                <c:pt idx="668">
                  <c:v>0.318515457</c:v>
                </c:pt>
                <c:pt idx="669">
                  <c:v>0.31678789200000002</c:v>
                </c:pt>
                <c:pt idx="670">
                  <c:v>0.31172985399999997</c:v>
                </c:pt>
                <c:pt idx="671">
                  <c:v>0.30535513600000003</c:v>
                </c:pt>
                <c:pt idx="672">
                  <c:v>0.30610206299999998</c:v>
                </c:pt>
                <c:pt idx="673">
                  <c:v>0.30884234900000002</c:v>
                </c:pt>
                <c:pt idx="674">
                  <c:v>0.31331583499999999</c:v>
                </c:pt>
                <c:pt idx="675">
                  <c:v>0.32639281799999997</c:v>
                </c:pt>
                <c:pt idx="676">
                  <c:v>0.339915525</c:v>
                </c:pt>
                <c:pt idx="677">
                  <c:v>0.335353872</c:v>
                </c:pt>
                <c:pt idx="678">
                  <c:v>0.32296499200000001</c:v>
                </c:pt>
                <c:pt idx="679">
                  <c:v>0.30978104099999998</c:v>
                </c:pt>
                <c:pt idx="680">
                  <c:v>0.312218577</c:v>
                </c:pt>
                <c:pt idx="681">
                  <c:v>0.31508426099999998</c:v>
                </c:pt>
                <c:pt idx="682">
                  <c:v>0.31603590100000001</c:v>
                </c:pt>
                <c:pt idx="683">
                  <c:v>0.31789528700000003</c:v>
                </c:pt>
                <c:pt idx="684">
                  <c:v>0.32003567799999999</c:v>
                </c:pt>
                <c:pt idx="685">
                  <c:v>0.32277241299999998</c:v>
                </c:pt>
                <c:pt idx="686">
                  <c:v>0.32641617899999997</c:v>
                </c:pt>
                <c:pt idx="687">
                  <c:v>0.33250517600000001</c:v>
                </c:pt>
                <c:pt idx="688">
                  <c:v>0.336855499</c:v>
                </c:pt>
                <c:pt idx="689">
                  <c:v>0.34718680699999999</c:v>
                </c:pt>
                <c:pt idx="690">
                  <c:v>0.34767302700000002</c:v>
                </c:pt>
                <c:pt idx="691">
                  <c:v>0.34885192999999998</c:v>
                </c:pt>
                <c:pt idx="692">
                  <c:v>0.35345052700000001</c:v>
                </c:pt>
                <c:pt idx="693">
                  <c:v>0.35742669199999999</c:v>
                </c:pt>
                <c:pt idx="694">
                  <c:v>0.36050732299999999</c:v>
                </c:pt>
                <c:pt idx="695">
                  <c:v>0.35338849</c:v>
                </c:pt>
                <c:pt idx="696">
                  <c:v>0.34503305099999998</c:v>
                </c:pt>
                <c:pt idx="697">
                  <c:v>0.345091965</c:v>
                </c:pt>
                <c:pt idx="698">
                  <c:v>0.34551606400000001</c:v>
                </c:pt>
                <c:pt idx="699">
                  <c:v>0.34613235399999998</c:v>
                </c:pt>
                <c:pt idx="700">
                  <c:v>0.34730915299999998</c:v>
                </c:pt>
                <c:pt idx="701">
                  <c:v>0.34816798900000001</c:v>
                </c:pt>
                <c:pt idx="702">
                  <c:v>0.35182732999999999</c:v>
                </c:pt>
                <c:pt idx="703">
                  <c:v>0.362768068</c:v>
                </c:pt>
                <c:pt idx="704">
                  <c:v>0.37670371600000002</c:v>
                </c:pt>
                <c:pt idx="705">
                  <c:v>0.39162949400000002</c:v>
                </c:pt>
                <c:pt idx="706">
                  <c:v>0.40626684299999999</c:v>
                </c:pt>
                <c:pt idx="707">
                  <c:v>0.41390277399999997</c:v>
                </c:pt>
                <c:pt idx="708">
                  <c:v>0.42130265</c:v>
                </c:pt>
                <c:pt idx="709">
                  <c:v>0.424626634</c:v>
                </c:pt>
                <c:pt idx="710">
                  <c:v>0.43845129500000002</c:v>
                </c:pt>
                <c:pt idx="711">
                  <c:v>0.45257280799999999</c:v>
                </c:pt>
                <c:pt idx="712">
                  <c:v>0.46470825999999998</c:v>
                </c:pt>
                <c:pt idx="713">
                  <c:v>0.48302339</c:v>
                </c:pt>
                <c:pt idx="714">
                  <c:v>0.49577052799999999</c:v>
                </c:pt>
                <c:pt idx="715">
                  <c:v>0.49203849</c:v>
                </c:pt>
                <c:pt idx="716">
                  <c:v>0.48863087599999999</c:v>
                </c:pt>
                <c:pt idx="717">
                  <c:v>0.48773237000000003</c:v>
                </c:pt>
                <c:pt idx="718">
                  <c:v>0.48648595100000003</c:v>
                </c:pt>
                <c:pt idx="719">
                  <c:v>0.48665855800000002</c:v>
                </c:pt>
                <c:pt idx="720">
                  <c:v>0.49522219299999998</c:v>
                </c:pt>
                <c:pt idx="721">
                  <c:v>0.51277832599999995</c:v>
                </c:pt>
                <c:pt idx="722">
                  <c:v>0.51081129800000002</c:v>
                </c:pt>
                <c:pt idx="723">
                  <c:v>0.501501643</c:v>
                </c:pt>
                <c:pt idx="724">
                  <c:v>0.49292504799999998</c:v>
                </c:pt>
                <c:pt idx="725">
                  <c:v>0.48271116200000003</c:v>
                </c:pt>
                <c:pt idx="726">
                  <c:v>0.47117606899999998</c:v>
                </c:pt>
                <c:pt idx="727">
                  <c:v>0.465710242</c:v>
                </c:pt>
                <c:pt idx="728">
                  <c:v>0.45884088200000001</c:v>
                </c:pt>
                <c:pt idx="729">
                  <c:v>0.45143909300000001</c:v>
                </c:pt>
                <c:pt idx="730">
                  <c:v>0.443044679</c:v>
                </c:pt>
                <c:pt idx="731">
                  <c:v>0.43405703400000001</c:v>
                </c:pt>
                <c:pt idx="732">
                  <c:v>0.42519793</c:v>
                </c:pt>
                <c:pt idx="733">
                  <c:v>0.41188270500000002</c:v>
                </c:pt>
                <c:pt idx="734">
                  <c:v>0.40979811399999999</c:v>
                </c:pt>
                <c:pt idx="735">
                  <c:v>0.43332937700000002</c:v>
                </c:pt>
                <c:pt idx="736">
                  <c:v>0.45470260400000001</c:v>
                </c:pt>
                <c:pt idx="737">
                  <c:v>0.46802975600000002</c:v>
                </c:pt>
                <c:pt idx="738">
                  <c:v>0.47390621700000002</c:v>
                </c:pt>
                <c:pt idx="739">
                  <c:v>0.481713634</c:v>
                </c:pt>
                <c:pt idx="740">
                  <c:v>0.48520042400000002</c:v>
                </c:pt>
                <c:pt idx="741">
                  <c:v>0.47869992</c:v>
                </c:pt>
                <c:pt idx="742">
                  <c:v>0.48334958700000002</c:v>
                </c:pt>
                <c:pt idx="743">
                  <c:v>0.48695707599999999</c:v>
                </c:pt>
                <c:pt idx="744">
                  <c:v>0.48739507700000001</c:v>
                </c:pt>
                <c:pt idx="745">
                  <c:v>0.49565376799999999</c:v>
                </c:pt>
                <c:pt idx="746">
                  <c:v>0.50659130299999999</c:v>
                </c:pt>
                <c:pt idx="747">
                  <c:v>0.52144286500000003</c:v>
                </c:pt>
                <c:pt idx="748">
                  <c:v>0.53832960100000005</c:v>
                </c:pt>
                <c:pt idx="749">
                  <c:v>0.53774602000000005</c:v>
                </c:pt>
                <c:pt idx="750">
                  <c:v>0.53603270199999997</c:v>
                </c:pt>
                <c:pt idx="751">
                  <c:v>0.53469033700000002</c:v>
                </c:pt>
                <c:pt idx="752">
                  <c:v>0.534434768</c:v>
                </c:pt>
                <c:pt idx="753">
                  <c:v>0.532368226</c:v>
                </c:pt>
                <c:pt idx="754">
                  <c:v>0.52497944100000005</c:v>
                </c:pt>
                <c:pt idx="755">
                  <c:v>0.50837791700000001</c:v>
                </c:pt>
                <c:pt idx="756">
                  <c:v>0.49532808900000003</c:v>
                </c:pt>
                <c:pt idx="757">
                  <c:v>0.49525333700000002</c:v>
                </c:pt>
                <c:pt idx="758">
                  <c:v>0.49531538400000003</c:v>
                </c:pt>
                <c:pt idx="759">
                  <c:v>0.49305965800000001</c:v>
                </c:pt>
                <c:pt idx="760">
                  <c:v>0.48579565499999999</c:v>
                </c:pt>
                <c:pt idx="761">
                  <c:v>0.48007383599999998</c:v>
                </c:pt>
                <c:pt idx="762">
                  <c:v>0.48103984300000002</c:v>
                </c:pt>
                <c:pt idx="763">
                  <c:v>0.48587808999999998</c:v>
                </c:pt>
                <c:pt idx="764">
                  <c:v>0.49678492200000002</c:v>
                </c:pt>
                <c:pt idx="765">
                  <c:v>0.49023107300000002</c:v>
                </c:pt>
                <c:pt idx="766">
                  <c:v>0.48208597399999997</c:v>
                </c:pt>
                <c:pt idx="767">
                  <c:v>0.47008842699999998</c:v>
                </c:pt>
                <c:pt idx="768">
                  <c:v>0.455665769</c:v>
                </c:pt>
                <c:pt idx="769">
                  <c:v>0.45834897699999999</c:v>
                </c:pt>
                <c:pt idx="770">
                  <c:v>0.46175279800000002</c:v>
                </c:pt>
                <c:pt idx="771">
                  <c:v>0.46471135499999999</c:v>
                </c:pt>
                <c:pt idx="772">
                  <c:v>0.46658963599999997</c:v>
                </c:pt>
                <c:pt idx="773">
                  <c:v>0.46996660400000001</c:v>
                </c:pt>
                <c:pt idx="774">
                  <c:v>0.47270386800000003</c:v>
                </c:pt>
                <c:pt idx="775">
                  <c:v>0.47564292699999999</c:v>
                </c:pt>
                <c:pt idx="776">
                  <c:v>0.47711893700000002</c:v>
                </c:pt>
                <c:pt idx="777">
                  <c:v>0.47325290199999998</c:v>
                </c:pt>
                <c:pt idx="778">
                  <c:v>0.475130049</c:v>
                </c:pt>
                <c:pt idx="779">
                  <c:v>0.47676326099999999</c:v>
                </c:pt>
                <c:pt idx="780">
                  <c:v>0.47951369100000002</c:v>
                </c:pt>
                <c:pt idx="781">
                  <c:v>0.48257842299999998</c:v>
                </c:pt>
                <c:pt idx="782">
                  <c:v>0.490620259</c:v>
                </c:pt>
                <c:pt idx="783">
                  <c:v>0.50057631000000002</c:v>
                </c:pt>
                <c:pt idx="784">
                  <c:v>0.50476478899999999</c:v>
                </c:pt>
                <c:pt idx="785">
                  <c:v>0.51025682999999999</c:v>
                </c:pt>
                <c:pt idx="786">
                  <c:v>0.51583752299999996</c:v>
                </c:pt>
                <c:pt idx="787">
                  <c:v>0.52159867100000001</c:v>
                </c:pt>
                <c:pt idx="788">
                  <c:v>0.52827793199999995</c:v>
                </c:pt>
                <c:pt idx="789">
                  <c:v>0.53515072799999996</c:v>
                </c:pt>
                <c:pt idx="790">
                  <c:v>0.54131589899999999</c:v>
                </c:pt>
                <c:pt idx="791">
                  <c:v>0.54773972400000004</c:v>
                </c:pt>
                <c:pt idx="792">
                  <c:v>0.55408160200000001</c:v>
                </c:pt>
                <c:pt idx="793">
                  <c:v>0.55953129000000001</c:v>
                </c:pt>
                <c:pt idx="794">
                  <c:v>0.564310227</c:v>
                </c:pt>
                <c:pt idx="795">
                  <c:v>0.56854100100000005</c:v>
                </c:pt>
                <c:pt idx="796">
                  <c:v>0.57208192099999999</c:v>
                </c:pt>
                <c:pt idx="797">
                  <c:v>0.57587205600000002</c:v>
                </c:pt>
                <c:pt idx="798">
                  <c:v>0.58305918800000001</c:v>
                </c:pt>
                <c:pt idx="799">
                  <c:v>0.59904150300000003</c:v>
                </c:pt>
                <c:pt idx="800">
                  <c:v>0.60488372599999995</c:v>
                </c:pt>
                <c:pt idx="801">
                  <c:v>0.60785526899999998</c:v>
                </c:pt>
                <c:pt idx="802">
                  <c:v>0.60489007100000003</c:v>
                </c:pt>
                <c:pt idx="803">
                  <c:v>0.59619848399999997</c:v>
                </c:pt>
                <c:pt idx="804">
                  <c:v>0.58813874600000005</c:v>
                </c:pt>
                <c:pt idx="805">
                  <c:v>0.58967256599999995</c:v>
                </c:pt>
                <c:pt idx="806">
                  <c:v>0.59158792900000001</c:v>
                </c:pt>
                <c:pt idx="807">
                  <c:v>0.59293734899999995</c:v>
                </c:pt>
                <c:pt idx="808">
                  <c:v>0.59459958300000004</c:v>
                </c:pt>
                <c:pt idx="809">
                  <c:v>0.59781891799999998</c:v>
                </c:pt>
                <c:pt idx="810">
                  <c:v>0.59817045700000004</c:v>
                </c:pt>
                <c:pt idx="811">
                  <c:v>0.59765420499999999</c:v>
                </c:pt>
                <c:pt idx="812">
                  <c:v>0.60016193900000003</c:v>
                </c:pt>
                <c:pt idx="813">
                  <c:v>0.60678057699999999</c:v>
                </c:pt>
                <c:pt idx="814">
                  <c:v>0.60634275900000001</c:v>
                </c:pt>
                <c:pt idx="815">
                  <c:v>0.60709094200000002</c:v>
                </c:pt>
                <c:pt idx="816">
                  <c:v>0.60852988799999996</c:v>
                </c:pt>
                <c:pt idx="817">
                  <c:v>0.60928347400000005</c:v>
                </c:pt>
                <c:pt idx="818">
                  <c:v>0.60883343899999998</c:v>
                </c:pt>
                <c:pt idx="819">
                  <c:v>0.59901543099999999</c:v>
                </c:pt>
                <c:pt idx="820">
                  <c:v>0.59832942600000005</c:v>
                </c:pt>
                <c:pt idx="821">
                  <c:v>0.59949111399999999</c:v>
                </c:pt>
                <c:pt idx="822">
                  <c:v>0.59995965799999995</c:v>
                </c:pt>
                <c:pt idx="823">
                  <c:v>0.60115169400000001</c:v>
                </c:pt>
                <c:pt idx="824">
                  <c:v>0.60156541699999999</c:v>
                </c:pt>
                <c:pt idx="825">
                  <c:v>0.60214582999999999</c:v>
                </c:pt>
                <c:pt idx="826">
                  <c:v>0.60297433300000003</c:v>
                </c:pt>
                <c:pt idx="827">
                  <c:v>0.60786428599999998</c:v>
                </c:pt>
                <c:pt idx="828">
                  <c:v>0.611975355</c:v>
                </c:pt>
                <c:pt idx="829">
                  <c:v>0.61000678200000003</c:v>
                </c:pt>
                <c:pt idx="830">
                  <c:v>0.61053571900000003</c:v>
                </c:pt>
                <c:pt idx="831">
                  <c:v>0.61178398199999995</c:v>
                </c:pt>
                <c:pt idx="832">
                  <c:v>0.608598313</c:v>
                </c:pt>
                <c:pt idx="833">
                  <c:v>0.60088333699999996</c:v>
                </c:pt>
                <c:pt idx="834">
                  <c:v>0.60239197099999997</c:v>
                </c:pt>
                <c:pt idx="835">
                  <c:v>0.60394613900000005</c:v>
                </c:pt>
                <c:pt idx="836">
                  <c:v>0.60537300199999999</c:v>
                </c:pt>
                <c:pt idx="837">
                  <c:v>0.607425412</c:v>
                </c:pt>
                <c:pt idx="838">
                  <c:v>0.60846770999999999</c:v>
                </c:pt>
                <c:pt idx="839">
                  <c:v>0.60957350300000002</c:v>
                </c:pt>
                <c:pt idx="840">
                  <c:v>0.61670842199999998</c:v>
                </c:pt>
                <c:pt idx="841">
                  <c:v>0.624763705</c:v>
                </c:pt>
                <c:pt idx="842">
                  <c:v>0.63651932300000003</c:v>
                </c:pt>
                <c:pt idx="843">
                  <c:v>0.65017509399999995</c:v>
                </c:pt>
                <c:pt idx="844">
                  <c:v>0.66297501800000003</c:v>
                </c:pt>
                <c:pt idx="845">
                  <c:v>0.67572170499999995</c:v>
                </c:pt>
                <c:pt idx="846">
                  <c:v>0.68669750799999996</c:v>
                </c:pt>
                <c:pt idx="847">
                  <c:v>0.66869104800000001</c:v>
                </c:pt>
                <c:pt idx="848">
                  <c:v>0.65998251699999999</c:v>
                </c:pt>
                <c:pt idx="849">
                  <c:v>0.64842078400000003</c:v>
                </c:pt>
                <c:pt idx="850">
                  <c:v>0.62933032</c:v>
                </c:pt>
                <c:pt idx="851">
                  <c:v>0.61113890500000001</c:v>
                </c:pt>
                <c:pt idx="852">
                  <c:v>0.59841122000000002</c:v>
                </c:pt>
                <c:pt idx="853">
                  <c:v>0.58640330900000004</c:v>
                </c:pt>
                <c:pt idx="854">
                  <c:v>0.57739138599999995</c:v>
                </c:pt>
                <c:pt idx="855">
                  <c:v>0.56670008400000005</c:v>
                </c:pt>
                <c:pt idx="856">
                  <c:v>0.55355385999999995</c:v>
                </c:pt>
                <c:pt idx="857">
                  <c:v>0.53878623400000003</c:v>
                </c:pt>
                <c:pt idx="858">
                  <c:v>0.52485183999999996</c:v>
                </c:pt>
                <c:pt idx="859">
                  <c:v>0.51362598999999998</c:v>
                </c:pt>
                <c:pt idx="860">
                  <c:v>0.497698694</c:v>
                </c:pt>
                <c:pt idx="861">
                  <c:v>0.47998100500000002</c:v>
                </c:pt>
                <c:pt idx="862">
                  <c:v>0.454625049</c:v>
                </c:pt>
                <c:pt idx="863">
                  <c:v>0.42989532600000002</c:v>
                </c:pt>
                <c:pt idx="864">
                  <c:v>0.40679488600000002</c:v>
                </c:pt>
                <c:pt idx="865">
                  <c:v>0.38292960599999998</c:v>
                </c:pt>
                <c:pt idx="866">
                  <c:v>0.36022978300000003</c:v>
                </c:pt>
                <c:pt idx="867">
                  <c:v>0.36343988900000002</c:v>
                </c:pt>
                <c:pt idx="868">
                  <c:v>0.35700700400000002</c:v>
                </c:pt>
                <c:pt idx="869">
                  <c:v>0.357238956</c:v>
                </c:pt>
                <c:pt idx="870">
                  <c:v>0.36638763400000002</c:v>
                </c:pt>
                <c:pt idx="871">
                  <c:v>0.37469945300000002</c:v>
                </c:pt>
                <c:pt idx="872">
                  <c:v>0.38160982399999999</c:v>
                </c:pt>
                <c:pt idx="873">
                  <c:v>0.39453381500000001</c:v>
                </c:pt>
                <c:pt idx="874">
                  <c:v>0.40197330599999997</c:v>
                </c:pt>
                <c:pt idx="875">
                  <c:v>0.40384093100000001</c:v>
                </c:pt>
                <c:pt idx="876">
                  <c:v>0.40083477099999998</c:v>
                </c:pt>
                <c:pt idx="877">
                  <c:v>0.40312446000000002</c:v>
                </c:pt>
                <c:pt idx="878">
                  <c:v>0.40546484500000002</c:v>
                </c:pt>
                <c:pt idx="879">
                  <c:v>0.40924125</c:v>
                </c:pt>
                <c:pt idx="880">
                  <c:v>0.41573447000000002</c:v>
                </c:pt>
                <c:pt idx="881">
                  <c:v>0.42026474000000003</c:v>
                </c:pt>
                <c:pt idx="882">
                  <c:v>0.426235855</c:v>
                </c:pt>
                <c:pt idx="883">
                  <c:v>0.43167154899999999</c:v>
                </c:pt>
                <c:pt idx="884">
                  <c:v>0.44055856100000002</c:v>
                </c:pt>
                <c:pt idx="885">
                  <c:v>0.44174659700000002</c:v>
                </c:pt>
                <c:pt idx="886">
                  <c:v>0.44273660199999998</c:v>
                </c:pt>
                <c:pt idx="887">
                  <c:v>0.44336053800000003</c:v>
                </c:pt>
                <c:pt idx="888">
                  <c:v>0.44452729299999999</c:v>
                </c:pt>
                <c:pt idx="889">
                  <c:v>0.44631448200000001</c:v>
                </c:pt>
                <c:pt idx="890">
                  <c:v>0.45504508100000002</c:v>
                </c:pt>
                <c:pt idx="891">
                  <c:v>0.46387884699999998</c:v>
                </c:pt>
                <c:pt idx="892">
                  <c:v>0.46173866499999999</c:v>
                </c:pt>
                <c:pt idx="893">
                  <c:v>0.45413094399999998</c:v>
                </c:pt>
                <c:pt idx="894">
                  <c:v>0.448694969</c:v>
                </c:pt>
                <c:pt idx="895">
                  <c:v>0.45302204800000001</c:v>
                </c:pt>
                <c:pt idx="896">
                  <c:v>0.46745002699999999</c:v>
                </c:pt>
                <c:pt idx="897">
                  <c:v>0.48077179199999998</c:v>
                </c:pt>
                <c:pt idx="898">
                  <c:v>0.48159853600000002</c:v>
                </c:pt>
                <c:pt idx="899">
                  <c:v>0.47662042700000001</c:v>
                </c:pt>
                <c:pt idx="900">
                  <c:v>0.47044567999999998</c:v>
                </c:pt>
                <c:pt idx="901">
                  <c:v>0.46736644300000002</c:v>
                </c:pt>
                <c:pt idx="902">
                  <c:v>0.46775584399999998</c:v>
                </c:pt>
                <c:pt idx="903">
                  <c:v>0.46556583600000001</c:v>
                </c:pt>
                <c:pt idx="904">
                  <c:v>0.46336960900000002</c:v>
                </c:pt>
                <c:pt idx="905">
                  <c:v>0.47256651199999999</c:v>
                </c:pt>
                <c:pt idx="906">
                  <c:v>0.47967975400000001</c:v>
                </c:pt>
                <c:pt idx="907">
                  <c:v>0.48083730899999999</c:v>
                </c:pt>
                <c:pt idx="908">
                  <c:v>0.48295511400000002</c:v>
                </c:pt>
                <c:pt idx="909">
                  <c:v>0.48507271600000001</c:v>
                </c:pt>
                <c:pt idx="910">
                  <c:v>0.487467753</c:v>
                </c:pt>
                <c:pt idx="911">
                  <c:v>0.49025163399999999</c:v>
                </c:pt>
                <c:pt idx="912">
                  <c:v>0.49318875099999998</c:v>
                </c:pt>
                <c:pt idx="913">
                  <c:v>0.502040441</c:v>
                </c:pt>
                <c:pt idx="914">
                  <c:v>0.51190692299999996</c:v>
                </c:pt>
                <c:pt idx="915">
                  <c:v>0.51420067599999997</c:v>
                </c:pt>
                <c:pt idx="916">
                  <c:v>0.50890415499999997</c:v>
                </c:pt>
                <c:pt idx="917">
                  <c:v>0.49831229100000002</c:v>
                </c:pt>
                <c:pt idx="918">
                  <c:v>0.50254590899999996</c:v>
                </c:pt>
                <c:pt idx="919">
                  <c:v>0.51628801099999999</c:v>
                </c:pt>
                <c:pt idx="920">
                  <c:v>0.52696600299999996</c:v>
                </c:pt>
                <c:pt idx="921">
                  <c:v>0.536823304</c:v>
                </c:pt>
                <c:pt idx="922">
                  <c:v>0.54043941500000003</c:v>
                </c:pt>
                <c:pt idx="923">
                  <c:v>0.54205303000000005</c:v>
                </c:pt>
                <c:pt idx="924">
                  <c:v>0.53906760799999998</c:v>
                </c:pt>
                <c:pt idx="925">
                  <c:v>0.53147325400000001</c:v>
                </c:pt>
                <c:pt idx="926">
                  <c:v>0.52617577999999998</c:v>
                </c:pt>
                <c:pt idx="927">
                  <c:v>0.52641906900000002</c:v>
                </c:pt>
                <c:pt idx="928">
                  <c:v>0.525833836</c:v>
                </c:pt>
                <c:pt idx="929">
                  <c:v>0.52505548999999996</c:v>
                </c:pt>
                <c:pt idx="930">
                  <c:v>0.51541402199999997</c:v>
                </c:pt>
                <c:pt idx="931">
                  <c:v>0.50517371600000005</c:v>
                </c:pt>
                <c:pt idx="932">
                  <c:v>0.50375526699999995</c:v>
                </c:pt>
                <c:pt idx="933">
                  <c:v>0.49656156299999998</c:v>
                </c:pt>
                <c:pt idx="934">
                  <c:v>0.487908597</c:v>
                </c:pt>
                <c:pt idx="935">
                  <c:v>0.48460481399999999</c:v>
                </c:pt>
                <c:pt idx="936">
                  <c:v>0.486738642</c:v>
                </c:pt>
                <c:pt idx="937">
                  <c:v>0.49754565099999998</c:v>
                </c:pt>
                <c:pt idx="938">
                  <c:v>0.50948128699999995</c:v>
                </c:pt>
                <c:pt idx="939">
                  <c:v>0.51531992299999996</c:v>
                </c:pt>
                <c:pt idx="940">
                  <c:v>0.51825656099999995</c:v>
                </c:pt>
                <c:pt idx="941">
                  <c:v>0.52175483099999997</c:v>
                </c:pt>
                <c:pt idx="942">
                  <c:v>0.52988957699999994</c:v>
                </c:pt>
                <c:pt idx="943">
                  <c:v>0.54036983100000002</c:v>
                </c:pt>
                <c:pt idx="944">
                  <c:v>0.54848708899999998</c:v>
                </c:pt>
                <c:pt idx="945">
                  <c:v>0.54900196400000001</c:v>
                </c:pt>
                <c:pt idx="946">
                  <c:v>0.54992437400000005</c:v>
                </c:pt>
                <c:pt idx="947">
                  <c:v>0.55426623399999997</c:v>
                </c:pt>
                <c:pt idx="948">
                  <c:v>0.56594304200000001</c:v>
                </c:pt>
                <c:pt idx="949">
                  <c:v>0.57688065700000002</c:v>
                </c:pt>
                <c:pt idx="950">
                  <c:v>0.58126655599999999</c:v>
                </c:pt>
                <c:pt idx="951">
                  <c:v>0.58381269099999999</c:v>
                </c:pt>
                <c:pt idx="952">
                  <c:v>0.58652895900000002</c:v>
                </c:pt>
                <c:pt idx="953">
                  <c:v>0.58816571600000001</c:v>
                </c:pt>
                <c:pt idx="954">
                  <c:v>0.588266505</c:v>
                </c:pt>
                <c:pt idx="955">
                  <c:v>0.58703495299999997</c:v>
                </c:pt>
                <c:pt idx="956">
                  <c:v>0.58509930600000004</c:v>
                </c:pt>
                <c:pt idx="957">
                  <c:v>0.57629981299999999</c:v>
                </c:pt>
                <c:pt idx="958">
                  <c:v>0.56359382599999996</c:v>
                </c:pt>
                <c:pt idx="959">
                  <c:v>0.54953772899999997</c:v>
                </c:pt>
                <c:pt idx="960">
                  <c:v>0.53897624600000005</c:v>
                </c:pt>
                <c:pt idx="961">
                  <c:v>0.52897465499999996</c:v>
                </c:pt>
                <c:pt idx="962">
                  <c:v>0.52096092000000005</c:v>
                </c:pt>
                <c:pt idx="963">
                  <c:v>0.51304048599999996</c:v>
                </c:pt>
                <c:pt idx="964">
                  <c:v>0.50756729499999997</c:v>
                </c:pt>
                <c:pt idx="965">
                  <c:v>0.50890837499999997</c:v>
                </c:pt>
                <c:pt idx="966">
                  <c:v>0.50977718299999997</c:v>
                </c:pt>
                <c:pt idx="967">
                  <c:v>0.50920775500000004</c:v>
                </c:pt>
                <c:pt idx="968">
                  <c:v>0.50321961999999998</c:v>
                </c:pt>
                <c:pt idx="969">
                  <c:v>0.50254152100000005</c:v>
                </c:pt>
                <c:pt idx="970">
                  <c:v>0.50786678299999999</c:v>
                </c:pt>
                <c:pt idx="971">
                  <c:v>0.51608958299999996</c:v>
                </c:pt>
                <c:pt idx="972">
                  <c:v>0.52596081900000002</c:v>
                </c:pt>
                <c:pt idx="973">
                  <c:v>0.53878124000000005</c:v>
                </c:pt>
                <c:pt idx="974">
                  <c:v>0.55175859999999999</c:v>
                </c:pt>
                <c:pt idx="975">
                  <c:v>0.56513144100000001</c:v>
                </c:pt>
                <c:pt idx="976">
                  <c:v>0.57844185199999998</c:v>
                </c:pt>
                <c:pt idx="977">
                  <c:v>0.59188196699999995</c:v>
                </c:pt>
                <c:pt idx="978">
                  <c:v>0.605821006</c:v>
                </c:pt>
                <c:pt idx="979">
                  <c:v>0.61943063399999998</c:v>
                </c:pt>
                <c:pt idx="980">
                  <c:v>0.63297193600000001</c:v>
                </c:pt>
                <c:pt idx="981">
                  <c:v>0.64717713300000002</c:v>
                </c:pt>
                <c:pt idx="982">
                  <c:v>0.66676078999999999</c:v>
                </c:pt>
                <c:pt idx="983">
                  <c:v>0.683074866</c:v>
                </c:pt>
                <c:pt idx="984">
                  <c:v>0.68273565700000005</c:v>
                </c:pt>
                <c:pt idx="985">
                  <c:v>0.682871691</c:v>
                </c:pt>
                <c:pt idx="986">
                  <c:v>0.68623900500000001</c:v>
                </c:pt>
                <c:pt idx="987">
                  <c:v>0.69408150300000004</c:v>
                </c:pt>
                <c:pt idx="988">
                  <c:v>0.69766819499999999</c:v>
                </c:pt>
                <c:pt idx="989">
                  <c:v>0.69157182100000003</c:v>
                </c:pt>
                <c:pt idx="990">
                  <c:v>0.68946315400000002</c:v>
                </c:pt>
                <c:pt idx="991">
                  <c:v>0.68835439799999998</c:v>
                </c:pt>
                <c:pt idx="992">
                  <c:v>0.68506408100000005</c:v>
                </c:pt>
                <c:pt idx="993">
                  <c:v>0.67275750099999998</c:v>
                </c:pt>
                <c:pt idx="994">
                  <c:v>0.65516127899999999</c:v>
                </c:pt>
                <c:pt idx="995">
                  <c:v>0.63733313700000005</c:v>
                </c:pt>
                <c:pt idx="996">
                  <c:v>0.61963969900000004</c:v>
                </c:pt>
                <c:pt idx="997">
                  <c:v>0.60224513800000001</c:v>
                </c:pt>
                <c:pt idx="998">
                  <c:v>0.58391657399999997</c:v>
                </c:pt>
                <c:pt idx="999">
                  <c:v>0.56621011099999996</c:v>
                </c:pt>
                <c:pt idx="1000">
                  <c:v>0.55783748300000002</c:v>
                </c:pt>
                <c:pt idx="1001">
                  <c:v>0.55069916100000005</c:v>
                </c:pt>
                <c:pt idx="1002">
                  <c:v>0.53288135800000003</c:v>
                </c:pt>
                <c:pt idx="1003">
                  <c:v>0.51046203899999998</c:v>
                </c:pt>
                <c:pt idx="1004">
                  <c:v>0.50475864999999998</c:v>
                </c:pt>
                <c:pt idx="1005">
                  <c:v>0.500404882</c:v>
                </c:pt>
                <c:pt idx="1006">
                  <c:v>0.49297422200000002</c:v>
                </c:pt>
                <c:pt idx="1007">
                  <c:v>0.479017733</c:v>
                </c:pt>
                <c:pt idx="1008">
                  <c:v>0.46794081999999998</c:v>
                </c:pt>
                <c:pt idx="1009">
                  <c:v>0.46510795500000002</c:v>
                </c:pt>
                <c:pt idx="1010">
                  <c:v>0.45905171299999997</c:v>
                </c:pt>
                <c:pt idx="1011">
                  <c:v>0.44930345199999999</c:v>
                </c:pt>
                <c:pt idx="1012">
                  <c:v>0.44020576500000003</c:v>
                </c:pt>
                <c:pt idx="1013">
                  <c:v>0.44041973000000001</c:v>
                </c:pt>
                <c:pt idx="1014">
                  <c:v>0.45283920500000002</c:v>
                </c:pt>
                <c:pt idx="1015">
                  <c:v>0.45846645400000002</c:v>
                </c:pt>
                <c:pt idx="1016">
                  <c:v>0.46067414600000001</c:v>
                </c:pt>
                <c:pt idx="1017">
                  <c:v>0.46079958799999998</c:v>
                </c:pt>
                <c:pt idx="1018">
                  <c:v>0.46143556400000002</c:v>
                </c:pt>
                <c:pt idx="1019">
                  <c:v>0.46160242299999998</c:v>
                </c:pt>
                <c:pt idx="1020">
                  <c:v>0.45202196500000003</c:v>
                </c:pt>
                <c:pt idx="1021">
                  <c:v>0.440492196</c:v>
                </c:pt>
                <c:pt idx="1022">
                  <c:v>0.43267120799999997</c:v>
                </c:pt>
                <c:pt idx="1023">
                  <c:v>0.43562456500000002</c:v>
                </c:pt>
                <c:pt idx="1024">
                  <c:v>0.44685524799999998</c:v>
                </c:pt>
                <c:pt idx="1025">
                  <c:v>0.44716979899999998</c:v>
                </c:pt>
                <c:pt idx="1026">
                  <c:v>0.44686687400000003</c:v>
                </c:pt>
                <c:pt idx="1027">
                  <c:v>0.447039941</c:v>
                </c:pt>
                <c:pt idx="1028">
                  <c:v>0.44687685599999999</c:v>
                </c:pt>
                <c:pt idx="1029">
                  <c:v>0.44396144100000001</c:v>
                </c:pt>
                <c:pt idx="1030">
                  <c:v>0.44194783399999998</c:v>
                </c:pt>
                <c:pt idx="1031">
                  <c:v>0.443200918</c:v>
                </c:pt>
                <c:pt idx="1032">
                  <c:v>0.448734668</c:v>
                </c:pt>
                <c:pt idx="1033">
                  <c:v>0.444318349</c:v>
                </c:pt>
                <c:pt idx="1034">
                  <c:v>0.43365870400000001</c:v>
                </c:pt>
                <c:pt idx="1035">
                  <c:v>0.430016552</c:v>
                </c:pt>
                <c:pt idx="1036">
                  <c:v>0.42999284599999998</c:v>
                </c:pt>
                <c:pt idx="1037">
                  <c:v>0.432349922</c:v>
                </c:pt>
                <c:pt idx="1038">
                  <c:v>0.435516083</c:v>
                </c:pt>
                <c:pt idx="1039">
                  <c:v>0.44229290300000002</c:v>
                </c:pt>
                <c:pt idx="1040">
                  <c:v>0.447186682</c:v>
                </c:pt>
                <c:pt idx="1041">
                  <c:v>0.45457226899999997</c:v>
                </c:pt>
                <c:pt idx="1042">
                  <c:v>0.46314871000000002</c:v>
                </c:pt>
                <c:pt idx="1043">
                  <c:v>0.46132147699999998</c:v>
                </c:pt>
                <c:pt idx="1044">
                  <c:v>0.45086454500000001</c:v>
                </c:pt>
                <c:pt idx="1045">
                  <c:v>0.45240573499999998</c:v>
                </c:pt>
                <c:pt idx="1046">
                  <c:v>0.455399418</c:v>
                </c:pt>
                <c:pt idx="1047">
                  <c:v>0.463799878</c:v>
                </c:pt>
                <c:pt idx="1048">
                  <c:v>0.47254701599999999</c:v>
                </c:pt>
                <c:pt idx="1049">
                  <c:v>0.47432142799999999</c:v>
                </c:pt>
                <c:pt idx="1050">
                  <c:v>0.476121556</c:v>
                </c:pt>
                <c:pt idx="1051">
                  <c:v>0.47637490500000002</c:v>
                </c:pt>
                <c:pt idx="1052">
                  <c:v>0.47094790600000003</c:v>
                </c:pt>
                <c:pt idx="1053">
                  <c:v>0.47184821300000002</c:v>
                </c:pt>
                <c:pt idx="1054">
                  <c:v>0.472466263</c:v>
                </c:pt>
                <c:pt idx="1055">
                  <c:v>0.47264088599999998</c:v>
                </c:pt>
                <c:pt idx="1056">
                  <c:v>0.47261633199999997</c:v>
                </c:pt>
                <c:pt idx="1057">
                  <c:v>0.47243935999999997</c:v>
                </c:pt>
                <c:pt idx="1058">
                  <c:v>0.47043347099999999</c:v>
                </c:pt>
                <c:pt idx="1059">
                  <c:v>0.46395701</c:v>
                </c:pt>
                <c:pt idx="1060">
                  <c:v>0.461058199</c:v>
                </c:pt>
                <c:pt idx="1061">
                  <c:v>0.45569659899999998</c:v>
                </c:pt>
                <c:pt idx="1062">
                  <c:v>0.45052005699999997</c:v>
                </c:pt>
                <c:pt idx="1063">
                  <c:v>0.45270505599999999</c:v>
                </c:pt>
                <c:pt idx="1064">
                  <c:v>0.455477042</c:v>
                </c:pt>
                <c:pt idx="1065">
                  <c:v>0.45689439100000001</c:v>
                </c:pt>
                <c:pt idx="1066">
                  <c:v>0.45761873800000002</c:v>
                </c:pt>
                <c:pt idx="1067">
                  <c:v>0.45783789600000002</c:v>
                </c:pt>
                <c:pt idx="1068">
                  <c:v>0.46038755199999998</c:v>
                </c:pt>
                <c:pt idx="1069">
                  <c:v>0.46809013300000002</c:v>
                </c:pt>
                <c:pt idx="1070">
                  <c:v>0.468923441</c:v>
                </c:pt>
                <c:pt idx="1071">
                  <c:v>0.46945822999999998</c:v>
                </c:pt>
                <c:pt idx="1072">
                  <c:v>0.47689293700000002</c:v>
                </c:pt>
                <c:pt idx="1073">
                  <c:v>0.47817741200000002</c:v>
                </c:pt>
                <c:pt idx="1074">
                  <c:v>0.47978343200000001</c:v>
                </c:pt>
                <c:pt idx="1075">
                  <c:v>0.47994156199999999</c:v>
                </c:pt>
                <c:pt idx="1076">
                  <c:v>0.48017983199999997</c:v>
                </c:pt>
                <c:pt idx="1077">
                  <c:v>0.48048116200000002</c:v>
                </c:pt>
                <c:pt idx="1078">
                  <c:v>0.47904570099999999</c:v>
                </c:pt>
                <c:pt idx="1079">
                  <c:v>0.47816700600000001</c:v>
                </c:pt>
                <c:pt idx="1080">
                  <c:v>0.47731917600000001</c:v>
                </c:pt>
                <c:pt idx="1081">
                  <c:v>0.47637773</c:v>
                </c:pt>
                <c:pt idx="1082">
                  <c:v>0.47555508899999999</c:v>
                </c:pt>
                <c:pt idx="1083">
                  <c:v>0.47561923900000003</c:v>
                </c:pt>
                <c:pt idx="1084">
                  <c:v>0.47699183299999998</c:v>
                </c:pt>
                <c:pt idx="1085">
                  <c:v>0.48732995299999998</c:v>
                </c:pt>
                <c:pt idx="1086">
                  <c:v>0.49576112</c:v>
                </c:pt>
                <c:pt idx="1087">
                  <c:v>0.49059371299999999</c:v>
                </c:pt>
                <c:pt idx="1088">
                  <c:v>0.48225642099999999</c:v>
                </c:pt>
                <c:pt idx="1089">
                  <c:v>0.48067211100000001</c:v>
                </c:pt>
                <c:pt idx="1090">
                  <c:v>0.48390190199999999</c:v>
                </c:pt>
                <c:pt idx="1091">
                  <c:v>0.48369552300000002</c:v>
                </c:pt>
                <c:pt idx="1092">
                  <c:v>0.47265118299999997</c:v>
                </c:pt>
                <c:pt idx="1093">
                  <c:v>0.46804593999999999</c:v>
                </c:pt>
                <c:pt idx="1094">
                  <c:v>0.46555526000000003</c:v>
                </c:pt>
                <c:pt idx="1095">
                  <c:v>0.47499449300000002</c:v>
                </c:pt>
                <c:pt idx="1096">
                  <c:v>0.48613943199999998</c:v>
                </c:pt>
                <c:pt idx="1097">
                  <c:v>0.49363083600000002</c:v>
                </c:pt>
                <c:pt idx="1098">
                  <c:v>0.49642181400000002</c:v>
                </c:pt>
                <c:pt idx="1099">
                  <c:v>0.49822487799999998</c:v>
                </c:pt>
                <c:pt idx="1100">
                  <c:v>0.49842323999999999</c:v>
                </c:pt>
                <c:pt idx="1101">
                  <c:v>0.49878920799999998</c:v>
                </c:pt>
                <c:pt idx="1102">
                  <c:v>0.49919056000000001</c:v>
                </c:pt>
                <c:pt idx="1103">
                  <c:v>0.49794088800000003</c:v>
                </c:pt>
                <c:pt idx="1104">
                  <c:v>0.494949678</c:v>
                </c:pt>
                <c:pt idx="1105">
                  <c:v>0.48341377899999999</c:v>
                </c:pt>
                <c:pt idx="1106">
                  <c:v>0.47397968099999999</c:v>
                </c:pt>
                <c:pt idx="1107">
                  <c:v>0.47387081800000003</c:v>
                </c:pt>
                <c:pt idx="1108">
                  <c:v>0.472982768</c:v>
                </c:pt>
                <c:pt idx="1109">
                  <c:v>0.466748418</c:v>
                </c:pt>
                <c:pt idx="1110">
                  <c:v>0.46254936899999999</c:v>
                </c:pt>
                <c:pt idx="1111">
                  <c:v>0.46187162700000001</c:v>
                </c:pt>
                <c:pt idx="1112">
                  <c:v>0.46525143800000002</c:v>
                </c:pt>
                <c:pt idx="1113">
                  <c:v>0.46934662900000002</c:v>
                </c:pt>
                <c:pt idx="1114">
                  <c:v>0.471661628</c:v>
                </c:pt>
                <c:pt idx="1115">
                  <c:v>0.46428540299999999</c:v>
                </c:pt>
                <c:pt idx="1116">
                  <c:v>0.455117983</c:v>
                </c:pt>
                <c:pt idx="1117">
                  <c:v>0.44896659700000002</c:v>
                </c:pt>
                <c:pt idx="1118">
                  <c:v>0.44847580799999998</c:v>
                </c:pt>
                <c:pt idx="1119">
                  <c:v>0.44843629800000001</c:v>
                </c:pt>
                <c:pt idx="1120">
                  <c:v>0.446352892</c:v>
                </c:pt>
                <c:pt idx="1121">
                  <c:v>0.444772263</c:v>
                </c:pt>
                <c:pt idx="1122">
                  <c:v>0.44484286200000001</c:v>
                </c:pt>
                <c:pt idx="1123">
                  <c:v>0.44505566299999999</c:v>
                </c:pt>
                <c:pt idx="1124">
                  <c:v>0.44605754600000003</c:v>
                </c:pt>
                <c:pt idx="1125">
                  <c:v>0.45732923399999997</c:v>
                </c:pt>
                <c:pt idx="1126">
                  <c:v>0.46774675100000002</c:v>
                </c:pt>
                <c:pt idx="1127">
                  <c:v>0.46870296900000002</c:v>
                </c:pt>
                <c:pt idx="1128">
                  <c:v>0.470681821</c:v>
                </c:pt>
                <c:pt idx="1129">
                  <c:v>0.473005758</c:v>
                </c:pt>
                <c:pt idx="1130">
                  <c:v>0.47359045300000002</c:v>
                </c:pt>
                <c:pt idx="1131">
                  <c:v>0.47443324100000001</c:v>
                </c:pt>
                <c:pt idx="1132">
                  <c:v>0.47811314599999999</c:v>
                </c:pt>
                <c:pt idx="1133">
                  <c:v>0.48444673199999999</c:v>
                </c:pt>
                <c:pt idx="1134">
                  <c:v>0.48470753900000002</c:v>
                </c:pt>
                <c:pt idx="1135">
                  <c:v>0.48454207399999999</c:v>
                </c:pt>
                <c:pt idx="1136">
                  <c:v>0.48460931400000001</c:v>
                </c:pt>
                <c:pt idx="1137">
                  <c:v>0.48524019800000001</c:v>
                </c:pt>
                <c:pt idx="1138">
                  <c:v>0.48894602500000001</c:v>
                </c:pt>
                <c:pt idx="1139">
                  <c:v>0.50068630400000003</c:v>
                </c:pt>
                <c:pt idx="1140">
                  <c:v>0.51698852299999998</c:v>
                </c:pt>
                <c:pt idx="1141">
                  <c:v>0.529391379</c:v>
                </c:pt>
                <c:pt idx="1142">
                  <c:v>0.53689542899999998</c:v>
                </c:pt>
                <c:pt idx="1143">
                  <c:v>0.54776051699999995</c:v>
                </c:pt>
                <c:pt idx="1144">
                  <c:v>0.54670682900000001</c:v>
                </c:pt>
                <c:pt idx="1145">
                  <c:v>0.53560966600000004</c:v>
                </c:pt>
                <c:pt idx="1146">
                  <c:v>0.52481263300000003</c:v>
                </c:pt>
                <c:pt idx="1147">
                  <c:v>0.52224557699999996</c:v>
                </c:pt>
                <c:pt idx="1148">
                  <c:v>0.52105488899999997</c:v>
                </c:pt>
                <c:pt idx="1149">
                  <c:v>0.51982307100000003</c:v>
                </c:pt>
                <c:pt idx="1150">
                  <c:v>0.52040797000000005</c:v>
                </c:pt>
                <c:pt idx="1151">
                  <c:v>0.521818954</c:v>
                </c:pt>
                <c:pt idx="1152">
                  <c:v>0.527110046</c:v>
                </c:pt>
                <c:pt idx="1153">
                  <c:v>0.53211597600000005</c:v>
                </c:pt>
                <c:pt idx="1154">
                  <c:v>0.53826280599999998</c:v>
                </c:pt>
                <c:pt idx="1155">
                  <c:v>0.54578637799999996</c:v>
                </c:pt>
                <c:pt idx="1156">
                  <c:v>0.55478180200000005</c:v>
                </c:pt>
                <c:pt idx="1157">
                  <c:v>0.56539193899999995</c:v>
                </c:pt>
                <c:pt idx="1158">
                  <c:v>0.57449857000000004</c:v>
                </c:pt>
                <c:pt idx="1159">
                  <c:v>0.55956433699999997</c:v>
                </c:pt>
                <c:pt idx="1160">
                  <c:v>0.54423168700000002</c:v>
                </c:pt>
                <c:pt idx="1161">
                  <c:v>0.53142208800000001</c:v>
                </c:pt>
                <c:pt idx="1162">
                  <c:v>0.52336804000000003</c:v>
                </c:pt>
                <c:pt idx="1163">
                  <c:v>0.52239487200000001</c:v>
                </c:pt>
                <c:pt idx="1164">
                  <c:v>0.52882004199999999</c:v>
                </c:pt>
                <c:pt idx="1165">
                  <c:v>0.52889728199999997</c:v>
                </c:pt>
                <c:pt idx="1166">
                  <c:v>0.52937509800000004</c:v>
                </c:pt>
                <c:pt idx="1167">
                  <c:v>0.533147072</c:v>
                </c:pt>
                <c:pt idx="1168">
                  <c:v>0.54083914600000005</c:v>
                </c:pt>
                <c:pt idx="1169">
                  <c:v>0.54324097299999996</c:v>
                </c:pt>
                <c:pt idx="1170">
                  <c:v>0.54346762199999998</c:v>
                </c:pt>
                <c:pt idx="1171">
                  <c:v>0.54173549399999998</c:v>
                </c:pt>
                <c:pt idx="1172">
                  <c:v>0.53347089000000003</c:v>
                </c:pt>
                <c:pt idx="1173">
                  <c:v>0.52211017100000001</c:v>
                </c:pt>
                <c:pt idx="1174">
                  <c:v>0.51457274600000003</c:v>
                </c:pt>
                <c:pt idx="1175">
                  <c:v>0.51549195999999997</c:v>
                </c:pt>
                <c:pt idx="1176">
                  <c:v>0.51439748200000002</c:v>
                </c:pt>
                <c:pt idx="1177">
                  <c:v>0.50533182499999996</c:v>
                </c:pt>
                <c:pt idx="1178">
                  <c:v>0.49414891999999999</c:v>
                </c:pt>
                <c:pt idx="1179">
                  <c:v>0.50251690100000002</c:v>
                </c:pt>
                <c:pt idx="1180">
                  <c:v>0.51625934699999998</c:v>
                </c:pt>
                <c:pt idx="1181">
                  <c:v>0.52872388400000003</c:v>
                </c:pt>
                <c:pt idx="1182">
                  <c:v>0.52943919900000003</c:v>
                </c:pt>
                <c:pt idx="1183">
                  <c:v>0.51998995100000001</c:v>
                </c:pt>
                <c:pt idx="1184">
                  <c:v>0.51764875200000005</c:v>
                </c:pt>
                <c:pt idx="1185">
                  <c:v>0.51897415800000002</c:v>
                </c:pt>
                <c:pt idx="1186">
                  <c:v>0.51952806100000004</c:v>
                </c:pt>
                <c:pt idx="1187">
                  <c:v>0.52524855100000001</c:v>
                </c:pt>
                <c:pt idx="1188">
                  <c:v>0.53010458400000005</c:v>
                </c:pt>
                <c:pt idx="1189">
                  <c:v>0.52994901900000002</c:v>
                </c:pt>
                <c:pt idx="1190">
                  <c:v>0.53008860199999996</c:v>
                </c:pt>
                <c:pt idx="1191">
                  <c:v>0.53118057299999999</c:v>
                </c:pt>
                <c:pt idx="1192">
                  <c:v>0.53262149800000003</c:v>
                </c:pt>
                <c:pt idx="1193">
                  <c:v>0.53426094999999996</c:v>
                </c:pt>
                <c:pt idx="1194">
                  <c:v>0.536459825</c:v>
                </c:pt>
                <c:pt idx="1195">
                  <c:v>0.52976337100000004</c:v>
                </c:pt>
                <c:pt idx="1196">
                  <c:v>0.52335547800000004</c:v>
                </c:pt>
                <c:pt idx="1197">
                  <c:v>0.52241448999999995</c:v>
                </c:pt>
                <c:pt idx="1198">
                  <c:v>0.52282259399999997</c:v>
                </c:pt>
                <c:pt idx="1199">
                  <c:v>0.52279141200000001</c:v>
                </c:pt>
                <c:pt idx="1200">
                  <c:v>0.51636807200000001</c:v>
                </c:pt>
                <c:pt idx="1201">
                  <c:v>0.51053670500000004</c:v>
                </c:pt>
                <c:pt idx="1202">
                  <c:v>0.51277317200000005</c:v>
                </c:pt>
                <c:pt idx="1203">
                  <c:v>0.51483617400000004</c:v>
                </c:pt>
                <c:pt idx="1204">
                  <c:v>0.51380996899999998</c:v>
                </c:pt>
                <c:pt idx="1205">
                  <c:v>0.51478243999999995</c:v>
                </c:pt>
                <c:pt idx="1206">
                  <c:v>0.51644933900000001</c:v>
                </c:pt>
                <c:pt idx="1207">
                  <c:v>0.50991955799999999</c:v>
                </c:pt>
                <c:pt idx="1208">
                  <c:v>0.49886673599999998</c:v>
                </c:pt>
                <c:pt idx="1209">
                  <c:v>0.49846644600000001</c:v>
                </c:pt>
                <c:pt idx="1210">
                  <c:v>0.496138625</c:v>
                </c:pt>
                <c:pt idx="1211">
                  <c:v>0.49492027700000002</c:v>
                </c:pt>
                <c:pt idx="1212">
                  <c:v>0.49573865700000003</c:v>
                </c:pt>
                <c:pt idx="1213">
                  <c:v>0.49574535400000003</c:v>
                </c:pt>
                <c:pt idx="1214">
                  <c:v>0.49622976600000002</c:v>
                </c:pt>
                <c:pt idx="1215">
                  <c:v>0.49604347399999998</c:v>
                </c:pt>
                <c:pt idx="1216">
                  <c:v>0.49585832699999999</c:v>
                </c:pt>
                <c:pt idx="1217">
                  <c:v>0.49652411299999999</c:v>
                </c:pt>
                <c:pt idx="1218">
                  <c:v>0.499333154</c:v>
                </c:pt>
                <c:pt idx="1219">
                  <c:v>0.50047722699999997</c:v>
                </c:pt>
                <c:pt idx="1220">
                  <c:v>0.50907375399999999</c:v>
                </c:pt>
                <c:pt idx="1221">
                  <c:v>0.51945803300000004</c:v>
                </c:pt>
                <c:pt idx="1222">
                  <c:v>0.51678904199999998</c:v>
                </c:pt>
                <c:pt idx="1223">
                  <c:v>0.51498905699999997</c:v>
                </c:pt>
                <c:pt idx="1224">
                  <c:v>0.51370924500000004</c:v>
                </c:pt>
                <c:pt idx="1225">
                  <c:v>0.51920092200000001</c:v>
                </c:pt>
                <c:pt idx="1226">
                  <c:v>0.52496358499999995</c:v>
                </c:pt>
                <c:pt idx="1227">
                  <c:v>0.52550446100000003</c:v>
                </c:pt>
                <c:pt idx="1228">
                  <c:v>0.52390631399999998</c:v>
                </c:pt>
                <c:pt idx="1229">
                  <c:v>0.521828603</c:v>
                </c:pt>
                <c:pt idx="1230">
                  <c:v>0.52344748900000004</c:v>
                </c:pt>
                <c:pt idx="1231">
                  <c:v>0.52426273499999998</c:v>
                </c:pt>
                <c:pt idx="1232">
                  <c:v>0.52396635899999999</c:v>
                </c:pt>
                <c:pt idx="1233">
                  <c:v>0.52391295100000002</c:v>
                </c:pt>
                <c:pt idx="1234">
                  <c:v>0.52377008000000003</c:v>
                </c:pt>
                <c:pt idx="1235">
                  <c:v>0.52220140000000004</c:v>
                </c:pt>
                <c:pt idx="1236">
                  <c:v>0.520972883</c:v>
                </c:pt>
                <c:pt idx="1237">
                  <c:v>0.521007479</c:v>
                </c:pt>
                <c:pt idx="1238">
                  <c:v>0.51922811999999996</c:v>
                </c:pt>
                <c:pt idx="1239">
                  <c:v>0.51692303500000003</c:v>
                </c:pt>
                <c:pt idx="1240">
                  <c:v>0.50375719299999999</c:v>
                </c:pt>
                <c:pt idx="1241">
                  <c:v>0.49047183100000002</c:v>
                </c:pt>
                <c:pt idx="1242">
                  <c:v>0.49314049700000001</c:v>
                </c:pt>
                <c:pt idx="1243">
                  <c:v>0.49576347399999998</c:v>
                </c:pt>
                <c:pt idx="1244">
                  <c:v>0.498818812</c:v>
                </c:pt>
                <c:pt idx="1245">
                  <c:v>0.49946897899999998</c:v>
                </c:pt>
                <c:pt idx="1246">
                  <c:v>0.50237065400000003</c:v>
                </c:pt>
                <c:pt idx="1247">
                  <c:v>0.51432679400000003</c:v>
                </c:pt>
                <c:pt idx="1248">
                  <c:v>0.52662387099999997</c:v>
                </c:pt>
                <c:pt idx="1249">
                  <c:v>0.53769054900000002</c:v>
                </c:pt>
                <c:pt idx="1250">
                  <c:v>0.54159678600000005</c:v>
                </c:pt>
                <c:pt idx="1251">
                  <c:v>0.54325795700000001</c:v>
                </c:pt>
                <c:pt idx="1252">
                  <c:v>0.542675766</c:v>
                </c:pt>
                <c:pt idx="1253">
                  <c:v>0.54304713199999999</c:v>
                </c:pt>
                <c:pt idx="1254">
                  <c:v>0.54352846200000005</c:v>
                </c:pt>
                <c:pt idx="1255">
                  <c:v>0.54319530599999999</c:v>
                </c:pt>
                <c:pt idx="1256">
                  <c:v>0.54298772299999998</c:v>
                </c:pt>
                <c:pt idx="1257">
                  <c:v>0.54564147100000004</c:v>
                </c:pt>
                <c:pt idx="1258">
                  <c:v>0.55347450200000003</c:v>
                </c:pt>
                <c:pt idx="1259">
                  <c:v>0.55526162999999995</c:v>
                </c:pt>
                <c:pt idx="1260">
                  <c:v>0.55783898799999998</c:v>
                </c:pt>
                <c:pt idx="1261">
                  <c:v>0.56020487200000002</c:v>
                </c:pt>
                <c:pt idx="1262">
                  <c:v>0.56162281000000003</c:v>
                </c:pt>
                <c:pt idx="1263">
                  <c:v>0.56152129399999995</c:v>
                </c:pt>
                <c:pt idx="1264">
                  <c:v>0.56270683399999999</c:v>
                </c:pt>
                <c:pt idx="1265">
                  <c:v>0.56514248700000003</c:v>
                </c:pt>
                <c:pt idx="1266">
                  <c:v>0.56356134599999996</c:v>
                </c:pt>
                <c:pt idx="1267">
                  <c:v>0.55061270799999995</c:v>
                </c:pt>
                <c:pt idx="1268">
                  <c:v>0.53983786099999997</c:v>
                </c:pt>
                <c:pt idx="1269">
                  <c:v>0.53094154100000002</c:v>
                </c:pt>
                <c:pt idx="1270">
                  <c:v>0.52995558899999995</c:v>
                </c:pt>
                <c:pt idx="1271">
                  <c:v>0.53165582099999997</c:v>
                </c:pt>
                <c:pt idx="1272">
                  <c:v>0.53744949200000003</c:v>
                </c:pt>
                <c:pt idx="1273">
                  <c:v>0.54172650700000002</c:v>
                </c:pt>
                <c:pt idx="1274">
                  <c:v>0.54875194599999999</c:v>
                </c:pt>
                <c:pt idx="1275">
                  <c:v>0.56775048900000002</c:v>
                </c:pt>
                <c:pt idx="1276">
                  <c:v>0.58789190099999999</c:v>
                </c:pt>
                <c:pt idx="1277">
                  <c:v>0.59578136699999995</c:v>
                </c:pt>
                <c:pt idx="1278">
                  <c:v>0.59961059699999997</c:v>
                </c:pt>
                <c:pt idx="1279">
                  <c:v>0.58423197599999999</c:v>
                </c:pt>
                <c:pt idx="1280">
                  <c:v>0.57692436700000005</c:v>
                </c:pt>
                <c:pt idx="1281">
                  <c:v>0.57051072300000005</c:v>
                </c:pt>
                <c:pt idx="1282">
                  <c:v>0.56513708200000001</c:v>
                </c:pt>
                <c:pt idx="1283">
                  <c:v>0.56077124300000003</c:v>
                </c:pt>
                <c:pt idx="1284">
                  <c:v>0.55333315599999999</c:v>
                </c:pt>
                <c:pt idx="1285">
                  <c:v>0.54138002699999999</c:v>
                </c:pt>
                <c:pt idx="1286">
                  <c:v>0.53128830299999996</c:v>
                </c:pt>
                <c:pt idx="1287">
                  <c:v>0.52921947800000002</c:v>
                </c:pt>
                <c:pt idx="1288">
                  <c:v>0.52640209400000004</c:v>
                </c:pt>
                <c:pt idx="1289">
                  <c:v>0.52362977200000005</c:v>
                </c:pt>
                <c:pt idx="1290">
                  <c:v>0.51989030999999997</c:v>
                </c:pt>
                <c:pt idx="1291">
                  <c:v>0.51544415399999999</c:v>
                </c:pt>
                <c:pt idx="1292">
                  <c:v>0.50757607000000005</c:v>
                </c:pt>
                <c:pt idx="1293">
                  <c:v>0.50042022100000005</c:v>
                </c:pt>
                <c:pt idx="1294">
                  <c:v>0.49113442600000001</c:v>
                </c:pt>
                <c:pt idx="1295">
                  <c:v>0.47115060199999997</c:v>
                </c:pt>
                <c:pt idx="1296">
                  <c:v>0.44970791100000002</c:v>
                </c:pt>
                <c:pt idx="1297">
                  <c:v>0.43717378400000001</c:v>
                </c:pt>
                <c:pt idx="1298">
                  <c:v>0.42362432</c:v>
                </c:pt>
                <c:pt idx="1299">
                  <c:v>0.43895827300000001</c:v>
                </c:pt>
                <c:pt idx="1300">
                  <c:v>0.448994534</c:v>
                </c:pt>
                <c:pt idx="1301">
                  <c:v>0.45622295800000001</c:v>
                </c:pt>
                <c:pt idx="1302">
                  <c:v>0.45770396899999999</c:v>
                </c:pt>
                <c:pt idx="1303">
                  <c:v>0.45917215300000003</c:v>
                </c:pt>
                <c:pt idx="1304">
                  <c:v>0.46203407400000002</c:v>
                </c:pt>
                <c:pt idx="1305">
                  <c:v>0.46568081300000003</c:v>
                </c:pt>
                <c:pt idx="1306">
                  <c:v>0.47026021299999998</c:v>
                </c:pt>
                <c:pt idx="1307">
                  <c:v>0.47214089100000001</c:v>
                </c:pt>
                <c:pt idx="1308">
                  <c:v>0.47276232800000001</c:v>
                </c:pt>
                <c:pt idx="1309">
                  <c:v>0.47259242600000001</c:v>
                </c:pt>
                <c:pt idx="1310">
                  <c:v>0.47219125899999997</c:v>
                </c:pt>
                <c:pt idx="1311">
                  <c:v>0.47184471</c:v>
                </c:pt>
                <c:pt idx="1312">
                  <c:v>0.47253870100000001</c:v>
                </c:pt>
                <c:pt idx="1313">
                  <c:v>0.47661373400000001</c:v>
                </c:pt>
                <c:pt idx="1314">
                  <c:v>0.48987975099999997</c:v>
                </c:pt>
                <c:pt idx="1315">
                  <c:v>0.49155149100000001</c:v>
                </c:pt>
                <c:pt idx="1316">
                  <c:v>0.49201297199999999</c:v>
                </c:pt>
                <c:pt idx="1317">
                  <c:v>0.49101905499999998</c:v>
                </c:pt>
                <c:pt idx="1318">
                  <c:v>0.48937665699999999</c:v>
                </c:pt>
                <c:pt idx="1319">
                  <c:v>0.48502503699999999</c:v>
                </c:pt>
                <c:pt idx="1320">
                  <c:v>0.48099521099999998</c:v>
                </c:pt>
                <c:pt idx="1321">
                  <c:v>0.47918914000000001</c:v>
                </c:pt>
                <c:pt idx="1322">
                  <c:v>0.480987418</c:v>
                </c:pt>
                <c:pt idx="1323">
                  <c:v>0.48137374700000002</c:v>
                </c:pt>
                <c:pt idx="1324">
                  <c:v>0.48049040599999998</c:v>
                </c:pt>
                <c:pt idx="1325">
                  <c:v>0.47922629300000003</c:v>
                </c:pt>
                <c:pt idx="1326">
                  <c:v>0.47667505700000001</c:v>
                </c:pt>
                <c:pt idx="1327">
                  <c:v>0.47696222500000002</c:v>
                </c:pt>
                <c:pt idx="1328">
                  <c:v>0.47877656400000002</c:v>
                </c:pt>
                <c:pt idx="1329">
                  <c:v>0.48094497600000002</c:v>
                </c:pt>
                <c:pt idx="1330">
                  <c:v>0.48357596800000002</c:v>
                </c:pt>
                <c:pt idx="1331">
                  <c:v>0.48549246800000001</c:v>
                </c:pt>
                <c:pt idx="1332">
                  <c:v>0.48680733100000001</c:v>
                </c:pt>
                <c:pt idx="1333">
                  <c:v>0.49072654700000001</c:v>
                </c:pt>
                <c:pt idx="1334">
                  <c:v>0.48803297600000001</c:v>
                </c:pt>
                <c:pt idx="1335">
                  <c:v>0.48989305</c:v>
                </c:pt>
                <c:pt idx="1336">
                  <c:v>0.49108816700000002</c:v>
                </c:pt>
                <c:pt idx="1337">
                  <c:v>0.49262541500000001</c:v>
                </c:pt>
                <c:pt idx="1338">
                  <c:v>0.49499528999999998</c:v>
                </c:pt>
                <c:pt idx="1339">
                  <c:v>0.49647923900000002</c:v>
                </c:pt>
                <c:pt idx="1340">
                  <c:v>0.49486409799999997</c:v>
                </c:pt>
                <c:pt idx="1341">
                  <c:v>0.49317663</c:v>
                </c:pt>
                <c:pt idx="1342">
                  <c:v>0.49234424500000001</c:v>
                </c:pt>
                <c:pt idx="1343">
                  <c:v>0.49242749099999999</c:v>
                </c:pt>
                <c:pt idx="1344">
                  <c:v>0.49422234599999998</c:v>
                </c:pt>
                <c:pt idx="1345">
                  <c:v>0.49567783100000001</c:v>
                </c:pt>
                <c:pt idx="1346">
                  <c:v>0.49694745200000001</c:v>
                </c:pt>
                <c:pt idx="1347">
                  <c:v>0.49752076099999998</c:v>
                </c:pt>
                <c:pt idx="1348">
                  <c:v>0.50105827999999997</c:v>
                </c:pt>
                <c:pt idx="1349">
                  <c:v>0.50776617099999999</c:v>
                </c:pt>
                <c:pt idx="1350">
                  <c:v>0.50498662900000002</c:v>
                </c:pt>
                <c:pt idx="1351">
                  <c:v>0.50299346499999997</c:v>
                </c:pt>
                <c:pt idx="1352">
                  <c:v>0.50231320899999998</c:v>
                </c:pt>
                <c:pt idx="1353">
                  <c:v>0.49737081700000002</c:v>
                </c:pt>
                <c:pt idx="1354">
                  <c:v>0.48878034300000001</c:v>
                </c:pt>
                <c:pt idx="1355">
                  <c:v>0.48787573899999997</c:v>
                </c:pt>
                <c:pt idx="1356">
                  <c:v>0.48865887000000002</c:v>
                </c:pt>
                <c:pt idx="1357">
                  <c:v>0.48957881199999997</c:v>
                </c:pt>
                <c:pt idx="1358">
                  <c:v>0.48968168899999998</c:v>
                </c:pt>
                <c:pt idx="1359">
                  <c:v>0.48871611700000001</c:v>
                </c:pt>
                <c:pt idx="1360">
                  <c:v>0.49883198000000001</c:v>
                </c:pt>
                <c:pt idx="1361">
                  <c:v>0.50829061600000003</c:v>
                </c:pt>
                <c:pt idx="1362">
                  <c:v>0.51416313700000005</c:v>
                </c:pt>
                <c:pt idx="1363">
                  <c:v>0.52315667899999996</c:v>
                </c:pt>
                <c:pt idx="1364">
                  <c:v>0.52348806299999995</c:v>
                </c:pt>
                <c:pt idx="1365">
                  <c:v>0.52308184999999996</c:v>
                </c:pt>
                <c:pt idx="1366">
                  <c:v>0.52238328199999995</c:v>
                </c:pt>
                <c:pt idx="1367">
                  <c:v>0.520669669</c:v>
                </c:pt>
                <c:pt idx="1368">
                  <c:v>0.52037508200000004</c:v>
                </c:pt>
                <c:pt idx="1369">
                  <c:v>0.520109971</c:v>
                </c:pt>
                <c:pt idx="1370">
                  <c:v>0.52211136199999997</c:v>
                </c:pt>
                <c:pt idx="1371">
                  <c:v>0.52408949999999999</c:v>
                </c:pt>
                <c:pt idx="1372">
                  <c:v>0.525604348</c:v>
                </c:pt>
                <c:pt idx="1373">
                  <c:v>0.52561886400000002</c:v>
                </c:pt>
                <c:pt idx="1374">
                  <c:v>0.52534082199999999</c:v>
                </c:pt>
                <c:pt idx="1375">
                  <c:v>0.526014749</c:v>
                </c:pt>
                <c:pt idx="1376">
                  <c:v>0.52672652799999997</c:v>
                </c:pt>
                <c:pt idx="1377">
                  <c:v>0.52766729800000001</c:v>
                </c:pt>
                <c:pt idx="1378">
                  <c:v>0.53110579999999996</c:v>
                </c:pt>
                <c:pt idx="1379">
                  <c:v>0.53927342499999997</c:v>
                </c:pt>
                <c:pt idx="1380">
                  <c:v>0.54395872499999998</c:v>
                </c:pt>
                <c:pt idx="1381">
                  <c:v>0.55017220600000005</c:v>
                </c:pt>
                <c:pt idx="1382">
                  <c:v>0.55724766100000001</c:v>
                </c:pt>
                <c:pt idx="1383">
                  <c:v>0.55578135299999998</c:v>
                </c:pt>
                <c:pt idx="1384">
                  <c:v>0.55964661299999996</c:v>
                </c:pt>
                <c:pt idx="1385">
                  <c:v>0.57094048100000006</c:v>
                </c:pt>
                <c:pt idx="1386">
                  <c:v>0.58387340399999998</c:v>
                </c:pt>
                <c:pt idx="1387">
                  <c:v>0.60245775000000001</c:v>
                </c:pt>
                <c:pt idx="1388">
                  <c:v>0.61375478100000003</c:v>
                </c:pt>
                <c:pt idx="1389">
                  <c:v>0.59843609399999997</c:v>
                </c:pt>
                <c:pt idx="1390">
                  <c:v>0.59464292299999999</c:v>
                </c:pt>
                <c:pt idx="1391">
                  <c:v>0.591685393</c:v>
                </c:pt>
                <c:pt idx="1392">
                  <c:v>0.57928310500000002</c:v>
                </c:pt>
                <c:pt idx="1393">
                  <c:v>0.56518320600000005</c:v>
                </c:pt>
                <c:pt idx="1394">
                  <c:v>0.55093752500000004</c:v>
                </c:pt>
                <c:pt idx="1395">
                  <c:v>0.53731351500000002</c:v>
                </c:pt>
                <c:pt idx="1396">
                  <c:v>0.52438899900000002</c:v>
                </c:pt>
                <c:pt idx="1397">
                  <c:v>0.51920793399999998</c:v>
                </c:pt>
                <c:pt idx="1398">
                  <c:v>0.52040763800000001</c:v>
                </c:pt>
                <c:pt idx="1399">
                  <c:v>0.51793668299999995</c:v>
                </c:pt>
                <c:pt idx="1400">
                  <c:v>0.49401815999999998</c:v>
                </c:pt>
                <c:pt idx="1401">
                  <c:v>0.46852969</c:v>
                </c:pt>
                <c:pt idx="1402">
                  <c:v>0.44739287</c:v>
                </c:pt>
                <c:pt idx="1403">
                  <c:v>0.432095532</c:v>
                </c:pt>
                <c:pt idx="1404">
                  <c:v>0.418276337</c:v>
                </c:pt>
                <c:pt idx="1405">
                  <c:v>0.39623129299999998</c:v>
                </c:pt>
                <c:pt idx="1406">
                  <c:v>0.37230375999999998</c:v>
                </c:pt>
                <c:pt idx="1407">
                  <c:v>0.34234355599999999</c:v>
                </c:pt>
                <c:pt idx="1408">
                  <c:v>0.318515457</c:v>
                </c:pt>
                <c:pt idx="1409">
                  <c:v>0.31678789200000002</c:v>
                </c:pt>
                <c:pt idx="1410">
                  <c:v>0.31172985399999997</c:v>
                </c:pt>
                <c:pt idx="1411">
                  <c:v>0.30535513600000003</c:v>
                </c:pt>
                <c:pt idx="1412">
                  <c:v>0.30610206299999998</c:v>
                </c:pt>
                <c:pt idx="1413">
                  <c:v>0.30884234900000002</c:v>
                </c:pt>
                <c:pt idx="1414">
                  <c:v>0.31331583499999999</c:v>
                </c:pt>
                <c:pt idx="1415">
                  <c:v>0.32639281799999997</c:v>
                </c:pt>
                <c:pt idx="1416">
                  <c:v>0.339915525</c:v>
                </c:pt>
                <c:pt idx="1417">
                  <c:v>0.335353872</c:v>
                </c:pt>
                <c:pt idx="1418">
                  <c:v>0.32296499200000001</c:v>
                </c:pt>
                <c:pt idx="1419">
                  <c:v>0.30978104099999998</c:v>
                </c:pt>
                <c:pt idx="1420">
                  <c:v>0.312218577</c:v>
                </c:pt>
                <c:pt idx="1421">
                  <c:v>0.31508426099999998</c:v>
                </c:pt>
                <c:pt idx="1422">
                  <c:v>0.31603590100000001</c:v>
                </c:pt>
                <c:pt idx="1423">
                  <c:v>0.31789528700000003</c:v>
                </c:pt>
                <c:pt idx="1424">
                  <c:v>0.32003567799999999</c:v>
                </c:pt>
                <c:pt idx="1425">
                  <c:v>0.32277241299999998</c:v>
                </c:pt>
                <c:pt idx="1426">
                  <c:v>0.32641617899999997</c:v>
                </c:pt>
                <c:pt idx="1427">
                  <c:v>0.33250517600000001</c:v>
                </c:pt>
                <c:pt idx="1428">
                  <c:v>0.336855499</c:v>
                </c:pt>
                <c:pt idx="1429">
                  <c:v>0.34718680699999999</c:v>
                </c:pt>
                <c:pt idx="1430">
                  <c:v>0.34767302700000002</c:v>
                </c:pt>
                <c:pt idx="1431">
                  <c:v>0.34885192999999998</c:v>
                </c:pt>
                <c:pt idx="1432">
                  <c:v>0.35345052700000001</c:v>
                </c:pt>
                <c:pt idx="1433">
                  <c:v>0.35742669199999999</c:v>
                </c:pt>
                <c:pt idx="1434">
                  <c:v>0.36050732299999999</c:v>
                </c:pt>
                <c:pt idx="1435">
                  <c:v>0.35338849</c:v>
                </c:pt>
                <c:pt idx="1436">
                  <c:v>0.34503305099999998</c:v>
                </c:pt>
                <c:pt idx="1437">
                  <c:v>0.345091965</c:v>
                </c:pt>
                <c:pt idx="1438">
                  <c:v>0.34551606400000001</c:v>
                </c:pt>
                <c:pt idx="1439">
                  <c:v>0.34613235399999998</c:v>
                </c:pt>
                <c:pt idx="1440">
                  <c:v>0.34730915299999998</c:v>
                </c:pt>
                <c:pt idx="1441">
                  <c:v>0.34816798900000001</c:v>
                </c:pt>
                <c:pt idx="1442">
                  <c:v>0.35182732999999999</c:v>
                </c:pt>
                <c:pt idx="1443">
                  <c:v>0.362768068</c:v>
                </c:pt>
                <c:pt idx="1444">
                  <c:v>0.37670371600000002</c:v>
                </c:pt>
                <c:pt idx="1445">
                  <c:v>0.39162949400000002</c:v>
                </c:pt>
                <c:pt idx="1446">
                  <c:v>0.40626684299999999</c:v>
                </c:pt>
                <c:pt idx="1447">
                  <c:v>0.41390277399999997</c:v>
                </c:pt>
                <c:pt idx="1448">
                  <c:v>0.42130265</c:v>
                </c:pt>
                <c:pt idx="1449">
                  <c:v>0.424626634</c:v>
                </c:pt>
                <c:pt idx="1450">
                  <c:v>0.43845129500000002</c:v>
                </c:pt>
                <c:pt idx="1451">
                  <c:v>0.45257280799999999</c:v>
                </c:pt>
                <c:pt idx="1452">
                  <c:v>0.46470825999999998</c:v>
                </c:pt>
                <c:pt idx="1453">
                  <c:v>0.48302339</c:v>
                </c:pt>
                <c:pt idx="1454">
                  <c:v>0.49577052799999999</c:v>
                </c:pt>
                <c:pt idx="1455">
                  <c:v>0.49203849</c:v>
                </c:pt>
                <c:pt idx="1456">
                  <c:v>0.48863087599999999</c:v>
                </c:pt>
                <c:pt idx="1457">
                  <c:v>0.48773237000000003</c:v>
                </c:pt>
                <c:pt idx="1458">
                  <c:v>0.48648595100000003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4-4954-96FD-84D3DA4728EB}"/>
            </c:ext>
          </c:extLst>
        </c:ser>
        <c:ser>
          <c:idx val="2"/>
          <c:order val="2"/>
          <c:tx>
            <c:strRef>
              <c:f>工作表1!$E$1</c:f>
              <c:strCache>
                <c:ptCount val="1"/>
                <c:pt idx="0">
                  <c:v>0_Mean absolute deviation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工作表1!$E$2:$E$1460</c:f>
              <c:numCache>
                <c:formatCode>General</c:formatCode>
                <c:ptCount val="1459"/>
                <c:pt idx="0">
                  <c:v>9.6286154999999998E-2</c:v>
                </c:pt>
                <c:pt idx="1">
                  <c:v>8.7896274999999996E-2</c:v>
                </c:pt>
                <c:pt idx="2">
                  <c:v>8.5458698E-2</c:v>
                </c:pt>
                <c:pt idx="3">
                  <c:v>8.3649389000000005E-2</c:v>
                </c:pt>
                <c:pt idx="4">
                  <c:v>8.4591069000000005E-2</c:v>
                </c:pt>
                <c:pt idx="5">
                  <c:v>8.6600028999999995E-2</c:v>
                </c:pt>
                <c:pt idx="6">
                  <c:v>8.7854439000000006E-2</c:v>
                </c:pt>
                <c:pt idx="7">
                  <c:v>9.2578095999999999E-2</c:v>
                </c:pt>
                <c:pt idx="8">
                  <c:v>9.7128610000000004E-2</c:v>
                </c:pt>
                <c:pt idx="9">
                  <c:v>9.7712191000000004E-2</c:v>
                </c:pt>
                <c:pt idx="10">
                  <c:v>9.9425508999999995E-2</c:v>
                </c:pt>
                <c:pt idx="11">
                  <c:v>0.10076787399999999</c:v>
                </c:pt>
                <c:pt idx="12">
                  <c:v>0.101023442</c:v>
                </c:pt>
                <c:pt idx="13">
                  <c:v>0.103089985</c:v>
                </c:pt>
                <c:pt idx="14">
                  <c:v>0.105841853</c:v>
                </c:pt>
                <c:pt idx="15">
                  <c:v>9.7265726999999996E-2</c:v>
                </c:pt>
                <c:pt idx="16">
                  <c:v>8.8223391999999998E-2</c:v>
                </c:pt>
                <c:pt idx="17">
                  <c:v>8.8141166000000007E-2</c:v>
                </c:pt>
                <c:pt idx="18">
                  <c:v>8.8085324000000007E-2</c:v>
                </c:pt>
                <c:pt idx="19">
                  <c:v>8.9648093999999998E-2</c:v>
                </c:pt>
                <c:pt idx="20">
                  <c:v>8.7692694000000002E-2</c:v>
                </c:pt>
                <c:pt idx="21">
                  <c:v>8.7001713999999994E-2</c:v>
                </c:pt>
                <c:pt idx="22">
                  <c:v>8.7809441000000002E-2</c:v>
                </c:pt>
                <c:pt idx="23">
                  <c:v>8.9516806000000004E-2</c:v>
                </c:pt>
                <c:pt idx="24">
                  <c:v>9.6749884999999994E-2</c:v>
                </c:pt>
                <c:pt idx="25">
                  <c:v>9.4593915000000001E-2</c:v>
                </c:pt>
                <c:pt idx="26">
                  <c:v>9.0192744000000005E-2</c:v>
                </c:pt>
                <c:pt idx="27">
                  <c:v>8.0938636999999994E-2</c:v>
                </c:pt>
                <c:pt idx="28">
                  <c:v>6.7251424000000004E-2</c:v>
                </c:pt>
                <c:pt idx="29">
                  <c:v>6.7338774000000004E-2</c:v>
                </c:pt>
                <c:pt idx="30">
                  <c:v>6.6695528000000004E-2</c:v>
                </c:pt>
                <c:pt idx="31">
                  <c:v>6.6206887000000006E-2</c:v>
                </c:pt>
                <c:pt idx="32">
                  <c:v>6.7184952000000006E-2</c:v>
                </c:pt>
                <c:pt idx="33">
                  <c:v>6.7784140000000007E-2</c:v>
                </c:pt>
                <c:pt idx="34">
                  <c:v>6.9000058000000003E-2</c:v>
                </c:pt>
                <c:pt idx="35">
                  <c:v>7.0763363999999995E-2</c:v>
                </c:pt>
                <c:pt idx="36">
                  <c:v>7.4152100999999998E-2</c:v>
                </c:pt>
                <c:pt idx="37">
                  <c:v>7.5013866999999998E-2</c:v>
                </c:pt>
                <c:pt idx="38">
                  <c:v>7.7001319999999998E-2</c:v>
                </c:pt>
                <c:pt idx="39">
                  <c:v>7.9414579999999999E-2</c:v>
                </c:pt>
                <c:pt idx="40">
                  <c:v>7.8671777999999998E-2</c:v>
                </c:pt>
                <c:pt idx="41">
                  <c:v>7.7289953999999994E-2</c:v>
                </c:pt>
                <c:pt idx="42">
                  <c:v>8.0240295000000003E-2</c:v>
                </c:pt>
                <c:pt idx="43">
                  <c:v>8.8761235999999993E-2</c:v>
                </c:pt>
                <c:pt idx="44">
                  <c:v>9.2617742000000003E-2</c:v>
                </c:pt>
                <c:pt idx="45">
                  <c:v>9.1731351000000003E-2</c:v>
                </c:pt>
                <c:pt idx="46">
                  <c:v>9.0557163999999996E-2</c:v>
                </c:pt>
                <c:pt idx="47">
                  <c:v>8.8905908000000006E-2</c:v>
                </c:pt>
                <c:pt idx="48">
                  <c:v>8.7147652000000006E-2</c:v>
                </c:pt>
                <c:pt idx="49">
                  <c:v>8.4092476999999999E-2</c:v>
                </c:pt>
                <c:pt idx="50">
                  <c:v>8.0185803999999999E-2</c:v>
                </c:pt>
                <c:pt idx="51">
                  <c:v>7.5402823999999993E-2</c:v>
                </c:pt>
                <c:pt idx="52">
                  <c:v>7.0454355999999996E-2</c:v>
                </c:pt>
                <c:pt idx="53">
                  <c:v>6.7804121999999994E-2</c:v>
                </c:pt>
                <c:pt idx="54">
                  <c:v>6.3923789999999994E-2</c:v>
                </c:pt>
                <c:pt idx="55">
                  <c:v>5.9678978000000001E-2</c:v>
                </c:pt>
                <c:pt idx="56">
                  <c:v>5.5519766999999998E-2</c:v>
                </c:pt>
                <c:pt idx="57">
                  <c:v>5.1052940999999998E-2</c:v>
                </c:pt>
                <c:pt idx="58">
                  <c:v>4.8632105000000002E-2</c:v>
                </c:pt>
                <c:pt idx="59">
                  <c:v>5.9044827000000001E-2</c:v>
                </c:pt>
                <c:pt idx="60">
                  <c:v>5.6996653000000001E-2</c:v>
                </c:pt>
                <c:pt idx="61">
                  <c:v>5.5239162000000001E-2</c:v>
                </c:pt>
                <c:pt idx="62">
                  <c:v>5.3721173999999997E-2</c:v>
                </c:pt>
                <c:pt idx="63">
                  <c:v>4.3905436999999999E-2</c:v>
                </c:pt>
                <c:pt idx="64">
                  <c:v>3.2910169000000003E-2</c:v>
                </c:pt>
                <c:pt idx="65">
                  <c:v>3.2637561000000002E-2</c:v>
                </c:pt>
                <c:pt idx="66">
                  <c:v>3.2114437000000003E-2</c:v>
                </c:pt>
                <c:pt idx="67">
                  <c:v>3.1277263999999999E-2</c:v>
                </c:pt>
                <c:pt idx="68">
                  <c:v>3.1319775000000001E-2</c:v>
                </c:pt>
                <c:pt idx="69">
                  <c:v>3.3694867000000003E-2</c:v>
                </c:pt>
                <c:pt idx="70">
                  <c:v>3.3521455999999998E-2</c:v>
                </c:pt>
                <c:pt idx="71">
                  <c:v>3.3857019000000002E-2</c:v>
                </c:pt>
                <c:pt idx="72">
                  <c:v>3.6404143999999999E-2</c:v>
                </c:pt>
                <c:pt idx="73">
                  <c:v>4.4464429999999999E-2</c:v>
                </c:pt>
                <c:pt idx="74">
                  <c:v>4.4683339000000002E-2</c:v>
                </c:pt>
                <c:pt idx="75">
                  <c:v>4.4309248000000002E-2</c:v>
                </c:pt>
                <c:pt idx="76">
                  <c:v>4.3589773999999998E-2</c:v>
                </c:pt>
                <c:pt idx="77">
                  <c:v>4.3212980999999998E-2</c:v>
                </c:pt>
                <c:pt idx="78">
                  <c:v>4.1334134000000002E-2</c:v>
                </c:pt>
                <c:pt idx="79">
                  <c:v>2.807927E-2</c:v>
                </c:pt>
                <c:pt idx="80">
                  <c:v>2.6757544000000001E-2</c:v>
                </c:pt>
                <c:pt idx="81">
                  <c:v>2.6030968000000002E-2</c:v>
                </c:pt>
                <c:pt idx="82">
                  <c:v>2.5904028999999999E-2</c:v>
                </c:pt>
                <c:pt idx="83">
                  <c:v>2.5202071999999999E-2</c:v>
                </c:pt>
                <c:pt idx="84">
                  <c:v>2.5347571999999999E-2</c:v>
                </c:pt>
                <c:pt idx="85">
                  <c:v>2.6418521E-2</c:v>
                </c:pt>
                <c:pt idx="86">
                  <c:v>2.7381348999999999E-2</c:v>
                </c:pt>
                <c:pt idx="87">
                  <c:v>3.2538879E-2</c:v>
                </c:pt>
                <c:pt idx="88">
                  <c:v>3.8393228000000001E-2</c:v>
                </c:pt>
                <c:pt idx="89">
                  <c:v>3.6612274E-2</c:v>
                </c:pt>
                <c:pt idx="90">
                  <c:v>3.6429633000000003E-2</c:v>
                </c:pt>
                <c:pt idx="91">
                  <c:v>3.5870941000000003E-2</c:v>
                </c:pt>
                <c:pt idx="92">
                  <c:v>3.4118746999999998E-2</c:v>
                </c:pt>
                <c:pt idx="93">
                  <c:v>2.8274984E-2</c:v>
                </c:pt>
                <c:pt idx="94">
                  <c:v>2.8261521000000001E-2</c:v>
                </c:pt>
                <c:pt idx="95">
                  <c:v>2.8902800999999999E-2</c:v>
                </c:pt>
                <c:pt idx="96">
                  <c:v>2.9488582999999999E-2</c:v>
                </c:pt>
                <c:pt idx="97">
                  <c:v>2.9798268999999999E-2</c:v>
                </c:pt>
                <c:pt idx="98">
                  <c:v>3.1464302E-2</c:v>
                </c:pt>
                <c:pt idx="99">
                  <c:v>3.3355719999999998E-2</c:v>
                </c:pt>
                <c:pt idx="100">
                  <c:v>3.9829884000000003E-2</c:v>
                </c:pt>
                <c:pt idx="101">
                  <c:v>4.5948454999999999E-2</c:v>
                </c:pt>
                <c:pt idx="102">
                  <c:v>5.5031410000000003E-2</c:v>
                </c:pt>
                <c:pt idx="103">
                  <c:v>6.9136958999999998E-2</c:v>
                </c:pt>
                <c:pt idx="104">
                  <c:v>8.1060161000000006E-2</c:v>
                </c:pt>
                <c:pt idx="105">
                  <c:v>9.3327728999999998E-2</c:v>
                </c:pt>
                <c:pt idx="106">
                  <c:v>0.102956162</c:v>
                </c:pt>
                <c:pt idx="107">
                  <c:v>0.111535573</c:v>
                </c:pt>
                <c:pt idx="108">
                  <c:v>0.119864867</c:v>
                </c:pt>
                <c:pt idx="109">
                  <c:v>0.129251067</c:v>
                </c:pt>
                <c:pt idx="110">
                  <c:v>0.14708684</c:v>
                </c:pt>
                <c:pt idx="111">
                  <c:v>0.16803966100000001</c:v>
                </c:pt>
                <c:pt idx="112">
                  <c:v>0.18334831700000001</c:v>
                </c:pt>
                <c:pt idx="113">
                  <c:v>0.19718231999999999</c:v>
                </c:pt>
                <c:pt idx="114">
                  <c:v>0.211233794</c:v>
                </c:pt>
                <c:pt idx="115">
                  <c:v>0.22236134499999999</c:v>
                </c:pt>
                <c:pt idx="116">
                  <c:v>0.23634763</c:v>
                </c:pt>
                <c:pt idx="117">
                  <c:v>0.24859018799999999</c:v>
                </c:pt>
                <c:pt idx="118">
                  <c:v>0.257618399</c:v>
                </c:pt>
                <c:pt idx="119">
                  <c:v>0.26135657600000001</c:v>
                </c:pt>
                <c:pt idx="120">
                  <c:v>0.26082581700000002</c:v>
                </c:pt>
                <c:pt idx="121">
                  <c:v>0.257418231</c:v>
                </c:pt>
                <c:pt idx="122">
                  <c:v>0.25052050599999998</c:v>
                </c:pt>
                <c:pt idx="123">
                  <c:v>0.23979383800000001</c:v>
                </c:pt>
                <c:pt idx="124">
                  <c:v>0.22915902699999999</c:v>
                </c:pt>
                <c:pt idx="125">
                  <c:v>0.21624027300000001</c:v>
                </c:pt>
                <c:pt idx="126">
                  <c:v>0.203416661</c:v>
                </c:pt>
                <c:pt idx="127">
                  <c:v>0.19676882200000001</c:v>
                </c:pt>
                <c:pt idx="128">
                  <c:v>0.192764044</c:v>
                </c:pt>
                <c:pt idx="129">
                  <c:v>0.18907120399999999</c:v>
                </c:pt>
                <c:pt idx="130">
                  <c:v>0.18763448299999999</c:v>
                </c:pt>
                <c:pt idx="131">
                  <c:v>0.18613644500000001</c:v>
                </c:pt>
                <c:pt idx="132">
                  <c:v>0.18287695100000001</c:v>
                </c:pt>
                <c:pt idx="133">
                  <c:v>0.18097734700000001</c:v>
                </c:pt>
                <c:pt idx="134">
                  <c:v>0.175744337</c:v>
                </c:pt>
                <c:pt idx="135">
                  <c:v>0.16767511299999999</c:v>
                </c:pt>
                <c:pt idx="136">
                  <c:v>0.16388289</c:v>
                </c:pt>
                <c:pt idx="137">
                  <c:v>0.16387475900000001</c:v>
                </c:pt>
                <c:pt idx="138">
                  <c:v>0.163794316</c:v>
                </c:pt>
                <c:pt idx="139">
                  <c:v>0.16788219700000001</c:v>
                </c:pt>
                <c:pt idx="140">
                  <c:v>0.170322062</c:v>
                </c:pt>
                <c:pt idx="141">
                  <c:v>0.17562435500000001</c:v>
                </c:pt>
                <c:pt idx="142">
                  <c:v>0.177754995</c:v>
                </c:pt>
                <c:pt idx="143">
                  <c:v>0.177764701</c:v>
                </c:pt>
                <c:pt idx="144">
                  <c:v>0.17665403800000001</c:v>
                </c:pt>
                <c:pt idx="145">
                  <c:v>0.17570719200000001</c:v>
                </c:pt>
                <c:pt idx="146">
                  <c:v>0.174676837</c:v>
                </c:pt>
                <c:pt idx="147">
                  <c:v>0.17311528600000001</c:v>
                </c:pt>
                <c:pt idx="148">
                  <c:v>0.17228710799999999</c:v>
                </c:pt>
                <c:pt idx="149">
                  <c:v>0.17175898100000001</c:v>
                </c:pt>
                <c:pt idx="150">
                  <c:v>0.17446740599999999</c:v>
                </c:pt>
                <c:pt idx="151">
                  <c:v>0.17485835899999999</c:v>
                </c:pt>
                <c:pt idx="152">
                  <c:v>0.17316141199999999</c:v>
                </c:pt>
                <c:pt idx="153">
                  <c:v>0.173864927</c:v>
                </c:pt>
                <c:pt idx="154">
                  <c:v>0.176020754</c:v>
                </c:pt>
                <c:pt idx="155">
                  <c:v>0.18256046000000001</c:v>
                </c:pt>
                <c:pt idx="156">
                  <c:v>0.18132173600000001</c:v>
                </c:pt>
                <c:pt idx="157">
                  <c:v>0.180331098</c:v>
                </c:pt>
                <c:pt idx="158">
                  <c:v>0.17800603600000001</c:v>
                </c:pt>
                <c:pt idx="159">
                  <c:v>0.17354762000000001</c:v>
                </c:pt>
                <c:pt idx="160">
                  <c:v>0.17138593799999999</c:v>
                </c:pt>
                <c:pt idx="161">
                  <c:v>0.167604794</c:v>
                </c:pt>
                <c:pt idx="162">
                  <c:v>0.166532346</c:v>
                </c:pt>
                <c:pt idx="163">
                  <c:v>0.16405204000000001</c:v>
                </c:pt>
                <c:pt idx="164">
                  <c:v>0.16385155900000001</c:v>
                </c:pt>
                <c:pt idx="165">
                  <c:v>0.16340543799999999</c:v>
                </c:pt>
                <c:pt idx="166">
                  <c:v>0.16297377099999999</c:v>
                </c:pt>
                <c:pt idx="167">
                  <c:v>0.160117764</c:v>
                </c:pt>
                <c:pt idx="168">
                  <c:v>0.15827466500000001</c:v>
                </c:pt>
                <c:pt idx="169">
                  <c:v>0.156489727</c:v>
                </c:pt>
                <c:pt idx="170">
                  <c:v>0.15365960400000001</c:v>
                </c:pt>
                <c:pt idx="171">
                  <c:v>0.15128013300000001</c:v>
                </c:pt>
                <c:pt idx="172">
                  <c:v>0.15118767299999999</c:v>
                </c:pt>
                <c:pt idx="173">
                  <c:v>0.15157736299999999</c:v>
                </c:pt>
                <c:pt idx="174">
                  <c:v>0.15102833299999999</c:v>
                </c:pt>
                <c:pt idx="175">
                  <c:v>0.14889665399999999</c:v>
                </c:pt>
                <c:pt idx="176">
                  <c:v>0.150835469</c:v>
                </c:pt>
                <c:pt idx="177">
                  <c:v>0.14895804900000001</c:v>
                </c:pt>
                <c:pt idx="178">
                  <c:v>0.149506639</c:v>
                </c:pt>
                <c:pt idx="179">
                  <c:v>0.14885169300000001</c:v>
                </c:pt>
                <c:pt idx="180">
                  <c:v>0.14991199499999999</c:v>
                </c:pt>
                <c:pt idx="181">
                  <c:v>0.150545347</c:v>
                </c:pt>
                <c:pt idx="182">
                  <c:v>0.15089440600000001</c:v>
                </c:pt>
                <c:pt idx="183">
                  <c:v>0.15002184599999999</c:v>
                </c:pt>
                <c:pt idx="184">
                  <c:v>0.1478304</c:v>
                </c:pt>
                <c:pt idx="185">
                  <c:v>0.14729486</c:v>
                </c:pt>
                <c:pt idx="186">
                  <c:v>0.14641053700000001</c:v>
                </c:pt>
                <c:pt idx="187">
                  <c:v>0.14811362</c:v>
                </c:pt>
                <c:pt idx="188">
                  <c:v>0.14873739999999999</c:v>
                </c:pt>
                <c:pt idx="189">
                  <c:v>0.149078879</c:v>
                </c:pt>
                <c:pt idx="190">
                  <c:v>0.145761786</c:v>
                </c:pt>
                <c:pt idx="191">
                  <c:v>0.14590455499999999</c:v>
                </c:pt>
                <c:pt idx="192">
                  <c:v>0.144535252</c:v>
                </c:pt>
                <c:pt idx="193">
                  <c:v>0.14348617599999999</c:v>
                </c:pt>
                <c:pt idx="194">
                  <c:v>0.14201733599999999</c:v>
                </c:pt>
                <c:pt idx="195">
                  <c:v>0.143506358</c:v>
                </c:pt>
                <c:pt idx="196">
                  <c:v>0.14104397900000001</c:v>
                </c:pt>
                <c:pt idx="197">
                  <c:v>0.14080171899999999</c:v>
                </c:pt>
                <c:pt idx="198">
                  <c:v>0.142641882</c:v>
                </c:pt>
                <c:pt idx="199">
                  <c:v>0.14760472299999999</c:v>
                </c:pt>
                <c:pt idx="200">
                  <c:v>0.14644296200000001</c:v>
                </c:pt>
                <c:pt idx="201">
                  <c:v>0.14499568900000001</c:v>
                </c:pt>
                <c:pt idx="202">
                  <c:v>0.143476783</c:v>
                </c:pt>
                <c:pt idx="203">
                  <c:v>0.14535172900000001</c:v>
                </c:pt>
                <c:pt idx="204">
                  <c:v>0.14913330899999999</c:v>
                </c:pt>
                <c:pt idx="205">
                  <c:v>0.14685242000000001</c:v>
                </c:pt>
                <c:pt idx="206">
                  <c:v>0.144451619</c:v>
                </c:pt>
                <c:pt idx="207">
                  <c:v>0.144247824</c:v>
                </c:pt>
                <c:pt idx="208">
                  <c:v>0.146182164</c:v>
                </c:pt>
                <c:pt idx="209">
                  <c:v>0.15164789300000001</c:v>
                </c:pt>
                <c:pt idx="210">
                  <c:v>0.14791988</c:v>
                </c:pt>
                <c:pt idx="211">
                  <c:v>0.14575566500000001</c:v>
                </c:pt>
                <c:pt idx="212">
                  <c:v>0.14344683699999999</c:v>
                </c:pt>
                <c:pt idx="213">
                  <c:v>0.14149967599999999</c:v>
                </c:pt>
                <c:pt idx="214">
                  <c:v>0.14096742700000001</c:v>
                </c:pt>
                <c:pt idx="215">
                  <c:v>0.13973474599999999</c:v>
                </c:pt>
                <c:pt idx="216">
                  <c:v>0.13818065500000001</c:v>
                </c:pt>
                <c:pt idx="217">
                  <c:v>0.135625417</c:v>
                </c:pt>
                <c:pt idx="218">
                  <c:v>0.13115352699999999</c:v>
                </c:pt>
                <c:pt idx="219">
                  <c:v>0.124456102</c:v>
                </c:pt>
                <c:pt idx="220">
                  <c:v>0.120941876</c:v>
                </c:pt>
                <c:pt idx="221">
                  <c:v>0.11747795599999999</c:v>
                </c:pt>
                <c:pt idx="222">
                  <c:v>0.11433096299999999</c:v>
                </c:pt>
                <c:pt idx="223">
                  <c:v>0.109402023</c:v>
                </c:pt>
                <c:pt idx="224">
                  <c:v>0.104243768</c:v>
                </c:pt>
                <c:pt idx="225">
                  <c:v>0.105174663</c:v>
                </c:pt>
                <c:pt idx="226">
                  <c:v>0.104712233</c:v>
                </c:pt>
                <c:pt idx="227">
                  <c:v>0.10171079</c:v>
                </c:pt>
                <c:pt idx="228">
                  <c:v>9.8027322E-2</c:v>
                </c:pt>
                <c:pt idx="229">
                  <c:v>9.6114696999999999E-2</c:v>
                </c:pt>
                <c:pt idx="230">
                  <c:v>0.10340495</c:v>
                </c:pt>
                <c:pt idx="231">
                  <c:v>0.109630035</c:v>
                </c:pt>
                <c:pt idx="232">
                  <c:v>0.115396059</c:v>
                </c:pt>
                <c:pt idx="233">
                  <c:v>0.122976552</c:v>
                </c:pt>
                <c:pt idx="234">
                  <c:v>0.12687870900000001</c:v>
                </c:pt>
                <c:pt idx="235">
                  <c:v>0.128722631</c:v>
                </c:pt>
                <c:pt idx="236">
                  <c:v>0.13310396399999999</c:v>
                </c:pt>
                <c:pt idx="237">
                  <c:v>0.13915645099999999</c:v>
                </c:pt>
                <c:pt idx="238">
                  <c:v>0.1459201</c:v>
                </c:pt>
                <c:pt idx="239">
                  <c:v>0.15241739100000001</c:v>
                </c:pt>
                <c:pt idx="240">
                  <c:v>0.15877038099999999</c:v>
                </c:pt>
                <c:pt idx="241">
                  <c:v>0.162718001</c:v>
                </c:pt>
                <c:pt idx="242">
                  <c:v>0.172862864</c:v>
                </c:pt>
                <c:pt idx="243">
                  <c:v>0.17771388499999999</c:v>
                </c:pt>
                <c:pt idx="244">
                  <c:v>0.17800221299999999</c:v>
                </c:pt>
                <c:pt idx="245">
                  <c:v>0.17788658299999999</c:v>
                </c:pt>
                <c:pt idx="246">
                  <c:v>0.17502436699999999</c:v>
                </c:pt>
                <c:pt idx="247">
                  <c:v>0.174223611</c:v>
                </c:pt>
                <c:pt idx="248">
                  <c:v>0.174921829</c:v>
                </c:pt>
                <c:pt idx="249">
                  <c:v>0.17406437999999999</c:v>
                </c:pt>
                <c:pt idx="250">
                  <c:v>0.16996882499999999</c:v>
                </c:pt>
                <c:pt idx="251">
                  <c:v>0.162765619</c:v>
                </c:pt>
                <c:pt idx="252">
                  <c:v>0.15495308599999999</c:v>
                </c:pt>
                <c:pt idx="253">
                  <c:v>0.152023142</c:v>
                </c:pt>
                <c:pt idx="254">
                  <c:v>0.15322200499999999</c:v>
                </c:pt>
                <c:pt idx="255">
                  <c:v>0.15354516000000001</c:v>
                </c:pt>
                <c:pt idx="256">
                  <c:v>0.153521614</c:v>
                </c:pt>
                <c:pt idx="257">
                  <c:v>0.15301680300000001</c:v>
                </c:pt>
                <c:pt idx="258">
                  <c:v>0.151734233</c:v>
                </c:pt>
                <c:pt idx="259">
                  <c:v>0.150633714</c:v>
                </c:pt>
                <c:pt idx="260">
                  <c:v>0.14463311500000001</c:v>
                </c:pt>
                <c:pt idx="261">
                  <c:v>0.13678096100000001</c:v>
                </c:pt>
                <c:pt idx="262">
                  <c:v>0.117181377</c:v>
                </c:pt>
                <c:pt idx="263">
                  <c:v>0.104576168</c:v>
                </c:pt>
                <c:pt idx="264">
                  <c:v>0.10570940199999999</c:v>
                </c:pt>
                <c:pt idx="265">
                  <c:v>0.103907815</c:v>
                </c:pt>
                <c:pt idx="266">
                  <c:v>0.102634843</c:v>
                </c:pt>
                <c:pt idx="267">
                  <c:v>9.6516649999999996E-2</c:v>
                </c:pt>
                <c:pt idx="268">
                  <c:v>8.9418207999999999E-2</c:v>
                </c:pt>
                <c:pt idx="269">
                  <c:v>8.6184183999999997E-2</c:v>
                </c:pt>
                <c:pt idx="270">
                  <c:v>8.1962897000000007E-2</c:v>
                </c:pt>
                <c:pt idx="271">
                  <c:v>7.2402658999999994E-2</c:v>
                </c:pt>
                <c:pt idx="272">
                  <c:v>6.1359370000000003E-2</c:v>
                </c:pt>
                <c:pt idx="273">
                  <c:v>6.1648223000000002E-2</c:v>
                </c:pt>
                <c:pt idx="274">
                  <c:v>7.2035991999999993E-2</c:v>
                </c:pt>
                <c:pt idx="275">
                  <c:v>7.1416896999999993E-2</c:v>
                </c:pt>
                <c:pt idx="276">
                  <c:v>6.9885827999999997E-2</c:v>
                </c:pt>
                <c:pt idx="277">
                  <c:v>6.9785474E-2</c:v>
                </c:pt>
                <c:pt idx="278">
                  <c:v>6.9276693E-2</c:v>
                </c:pt>
                <c:pt idx="279">
                  <c:v>6.9143205999999999E-2</c:v>
                </c:pt>
                <c:pt idx="280">
                  <c:v>6.3589105000000007E-2</c:v>
                </c:pt>
                <c:pt idx="281">
                  <c:v>5.3917341000000001E-2</c:v>
                </c:pt>
                <c:pt idx="282">
                  <c:v>4.8124501E-2</c:v>
                </c:pt>
                <c:pt idx="283">
                  <c:v>4.9615832999999998E-2</c:v>
                </c:pt>
                <c:pt idx="284">
                  <c:v>5.9764955000000002E-2</c:v>
                </c:pt>
                <c:pt idx="285">
                  <c:v>5.9529041999999997E-2</c:v>
                </c:pt>
                <c:pt idx="286">
                  <c:v>5.9756234999999998E-2</c:v>
                </c:pt>
                <c:pt idx="287">
                  <c:v>5.9626435999999998E-2</c:v>
                </c:pt>
                <c:pt idx="288">
                  <c:v>5.9748748999999997E-2</c:v>
                </c:pt>
                <c:pt idx="289">
                  <c:v>5.9212436E-2</c:v>
                </c:pt>
                <c:pt idx="290">
                  <c:v>5.6964094999999999E-2</c:v>
                </c:pt>
                <c:pt idx="291">
                  <c:v>5.6805377999999997E-2</c:v>
                </c:pt>
                <c:pt idx="292">
                  <c:v>6.3065788999999997E-2</c:v>
                </c:pt>
                <c:pt idx="293">
                  <c:v>5.8401452999999999E-2</c:v>
                </c:pt>
                <c:pt idx="294">
                  <c:v>4.5564923E-2</c:v>
                </c:pt>
                <c:pt idx="295">
                  <c:v>4.4541774999999999E-2</c:v>
                </c:pt>
                <c:pt idx="296">
                  <c:v>4.5615340999999997E-2</c:v>
                </c:pt>
                <c:pt idx="297">
                  <c:v>4.6400820000000002E-2</c:v>
                </c:pt>
                <c:pt idx="298">
                  <c:v>4.8085042000000001E-2</c:v>
                </c:pt>
                <c:pt idx="299">
                  <c:v>5.3449322E-2</c:v>
                </c:pt>
                <c:pt idx="300">
                  <c:v>5.4511167999999999E-2</c:v>
                </c:pt>
                <c:pt idx="301">
                  <c:v>5.7684807999999997E-2</c:v>
                </c:pt>
                <c:pt idx="302">
                  <c:v>6.0328013999999999E-2</c:v>
                </c:pt>
                <c:pt idx="303">
                  <c:v>5.9994023E-2</c:v>
                </c:pt>
                <c:pt idx="304">
                  <c:v>5.3001347999999997E-2</c:v>
                </c:pt>
                <c:pt idx="305">
                  <c:v>5.2663807E-2</c:v>
                </c:pt>
                <c:pt idx="306">
                  <c:v>5.1527582000000002E-2</c:v>
                </c:pt>
                <c:pt idx="307">
                  <c:v>5.3420409000000002E-2</c:v>
                </c:pt>
                <c:pt idx="308">
                  <c:v>5.6431951000000001E-2</c:v>
                </c:pt>
                <c:pt idx="309">
                  <c:v>5.5835479E-2</c:v>
                </c:pt>
                <c:pt idx="310">
                  <c:v>5.6018936999999998E-2</c:v>
                </c:pt>
                <c:pt idx="311">
                  <c:v>5.8315841E-2</c:v>
                </c:pt>
                <c:pt idx="312">
                  <c:v>5.8357115000000001E-2</c:v>
                </c:pt>
                <c:pt idx="313">
                  <c:v>5.7717497E-2</c:v>
                </c:pt>
                <c:pt idx="314">
                  <c:v>5.7343002999999997E-2</c:v>
                </c:pt>
                <c:pt idx="315">
                  <c:v>5.6656387000000002E-2</c:v>
                </c:pt>
                <c:pt idx="316">
                  <c:v>5.6227802E-2</c:v>
                </c:pt>
                <c:pt idx="317">
                  <c:v>5.6744273999999997E-2</c:v>
                </c:pt>
                <c:pt idx="318">
                  <c:v>5.9619710999999999E-2</c:v>
                </c:pt>
                <c:pt idx="319">
                  <c:v>6.1761350999999999E-2</c:v>
                </c:pt>
                <c:pt idx="320">
                  <c:v>6.4494652E-2</c:v>
                </c:pt>
                <c:pt idx="321">
                  <c:v>6.4535192000000005E-2</c:v>
                </c:pt>
                <c:pt idx="322">
                  <c:v>6.2868064000000001E-2</c:v>
                </c:pt>
                <c:pt idx="323">
                  <c:v>6.4687216000000006E-2</c:v>
                </c:pt>
                <c:pt idx="324">
                  <c:v>6.5424040000000003E-2</c:v>
                </c:pt>
                <c:pt idx="325">
                  <c:v>6.6985257000000006E-2</c:v>
                </c:pt>
                <c:pt idx="326">
                  <c:v>6.8171972999999997E-2</c:v>
                </c:pt>
                <c:pt idx="327">
                  <c:v>6.8369214999999997E-2</c:v>
                </c:pt>
                <c:pt idx="328">
                  <c:v>7.0663905999999999E-2</c:v>
                </c:pt>
                <c:pt idx="329">
                  <c:v>7.4158653000000005E-2</c:v>
                </c:pt>
                <c:pt idx="330">
                  <c:v>7.3726960999999994E-2</c:v>
                </c:pt>
                <c:pt idx="331">
                  <c:v>7.0203197999999994E-2</c:v>
                </c:pt>
                <c:pt idx="332">
                  <c:v>7.2136423000000005E-2</c:v>
                </c:pt>
                <c:pt idx="333">
                  <c:v>7.2281937000000004E-2</c:v>
                </c:pt>
                <c:pt idx="334">
                  <c:v>7.2313257000000006E-2</c:v>
                </c:pt>
                <c:pt idx="335">
                  <c:v>7.2147219999999998E-2</c:v>
                </c:pt>
                <c:pt idx="336">
                  <c:v>7.1936301999999994E-2</c:v>
                </c:pt>
                <c:pt idx="337">
                  <c:v>7.3133678999999993E-2</c:v>
                </c:pt>
                <c:pt idx="338">
                  <c:v>7.4681647000000004E-2</c:v>
                </c:pt>
                <c:pt idx="339">
                  <c:v>7.5320773999999993E-2</c:v>
                </c:pt>
                <c:pt idx="340">
                  <c:v>7.5708705000000001E-2</c:v>
                </c:pt>
                <c:pt idx="341">
                  <c:v>7.6271967999999996E-2</c:v>
                </c:pt>
                <c:pt idx="342">
                  <c:v>7.6980886999999998E-2</c:v>
                </c:pt>
                <c:pt idx="343">
                  <c:v>7.6849737000000001E-2</c:v>
                </c:pt>
                <c:pt idx="344">
                  <c:v>7.5959819999999997E-2</c:v>
                </c:pt>
                <c:pt idx="345">
                  <c:v>8.0269114000000003E-2</c:v>
                </c:pt>
                <c:pt idx="346">
                  <c:v>8.2748356999999995E-2</c:v>
                </c:pt>
                <c:pt idx="347">
                  <c:v>8.4887202999999994E-2</c:v>
                </c:pt>
                <c:pt idx="348">
                  <c:v>8.0399474999999998E-2</c:v>
                </c:pt>
                <c:pt idx="349">
                  <c:v>7.8909031000000004E-2</c:v>
                </c:pt>
                <c:pt idx="350">
                  <c:v>7.8491219000000001E-2</c:v>
                </c:pt>
                <c:pt idx="351">
                  <c:v>8.0657856E-2</c:v>
                </c:pt>
                <c:pt idx="352">
                  <c:v>8.1462322000000004E-2</c:v>
                </c:pt>
                <c:pt idx="353">
                  <c:v>8.4723304999999999E-2</c:v>
                </c:pt>
                <c:pt idx="354">
                  <c:v>8.5063598000000004E-2</c:v>
                </c:pt>
                <c:pt idx="355">
                  <c:v>8.9108339999999994E-2</c:v>
                </c:pt>
                <c:pt idx="356">
                  <c:v>9.3611497000000002E-2</c:v>
                </c:pt>
                <c:pt idx="357">
                  <c:v>9.3465662000000005E-2</c:v>
                </c:pt>
                <c:pt idx="358">
                  <c:v>9.0172418000000004E-2</c:v>
                </c:pt>
                <c:pt idx="359">
                  <c:v>8.8059650000000003E-2</c:v>
                </c:pt>
                <c:pt idx="360">
                  <c:v>8.7636767000000004E-2</c:v>
                </c:pt>
                <c:pt idx="361">
                  <c:v>8.6917984000000004E-2</c:v>
                </c:pt>
                <c:pt idx="362">
                  <c:v>8.5513912999999997E-2</c:v>
                </c:pt>
                <c:pt idx="363">
                  <c:v>8.4910078E-2</c:v>
                </c:pt>
                <c:pt idx="364">
                  <c:v>8.4763717000000002E-2</c:v>
                </c:pt>
                <c:pt idx="365">
                  <c:v>7.8802917E-2</c:v>
                </c:pt>
                <c:pt idx="366">
                  <c:v>7.5292655999999999E-2</c:v>
                </c:pt>
                <c:pt idx="367">
                  <c:v>7.3215575000000005E-2</c:v>
                </c:pt>
                <c:pt idx="368">
                  <c:v>7.3302197999999999E-2</c:v>
                </c:pt>
                <c:pt idx="369">
                  <c:v>7.0903279999999999E-2</c:v>
                </c:pt>
                <c:pt idx="370">
                  <c:v>7.0391959000000004E-2</c:v>
                </c:pt>
                <c:pt idx="371">
                  <c:v>7.048604E-2</c:v>
                </c:pt>
                <c:pt idx="372">
                  <c:v>6.8855217999999996E-2</c:v>
                </c:pt>
                <c:pt idx="373">
                  <c:v>6.7097964999999996E-2</c:v>
                </c:pt>
                <c:pt idx="374">
                  <c:v>6.8025401999999999E-2</c:v>
                </c:pt>
                <c:pt idx="375">
                  <c:v>6.4939627E-2</c:v>
                </c:pt>
                <c:pt idx="376">
                  <c:v>6.0021982000000002E-2</c:v>
                </c:pt>
                <c:pt idx="377">
                  <c:v>5.7413855999999999E-2</c:v>
                </c:pt>
                <c:pt idx="378">
                  <c:v>5.9259463999999998E-2</c:v>
                </c:pt>
                <c:pt idx="379">
                  <c:v>6.1093987000000002E-2</c:v>
                </c:pt>
                <c:pt idx="380">
                  <c:v>6.6668333999999996E-2</c:v>
                </c:pt>
                <c:pt idx="381">
                  <c:v>7.1521352999999996E-2</c:v>
                </c:pt>
                <c:pt idx="382">
                  <c:v>7.3807362000000001E-2</c:v>
                </c:pt>
                <c:pt idx="383">
                  <c:v>7.6717199999999999E-2</c:v>
                </c:pt>
                <c:pt idx="384">
                  <c:v>7.8584525000000002E-2</c:v>
                </c:pt>
                <c:pt idx="385">
                  <c:v>8.4720571999999994E-2</c:v>
                </c:pt>
                <c:pt idx="386">
                  <c:v>8.9353501000000002E-2</c:v>
                </c:pt>
                <c:pt idx="387">
                  <c:v>9.1079723000000001E-2</c:v>
                </c:pt>
                <c:pt idx="388">
                  <c:v>9.3070676000000005E-2</c:v>
                </c:pt>
                <c:pt idx="389">
                  <c:v>9.4518045999999994E-2</c:v>
                </c:pt>
                <c:pt idx="390">
                  <c:v>9.5485391000000003E-2</c:v>
                </c:pt>
                <c:pt idx="391">
                  <c:v>9.6403832999999994E-2</c:v>
                </c:pt>
                <c:pt idx="392">
                  <c:v>9.5344333000000003E-2</c:v>
                </c:pt>
                <c:pt idx="393">
                  <c:v>9.7542617999999998E-2</c:v>
                </c:pt>
                <c:pt idx="394">
                  <c:v>9.7083606000000003E-2</c:v>
                </c:pt>
                <c:pt idx="395">
                  <c:v>9.6974253999999996E-2</c:v>
                </c:pt>
                <c:pt idx="396">
                  <c:v>9.6663480999999996E-2</c:v>
                </c:pt>
                <c:pt idx="397">
                  <c:v>9.5845990000000006E-2</c:v>
                </c:pt>
                <c:pt idx="398">
                  <c:v>9.3848552000000002E-2</c:v>
                </c:pt>
                <c:pt idx="399">
                  <c:v>9.5286670000000004E-2</c:v>
                </c:pt>
                <c:pt idx="400">
                  <c:v>9.3543803999999994E-2</c:v>
                </c:pt>
                <c:pt idx="401">
                  <c:v>8.9395601000000005E-2</c:v>
                </c:pt>
                <c:pt idx="402">
                  <c:v>8.6269234E-2</c:v>
                </c:pt>
                <c:pt idx="403">
                  <c:v>8.5617909000000006E-2</c:v>
                </c:pt>
                <c:pt idx="404">
                  <c:v>8.6519734000000001E-2</c:v>
                </c:pt>
                <c:pt idx="405">
                  <c:v>8.7473038000000003E-2</c:v>
                </c:pt>
                <c:pt idx="406">
                  <c:v>8.8513947999999995E-2</c:v>
                </c:pt>
                <c:pt idx="407">
                  <c:v>8.8850176000000003E-2</c:v>
                </c:pt>
                <c:pt idx="408">
                  <c:v>8.7560450999999997E-2</c:v>
                </c:pt>
                <c:pt idx="409">
                  <c:v>8.6770101000000002E-2</c:v>
                </c:pt>
                <c:pt idx="410">
                  <c:v>8.7079964999999995E-2</c:v>
                </c:pt>
                <c:pt idx="411">
                  <c:v>8.6709011000000003E-2</c:v>
                </c:pt>
                <c:pt idx="412">
                  <c:v>8.9504007999999996E-2</c:v>
                </c:pt>
                <c:pt idx="413">
                  <c:v>9.3948141999999998E-2</c:v>
                </c:pt>
                <c:pt idx="414">
                  <c:v>9.3083122000000004E-2</c:v>
                </c:pt>
                <c:pt idx="415">
                  <c:v>9.2722166999999994E-2</c:v>
                </c:pt>
                <c:pt idx="416">
                  <c:v>9.3880226999999997E-2</c:v>
                </c:pt>
                <c:pt idx="417">
                  <c:v>9.5957917000000004E-2</c:v>
                </c:pt>
                <c:pt idx="418">
                  <c:v>0.10216586</c:v>
                </c:pt>
                <c:pt idx="419">
                  <c:v>0.10827825000000001</c:v>
                </c:pt>
                <c:pt idx="420">
                  <c:v>0.10807507299999999</c:v>
                </c:pt>
                <c:pt idx="421">
                  <c:v>0.110275624</c:v>
                </c:pt>
                <c:pt idx="422">
                  <c:v>0.110991271</c:v>
                </c:pt>
                <c:pt idx="423">
                  <c:v>0.11001810200000001</c:v>
                </c:pt>
                <c:pt idx="424">
                  <c:v>0.107206329</c:v>
                </c:pt>
                <c:pt idx="425">
                  <c:v>0.107129089</c:v>
                </c:pt>
                <c:pt idx="426">
                  <c:v>0.106651273</c:v>
                </c:pt>
                <c:pt idx="427">
                  <c:v>0.10287929899999999</c:v>
                </c:pt>
                <c:pt idx="428">
                  <c:v>0.103300827</c:v>
                </c:pt>
                <c:pt idx="429">
                  <c:v>0.10110635499999999</c:v>
                </c:pt>
                <c:pt idx="430">
                  <c:v>0.10214622700000001</c:v>
                </c:pt>
                <c:pt idx="431">
                  <c:v>0.102600491</c:v>
                </c:pt>
                <c:pt idx="432">
                  <c:v>0.10248953099999999</c:v>
                </c:pt>
                <c:pt idx="433">
                  <c:v>9.8983040999999994E-2</c:v>
                </c:pt>
                <c:pt idx="434">
                  <c:v>0.101508522</c:v>
                </c:pt>
                <c:pt idx="435">
                  <c:v>0.102388963</c:v>
                </c:pt>
                <c:pt idx="436">
                  <c:v>0.101342022</c:v>
                </c:pt>
                <c:pt idx="437">
                  <c:v>9.4380883999999998E-2</c:v>
                </c:pt>
                <c:pt idx="438">
                  <c:v>8.8122817000000006E-2</c:v>
                </c:pt>
                <c:pt idx="439">
                  <c:v>8.3801946000000002E-2</c:v>
                </c:pt>
                <c:pt idx="440">
                  <c:v>8.6090632E-2</c:v>
                </c:pt>
                <c:pt idx="441">
                  <c:v>8.3867088000000006E-2</c:v>
                </c:pt>
                <c:pt idx="442">
                  <c:v>8.3295422999999993E-2</c:v>
                </c:pt>
                <c:pt idx="443">
                  <c:v>8.3047243000000007E-2</c:v>
                </c:pt>
                <c:pt idx="444">
                  <c:v>8.3364721000000003E-2</c:v>
                </c:pt>
                <c:pt idx="445">
                  <c:v>8.6814936999999995E-2</c:v>
                </c:pt>
                <c:pt idx="446">
                  <c:v>8.8152915999999998E-2</c:v>
                </c:pt>
                <c:pt idx="447">
                  <c:v>9.0420693999999996E-2</c:v>
                </c:pt>
                <c:pt idx="448">
                  <c:v>9.3877282000000006E-2</c:v>
                </c:pt>
                <c:pt idx="449">
                  <c:v>9.4671776999999999E-2</c:v>
                </c:pt>
                <c:pt idx="450">
                  <c:v>9.3733223000000004E-2</c:v>
                </c:pt>
                <c:pt idx="451">
                  <c:v>9.3847132999999999E-2</c:v>
                </c:pt>
                <c:pt idx="452">
                  <c:v>9.4556881999999995E-2</c:v>
                </c:pt>
                <c:pt idx="453">
                  <c:v>9.4224783000000006E-2</c:v>
                </c:pt>
                <c:pt idx="454">
                  <c:v>9.3176048999999997E-2</c:v>
                </c:pt>
                <c:pt idx="455">
                  <c:v>9.5495339999999998E-2</c:v>
                </c:pt>
                <c:pt idx="456">
                  <c:v>9.7646831000000003E-2</c:v>
                </c:pt>
                <c:pt idx="457">
                  <c:v>0.101406634</c:v>
                </c:pt>
                <c:pt idx="458">
                  <c:v>0.10224771100000001</c:v>
                </c:pt>
                <c:pt idx="459">
                  <c:v>0.10282123</c:v>
                </c:pt>
                <c:pt idx="460">
                  <c:v>9.9525145999999995E-2</c:v>
                </c:pt>
                <c:pt idx="461">
                  <c:v>9.7195428E-2</c:v>
                </c:pt>
                <c:pt idx="462">
                  <c:v>9.8313564000000006E-2</c:v>
                </c:pt>
                <c:pt idx="463">
                  <c:v>9.7760304000000006E-2</c:v>
                </c:pt>
                <c:pt idx="464">
                  <c:v>0.1003106</c:v>
                </c:pt>
                <c:pt idx="465">
                  <c:v>9.8576314999999998E-2</c:v>
                </c:pt>
                <c:pt idx="466">
                  <c:v>9.9004206999999997E-2</c:v>
                </c:pt>
                <c:pt idx="467">
                  <c:v>0.10090292100000001</c:v>
                </c:pt>
                <c:pt idx="468">
                  <c:v>9.8749237000000004E-2</c:v>
                </c:pt>
                <c:pt idx="469">
                  <c:v>0.10391995</c:v>
                </c:pt>
                <c:pt idx="470">
                  <c:v>0.107545364</c:v>
                </c:pt>
                <c:pt idx="471">
                  <c:v>0.111205022</c:v>
                </c:pt>
                <c:pt idx="472">
                  <c:v>0.112192123</c:v>
                </c:pt>
                <c:pt idx="473">
                  <c:v>0.11145287</c:v>
                </c:pt>
                <c:pt idx="474">
                  <c:v>0.11075583999999999</c:v>
                </c:pt>
                <c:pt idx="475">
                  <c:v>0.11158776199999999</c:v>
                </c:pt>
                <c:pt idx="476">
                  <c:v>0.11211188499999999</c:v>
                </c:pt>
                <c:pt idx="477">
                  <c:v>0.11213838700000001</c:v>
                </c:pt>
                <c:pt idx="478">
                  <c:v>0.114956083</c:v>
                </c:pt>
                <c:pt idx="479">
                  <c:v>0.11632640800000001</c:v>
                </c:pt>
                <c:pt idx="480">
                  <c:v>0.12344506199999999</c:v>
                </c:pt>
                <c:pt idx="481">
                  <c:v>0.13023711800000001</c:v>
                </c:pt>
                <c:pt idx="482">
                  <c:v>0.128735399</c:v>
                </c:pt>
                <c:pt idx="483">
                  <c:v>0.12773545</c:v>
                </c:pt>
                <c:pt idx="484">
                  <c:v>0.126772777</c:v>
                </c:pt>
                <c:pt idx="485">
                  <c:v>0.124406933</c:v>
                </c:pt>
                <c:pt idx="486">
                  <c:v>0.121751762</c:v>
                </c:pt>
                <c:pt idx="487">
                  <c:v>0.117404272</c:v>
                </c:pt>
                <c:pt idx="488">
                  <c:v>0.11249658999999999</c:v>
                </c:pt>
                <c:pt idx="489">
                  <c:v>0.10854021699999999</c:v>
                </c:pt>
                <c:pt idx="490">
                  <c:v>0.104292385</c:v>
                </c:pt>
                <c:pt idx="491">
                  <c:v>0.100213411</c:v>
                </c:pt>
                <c:pt idx="492">
                  <c:v>9.9221957999999999E-2</c:v>
                </c:pt>
                <c:pt idx="493">
                  <c:v>9.9441337000000005E-2</c:v>
                </c:pt>
                <c:pt idx="494">
                  <c:v>9.9436977999999995E-2</c:v>
                </c:pt>
                <c:pt idx="495">
                  <c:v>0.100636951</c:v>
                </c:pt>
                <c:pt idx="496">
                  <c:v>0.101750589</c:v>
                </c:pt>
                <c:pt idx="497">
                  <c:v>0.102026118</c:v>
                </c:pt>
                <c:pt idx="498">
                  <c:v>9.9819819000000004E-2</c:v>
                </c:pt>
                <c:pt idx="499">
                  <c:v>0.100673675</c:v>
                </c:pt>
                <c:pt idx="500">
                  <c:v>9.9051927999999997E-2</c:v>
                </c:pt>
                <c:pt idx="501">
                  <c:v>9.5383850000000006E-2</c:v>
                </c:pt>
                <c:pt idx="502">
                  <c:v>9.8165759000000005E-2</c:v>
                </c:pt>
                <c:pt idx="503">
                  <c:v>0.100342817</c:v>
                </c:pt>
                <c:pt idx="504">
                  <c:v>0.10302502199999999</c:v>
                </c:pt>
                <c:pt idx="505">
                  <c:v>0.103610172</c:v>
                </c:pt>
                <c:pt idx="506">
                  <c:v>0.106221679</c:v>
                </c:pt>
                <c:pt idx="507">
                  <c:v>0.113793563</c:v>
                </c:pt>
                <c:pt idx="508">
                  <c:v>0.11815175999999999</c:v>
                </c:pt>
                <c:pt idx="509">
                  <c:v>0.119961287</c:v>
                </c:pt>
                <c:pt idx="510">
                  <c:v>0.11786855</c:v>
                </c:pt>
                <c:pt idx="511">
                  <c:v>0.115039349</c:v>
                </c:pt>
                <c:pt idx="512">
                  <c:v>0.114469496</c:v>
                </c:pt>
                <c:pt idx="513">
                  <c:v>0.114630469</c:v>
                </c:pt>
                <c:pt idx="514">
                  <c:v>0.11453490700000001</c:v>
                </c:pt>
                <c:pt idx="515">
                  <c:v>0.115585645</c:v>
                </c:pt>
                <c:pt idx="516">
                  <c:v>0.116460298</c:v>
                </c:pt>
                <c:pt idx="517">
                  <c:v>0.114417983</c:v>
                </c:pt>
                <c:pt idx="518">
                  <c:v>0.113607574</c:v>
                </c:pt>
                <c:pt idx="519">
                  <c:v>0.111955042</c:v>
                </c:pt>
                <c:pt idx="520">
                  <c:v>0.110568425</c:v>
                </c:pt>
                <c:pt idx="521">
                  <c:v>0.109487416</c:v>
                </c:pt>
                <c:pt idx="522">
                  <c:v>0.10935621700000001</c:v>
                </c:pt>
                <c:pt idx="523">
                  <c:v>0.107888345</c:v>
                </c:pt>
                <c:pt idx="524">
                  <c:v>0.104144652</c:v>
                </c:pt>
                <c:pt idx="525">
                  <c:v>0.105971392</c:v>
                </c:pt>
                <c:pt idx="526">
                  <c:v>0.104785537</c:v>
                </c:pt>
                <c:pt idx="527">
                  <c:v>0.103669316</c:v>
                </c:pt>
                <c:pt idx="528">
                  <c:v>0.103463798</c:v>
                </c:pt>
                <c:pt idx="529">
                  <c:v>0.103100253</c:v>
                </c:pt>
                <c:pt idx="530">
                  <c:v>0.105833037</c:v>
                </c:pt>
                <c:pt idx="531">
                  <c:v>0.109031789</c:v>
                </c:pt>
                <c:pt idx="532">
                  <c:v>0.10734729599999999</c:v>
                </c:pt>
                <c:pt idx="533">
                  <c:v>0.10471865800000001</c:v>
                </c:pt>
                <c:pt idx="534">
                  <c:v>0.10319445300000001</c:v>
                </c:pt>
                <c:pt idx="535">
                  <c:v>0.10377096199999999</c:v>
                </c:pt>
                <c:pt idx="536">
                  <c:v>0.105425323</c:v>
                </c:pt>
                <c:pt idx="537">
                  <c:v>0.10526300099999999</c:v>
                </c:pt>
                <c:pt idx="538">
                  <c:v>0.111536124</c:v>
                </c:pt>
                <c:pt idx="539">
                  <c:v>0.12806853900000001</c:v>
                </c:pt>
                <c:pt idx="540">
                  <c:v>0.133841249</c:v>
                </c:pt>
                <c:pt idx="541">
                  <c:v>0.138062769</c:v>
                </c:pt>
                <c:pt idx="542">
                  <c:v>0.14061705499999999</c:v>
                </c:pt>
                <c:pt idx="543">
                  <c:v>0.143771387</c:v>
                </c:pt>
                <c:pt idx="544">
                  <c:v>0.14870678300000001</c:v>
                </c:pt>
                <c:pt idx="545">
                  <c:v>0.149671164</c:v>
                </c:pt>
                <c:pt idx="546">
                  <c:v>0.15023637100000001</c:v>
                </c:pt>
                <c:pt idx="547">
                  <c:v>0.14990368800000001</c:v>
                </c:pt>
                <c:pt idx="548">
                  <c:v>0.14818123999999999</c:v>
                </c:pt>
                <c:pt idx="549">
                  <c:v>0.145914923</c:v>
                </c:pt>
                <c:pt idx="550">
                  <c:v>0.143108135</c:v>
                </c:pt>
                <c:pt idx="551">
                  <c:v>0.14022030899999999</c:v>
                </c:pt>
                <c:pt idx="552">
                  <c:v>0.13879771799999999</c:v>
                </c:pt>
                <c:pt idx="553">
                  <c:v>0.13819821199999999</c:v>
                </c:pt>
                <c:pt idx="554">
                  <c:v>0.13371211599999999</c:v>
                </c:pt>
                <c:pt idx="555">
                  <c:v>0.11839904599999999</c:v>
                </c:pt>
                <c:pt idx="556">
                  <c:v>0.10136460999999999</c:v>
                </c:pt>
                <c:pt idx="557">
                  <c:v>9.2530205000000004E-2</c:v>
                </c:pt>
                <c:pt idx="558">
                  <c:v>8.1267344000000005E-2</c:v>
                </c:pt>
                <c:pt idx="559">
                  <c:v>7.7175532000000005E-2</c:v>
                </c:pt>
                <c:pt idx="560">
                  <c:v>7.8329758999999999E-2</c:v>
                </c:pt>
                <c:pt idx="561">
                  <c:v>7.6810182000000005E-2</c:v>
                </c:pt>
                <c:pt idx="562">
                  <c:v>8.0953937000000004E-2</c:v>
                </c:pt>
                <c:pt idx="563">
                  <c:v>8.4185524999999997E-2</c:v>
                </c:pt>
                <c:pt idx="564">
                  <c:v>8.5291778999999998E-2</c:v>
                </c:pt>
                <c:pt idx="565">
                  <c:v>8.5604264999999999E-2</c:v>
                </c:pt>
                <c:pt idx="566">
                  <c:v>8.6300849999999998E-2</c:v>
                </c:pt>
                <c:pt idx="567">
                  <c:v>8.4401701999999995E-2</c:v>
                </c:pt>
                <c:pt idx="568">
                  <c:v>8.5598662000000006E-2</c:v>
                </c:pt>
                <c:pt idx="569">
                  <c:v>8.8563401999999999E-2</c:v>
                </c:pt>
                <c:pt idx="570">
                  <c:v>9.1622347000000007E-2</c:v>
                </c:pt>
                <c:pt idx="571">
                  <c:v>9.4477177999999995E-2</c:v>
                </c:pt>
                <c:pt idx="572">
                  <c:v>9.5676525999999998E-2</c:v>
                </c:pt>
                <c:pt idx="573">
                  <c:v>9.3170358999999994E-2</c:v>
                </c:pt>
                <c:pt idx="574">
                  <c:v>9.8581918000000004E-2</c:v>
                </c:pt>
                <c:pt idx="575">
                  <c:v>0.100525507</c:v>
                </c:pt>
                <c:pt idx="576">
                  <c:v>0.101582904</c:v>
                </c:pt>
                <c:pt idx="577">
                  <c:v>0.102066559</c:v>
                </c:pt>
                <c:pt idx="578">
                  <c:v>0.10228633199999999</c:v>
                </c:pt>
                <c:pt idx="579">
                  <c:v>0.104684231</c:v>
                </c:pt>
                <c:pt idx="580">
                  <c:v>0.106715591</c:v>
                </c:pt>
                <c:pt idx="581">
                  <c:v>0.110510345</c:v>
                </c:pt>
                <c:pt idx="582">
                  <c:v>0.10945107499999999</c:v>
                </c:pt>
                <c:pt idx="583">
                  <c:v>0.106851799</c:v>
                </c:pt>
                <c:pt idx="584">
                  <c:v>0.106580997</c:v>
                </c:pt>
                <c:pt idx="585">
                  <c:v>0.105602693</c:v>
                </c:pt>
                <c:pt idx="586">
                  <c:v>0.10439238200000001</c:v>
                </c:pt>
                <c:pt idx="587">
                  <c:v>0.10849536799999999</c:v>
                </c:pt>
                <c:pt idx="588">
                  <c:v>0.110115225</c:v>
                </c:pt>
                <c:pt idx="589">
                  <c:v>0.11117482400000001</c:v>
                </c:pt>
                <c:pt idx="590">
                  <c:v>0.111109468</c:v>
                </c:pt>
                <c:pt idx="591">
                  <c:v>0.110761954</c:v>
                </c:pt>
                <c:pt idx="592">
                  <c:v>0.109791262</c:v>
                </c:pt>
                <c:pt idx="593">
                  <c:v>0.113318556</c:v>
                </c:pt>
                <c:pt idx="594">
                  <c:v>0.11089434300000001</c:v>
                </c:pt>
                <c:pt idx="595">
                  <c:v>0.111783067</c:v>
                </c:pt>
                <c:pt idx="596">
                  <c:v>0.11207652</c:v>
                </c:pt>
                <c:pt idx="597">
                  <c:v>0.11192714600000001</c:v>
                </c:pt>
                <c:pt idx="598">
                  <c:v>0.11190027499999999</c:v>
                </c:pt>
                <c:pt idx="599">
                  <c:v>0.112584938</c:v>
                </c:pt>
                <c:pt idx="600">
                  <c:v>0.114736149</c:v>
                </c:pt>
                <c:pt idx="601">
                  <c:v>0.116429661</c:v>
                </c:pt>
                <c:pt idx="602">
                  <c:v>0.117645386</c:v>
                </c:pt>
                <c:pt idx="603">
                  <c:v>0.120668417</c:v>
                </c:pt>
                <c:pt idx="604">
                  <c:v>0.121823631</c:v>
                </c:pt>
                <c:pt idx="605">
                  <c:v>0.12417252600000001</c:v>
                </c:pt>
                <c:pt idx="606">
                  <c:v>0.12664945</c:v>
                </c:pt>
                <c:pt idx="607">
                  <c:v>0.12883831700000001</c:v>
                </c:pt>
                <c:pt idx="608">
                  <c:v>0.12725636500000001</c:v>
                </c:pt>
                <c:pt idx="609">
                  <c:v>0.125537075</c:v>
                </c:pt>
                <c:pt idx="610">
                  <c:v>0.124258392</c:v>
                </c:pt>
                <c:pt idx="611">
                  <c:v>0.123843328</c:v>
                </c:pt>
                <c:pt idx="612">
                  <c:v>0.126421913</c:v>
                </c:pt>
                <c:pt idx="613">
                  <c:v>0.12712433000000001</c:v>
                </c:pt>
                <c:pt idx="614">
                  <c:v>0.125395746</c:v>
                </c:pt>
                <c:pt idx="615">
                  <c:v>0.12644324800000001</c:v>
                </c:pt>
                <c:pt idx="616">
                  <c:v>0.129248322</c:v>
                </c:pt>
                <c:pt idx="617">
                  <c:v>0.13173716099999999</c:v>
                </c:pt>
                <c:pt idx="618">
                  <c:v>0.13157906899999999</c:v>
                </c:pt>
                <c:pt idx="619">
                  <c:v>0.132768566</c:v>
                </c:pt>
                <c:pt idx="620">
                  <c:v>0.13262673799999999</c:v>
                </c:pt>
                <c:pt idx="621">
                  <c:v>0.13114228999999999</c:v>
                </c:pt>
                <c:pt idx="622">
                  <c:v>0.12702239300000001</c:v>
                </c:pt>
                <c:pt idx="623">
                  <c:v>0.124728135</c:v>
                </c:pt>
                <c:pt idx="624">
                  <c:v>0.12233143</c:v>
                </c:pt>
                <c:pt idx="625">
                  <c:v>0.12151231</c:v>
                </c:pt>
                <c:pt idx="626">
                  <c:v>0.121003641</c:v>
                </c:pt>
                <c:pt idx="627">
                  <c:v>0.12085558</c:v>
                </c:pt>
                <c:pt idx="628">
                  <c:v>0.11905679500000001</c:v>
                </c:pt>
                <c:pt idx="629">
                  <c:v>0.118857962</c:v>
                </c:pt>
                <c:pt idx="630">
                  <c:v>0.12093422700000001</c:v>
                </c:pt>
                <c:pt idx="631">
                  <c:v>0.122579413</c:v>
                </c:pt>
                <c:pt idx="632">
                  <c:v>0.122282894</c:v>
                </c:pt>
                <c:pt idx="633">
                  <c:v>0.12178454</c:v>
                </c:pt>
                <c:pt idx="634">
                  <c:v>0.121066094</c:v>
                </c:pt>
                <c:pt idx="635">
                  <c:v>0.119481711</c:v>
                </c:pt>
                <c:pt idx="636">
                  <c:v>0.117706964</c:v>
                </c:pt>
                <c:pt idx="637">
                  <c:v>0.116347829</c:v>
                </c:pt>
                <c:pt idx="638">
                  <c:v>0.115921012</c:v>
                </c:pt>
                <c:pt idx="639">
                  <c:v>0.11221680000000001</c:v>
                </c:pt>
                <c:pt idx="640">
                  <c:v>0.115575924</c:v>
                </c:pt>
                <c:pt idx="641">
                  <c:v>0.120236035</c:v>
                </c:pt>
                <c:pt idx="642">
                  <c:v>0.12479876500000001</c:v>
                </c:pt>
                <c:pt idx="643">
                  <c:v>0.123772349</c:v>
                </c:pt>
                <c:pt idx="644">
                  <c:v>0.120590822</c:v>
                </c:pt>
                <c:pt idx="645">
                  <c:v>0.117939698</c:v>
                </c:pt>
                <c:pt idx="646">
                  <c:v>0.11458418099999999</c:v>
                </c:pt>
                <c:pt idx="647">
                  <c:v>0.112578039</c:v>
                </c:pt>
                <c:pt idx="648">
                  <c:v>0.11464516800000001</c:v>
                </c:pt>
                <c:pt idx="649">
                  <c:v>0.132262037</c:v>
                </c:pt>
                <c:pt idx="650">
                  <c:v>0.13770574899999999</c:v>
                </c:pt>
                <c:pt idx="651">
                  <c:v>0.14037131999999999</c:v>
                </c:pt>
                <c:pt idx="652">
                  <c:v>0.15375508600000001</c:v>
                </c:pt>
                <c:pt idx="653">
                  <c:v>0.17105108399999999</c:v>
                </c:pt>
                <c:pt idx="654">
                  <c:v>0.18758282200000001</c:v>
                </c:pt>
                <c:pt idx="655">
                  <c:v>0.200717642</c:v>
                </c:pt>
                <c:pt idx="656">
                  <c:v>0.21158791399999999</c:v>
                </c:pt>
                <c:pt idx="657">
                  <c:v>0.21151109900000001</c:v>
                </c:pt>
                <c:pt idx="658">
                  <c:v>0.21185071999999999</c:v>
                </c:pt>
                <c:pt idx="659">
                  <c:v>0.209750408</c:v>
                </c:pt>
                <c:pt idx="660">
                  <c:v>0.21402813200000001</c:v>
                </c:pt>
                <c:pt idx="661">
                  <c:v>0.21332060999999999</c:v>
                </c:pt>
                <c:pt idx="662">
                  <c:v>0.208638033</c:v>
                </c:pt>
                <c:pt idx="663">
                  <c:v>0.20661711699999999</c:v>
                </c:pt>
                <c:pt idx="664">
                  <c:v>0.20642940400000001</c:v>
                </c:pt>
                <c:pt idx="665">
                  <c:v>0.19609541699999999</c:v>
                </c:pt>
                <c:pt idx="666">
                  <c:v>0.18164749399999999</c:v>
                </c:pt>
                <c:pt idx="667">
                  <c:v>0.16215306500000001</c:v>
                </c:pt>
                <c:pt idx="668">
                  <c:v>0.14263110100000001</c:v>
                </c:pt>
                <c:pt idx="669">
                  <c:v>0.13157287400000001</c:v>
                </c:pt>
                <c:pt idx="670">
                  <c:v>0.12381985399999999</c:v>
                </c:pt>
                <c:pt idx="671">
                  <c:v>0.118250169</c:v>
                </c:pt>
                <c:pt idx="672">
                  <c:v>0.11095719499999999</c:v>
                </c:pt>
                <c:pt idx="673">
                  <c:v>0.107289935</c:v>
                </c:pt>
                <c:pt idx="674">
                  <c:v>0.105184426</c:v>
                </c:pt>
                <c:pt idx="675">
                  <c:v>0.108917483</c:v>
                </c:pt>
                <c:pt idx="676">
                  <c:v>0.113233394</c:v>
                </c:pt>
                <c:pt idx="677">
                  <c:v>0.11095627299999999</c:v>
                </c:pt>
                <c:pt idx="678">
                  <c:v>0.10172129100000001</c:v>
                </c:pt>
                <c:pt idx="679">
                  <c:v>9.0872008000000004E-2</c:v>
                </c:pt>
                <c:pt idx="680">
                  <c:v>8.7078325999999998E-2</c:v>
                </c:pt>
                <c:pt idx="681">
                  <c:v>8.2473683000000006E-2</c:v>
                </c:pt>
                <c:pt idx="682">
                  <c:v>7.8515045000000006E-2</c:v>
                </c:pt>
                <c:pt idx="683">
                  <c:v>7.5067142000000003E-2</c:v>
                </c:pt>
                <c:pt idx="684">
                  <c:v>7.1600510000000006E-2</c:v>
                </c:pt>
                <c:pt idx="685">
                  <c:v>6.8840725000000005E-2</c:v>
                </c:pt>
                <c:pt idx="686">
                  <c:v>6.7193321E-2</c:v>
                </c:pt>
                <c:pt idx="687">
                  <c:v>6.5023647000000004E-2</c:v>
                </c:pt>
                <c:pt idx="688">
                  <c:v>6.6377526000000006E-2</c:v>
                </c:pt>
                <c:pt idx="689">
                  <c:v>7.0289537999999999E-2</c:v>
                </c:pt>
                <c:pt idx="690">
                  <c:v>6.8599112000000004E-2</c:v>
                </c:pt>
                <c:pt idx="691">
                  <c:v>6.7232399999999998E-2</c:v>
                </c:pt>
                <c:pt idx="692">
                  <c:v>6.4983935000000007E-2</c:v>
                </c:pt>
                <c:pt idx="693">
                  <c:v>6.4256008000000003E-2</c:v>
                </c:pt>
                <c:pt idx="694">
                  <c:v>6.2874289E-2</c:v>
                </c:pt>
                <c:pt idx="695">
                  <c:v>5.5452016E-2</c:v>
                </c:pt>
                <c:pt idx="696">
                  <c:v>4.680136E-2</c:v>
                </c:pt>
                <c:pt idx="697">
                  <c:v>4.6854912999999998E-2</c:v>
                </c:pt>
                <c:pt idx="698">
                  <c:v>4.6557682000000003E-2</c:v>
                </c:pt>
                <c:pt idx="699">
                  <c:v>4.6341860999999998E-2</c:v>
                </c:pt>
                <c:pt idx="700">
                  <c:v>4.6726573E-2</c:v>
                </c:pt>
                <c:pt idx="701">
                  <c:v>4.6669226000000001E-2</c:v>
                </c:pt>
                <c:pt idx="702">
                  <c:v>4.6418309999999997E-2</c:v>
                </c:pt>
                <c:pt idx="703">
                  <c:v>5.3781805000000002E-2</c:v>
                </c:pt>
                <c:pt idx="704">
                  <c:v>6.7008029999999996E-2</c:v>
                </c:pt>
                <c:pt idx="705">
                  <c:v>8.1400837000000004E-2</c:v>
                </c:pt>
                <c:pt idx="706">
                  <c:v>9.4326326000000002E-2</c:v>
                </c:pt>
                <c:pt idx="707">
                  <c:v>9.8836472999999994E-2</c:v>
                </c:pt>
                <c:pt idx="708">
                  <c:v>0.102308283</c:v>
                </c:pt>
                <c:pt idx="709">
                  <c:v>0.105268364</c:v>
                </c:pt>
                <c:pt idx="710">
                  <c:v>0.11093594499999999</c:v>
                </c:pt>
                <c:pt idx="711">
                  <c:v>0.11731090299999999</c:v>
                </c:pt>
                <c:pt idx="712">
                  <c:v>0.122591776</c:v>
                </c:pt>
                <c:pt idx="713">
                  <c:v>0.132926245</c:v>
                </c:pt>
                <c:pt idx="714">
                  <c:v>0.13397283099999999</c:v>
                </c:pt>
                <c:pt idx="715">
                  <c:v>0.137363603</c:v>
                </c:pt>
                <c:pt idx="716">
                  <c:v>0.14060083700000001</c:v>
                </c:pt>
                <c:pt idx="717">
                  <c:v>0.141454417</c:v>
                </c:pt>
                <c:pt idx="718">
                  <c:v>0.14263851499999999</c:v>
                </c:pt>
                <c:pt idx="719">
                  <c:v>0.14247453900000001</c:v>
                </c:pt>
                <c:pt idx="720">
                  <c:v>0.14288163700000001</c:v>
                </c:pt>
                <c:pt idx="721">
                  <c:v>0.143514217</c:v>
                </c:pt>
                <c:pt idx="722">
                  <c:v>0.145565416</c:v>
                </c:pt>
                <c:pt idx="723">
                  <c:v>0.145348271</c:v>
                </c:pt>
                <c:pt idx="724">
                  <c:v>0.14217818199999999</c:v>
                </c:pt>
                <c:pt idx="725">
                  <c:v>0.137635486</c:v>
                </c:pt>
                <c:pt idx="726">
                  <c:v>0.132683944</c:v>
                </c:pt>
                <c:pt idx="727">
                  <c:v>0.13209162599999999</c:v>
                </c:pt>
                <c:pt idx="728">
                  <c:v>0.12872877899999999</c:v>
                </c:pt>
                <c:pt idx="729">
                  <c:v>0.123843077</c:v>
                </c:pt>
                <c:pt idx="730">
                  <c:v>0.11663949899999999</c:v>
                </c:pt>
                <c:pt idx="731">
                  <c:v>0.108327647</c:v>
                </c:pt>
                <c:pt idx="732">
                  <c:v>9.9647312000000002E-2</c:v>
                </c:pt>
                <c:pt idx="733">
                  <c:v>8.2749378999999998E-2</c:v>
                </c:pt>
                <c:pt idx="734">
                  <c:v>8.0247870999999998E-2</c:v>
                </c:pt>
                <c:pt idx="735">
                  <c:v>9.4969465000000003E-2</c:v>
                </c:pt>
                <c:pt idx="736">
                  <c:v>0.106091225</c:v>
                </c:pt>
                <c:pt idx="737">
                  <c:v>0.10638126000000001</c:v>
                </c:pt>
                <c:pt idx="738">
                  <c:v>0.102127391</c:v>
                </c:pt>
                <c:pt idx="739">
                  <c:v>9.7945920000000006E-2</c:v>
                </c:pt>
                <c:pt idx="740">
                  <c:v>9.6286154999999998E-2</c:v>
                </c:pt>
                <c:pt idx="741">
                  <c:v>8.7896274999999996E-2</c:v>
                </c:pt>
                <c:pt idx="742">
                  <c:v>8.5458698E-2</c:v>
                </c:pt>
                <c:pt idx="743">
                  <c:v>8.3649389000000005E-2</c:v>
                </c:pt>
                <c:pt idx="744">
                  <c:v>8.4591069000000005E-2</c:v>
                </c:pt>
                <c:pt idx="745">
                  <c:v>8.6600028999999995E-2</c:v>
                </c:pt>
                <c:pt idx="746">
                  <c:v>8.7854439000000006E-2</c:v>
                </c:pt>
                <c:pt idx="747">
                  <c:v>9.2578095999999999E-2</c:v>
                </c:pt>
                <c:pt idx="748">
                  <c:v>9.7128610000000004E-2</c:v>
                </c:pt>
                <c:pt idx="749">
                  <c:v>9.7712191000000004E-2</c:v>
                </c:pt>
                <c:pt idx="750">
                  <c:v>9.9425508999999995E-2</c:v>
                </c:pt>
                <c:pt idx="751">
                  <c:v>0.10076787399999999</c:v>
                </c:pt>
                <c:pt idx="752">
                  <c:v>0.101023442</c:v>
                </c:pt>
                <c:pt idx="753">
                  <c:v>0.103089985</c:v>
                </c:pt>
                <c:pt idx="754">
                  <c:v>0.105841853</c:v>
                </c:pt>
                <c:pt idx="755">
                  <c:v>9.7265726999999996E-2</c:v>
                </c:pt>
                <c:pt idx="756">
                  <c:v>8.8223391999999998E-2</c:v>
                </c:pt>
                <c:pt idx="757">
                  <c:v>8.8141166000000007E-2</c:v>
                </c:pt>
                <c:pt idx="758">
                  <c:v>8.8085324000000007E-2</c:v>
                </c:pt>
                <c:pt idx="759">
                  <c:v>8.9648093999999998E-2</c:v>
                </c:pt>
                <c:pt idx="760">
                  <c:v>8.7692694000000002E-2</c:v>
                </c:pt>
                <c:pt idx="761">
                  <c:v>8.7001713999999994E-2</c:v>
                </c:pt>
                <c:pt idx="762">
                  <c:v>8.7809441000000002E-2</c:v>
                </c:pt>
                <c:pt idx="763">
                  <c:v>8.9516806000000004E-2</c:v>
                </c:pt>
                <c:pt idx="764">
                  <c:v>9.6749884999999994E-2</c:v>
                </c:pt>
                <c:pt idx="765">
                  <c:v>9.4593915000000001E-2</c:v>
                </c:pt>
                <c:pt idx="766">
                  <c:v>9.0192744000000005E-2</c:v>
                </c:pt>
                <c:pt idx="767">
                  <c:v>8.0938636999999994E-2</c:v>
                </c:pt>
                <c:pt idx="768">
                  <c:v>6.7251424000000004E-2</c:v>
                </c:pt>
                <c:pt idx="769">
                  <c:v>6.7338774000000004E-2</c:v>
                </c:pt>
                <c:pt idx="770">
                  <c:v>6.6695528000000004E-2</c:v>
                </c:pt>
                <c:pt idx="771">
                  <c:v>6.6206887000000006E-2</c:v>
                </c:pt>
                <c:pt idx="772">
                  <c:v>6.7184952000000006E-2</c:v>
                </c:pt>
                <c:pt idx="773">
                  <c:v>6.7784140000000007E-2</c:v>
                </c:pt>
                <c:pt idx="774">
                  <c:v>6.9000058000000003E-2</c:v>
                </c:pt>
                <c:pt idx="775">
                  <c:v>7.0763363999999995E-2</c:v>
                </c:pt>
                <c:pt idx="776">
                  <c:v>7.4152100999999998E-2</c:v>
                </c:pt>
                <c:pt idx="777">
                  <c:v>7.5013866999999998E-2</c:v>
                </c:pt>
                <c:pt idx="778">
                  <c:v>7.7001319999999998E-2</c:v>
                </c:pt>
                <c:pt idx="779">
                  <c:v>7.9414579999999999E-2</c:v>
                </c:pt>
                <c:pt idx="780">
                  <c:v>7.8671777999999998E-2</c:v>
                </c:pt>
                <c:pt idx="781">
                  <c:v>7.7289953999999994E-2</c:v>
                </c:pt>
                <c:pt idx="782">
                  <c:v>8.0240295000000003E-2</c:v>
                </c:pt>
                <c:pt idx="783">
                  <c:v>8.8761235999999993E-2</c:v>
                </c:pt>
                <c:pt idx="784">
                  <c:v>9.2617742000000003E-2</c:v>
                </c:pt>
                <c:pt idx="785">
                  <c:v>9.1731351000000003E-2</c:v>
                </c:pt>
                <c:pt idx="786">
                  <c:v>9.0557163999999996E-2</c:v>
                </c:pt>
                <c:pt idx="787">
                  <c:v>8.8905908000000006E-2</c:v>
                </c:pt>
                <c:pt idx="788">
                  <c:v>8.7147652000000006E-2</c:v>
                </c:pt>
                <c:pt idx="789">
                  <c:v>8.4092476999999999E-2</c:v>
                </c:pt>
                <c:pt idx="790">
                  <c:v>8.0185803999999999E-2</c:v>
                </c:pt>
                <c:pt idx="791">
                  <c:v>7.5402823999999993E-2</c:v>
                </c:pt>
                <c:pt idx="792">
                  <c:v>7.0454355999999996E-2</c:v>
                </c:pt>
                <c:pt idx="793">
                  <c:v>6.7804121999999994E-2</c:v>
                </c:pt>
                <c:pt idx="794">
                  <c:v>6.3923789999999994E-2</c:v>
                </c:pt>
                <c:pt idx="795">
                  <c:v>5.9678978000000001E-2</c:v>
                </c:pt>
                <c:pt idx="796">
                  <c:v>5.5519766999999998E-2</c:v>
                </c:pt>
                <c:pt idx="797">
                  <c:v>5.1052940999999998E-2</c:v>
                </c:pt>
                <c:pt idx="798">
                  <c:v>4.8632105000000002E-2</c:v>
                </c:pt>
                <c:pt idx="799">
                  <c:v>5.9044827000000001E-2</c:v>
                </c:pt>
                <c:pt idx="800">
                  <c:v>5.6996653000000001E-2</c:v>
                </c:pt>
                <c:pt idx="801">
                  <c:v>5.5239162000000001E-2</c:v>
                </c:pt>
                <c:pt idx="802">
                  <c:v>5.3721173999999997E-2</c:v>
                </c:pt>
                <c:pt idx="803">
                  <c:v>4.3905436999999999E-2</c:v>
                </c:pt>
                <c:pt idx="804">
                  <c:v>3.2910169000000003E-2</c:v>
                </c:pt>
                <c:pt idx="805">
                  <c:v>3.2637561000000002E-2</c:v>
                </c:pt>
                <c:pt idx="806">
                  <c:v>3.2114437000000003E-2</c:v>
                </c:pt>
                <c:pt idx="807">
                  <c:v>3.1277263999999999E-2</c:v>
                </c:pt>
                <c:pt idx="808">
                  <c:v>3.1319775000000001E-2</c:v>
                </c:pt>
                <c:pt idx="809">
                  <c:v>3.3694867000000003E-2</c:v>
                </c:pt>
                <c:pt idx="810">
                  <c:v>3.3521455999999998E-2</c:v>
                </c:pt>
                <c:pt idx="811">
                  <c:v>3.3857019000000002E-2</c:v>
                </c:pt>
                <c:pt idx="812">
                  <c:v>3.6404143999999999E-2</c:v>
                </c:pt>
                <c:pt idx="813">
                  <c:v>4.4464429999999999E-2</c:v>
                </c:pt>
                <c:pt idx="814">
                  <c:v>4.4683339000000002E-2</c:v>
                </c:pt>
                <c:pt idx="815">
                  <c:v>4.4309248000000002E-2</c:v>
                </c:pt>
                <c:pt idx="816">
                  <c:v>4.3589773999999998E-2</c:v>
                </c:pt>
                <c:pt idx="817">
                  <c:v>4.3212980999999998E-2</c:v>
                </c:pt>
                <c:pt idx="818">
                  <c:v>4.1334134000000002E-2</c:v>
                </c:pt>
                <c:pt idx="819">
                  <c:v>2.807927E-2</c:v>
                </c:pt>
                <c:pt idx="820">
                  <c:v>2.6757544000000001E-2</c:v>
                </c:pt>
                <c:pt idx="821">
                  <c:v>2.6030968000000002E-2</c:v>
                </c:pt>
                <c:pt idx="822">
                  <c:v>2.5904028999999999E-2</c:v>
                </c:pt>
                <c:pt idx="823">
                  <c:v>2.5202071999999999E-2</c:v>
                </c:pt>
                <c:pt idx="824">
                  <c:v>2.5347571999999999E-2</c:v>
                </c:pt>
                <c:pt idx="825">
                  <c:v>2.6418521E-2</c:v>
                </c:pt>
                <c:pt idx="826">
                  <c:v>2.7381348999999999E-2</c:v>
                </c:pt>
                <c:pt idx="827">
                  <c:v>3.2538879E-2</c:v>
                </c:pt>
                <c:pt idx="828">
                  <c:v>3.8393228000000001E-2</c:v>
                </c:pt>
                <c:pt idx="829">
                  <c:v>3.6612274E-2</c:v>
                </c:pt>
                <c:pt idx="830">
                  <c:v>3.6429633000000003E-2</c:v>
                </c:pt>
                <c:pt idx="831">
                  <c:v>3.5870941000000003E-2</c:v>
                </c:pt>
                <c:pt idx="832">
                  <c:v>3.4118746999999998E-2</c:v>
                </c:pt>
                <c:pt idx="833">
                  <c:v>2.8274984E-2</c:v>
                </c:pt>
                <c:pt idx="834">
                  <c:v>2.8261521000000001E-2</c:v>
                </c:pt>
                <c:pt idx="835">
                  <c:v>2.8902800999999999E-2</c:v>
                </c:pt>
                <c:pt idx="836">
                  <c:v>2.9488582999999999E-2</c:v>
                </c:pt>
                <c:pt idx="837">
                  <c:v>2.9798268999999999E-2</c:v>
                </c:pt>
                <c:pt idx="838">
                  <c:v>3.1464302E-2</c:v>
                </c:pt>
                <c:pt idx="839">
                  <c:v>3.3355719999999998E-2</c:v>
                </c:pt>
                <c:pt idx="840">
                  <c:v>3.9829884000000003E-2</c:v>
                </c:pt>
                <c:pt idx="841">
                  <c:v>4.5948454999999999E-2</c:v>
                </c:pt>
                <c:pt idx="842">
                  <c:v>5.5031410000000003E-2</c:v>
                </c:pt>
                <c:pt idx="843">
                  <c:v>6.9136958999999998E-2</c:v>
                </c:pt>
                <c:pt idx="844">
                  <c:v>8.1060161000000006E-2</c:v>
                </c:pt>
                <c:pt idx="845">
                  <c:v>9.3327728999999998E-2</c:v>
                </c:pt>
                <c:pt idx="846">
                  <c:v>0.102956162</c:v>
                </c:pt>
                <c:pt idx="847">
                  <c:v>0.111535573</c:v>
                </c:pt>
                <c:pt idx="848">
                  <c:v>0.119864867</c:v>
                </c:pt>
                <c:pt idx="849">
                  <c:v>0.129251067</c:v>
                </c:pt>
                <c:pt idx="850">
                  <c:v>0.14708684</c:v>
                </c:pt>
                <c:pt idx="851">
                  <c:v>0.16803966100000001</c:v>
                </c:pt>
                <c:pt idx="852">
                  <c:v>0.18334831700000001</c:v>
                </c:pt>
                <c:pt idx="853">
                  <c:v>0.19718231999999999</c:v>
                </c:pt>
                <c:pt idx="854">
                  <c:v>0.211233794</c:v>
                </c:pt>
                <c:pt idx="855">
                  <c:v>0.22236134499999999</c:v>
                </c:pt>
                <c:pt idx="856">
                  <c:v>0.23634763</c:v>
                </c:pt>
                <c:pt idx="857">
                  <c:v>0.24859018799999999</c:v>
                </c:pt>
                <c:pt idx="858">
                  <c:v>0.257618399</c:v>
                </c:pt>
                <c:pt idx="859">
                  <c:v>0.26135657600000001</c:v>
                </c:pt>
                <c:pt idx="860">
                  <c:v>0.26082581700000002</c:v>
                </c:pt>
                <c:pt idx="861">
                  <c:v>0.257418231</c:v>
                </c:pt>
                <c:pt idx="862">
                  <c:v>0.25052050599999998</c:v>
                </c:pt>
                <c:pt idx="863">
                  <c:v>0.23979383800000001</c:v>
                </c:pt>
                <c:pt idx="864">
                  <c:v>0.22915902699999999</c:v>
                </c:pt>
                <c:pt idx="865">
                  <c:v>0.21624027300000001</c:v>
                </c:pt>
                <c:pt idx="866">
                  <c:v>0.203416661</c:v>
                </c:pt>
                <c:pt idx="867">
                  <c:v>0.19676882200000001</c:v>
                </c:pt>
                <c:pt idx="868">
                  <c:v>0.192764044</c:v>
                </c:pt>
                <c:pt idx="869">
                  <c:v>0.18907120399999999</c:v>
                </c:pt>
                <c:pt idx="870">
                  <c:v>0.18763448299999999</c:v>
                </c:pt>
                <c:pt idx="871">
                  <c:v>0.18613644500000001</c:v>
                </c:pt>
                <c:pt idx="872">
                  <c:v>0.18287695100000001</c:v>
                </c:pt>
                <c:pt idx="873">
                  <c:v>0.18097734700000001</c:v>
                </c:pt>
                <c:pt idx="874">
                  <c:v>0.175744337</c:v>
                </c:pt>
                <c:pt idx="875">
                  <c:v>0.16767511299999999</c:v>
                </c:pt>
                <c:pt idx="876">
                  <c:v>0.16388289</c:v>
                </c:pt>
                <c:pt idx="877">
                  <c:v>0.16387475900000001</c:v>
                </c:pt>
                <c:pt idx="878">
                  <c:v>0.163794316</c:v>
                </c:pt>
                <c:pt idx="879">
                  <c:v>0.16788219700000001</c:v>
                </c:pt>
                <c:pt idx="880">
                  <c:v>0.170322062</c:v>
                </c:pt>
                <c:pt idx="881">
                  <c:v>0.17562435500000001</c:v>
                </c:pt>
                <c:pt idx="882">
                  <c:v>0.177754995</c:v>
                </c:pt>
                <c:pt idx="883">
                  <c:v>0.177764701</c:v>
                </c:pt>
                <c:pt idx="884">
                  <c:v>0.17665403800000001</c:v>
                </c:pt>
                <c:pt idx="885">
                  <c:v>0.17570719200000001</c:v>
                </c:pt>
                <c:pt idx="886">
                  <c:v>0.174676837</c:v>
                </c:pt>
                <c:pt idx="887">
                  <c:v>0.17311528600000001</c:v>
                </c:pt>
                <c:pt idx="888">
                  <c:v>0.17228710799999999</c:v>
                </c:pt>
                <c:pt idx="889">
                  <c:v>0.17175898100000001</c:v>
                </c:pt>
                <c:pt idx="890">
                  <c:v>0.17446740599999999</c:v>
                </c:pt>
                <c:pt idx="891">
                  <c:v>0.17485835899999999</c:v>
                </c:pt>
                <c:pt idx="892">
                  <c:v>0.17316141199999999</c:v>
                </c:pt>
                <c:pt idx="893">
                  <c:v>0.173864927</c:v>
                </c:pt>
                <c:pt idx="894">
                  <c:v>0.176020754</c:v>
                </c:pt>
                <c:pt idx="895">
                  <c:v>0.18256046000000001</c:v>
                </c:pt>
                <c:pt idx="896">
                  <c:v>0.18132173600000001</c:v>
                </c:pt>
                <c:pt idx="897">
                  <c:v>0.180331098</c:v>
                </c:pt>
                <c:pt idx="898">
                  <c:v>0.17800603600000001</c:v>
                </c:pt>
                <c:pt idx="899">
                  <c:v>0.17354762000000001</c:v>
                </c:pt>
                <c:pt idx="900">
                  <c:v>0.17138593799999999</c:v>
                </c:pt>
                <c:pt idx="901">
                  <c:v>0.167604794</c:v>
                </c:pt>
                <c:pt idx="902">
                  <c:v>0.166532346</c:v>
                </c:pt>
                <c:pt idx="903">
                  <c:v>0.16405204000000001</c:v>
                </c:pt>
                <c:pt idx="904">
                  <c:v>0.16385155900000001</c:v>
                </c:pt>
                <c:pt idx="905">
                  <c:v>0.16340543799999999</c:v>
                </c:pt>
                <c:pt idx="906">
                  <c:v>0.16297377099999999</c:v>
                </c:pt>
                <c:pt idx="907">
                  <c:v>0.160117764</c:v>
                </c:pt>
                <c:pt idx="908">
                  <c:v>0.15827466500000001</c:v>
                </c:pt>
                <c:pt idx="909">
                  <c:v>0.156489727</c:v>
                </c:pt>
                <c:pt idx="910">
                  <c:v>0.15365960400000001</c:v>
                </c:pt>
                <c:pt idx="911">
                  <c:v>0.15128013300000001</c:v>
                </c:pt>
                <c:pt idx="912">
                  <c:v>0.15118767299999999</c:v>
                </c:pt>
                <c:pt idx="913">
                  <c:v>0.15157736299999999</c:v>
                </c:pt>
                <c:pt idx="914">
                  <c:v>0.15102833299999999</c:v>
                </c:pt>
                <c:pt idx="915">
                  <c:v>0.14889665399999999</c:v>
                </c:pt>
                <c:pt idx="916">
                  <c:v>0.150835469</c:v>
                </c:pt>
                <c:pt idx="917">
                  <c:v>0.14895804900000001</c:v>
                </c:pt>
                <c:pt idx="918">
                  <c:v>0.149506639</c:v>
                </c:pt>
                <c:pt idx="919">
                  <c:v>0.14885169300000001</c:v>
                </c:pt>
                <c:pt idx="920">
                  <c:v>0.14991199499999999</c:v>
                </c:pt>
                <c:pt idx="921">
                  <c:v>0.150545347</c:v>
                </c:pt>
                <c:pt idx="922">
                  <c:v>0.15089440600000001</c:v>
                </c:pt>
                <c:pt idx="923">
                  <c:v>0.15002184599999999</c:v>
                </c:pt>
                <c:pt idx="924">
                  <c:v>0.1478304</c:v>
                </c:pt>
                <c:pt idx="925">
                  <c:v>0.14729486</c:v>
                </c:pt>
                <c:pt idx="926">
                  <c:v>0.14641053700000001</c:v>
                </c:pt>
                <c:pt idx="927">
                  <c:v>0.14811362</c:v>
                </c:pt>
                <c:pt idx="928">
                  <c:v>0.14873739999999999</c:v>
                </c:pt>
                <c:pt idx="929">
                  <c:v>0.149078879</c:v>
                </c:pt>
                <c:pt idx="930">
                  <c:v>0.145761786</c:v>
                </c:pt>
                <c:pt idx="931">
                  <c:v>0.14590455499999999</c:v>
                </c:pt>
                <c:pt idx="932">
                  <c:v>0.144535252</c:v>
                </c:pt>
                <c:pt idx="933">
                  <c:v>0.14348617599999999</c:v>
                </c:pt>
                <c:pt idx="934">
                  <c:v>0.14201733599999999</c:v>
                </c:pt>
                <c:pt idx="935">
                  <c:v>0.143506358</c:v>
                </c:pt>
                <c:pt idx="936">
                  <c:v>0.14104397900000001</c:v>
                </c:pt>
                <c:pt idx="937">
                  <c:v>0.14080171899999999</c:v>
                </c:pt>
                <c:pt idx="938">
                  <c:v>0.142641882</c:v>
                </c:pt>
                <c:pt idx="939">
                  <c:v>0.14760472299999999</c:v>
                </c:pt>
                <c:pt idx="940">
                  <c:v>0.14644296200000001</c:v>
                </c:pt>
                <c:pt idx="941">
                  <c:v>0.14499568900000001</c:v>
                </c:pt>
                <c:pt idx="942">
                  <c:v>0.143476783</c:v>
                </c:pt>
                <c:pt idx="943">
                  <c:v>0.14535172900000001</c:v>
                </c:pt>
                <c:pt idx="944">
                  <c:v>0.14913330899999999</c:v>
                </c:pt>
                <c:pt idx="945">
                  <c:v>0.14685242000000001</c:v>
                </c:pt>
                <c:pt idx="946">
                  <c:v>0.144451619</c:v>
                </c:pt>
                <c:pt idx="947">
                  <c:v>0.144247824</c:v>
                </c:pt>
                <c:pt idx="948">
                  <c:v>0.146182164</c:v>
                </c:pt>
                <c:pt idx="949">
                  <c:v>0.15164789300000001</c:v>
                </c:pt>
                <c:pt idx="950">
                  <c:v>0.14791988</c:v>
                </c:pt>
                <c:pt idx="951">
                  <c:v>0.14575566500000001</c:v>
                </c:pt>
                <c:pt idx="952">
                  <c:v>0.14344683699999999</c:v>
                </c:pt>
                <c:pt idx="953">
                  <c:v>0.14149967599999999</c:v>
                </c:pt>
                <c:pt idx="954">
                  <c:v>0.14096742700000001</c:v>
                </c:pt>
                <c:pt idx="955">
                  <c:v>0.13973474599999999</c:v>
                </c:pt>
                <c:pt idx="956">
                  <c:v>0.13818065500000001</c:v>
                </c:pt>
                <c:pt idx="957">
                  <c:v>0.135625417</c:v>
                </c:pt>
                <c:pt idx="958">
                  <c:v>0.13115352699999999</c:v>
                </c:pt>
                <c:pt idx="959">
                  <c:v>0.124456102</c:v>
                </c:pt>
                <c:pt idx="960">
                  <c:v>0.120941876</c:v>
                </c:pt>
                <c:pt idx="961">
                  <c:v>0.11747795599999999</c:v>
                </c:pt>
                <c:pt idx="962">
                  <c:v>0.11433096299999999</c:v>
                </c:pt>
                <c:pt idx="963">
                  <c:v>0.109402023</c:v>
                </c:pt>
                <c:pt idx="964">
                  <c:v>0.104243768</c:v>
                </c:pt>
                <c:pt idx="965">
                  <c:v>0.105174663</c:v>
                </c:pt>
                <c:pt idx="966">
                  <c:v>0.104712233</c:v>
                </c:pt>
                <c:pt idx="967">
                  <c:v>0.10171079</c:v>
                </c:pt>
                <c:pt idx="968">
                  <c:v>9.8027322E-2</c:v>
                </c:pt>
                <c:pt idx="969">
                  <c:v>9.6114696999999999E-2</c:v>
                </c:pt>
                <c:pt idx="970">
                  <c:v>0.10340495</c:v>
                </c:pt>
                <c:pt idx="971">
                  <c:v>0.109630035</c:v>
                </c:pt>
                <c:pt idx="972">
                  <c:v>0.115396059</c:v>
                </c:pt>
                <c:pt idx="973">
                  <c:v>0.122976552</c:v>
                </c:pt>
                <c:pt idx="974">
                  <c:v>0.12687870900000001</c:v>
                </c:pt>
                <c:pt idx="975">
                  <c:v>0.128722631</c:v>
                </c:pt>
                <c:pt idx="976">
                  <c:v>0.13310396399999999</c:v>
                </c:pt>
                <c:pt idx="977">
                  <c:v>0.13915645099999999</c:v>
                </c:pt>
                <c:pt idx="978">
                  <c:v>0.1459201</c:v>
                </c:pt>
                <c:pt idx="979">
                  <c:v>0.15241739100000001</c:v>
                </c:pt>
                <c:pt idx="980">
                  <c:v>0.15877038099999999</c:v>
                </c:pt>
                <c:pt idx="981">
                  <c:v>0.162718001</c:v>
                </c:pt>
                <c:pt idx="982">
                  <c:v>0.172862864</c:v>
                </c:pt>
                <c:pt idx="983">
                  <c:v>0.17771388499999999</c:v>
                </c:pt>
                <c:pt idx="984">
                  <c:v>0.17800221299999999</c:v>
                </c:pt>
                <c:pt idx="985">
                  <c:v>0.17788658299999999</c:v>
                </c:pt>
                <c:pt idx="986">
                  <c:v>0.17502436699999999</c:v>
                </c:pt>
                <c:pt idx="987">
                  <c:v>0.174223611</c:v>
                </c:pt>
                <c:pt idx="988">
                  <c:v>0.174921829</c:v>
                </c:pt>
                <c:pt idx="989">
                  <c:v>0.17406437999999999</c:v>
                </c:pt>
                <c:pt idx="990">
                  <c:v>0.16996882499999999</c:v>
                </c:pt>
                <c:pt idx="991">
                  <c:v>0.162765619</c:v>
                </c:pt>
                <c:pt idx="992">
                  <c:v>0.15495308599999999</c:v>
                </c:pt>
                <c:pt idx="993">
                  <c:v>0.152023142</c:v>
                </c:pt>
                <c:pt idx="994">
                  <c:v>0.15322200499999999</c:v>
                </c:pt>
                <c:pt idx="995">
                  <c:v>0.15354516000000001</c:v>
                </c:pt>
                <c:pt idx="996">
                  <c:v>0.153521614</c:v>
                </c:pt>
                <c:pt idx="997">
                  <c:v>0.15301680300000001</c:v>
                </c:pt>
                <c:pt idx="998">
                  <c:v>0.151734233</c:v>
                </c:pt>
                <c:pt idx="999">
                  <c:v>0.150633714</c:v>
                </c:pt>
                <c:pt idx="1000">
                  <c:v>0.14463311500000001</c:v>
                </c:pt>
                <c:pt idx="1001">
                  <c:v>0.13678096100000001</c:v>
                </c:pt>
                <c:pt idx="1002">
                  <c:v>0.117181377</c:v>
                </c:pt>
                <c:pt idx="1003">
                  <c:v>0.104576168</c:v>
                </c:pt>
                <c:pt idx="1004">
                  <c:v>0.10570940199999999</c:v>
                </c:pt>
                <c:pt idx="1005">
                  <c:v>0.103907815</c:v>
                </c:pt>
                <c:pt idx="1006">
                  <c:v>0.102634843</c:v>
                </c:pt>
                <c:pt idx="1007">
                  <c:v>9.6516649999999996E-2</c:v>
                </c:pt>
                <c:pt idx="1008">
                  <c:v>8.9418207999999999E-2</c:v>
                </c:pt>
                <c:pt idx="1009">
                  <c:v>8.6184183999999997E-2</c:v>
                </c:pt>
                <c:pt idx="1010">
                  <c:v>8.1962897000000007E-2</c:v>
                </c:pt>
                <c:pt idx="1011">
                  <c:v>7.2402658999999994E-2</c:v>
                </c:pt>
                <c:pt idx="1012">
                  <c:v>6.1359370000000003E-2</c:v>
                </c:pt>
                <c:pt idx="1013">
                  <c:v>6.1648223000000002E-2</c:v>
                </c:pt>
                <c:pt idx="1014">
                  <c:v>7.2035991999999993E-2</c:v>
                </c:pt>
                <c:pt idx="1015">
                  <c:v>7.1416896999999993E-2</c:v>
                </c:pt>
                <c:pt idx="1016">
                  <c:v>6.9885827999999997E-2</c:v>
                </c:pt>
                <c:pt idx="1017">
                  <c:v>6.9785474E-2</c:v>
                </c:pt>
                <c:pt idx="1018">
                  <c:v>6.9276693E-2</c:v>
                </c:pt>
                <c:pt idx="1019">
                  <c:v>6.9143205999999999E-2</c:v>
                </c:pt>
                <c:pt idx="1020">
                  <c:v>6.3589105000000007E-2</c:v>
                </c:pt>
                <c:pt idx="1021">
                  <c:v>5.3917341000000001E-2</c:v>
                </c:pt>
                <c:pt idx="1022">
                  <c:v>4.8124501E-2</c:v>
                </c:pt>
                <c:pt idx="1023">
                  <c:v>4.9615832999999998E-2</c:v>
                </c:pt>
                <c:pt idx="1024">
                  <c:v>5.9764955000000002E-2</c:v>
                </c:pt>
                <c:pt idx="1025">
                  <c:v>5.9529041999999997E-2</c:v>
                </c:pt>
                <c:pt idx="1026">
                  <c:v>5.9756234999999998E-2</c:v>
                </c:pt>
                <c:pt idx="1027">
                  <c:v>5.9626435999999998E-2</c:v>
                </c:pt>
                <c:pt idx="1028">
                  <c:v>5.9748748999999997E-2</c:v>
                </c:pt>
                <c:pt idx="1029">
                  <c:v>5.9212436E-2</c:v>
                </c:pt>
                <c:pt idx="1030">
                  <c:v>5.6964094999999999E-2</c:v>
                </c:pt>
                <c:pt idx="1031">
                  <c:v>5.6805377999999997E-2</c:v>
                </c:pt>
                <c:pt idx="1032">
                  <c:v>6.3065788999999997E-2</c:v>
                </c:pt>
                <c:pt idx="1033">
                  <c:v>5.8401452999999999E-2</c:v>
                </c:pt>
                <c:pt idx="1034">
                  <c:v>4.5564923E-2</c:v>
                </c:pt>
                <c:pt idx="1035">
                  <c:v>4.4541774999999999E-2</c:v>
                </c:pt>
                <c:pt idx="1036">
                  <c:v>4.5615340999999997E-2</c:v>
                </c:pt>
                <c:pt idx="1037">
                  <c:v>4.6400820000000002E-2</c:v>
                </c:pt>
                <c:pt idx="1038">
                  <c:v>4.8085042000000001E-2</c:v>
                </c:pt>
                <c:pt idx="1039">
                  <c:v>5.3449322E-2</c:v>
                </c:pt>
                <c:pt idx="1040">
                  <c:v>5.4511167999999999E-2</c:v>
                </c:pt>
                <c:pt idx="1041">
                  <c:v>5.7684807999999997E-2</c:v>
                </c:pt>
                <c:pt idx="1042">
                  <c:v>6.0328013999999999E-2</c:v>
                </c:pt>
                <c:pt idx="1043">
                  <c:v>5.9994023E-2</c:v>
                </c:pt>
                <c:pt idx="1044">
                  <c:v>5.3001347999999997E-2</c:v>
                </c:pt>
                <c:pt idx="1045">
                  <c:v>5.2663807E-2</c:v>
                </c:pt>
                <c:pt idx="1046">
                  <c:v>5.1527582000000002E-2</c:v>
                </c:pt>
                <c:pt idx="1047">
                  <c:v>5.3420409000000002E-2</c:v>
                </c:pt>
                <c:pt idx="1048">
                  <c:v>5.6431951000000001E-2</c:v>
                </c:pt>
                <c:pt idx="1049">
                  <c:v>5.5835479E-2</c:v>
                </c:pt>
                <c:pt idx="1050">
                  <c:v>5.6018936999999998E-2</c:v>
                </c:pt>
                <c:pt idx="1051">
                  <c:v>5.8315841E-2</c:v>
                </c:pt>
                <c:pt idx="1052">
                  <c:v>5.8357115000000001E-2</c:v>
                </c:pt>
                <c:pt idx="1053">
                  <c:v>5.7717497E-2</c:v>
                </c:pt>
                <c:pt idx="1054">
                  <c:v>5.7343002999999997E-2</c:v>
                </c:pt>
                <c:pt idx="1055">
                  <c:v>5.6656387000000002E-2</c:v>
                </c:pt>
                <c:pt idx="1056">
                  <c:v>5.6227802E-2</c:v>
                </c:pt>
                <c:pt idx="1057">
                  <c:v>5.6744273999999997E-2</c:v>
                </c:pt>
                <c:pt idx="1058">
                  <c:v>5.9619710999999999E-2</c:v>
                </c:pt>
                <c:pt idx="1059">
                  <c:v>6.1761350999999999E-2</c:v>
                </c:pt>
                <c:pt idx="1060">
                  <c:v>6.4494652E-2</c:v>
                </c:pt>
                <c:pt idx="1061">
                  <c:v>6.4535192000000005E-2</c:v>
                </c:pt>
                <c:pt idx="1062">
                  <c:v>6.2868064000000001E-2</c:v>
                </c:pt>
                <c:pt idx="1063">
                  <c:v>6.4687216000000006E-2</c:v>
                </c:pt>
                <c:pt idx="1064">
                  <c:v>6.5424040000000003E-2</c:v>
                </c:pt>
                <c:pt idx="1065">
                  <c:v>6.6985257000000006E-2</c:v>
                </c:pt>
                <c:pt idx="1066">
                  <c:v>6.8171972999999997E-2</c:v>
                </c:pt>
                <c:pt idx="1067">
                  <c:v>6.8369214999999997E-2</c:v>
                </c:pt>
                <c:pt idx="1068">
                  <c:v>7.0663905999999999E-2</c:v>
                </c:pt>
                <c:pt idx="1069">
                  <c:v>7.4158653000000005E-2</c:v>
                </c:pt>
                <c:pt idx="1070">
                  <c:v>7.3726960999999994E-2</c:v>
                </c:pt>
                <c:pt idx="1071">
                  <c:v>7.0203197999999994E-2</c:v>
                </c:pt>
                <c:pt idx="1072">
                  <c:v>7.2136423000000005E-2</c:v>
                </c:pt>
                <c:pt idx="1073">
                  <c:v>7.2281937000000004E-2</c:v>
                </c:pt>
                <c:pt idx="1074">
                  <c:v>7.2313257000000006E-2</c:v>
                </c:pt>
                <c:pt idx="1075">
                  <c:v>7.2147219999999998E-2</c:v>
                </c:pt>
                <c:pt idx="1076">
                  <c:v>7.1936301999999994E-2</c:v>
                </c:pt>
                <c:pt idx="1077">
                  <c:v>7.3133678999999993E-2</c:v>
                </c:pt>
                <c:pt idx="1078">
                  <c:v>7.4681647000000004E-2</c:v>
                </c:pt>
                <c:pt idx="1079">
                  <c:v>7.5320773999999993E-2</c:v>
                </c:pt>
                <c:pt idx="1080">
                  <c:v>7.5708705000000001E-2</c:v>
                </c:pt>
                <c:pt idx="1081">
                  <c:v>7.6271967999999996E-2</c:v>
                </c:pt>
                <c:pt idx="1082">
                  <c:v>7.6980886999999998E-2</c:v>
                </c:pt>
                <c:pt idx="1083">
                  <c:v>7.6849737000000001E-2</c:v>
                </c:pt>
                <c:pt idx="1084">
                  <c:v>7.5959819999999997E-2</c:v>
                </c:pt>
                <c:pt idx="1085">
                  <c:v>8.0269114000000003E-2</c:v>
                </c:pt>
                <c:pt idx="1086">
                  <c:v>8.2748356999999995E-2</c:v>
                </c:pt>
                <c:pt idx="1087">
                  <c:v>8.4887202999999994E-2</c:v>
                </c:pt>
                <c:pt idx="1088">
                  <c:v>8.0399474999999998E-2</c:v>
                </c:pt>
                <c:pt idx="1089">
                  <c:v>7.8909031000000004E-2</c:v>
                </c:pt>
                <c:pt idx="1090">
                  <c:v>7.8491219000000001E-2</c:v>
                </c:pt>
                <c:pt idx="1091">
                  <c:v>8.0657856E-2</c:v>
                </c:pt>
                <c:pt idx="1092">
                  <c:v>8.1462322000000004E-2</c:v>
                </c:pt>
                <c:pt idx="1093">
                  <c:v>8.4723304999999999E-2</c:v>
                </c:pt>
                <c:pt idx="1094">
                  <c:v>8.5063598000000004E-2</c:v>
                </c:pt>
                <c:pt idx="1095">
                  <c:v>8.9108339999999994E-2</c:v>
                </c:pt>
                <c:pt idx="1096">
                  <c:v>9.3611497000000002E-2</c:v>
                </c:pt>
                <c:pt idx="1097">
                  <c:v>9.3465662000000005E-2</c:v>
                </c:pt>
                <c:pt idx="1098">
                  <c:v>9.0172418000000004E-2</c:v>
                </c:pt>
                <c:pt idx="1099">
                  <c:v>8.8059650000000003E-2</c:v>
                </c:pt>
                <c:pt idx="1100">
                  <c:v>8.7636767000000004E-2</c:v>
                </c:pt>
                <c:pt idx="1101">
                  <c:v>8.6917984000000004E-2</c:v>
                </c:pt>
                <c:pt idx="1102">
                  <c:v>8.5513912999999997E-2</c:v>
                </c:pt>
                <c:pt idx="1103">
                  <c:v>8.4910078E-2</c:v>
                </c:pt>
                <c:pt idx="1104">
                  <c:v>8.4763717000000002E-2</c:v>
                </c:pt>
                <c:pt idx="1105">
                  <c:v>7.8802917E-2</c:v>
                </c:pt>
                <c:pt idx="1106">
                  <c:v>7.5292655999999999E-2</c:v>
                </c:pt>
                <c:pt idx="1107">
                  <c:v>7.3215575000000005E-2</c:v>
                </c:pt>
                <c:pt idx="1108">
                  <c:v>7.3302197999999999E-2</c:v>
                </c:pt>
                <c:pt idx="1109">
                  <c:v>7.0903279999999999E-2</c:v>
                </c:pt>
                <c:pt idx="1110">
                  <c:v>7.0391959000000004E-2</c:v>
                </c:pt>
                <c:pt idx="1111">
                  <c:v>7.048604E-2</c:v>
                </c:pt>
                <c:pt idx="1112">
                  <c:v>6.8855217999999996E-2</c:v>
                </c:pt>
                <c:pt idx="1113">
                  <c:v>6.7097964999999996E-2</c:v>
                </c:pt>
                <c:pt idx="1114">
                  <c:v>6.8025401999999999E-2</c:v>
                </c:pt>
                <c:pt idx="1115">
                  <c:v>6.4939627E-2</c:v>
                </c:pt>
                <c:pt idx="1116">
                  <c:v>6.0021982000000002E-2</c:v>
                </c:pt>
                <c:pt idx="1117">
                  <c:v>5.7413855999999999E-2</c:v>
                </c:pt>
                <c:pt idx="1118">
                  <c:v>5.9259463999999998E-2</c:v>
                </c:pt>
                <c:pt idx="1119">
                  <c:v>6.1093987000000002E-2</c:v>
                </c:pt>
                <c:pt idx="1120">
                  <c:v>6.6668333999999996E-2</c:v>
                </c:pt>
                <c:pt idx="1121">
                  <c:v>7.1521352999999996E-2</c:v>
                </c:pt>
                <c:pt idx="1122">
                  <c:v>7.3807362000000001E-2</c:v>
                </c:pt>
                <c:pt idx="1123">
                  <c:v>7.6717199999999999E-2</c:v>
                </c:pt>
                <c:pt idx="1124">
                  <c:v>7.8584525000000002E-2</c:v>
                </c:pt>
                <c:pt idx="1125">
                  <c:v>8.4720571999999994E-2</c:v>
                </c:pt>
                <c:pt idx="1126">
                  <c:v>8.9353501000000002E-2</c:v>
                </c:pt>
                <c:pt idx="1127">
                  <c:v>9.1079723000000001E-2</c:v>
                </c:pt>
                <c:pt idx="1128">
                  <c:v>9.3070676000000005E-2</c:v>
                </c:pt>
                <c:pt idx="1129">
                  <c:v>9.4518045999999994E-2</c:v>
                </c:pt>
                <c:pt idx="1130">
                  <c:v>9.5485391000000003E-2</c:v>
                </c:pt>
                <c:pt idx="1131">
                  <c:v>9.6403832999999994E-2</c:v>
                </c:pt>
                <c:pt idx="1132">
                  <c:v>9.5344333000000003E-2</c:v>
                </c:pt>
                <c:pt idx="1133">
                  <c:v>9.7542617999999998E-2</c:v>
                </c:pt>
                <c:pt idx="1134">
                  <c:v>9.7083606000000003E-2</c:v>
                </c:pt>
                <c:pt idx="1135">
                  <c:v>9.6974253999999996E-2</c:v>
                </c:pt>
                <c:pt idx="1136">
                  <c:v>9.6663480999999996E-2</c:v>
                </c:pt>
                <c:pt idx="1137">
                  <c:v>9.5845990000000006E-2</c:v>
                </c:pt>
                <c:pt idx="1138">
                  <c:v>9.3848552000000002E-2</c:v>
                </c:pt>
                <c:pt idx="1139">
                  <c:v>9.5286670000000004E-2</c:v>
                </c:pt>
                <c:pt idx="1140">
                  <c:v>9.3543803999999994E-2</c:v>
                </c:pt>
                <c:pt idx="1141">
                  <c:v>8.9395601000000005E-2</c:v>
                </c:pt>
                <c:pt idx="1142">
                  <c:v>8.6269234E-2</c:v>
                </c:pt>
                <c:pt idx="1143">
                  <c:v>8.5617909000000006E-2</c:v>
                </c:pt>
                <c:pt idx="1144">
                  <c:v>8.6519734000000001E-2</c:v>
                </c:pt>
                <c:pt idx="1145">
                  <c:v>8.7473038000000003E-2</c:v>
                </c:pt>
                <c:pt idx="1146">
                  <c:v>8.8513947999999995E-2</c:v>
                </c:pt>
                <c:pt idx="1147">
                  <c:v>8.8850176000000003E-2</c:v>
                </c:pt>
                <c:pt idx="1148">
                  <c:v>8.7560450999999997E-2</c:v>
                </c:pt>
                <c:pt idx="1149">
                  <c:v>8.6770101000000002E-2</c:v>
                </c:pt>
                <c:pt idx="1150">
                  <c:v>8.7079964999999995E-2</c:v>
                </c:pt>
                <c:pt idx="1151">
                  <c:v>8.6709011000000003E-2</c:v>
                </c:pt>
                <c:pt idx="1152">
                  <c:v>8.9504007999999996E-2</c:v>
                </c:pt>
                <c:pt idx="1153">
                  <c:v>9.3948141999999998E-2</c:v>
                </c:pt>
                <c:pt idx="1154">
                  <c:v>9.3083122000000004E-2</c:v>
                </c:pt>
                <c:pt idx="1155">
                  <c:v>9.2722166999999994E-2</c:v>
                </c:pt>
                <c:pt idx="1156">
                  <c:v>9.3880226999999997E-2</c:v>
                </c:pt>
                <c:pt idx="1157">
                  <c:v>9.5957917000000004E-2</c:v>
                </c:pt>
                <c:pt idx="1158">
                  <c:v>0.10216586</c:v>
                </c:pt>
                <c:pt idx="1159">
                  <c:v>0.10827825000000001</c:v>
                </c:pt>
                <c:pt idx="1160">
                  <c:v>0.10807507299999999</c:v>
                </c:pt>
                <c:pt idx="1161">
                  <c:v>0.110275624</c:v>
                </c:pt>
                <c:pt idx="1162">
                  <c:v>0.110991271</c:v>
                </c:pt>
                <c:pt idx="1163">
                  <c:v>0.11001810200000001</c:v>
                </c:pt>
                <c:pt idx="1164">
                  <c:v>0.107206329</c:v>
                </c:pt>
                <c:pt idx="1165">
                  <c:v>0.107129089</c:v>
                </c:pt>
                <c:pt idx="1166">
                  <c:v>0.106651273</c:v>
                </c:pt>
                <c:pt idx="1167">
                  <c:v>0.10287929899999999</c:v>
                </c:pt>
                <c:pt idx="1168">
                  <c:v>0.103300827</c:v>
                </c:pt>
                <c:pt idx="1169">
                  <c:v>0.10110635499999999</c:v>
                </c:pt>
                <c:pt idx="1170">
                  <c:v>0.10214622700000001</c:v>
                </c:pt>
                <c:pt idx="1171">
                  <c:v>0.102600491</c:v>
                </c:pt>
                <c:pt idx="1172">
                  <c:v>0.10248953099999999</c:v>
                </c:pt>
                <c:pt idx="1173">
                  <c:v>9.8983040999999994E-2</c:v>
                </c:pt>
                <c:pt idx="1174">
                  <c:v>0.101508522</c:v>
                </c:pt>
                <c:pt idx="1175">
                  <c:v>0.102388963</c:v>
                </c:pt>
                <c:pt idx="1176">
                  <c:v>0.101342022</c:v>
                </c:pt>
                <c:pt idx="1177">
                  <c:v>9.4380883999999998E-2</c:v>
                </c:pt>
                <c:pt idx="1178">
                  <c:v>8.8122817000000006E-2</c:v>
                </c:pt>
                <c:pt idx="1179">
                  <c:v>8.3801946000000002E-2</c:v>
                </c:pt>
                <c:pt idx="1180">
                  <c:v>8.6090632E-2</c:v>
                </c:pt>
                <c:pt idx="1181">
                  <c:v>8.3867088000000006E-2</c:v>
                </c:pt>
                <c:pt idx="1182">
                  <c:v>8.3295422999999993E-2</c:v>
                </c:pt>
                <c:pt idx="1183">
                  <c:v>8.3047243000000007E-2</c:v>
                </c:pt>
                <c:pt idx="1184">
                  <c:v>8.3364721000000003E-2</c:v>
                </c:pt>
                <c:pt idx="1185">
                  <c:v>8.6814936999999995E-2</c:v>
                </c:pt>
                <c:pt idx="1186">
                  <c:v>8.8152915999999998E-2</c:v>
                </c:pt>
                <c:pt idx="1187">
                  <c:v>9.0420693999999996E-2</c:v>
                </c:pt>
                <c:pt idx="1188">
                  <c:v>9.3877282000000006E-2</c:v>
                </c:pt>
                <c:pt idx="1189">
                  <c:v>9.4671776999999999E-2</c:v>
                </c:pt>
                <c:pt idx="1190">
                  <c:v>9.3733223000000004E-2</c:v>
                </c:pt>
                <c:pt idx="1191">
                  <c:v>9.3847132999999999E-2</c:v>
                </c:pt>
                <c:pt idx="1192">
                  <c:v>9.4556881999999995E-2</c:v>
                </c:pt>
                <c:pt idx="1193">
                  <c:v>9.4224783000000006E-2</c:v>
                </c:pt>
                <c:pt idx="1194">
                  <c:v>9.3176048999999997E-2</c:v>
                </c:pt>
                <c:pt idx="1195">
                  <c:v>9.5495339999999998E-2</c:v>
                </c:pt>
                <c:pt idx="1196">
                  <c:v>9.7646831000000003E-2</c:v>
                </c:pt>
                <c:pt idx="1197">
                  <c:v>0.101406634</c:v>
                </c:pt>
                <c:pt idx="1198">
                  <c:v>0.10224771100000001</c:v>
                </c:pt>
                <c:pt idx="1199">
                  <c:v>0.10282123</c:v>
                </c:pt>
                <c:pt idx="1200">
                  <c:v>9.9525145999999995E-2</c:v>
                </c:pt>
                <c:pt idx="1201">
                  <c:v>9.7195428E-2</c:v>
                </c:pt>
                <c:pt idx="1202">
                  <c:v>9.8313564000000006E-2</c:v>
                </c:pt>
                <c:pt idx="1203">
                  <c:v>9.7760304000000006E-2</c:v>
                </c:pt>
                <c:pt idx="1204">
                  <c:v>0.1003106</c:v>
                </c:pt>
                <c:pt idx="1205">
                  <c:v>9.8576314999999998E-2</c:v>
                </c:pt>
                <c:pt idx="1206">
                  <c:v>9.9004206999999997E-2</c:v>
                </c:pt>
                <c:pt idx="1207">
                  <c:v>0.10090292100000001</c:v>
                </c:pt>
                <c:pt idx="1208">
                  <c:v>9.8749237000000004E-2</c:v>
                </c:pt>
                <c:pt idx="1209">
                  <c:v>0.10391995</c:v>
                </c:pt>
                <c:pt idx="1210">
                  <c:v>0.107545364</c:v>
                </c:pt>
                <c:pt idx="1211">
                  <c:v>0.111205022</c:v>
                </c:pt>
                <c:pt idx="1212">
                  <c:v>0.112192123</c:v>
                </c:pt>
                <c:pt idx="1213">
                  <c:v>0.11145287</c:v>
                </c:pt>
                <c:pt idx="1214">
                  <c:v>0.11075583999999999</c:v>
                </c:pt>
                <c:pt idx="1215">
                  <c:v>0.11158776199999999</c:v>
                </c:pt>
                <c:pt idx="1216">
                  <c:v>0.11211188499999999</c:v>
                </c:pt>
                <c:pt idx="1217">
                  <c:v>0.11213838700000001</c:v>
                </c:pt>
                <c:pt idx="1218">
                  <c:v>0.114956083</c:v>
                </c:pt>
                <c:pt idx="1219">
                  <c:v>0.11632640800000001</c:v>
                </c:pt>
                <c:pt idx="1220">
                  <c:v>0.12344506199999999</c:v>
                </c:pt>
                <c:pt idx="1221">
                  <c:v>0.13023711800000001</c:v>
                </c:pt>
                <c:pt idx="1222">
                  <c:v>0.128735399</c:v>
                </c:pt>
                <c:pt idx="1223">
                  <c:v>0.12773545</c:v>
                </c:pt>
                <c:pt idx="1224">
                  <c:v>0.126772777</c:v>
                </c:pt>
                <c:pt idx="1225">
                  <c:v>0.124406933</c:v>
                </c:pt>
                <c:pt idx="1226">
                  <c:v>0.121751762</c:v>
                </c:pt>
                <c:pt idx="1227">
                  <c:v>0.117404272</c:v>
                </c:pt>
                <c:pt idx="1228">
                  <c:v>0.11249658999999999</c:v>
                </c:pt>
                <c:pt idx="1229">
                  <c:v>0.10854021699999999</c:v>
                </c:pt>
                <c:pt idx="1230">
                  <c:v>0.104292385</c:v>
                </c:pt>
                <c:pt idx="1231">
                  <c:v>0.100213411</c:v>
                </c:pt>
                <c:pt idx="1232">
                  <c:v>9.9221957999999999E-2</c:v>
                </c:pt>
                <c:pt idx="1233">
                  <c:v>9.9441337000000005E-2</c:v>
                </c:pt>
                <c:pt idx="1234">
                  <c:v>9.9436977999999995E-2</c:v>
                </c:pt>
                <c:pt idx="1235">
                  <c:v>0.100636951</c:v>
                </c:pt>
                <c:pt idx="1236">
                  <c:v>0.101750589</c:v>
                </c:pt>
                <c:pt idx="1237">
                  <c:v>0.102026118</c:v>
                </c:pt>
                <c:pt idx="1238">
                  <c:v>9.9819819000000004E-2</c:v>
                </c:pt>
                <c:pt idx="1239">
                  <c:v>0.100673675</c:v>
                </c:pt>
                <c:pt idx="1240">
                  <c:v>9.9051927999999997E-2</c:v>
                </c:pt>
                <c:pt idx="1241">
                  <c:v>9.5383850000000006E-2</c:v>
                </c:pt>
                <c:pt idx="1242">
                  <c:v>9.8165759000000005E-2</c:v>
                </c:pt>
                <c:pt idx="1243">
                  <c:v>0.100342817</c:v>
                </c:pt>
                <c:pt idx="1244">
                  <c:v>0.10302502199999999</c:v>
                </c:pt>
                <c:pt idx="1245">
                  <c:v>0.103610172</c:v>
                </c:pt>
                <c:pt idx="1246">
                  <c:v>0.106221679</c:v>
                </c:pt>
                <c:pt idx="1247">
                  <c:v>0.113793563</c:v>
                </c:pt>
                <c:pt idx="1248">
                  <c:v>0.11815175999999999</c:v>
                </c:pt>
                <c:pt idx="1249">
                  <c:v>0.119961287</c:v>
                </c:pt>
                <c:pt idx="1250">
                  <c:v>0.11786855</c:v>
                </c:pt>
                <c:pt idx="1251">
                  <c:v>0.115039349</c:v>
                </c:pt>
                <c:pt idx="1252">
                  <c:v>0.114469496</c:v>
                </c:pt>
                <c:pt idx="1253">
                  <c:v>0.114630469</c:v>
                </c:pt>
                <c:pt idx="1254">
                  <c:v>0.11453490700000001</c:v>
                </c:pt>
                <c:pt idx="1255">
                  <c:v>0.115585645</c:v>
                </c:pt>
                <c:pt idx="1256">
                  <c:v>0.116460298</c:v>
                </c:pt>
                <c:pt idx="1257">
                  <c:v>0.114417983</c:v>
                </c:pt>
                <c:pt idx="1258">
                  <c:v>0.113607574</c:v>
                </c:pt>
                <c:pt idx="1259">
                  <c:v>0.111955042</c:v>
                </c:pt>
                <c:pt idx="1260">
                  <c:v>0.110568425</c:v>
                </c:pt>
                <c:pt idx="1261">
                  <c:v>0.109487416</c:v>
                </c:pt>
                <c:pt idx="1262">
                  <c:v>0.10935621700000001</c:v>
                </c:pt>
                <c:pt idx="1263">
                  <c:v>0.107888345</c:v>
                </c:pt>
                <c:pt idx="1264">
                  <c:v>0.104144652</c:v>
                </c:pt>
                <c:pt idx="1265">
                  <c:v>0.105971392</c:v>
                </c:pt>
                <c:pt idx="1266">
                  <c:v>0.104785537</c:v>
                </c:pt>
                <c:pt idx="1267">
                  <c:v>0.103669316</c:v>
                </c:pt>
                <c:pt idx="1268">
                  <c:v>0.103463798</c:v>
                </c:pt>
                <c:pt idx="1269">
                  <c:v>0.103100253</c:v>
                </c:pt>
                <c:pt idx="1270">
                  <c:v>0.105833037</c:v>
                </c:pt>
                <c:pt idx="1271">
                  <c:v>0.109031789</c:v>
                </c:pt>
                <c:pt idx="1272">
                  <c:v>0.10734729599999999</c:v>
                </c:pt>
                <c:pt idx="1273">
                  <c:v>0.10471865800000001</c:v>
                </c:pt>
                <c:pt idx="1274">
                  <c:v>0.10319445300000001</c:v>
                </c:pt>
                <c:pt idx="1275">
                  <c:v>0.10377096199999999</c:v>
                </c:pt>
                <c:pt idx="1276">
                  <c:v>0.105425323</c:v>
                </c:pt>
                <c:pt idx="1277">
                  <c:v>0.10526300099999999</c:v>
                </c:pt>
                <c:pt idx="1278">
                  <c:v>0.111536124</c:v>
                </c:pt>
                <c:pt idx="1279">
                  <c:v>0.12806853900000001</c:v>
                </c:pt>
                <c:pt idx="1280">
                  <c:v>0.133841249</c:v>
                </c:pt>
                <c:pt idx="1281">
                  <c:v>0.138062769</c:v>
                </c:pt>
                <c:pt idx="1282">
                  <c:v>0.14061705499999999</c:v>
                </c:pt>
                <c:pt idx="1283">
                  <c:v>0.143771387</c:v>
                </c:pt>
                <c:pt idx="1284">
                  <c:v>0.14870678300000001</c:v>
                </c:pt>
                <c:pt idx="1285">
                  <c:v>0.149671164</c:v>
                </c:pt>
                <c:pt idx="1286">
                  <c:v>0.15023637100000001</c:v>
                </c:pt>
                <c:pt idx="1287">
                  <c:v>0.14990368800000001</c:v>
                </c:pt>
                <c:pt idx="1288">
                  <c:v>0.14818123999999999</c:v>
                </c:pt>
                <c:pt idx="1289">
                  <c:v>0.145914923</c:v>
                </c:pt>
                <c:pt idx="1290">
                  <c:v>0.143108135</c:v>
                </c:pt>
                <c:pt idx="1291">
                  <c:v>0.14022030899999999</c:v>
                </c:pt>
                <c:pt idx="1292">
                  <c:v>0.13879771799999999</c:v>
                </c:pt>
                <c:pt idx="1293">
                  <c:v>0.13819821199999999</c:v>
                </c:pt>
                <c:pt idx="1294">
                  <c:v>0.13371211599999999</c:v>
                </c:pt>
                <c:pt idx="1295">
                  <c:v>0.11839904599999999</c:v>
                </c:pt>
                <c:pt idx="1296">
                  <c:v>0.10136460999999999</c:v>
                </c:pt>
                <c:pt idx="1297">
                  <c:v>9.2530205000000004E-2</c:v>
                </c:pt>
                <c:pt idx="1298">
                  <c:v>8.1267344000000005E-2</c:v>
                </c:pt>
                <c:pt idx="1299">
                  <c:v>7.7175532000000005E-2</c:v>
                </c:pt>
                <c:pt idx="1300">
                  <c:v>7.8329758999999999E-2</c:v>
                </c:pt>
                <c:pt idx="1301">
                  <c:v>7.6810182000000005E-2</c:v>
                </c:pt>
                <c:pt idx="1302">
                  <c:v>8.0953937000000004E-2</c:v>
                </c:pt>
                <c:pt idx="1303">
                  <c:v>8.4185524999999997E-2</c:v>
                </c:pt>
                <c:pt idx="1304">
                  <c:v>8.5291778999999998E-2</c:v>
                </c:pt>
                <c:pt idx="1305">
                  <c:v>8.5604264999999999E-2</c:v>
                </c:pt>
                <c:pt idx="1306">
                  <c:v>8.6300849999999998E-2</c:v>
                </c:pt>
                <c:pt idx="1307">
                  <c:v>8.4401701999999995E-2</c:v>
                </c:pt>
                <c:pt idx="1308">
                  <c:v>8.5598662000000006E-2</c:v>
                </c:pt>
                <c:pt idx="1309">
                  <c:v>8.8563401999999999E-2</c:v>
                </c:pt>
                <c:pt idx="1310">
                  <c:v>9.1622347000000007E-2</c:v>
                </c:pt>
                <c:pt idx="1311">
                  <c:v>9.4477177999999995E-2</c:v>
                </c:pt>
                <c:pt idx="1312">
                  <c:v>9.5676525999999998E-2</c:v>
                </c:pt>
                <c:pt idx="1313">
                  <c:v>9.3170358999999994E-2</c:v>
                </c:pt>
                <c:pt idx="1314">
                  <c:v>9.8581918000000004E-2</c:v>
                </c:pt>
                <c:pt idx="1315">
                  <c:v>0.100525507</c:v>
                </c:pt>
                <c:pt idx="1316">
                  <c:v>0.101582904</c:v>
                </c:pt>
                <c:pt idx="1317">
                  <c:v>0.102066559</c:v>
                </c:pt>
                <c:pt idx="1318">
                  <c:v>0.10228633199999999</c:v>
                </c:pt>
                <c:pt idx="1319">
                  <c:v>0.104684231</c:v>
                </c:pt>
                <c:pt idx="1320">
                  <c:v>0.106715591</c:v>
                </c:pt>
                <c:pt idx="1321">
                  <c:v>0.110510345</c:v>
                </c:pt>
                <c:pt idx="1322">
                  <c:v>0.10945107499999999</c:v>
                </c:pt>
                <c:pt idx="1323">
                  <c:v>0.106851799</c:v>
                </c:pt>
                <c:pt idx="1324">
                  <c:v>0.106580997</c:v>
                </c:pt>
                <c:pt idx="1325">
                  <c:v>0.105602693</c:v>
                </c:pt>
                <c:pt idx="1326">
                  <c:v>0.10439238200000001</c:v>
                </c:pt>
                <c:pt idx="1327">
                  <c:v>0.10849536799999999</c:v>
                </c:pt>
                <c:pt idx="1328">
                  <c:v>0.110115225</c:v>
                </c:pt>
                <c:pt idx="1329">
                  <c:v>0.11117482400000001</c:v>
                </c:pt>
                <c:pt idx="1330">
                  <c:v>0.111109468</c:v>
                </c:pt>
                <c:pt idx="1331">
                  <c:v>0.110761954</c:v>
                </c:pt>
                <c:pt idx="1332">
                  <c:v>0.109791262</c:v>
                </c:pt>
                <c:pt idx="1333">
                  <c:v>0.113318556</c:v>
                </c:pt>
                <c:pt idx="1334">
                  <c:v>0.11089434300000001</c:v>
                </c:pt>
                <c:pt idx="1335">
                  <c:v>0.111783067</c:v>
                </c:pt>
                <c:pt idx="1336">
                  <c:v>0.11207652</c:v>
                </c:pt>
                <c:pt idx="1337">
                  <c:v>0.11192714600000001</c:v>
                </c:pt>
                <c:pt idx="1338">
                  <c:v>0.11190027499999999</c:v>
                </c:pt>
                <c:pt idx="1339">
                  <c:v>0.112584938</c:v>
                </c:pt>
                <c:pt idx="1340">
                  <c:v>0.114736149</c:v>
                </c:pt>
                <c:pt idx="1341">
                  <c:v>0.116429661</c:v>
                </c:pt>
                <c:pt idx="1342">
                  <c:v>0.117645386</c:v>
                </c:pt>
                <c:pt idx="1343">
                  <c:v>0.120668417</c:v>
                </c:pt>
                <c:pt idx="1344">
                  <c:v>0.121823631</c:v>
                </c:pt>
                <c:pt idx="1345">
                  <c:v>0.12417252600000001</c:v>
                </c:pt>
                <c:pt idx="1346">
                  <c:v>0.12664945</c:v>
                </c:pt>
                <c:pt idx="1347">
                  <c:v>0.12883831700000001</c:v>
                </c:pt>
                <c:pt idx="1348">
                  <c:v>0.12725636500000001</c:v>
                </c:pt>
                <c:pt idx="1349">
                  <c:v>0.125537075</c:v>
                </c:pt>
                <c:pt idx="1350">
                  <c:v>0.124258392</c:v>
                </c:pt>
                <c:pt idx="1351">
                  <c:v>0.123843328</c:v>
                </c:pt>
                <c:pt idx="1352">
                  <c:v>0.126421913</c:v>
                </c:pt>
                <c:pt idx="1353">
                  <c:v>0.12712433000000001</c:v>
                </c:pt>
                <c:pt idx="1354">
                  <c:v>0.125395746</c:v>
                </c:pt>
                <c:pt idx="1355">
                  <c:v>0.12644324800000001</c:v>
                </c:pt>
                <c:pt idx="1356">
                  <c:v>0.129248322</c:v>
                </c:pt>
                <c:pt idx="1357">
                  <c:v>0.13173716099999999</c:v>
                </c:pt>
                <c:pt idx="1358">
                  <c:v>0.13157906899999999</c:v>
                </c:pt>
                <c:pt idx="1359">
                  <c:v>0.132768566</c:v>
                </c:pt>
                <c:pt idx="1360">
                  <c:v>0.13262673799999999</c:v>
                </c:pt>
                <c:pt idx="1361">
                  <c:v>0.13114228999999999</c:v>
                </c:pt>
                <c:pt idx="1362">
                  <c:v>0.12702239300000001</c:v>
                </c:pt>
                <c:pt idx="1363">
                  <c:v>0.124728135</c:v>
                </c:pt>
                <c:pt idx="1364">
                  <c:v>0.12233143</c:v>
                </c:pt>
                <c:pt idx="1365">
                  <c:v>0.12151231</c:v>
                </c:pt>
                <c:pt idx="1366">
                  <c:v>0.121003641</c:v>
                </c:pt>
                <c:pt idx="1367">
                  <c:v>0.12085558</c:v>
                </c:pt>
                <c:pt idx="1368">
                  <c:v>0.11905679500000001</c:v>
                </c:pt>
                <c:pt idx="1369">
                  <c:v>0.118857962</c:v>
                </c:pt>
                <c:pt idx="1370">
                  <c:v>0.12093422700000001</c:v>
                </c:pt>
                <c:pt idx="1371">
                  <c:v>0.122579413</c:v>
                </c:pt>
                <c:pt idx="1372">
                  <c:v>0.122282894</c:v>
                </c:pt>
                <c:pt idx="1373">
                  <c:v>0.12178454</c:v>
                </c:pt>
                <c:pt idx="1374">
                  <c:v>0.121066094</c:v>
                </c:pt>
                <c:pt idx="1375">
                  <c:v>0.119481711</c:v>
                </c:pt>
                <c:pt idx="1376">
                  <c:v>0.117706964</c:v>
                </c:pt>
                <c:pt idx="1377">
                  <c:v>0.116347829</c:v>
                </c:pt>
                <c:pt idx="1378">
                  <c:v>0.115921012</c:v>
                </c:pt>
                <c:pt idx="1379">
                  <c:v>0.11221680000000001</c:v>
                </c:pt>
                <c:pt idx="1380">
                  <c:v>0.115575924</c:v>
                </c:pt>
                <c:pt idx="1381">
                  <c:v>0.120236035</c:v>
                </c:pt>
                <c:pt idx="1382">
                  <c:v>0.12479876500000001</c:v>
                </c:pt>
                <c:pt idx="1383">
                  <c:v>0.123772349</c:v>
                </c:pt>
                <c:pt idx="1384">
                  <c:v>0.120590822</c:v>
                </c:pt>
                <c:pt idx="1385">
                  <c:v>0.117939698</c:v>
                </c:pt>
                <c:pt idx="1386">
                  <c:v>0.11458418099999999</c:v>
                </c:pt>
                <c:pt idx="1387">
                  <c:v>0.112578039</c:v>
                </c:pt>
                <c:pt idx="1388">
                  <c:v>0.11464516800000001</c:v>
                </c:pt>
                <c:pt idx="1389">
                  <c:v>0.132262037</c:v>
                </c:pt>
                <c:pt idx="1390">
                  <c:v>0.13770574899999999</c:v>
                </c:pt>
                <c:pt idx="1391">
                  <c:v>0.14037131999999999</c:v>
                </c:pt>
                <c:pt idx="1392">
                  <c:v>0.15375508600000001</c:v>
                </c:pt>
                <c:pt idx="1393">
                  <c:v>0.17105108399999999</c:v>
                </c:pt>
                <c:pt idx="1394">
                  <c:v>0.18758282200000001</c:v>
                </c:pt>
                <c:pt idx="1395">
                  <c:v>0.200717642</c:v>
                </c:pt>
                <c:pt idx="1396">
                  <c:v>0.21158791399999999</c:v>
                </c:pt>
                <c:pt idx="1397">
                  <c:v>0.21151109900000001</c:v>
                </c:pt>
                <c:pt idx="1398">
                  <c:v>0.21185071999999999</c:v>
                </c:pt>
                <c:pt idx="1399">
                  <c:v>0.209750408</c:v>
                </c:pt>
                <c:pt idx="1400">
                  <c:v>0.21402813200000001</c:v>
                </c:pt>
                <c:pt idx="1401">
                  <c:v>0.21332060999999999</c:v>
                </c:pt>
                <c:pt idx="1402">
                  <c:v>0.208638033</c:v>
                </c:pt>
                <c:pt idx="1403">
                  <c:v>0.20661711699999999</c:v>
                </c:pt>
                <c:pt idx="1404">
                  <c:v>0.20642940400000001</c:v>
                </c:pt>
                <c:pt idx="1405">
                  <c:v>0.19609541699999999</c:v>
                </c:pt>
                <c:pt idx="1406">
                  <c:v>0.18164749399999999</c:v>
                </c:pt>
                <c:pt idx="1407">
                  <c:v>0.16215306500000001</c:v>
                </c:pt>
                <c:pt idx="1408">
                  <c:v>0.14263110100000001</c:v>
                </c:pt>
                <c:pt idx="1409">
                  <c:v>0.13157287400000001</c:v>
                </c:pt>
                <c:pt idx="1410">
                  <c:v>0.12381985399999999</c:v>
                </c:pt>
                <c:pt idx="1411">
                  <c:v>0.118250169</c:v>
                </c:pt>
                <c:pt idx="1412">
                  <c:v>0.11095719499999999</c:v>
                </c:pt>
                <c:pt idx="1413">
                  <c:v>0.107289935</c:v>
                </c:pt>
                <c:pt idx="1414">
                  <c:v>0.105184426</c:v>
                </c:pt>
                <c:pt idx="1415">
                  <c:v>0.108917483</c:v>
                </c:pt>
                <c:pt idx="1416">
                  <c:v>0.113233394</c:v>
                </c:pt>
                <c:pt idx="1417">
                  <c:v>0.11095627299999999</c:v>
                </c:pt>
                <c:pt idx="1418">
                  <c:v>0.10172129100000001</c:v>
                </c:pt>
                <c:pt idx="1419">
                  <c:v>9.0872008000000004E-2</c:v>
                </c:pt>
                <c:pt idx="1420">
                  <c:v>8.7078325999999998E-2</c:v>
                </c:pt>
                <c:pt idx="1421">
                  <c:v>8.2473683000000006E-2</c:v>
                </c:pt>
                <c:pt idx="1422">
                  <c:v>7.8515045000000006E-2</c:v>
                </c:pt>
                <c:pt idx="1423">
                  <c:v>7.5067142000000003E-2</c:v>
                </c:pt>
                <c:pt idx="1424">
                  <c:v>7.1600510000000006E-2</c:v>
                </c:pt>
                <c:pt idx="1425">
                  <c:v>6.8840725000000005E-2</c:v>
                </c:pt>
                <c:pt idx="1426">
                  <c:v>6.7193321E-2</c:v>
                </c:pt>
                <c:pt idx="1427">
                  <c:v>6.5023647000000004E-2</c:v>
                </c:pt>
                <c:pt idx="1428">
                  <c:v>6.6377526000000006E-2</c:v>
                </c:pt>
                <c:pt idx="1429">
                  <c:v>7.0289537999999999E-2</c:v>
                </c:pt>
                <c:pt idx="1430">
                  <c:v>6.8599112000000004E-2</c:v>
                </c:pt>
                <c:pt idx="1431">
                  <c:v>6.7232399999999998E-2</c:v>
                </c:pt>
                <c:pt idx="1432">
                  <c:v>6.4983935000000007E-2</c:v>
                </c:pt>
                <c:pt idx="1433">
                  <c:v>6.4256008000000003E-2</c:v>
                </c:pt>
                <c:pt idx="1434">
                  <c:v>6.2874289E-2</c:v>
                </c:pt>
                <c:pt idx="1435">
                  <c:v>5.5452016E-2</c:v>
                </c:pt>
                <c:pt idx="1436">
                  <c:v>4.680136E-2</c:v>
                </c:pt>
                <c:pt idx="1437">
                  <c:v>4.6854912999999998E-2</c:v>
                </c:pt>
                <c:pt idx="1438">
                  <c:v>4.6557682000000003E-2</c:v>
                </c:pt>
                <c:pt idx="1439">
                  <c:v>4.6341860999999998E-2</c:v>
                </c:pt>
                <c:pt idx="1440">
                  <c:v>4.6726573E-2</c:v>
                </c:pt>
                <c:pt idx="1441">
                  <c:v>4.6669226000000001E-2</c:v>
                </c:pt>
                <c:pt idx="1442">
                  <c:v>4.6418309999999997E-2</c:v>
                </c:pt>
                <c:pt idx="1443">
                  <c:v>5.3781805000000002E-2</c:v>
                </c:pt>
                <c:pt idx="1444">
                  <c:v>6.7008029999999996E-2</c:v>
                </c:pt>
                <c:pt idx="1445">
                  <c:v>8.1400837000000004E-2</c:v>
                </c:pt>
                <c:pt idx="1446">
                  <c:v>9.4326326000000002E-2</c:v>
                </c:pt>
                <c:pt idx="1447">
                  <c:v>9.8836472999999994E-2</c:v>
                </c:pt>
                <c:pt idx="1448">
                  <c:v>0.102308283</c:v>
                </c:pt>
                <c:pt idx="1449">
                  <c:v>0.105268364</c:v>
                </c:pt>
                <c:pt idx="1450">
                  <c:v>0.11093594499999999</c:v>
                </c:pt>
                <c:pt idx="1451">
                  <c:v>0.11731090299999999</c:v>
                </c:pt>
                <c:pt idx="1452">
                  <c:v>0.122591776</c:v>
                </c:pt>
                <c:pt idx="1453">
                  <c:v>0.132926245</c:v>
                </c:pt>
                <c:pt idx="1454">
                  <c:v>0.13397283099999999</c:v>
                </c:pt>
                <c:pt idx="1455">
                  <c:v>0.137363603</c:v>
                </c:pt>
                <c:pt idx="1456">
                  <c:v>0.14060083700000001</c:v>
                </c:pt>
                <c:pt idx="1457">
                  <c:v>0.141454417</c:v>
                </c:pt>
                <c:pt idx="1458">
                  <c:v>0.14263851499999999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4-4954-96FD-84D3DA4728EB}"/>
            </c:ext>
          </c:extLst>
        </c:ser>
        <c:ser>
          <c:idx val="3"/>
          <c:order val="3"/>
          <c:tx>
            <c:strRef>
              <c:f>工作表1!$F$1</c:f>
              <c:strCache>
                <c:ptCount val="1"/>
                <c:pt idx="0">
                  <c:v>0_Median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工作表1!$F$2:$F$1460</c:f>
              <c:numCache>
                <c:formatCode>General</c:formatCode>
                <c:ptCount val="1459"/>
                <c:pt idx="0">
                  <c:v>0.466088689</c:v>
                </c:pt>
                <c:pt idx="1">
                  <c:v>0.466088689</c:v>
                </c:pt>
                <c:pt idx="2">
                  <c:v>0.46862815400000002</c:v>
                </c:pt>
                <c:pt idx="3">
                  <c:v>0.47094460300000002</c:v>
                </c:pt>
                <c:pt idx="4">
                  <c:v>0.47094460300000002</c:v>
                </c:pt>
                <c:pt idx="5">
                  <c:v>0.47798260999999997</c:v>
                </c:pt>
                <c:pt idx="6">
                  <c:v>0.498282748</c:v>
                </c:pt>
                <c:pt idx="7">
                  <c:v>0.50364528600000003</c:v>
                </c:pt>
                <c:pt idx="8">
                  <c:v>0.528319231</c:v>
                </c:pt>
                <c:pt idx="9">
                  <c:v>0.528319231</c:v>
                </c:pt>
                <c:pt idx="10">
                  <c:v>0.528319231</c:v>
                </c:pt>
                <c:pt idx="11">
                  <c:v>0.528319231</c:v>
                </c:pt>
                <c:pt idx="12">
                  <c:v>0.528319231</c:v>
                </c:pt>
                <c:pt idx="13">
                  <c:v>0.528319231</c:v>
                </c:pt>
                <c:pt idx="14">
                  <c:v>0.50364528600000003</c:v>
                </c:pt>
                <c:pt idx="15">
                  <c:v>0.48847933799999999</c:v>
                </c:pt>
                <c:pt idx="16">
                  <c:v>0.46938306099999999</c:v>
                </c:pt>
                <c:pt idx="17">
                  <c:v>0.46938306099999999</c:v>
                </c:pt>
                <c:pt idx="18">
                  <c:v>0.47188169200000002</c:v>
                </c:pt>
                <c:pt idx="19">
                  <c:v>0.45990470300000003</c:v>
                </c:pt>
                <c:pt idx="20">
                  <c:v>0.44861403</c:v>
                </c:pt>
                <c:pt idx="21">
                  <c:v>0.44494586000000003</c:v>
                </c:pt>
                <c:pt idx="22">
                  <c:v>0.44494586000000003</c:v>
                </c:pt>
                <c:pt idx="23">
                  <c:v>0.44861403</c:v>
                </c:pt>
                <c:pt idx="24">
                  <c:v>0.45990470300000003</c:v>
                </c:pt>
                <c:pt idx="25">
                  <c:v>0.44861403</c:v>
                </c:pt>
                <c:pt idx="26">
                  <c:v>0.44494586000000003</c:v>
                </c:pt>
                <c:pt idx="27">
                  <c:v>0.43645684000000001</c:v>
                </c:pt>
                <c:pt idx="28">
                  <c:v>0.42700631300000003</c:v>
                </c:pt>
                <c:pt idx="29">
                  <c:v>0.43645684000000001</c:v>
                </c:pt>
                <c:pt idx="30">
                  <c:v>0.44494586000000003</c:v>
                </c:pt>
                <c:pt idx="31">
                  <c:v>0.44861403</c:v>
                </c:pt>
                <c:pt idx="32">
                  <c:v>0.45990470300000003</c:v>
                </c:pt>
                <c:pt idx="33">
                  <c:v>0.47484216600000001</c:v>
                </c:pt>
                <c:pt idx="34">
                  <c:v>0.48508479700000001</c:v>
                </c:pt>
                <c:pt idx="35">
                  <c:v>0.49380460399999998</c:v>
                </c:pt>
                <c:pt idx="36">
                  <c:v>0.50121881800000001</c:v>
                </c:pt>
                <c:pt idx="37">
                  <c:v>0.49380460399999998</c:v>
                </c:pt>
                <c:pt idx="38">
                  <c:v>0.50121881800000001</c:v>
                </c:pt>
                <c:pt idx="39">
                  <c:v>0.50489006700000005</c:v>
                </c:pt>
                <c:pt idx="40">
                  <c:v>0.50489006700000005</c:v>
                </c:pt>
                <c:pt idx="41">
                  <c:v>0.50489006700000005</c:v>
                </c:pt>
                <c:pt idx="42">
                  <c:v>0.507472696</c:v>
                </c:pt>
                <c:pt idx="43">
                  <c:v>0.507472696</c:v>
                </c:pt>
                <c:pt idx="44">
                  <c:v>0.507472696</c:v>
                </c:pt>
                <c:pt idx="45">
                  <c:v>0.51261174600000003</c:v>
                </c:pt>
                <c:pt idx="46">
                  <c:v>0.52222695299999999</c:v>
                </c:pt>
                <c:pt idx="47">
                  <c:v>0.54276506800000002</c:v>
                </c:pt>
                <c:pt idx="48">
                  <c:v>0.54934975200000002</c:v>
                </c:pt>
                <c:pt idx="49">
                  <c:v>0.55315789299999996</c:v>
                </c:pt>
                <c:pt idx="50">
                  <c:v>0.55599939799999998</c:v>
                </c:pt>
                <c:pt idx="51">
                  <c:v>0.56060718399999998</c:v>
                </c:pt>
                <c:pt idx="52">
                  <c:v>0.56873889799999999</c:v>
                </c:pt>
                <c:pt idx="53">
                  <c:v>0.57251200499999999</c:v>
                </c:pt>
                <c:pt idx="54">
                  <c:v>0.57381775300000004</c:v>
                </c:pt>
                <c:pt idx="55">
                  <c:v>0.57618606400000005</c:v>
                </c:pt>
                <c:pt idx="56">
                  <c:v>0.57370047800000001</c:v>
                </c:pt>
                <c:pt idx="57">
                  <c:v>0.57370047800000001</c:v>
                </c:pt>
                <c:pt idx="58">
                  <c:v>0.57704069800000002</c:v>
                </c:pt>
                <c:pt idx="59">
                  <c:v>0.58089005800000004</c:v>
                </c:pt>
                <c:pt idx="60">
                  <c:v>0.58165202299999996</c:v>
                </c:pt>
                <c:pt idx="61">
                  <c:v>0.58165202299999996</c:v>
                </c:pt>
                <c:pt idx="62">
                  <c:v>0.58022244599999995</c:v>
                </c:pt>
                <c:pt idx="63">
                  <c:v>0.57915231700000003</c:v>
                </c:pt>
                <c:pt idx="64">
                  <c:v>0.57915231700000003</c:v>
                </c:pt>
                <c:pt idx="65">
                  <c:v>0.58022244599999995</c:v>
                </c:pt>
                <c:pt idx="66">
                  <c:v>0.58147246200000002</c:v>
                </c:pt>
                <c:pt idx="67">
                  <c:v>0.582884705</c:v>
                </c:pt>
                <c:pt idx="68">
                  <c:v>0.58342707599999999</c:v>
                </c:pt>
                <c:pt idx="69">
                  <c:v>0.58454184499999995</c:v>
                </c:pt>
                <c:pt idx="70">
                  <c:v>0.58767119999999995</c:v>
                </c:pt>
                <c:pt idx="71">
                  <c:v>0.586585527</c:v>
                </c:pt>
                <c:pt idx="72">
                  <c:v>0.586585527</c:v>
                </c:pt>
                <c:pt idx="73">
                  <c:v>0.591807321</c:v>
                </c:pt>
                <c:pt idx="74">
                  <c:v>0.586585527</c:v>
                </c:pt>
                <c:pt idx="75">
                  <c:v>0.58655643099999999</c:v>
                </c:pt>
                <c:pt idx="76">
                  <c:v>0.59007514900000002</c:v>
                </c:pt>
                <c:pt idx="77">
                  <c:v>0.59216758899999999</c:v>
                </c:pt>
                <c:pt idx="78">
                  <c:v>0.59390188499999996</c:v>
                </c:pt>
                <c:pt idx="79">
                  <c:v>0.593312281</c:v>
                </c:pt>
                <c:pt idx="80">
                  <c:v>0.593312281</c:v>
                </c:pt>
                <c:pt idx="81">
                  <c:v>0.593312281</c:v>
                </c:pt>
                <c:pt idx="82">
                  <c:v>0.59390188499999996</c:v>
                </c:pt>
                <c:pt idx="83">
                  <c:v>0.59409775099999995</c:v>
                </c:pt>
                <c:pt idx="84">
                  <c:v>0.59453878699999996</c:v>
                </c:pt>
                <c:pt idx="85">
                  <c:v>0.59453878699999996</c:v>
                </c:pt>
                <c:pt idx="86">
                  <c:v>0.59453878699999996</c:v>
                </c:pt>
                <c:pt idx="87">
                  <c:v>0.59604843100000005</c:v>
                </c:pt>
                <c:pt idx="88">
                  <c:v>0.59604843100000005</c:v>
                </c:pt>
                <c:pt idx="89">
                  <c:v>0.59604843100000005</c:v>
                </c:pt>
                <c:pt idx="90">
                  <c:v>0.59604843100000005</c:v>
                </c:pt>
                <c:pt idx="91">
                  <c:v>0.59768960900000001</c:v>
                </c:pt>
                <c:pt idx="92">
                  <c:v>0.59604843100000005</c:v>
                </c:pt>
                <c:pt idx="93">
                  <c:v>0.59394918299999999</c:v>
                </c:pt>
                <c:pt idx="94">
                  <c:v>0.59604843100000005</c:v>
                </c:pt>
                <c:pt idx="95">
                  <c:v>0.59768960900000001</c:v>
                </c:pt>
                <c:pt idx="96">
                  <c:v>0.60074966699999999</c:v>
                </c:pt>
                <c:pt idx="97">
                  <c:v>0.60074966699999999</c:v>
                </c:pt>
                <c:pt idx="98">
                  <c:v>0.59878791200000003</c:v>
                </c:pt>
                <c:pt idx="99">
                  <c:v>0.59878791200000003</c:v>
                </c:pt>
                <c:pt idx="100">
                  <c:v>0.60304947499999995</c:v>
                </c:pt>
                <c:pt idx="101">
                  <c:v>0.61127752300000004</c:v>
                </c:pt>
                <c:pt idx="102">
                  <c:v>0.61602456299999997</c:v>
                </c:pt>
                <c:pt idx="103">
                  <c:v>0.62862084399999996</c:v>
                </c:pt>
                <c:pt idx="104">
                  <c:v>0.63273766200000003</c:v>
                </c:pt>
                <c:pt idx="105">
                  <c:v>0.638536624</c:v>
                </c:pt>
                <c:pt idx="106">
                  <c:v>0.64392713800000001</c:v>
                </c:pt>
                <c:pt idx="107">
                  <c:v>0.64214936600000005</c:v>
                </c:pt>
                <c:pt idx="108">
                  <c:v>0.638536624</c:v>
                </c:pt>
                <c:pt idx="109">
                  <c:v>0.63260006499999999</c:v>
                </c:pt>
                <c:pt idx="110">
                  <c:v>0.63260006499999999</c:v>
                </c:pt>
                <c:pt idx="111">
                  <c:v>0.63260006499999999</c:v>
                </c:pt>
                <c:pt idx="112">
                  <c:v>0.63260006499999999</c:v>
                </c:pt>
                <c:pt idx="113">
                  <c:v>0.63260006499999999</c:v>
                </c:pt>
                <c:pt idx="114">
                  <c:v>0.638536624</c:v>
                </c:pt>
                <c:pt idx="115">
                  <c:v>0.63260006499999999</c:v>
                </c:pt>
                <c:pt idx="116">
                  <c:v>0.62784814600000005</c:v>
                </c:pt>
                <c:pt idx="117">
                  <c:v>0.61267200399999999</c:v>
                </c:pt>
                <c:pt idx="118">
                  <c:v>0.57840274000000003</c:v>
                </c:pt>
                <c:pt idx="119">
                  <c:v>0.57140706299999999</c:v>
                </c:pt>
                <c:pt idx="120">
                  <c:v>0.55871119599999997</c:v>
                </c:pt>
                <c:pt idx="121">
                  <c:v>0.53968927099999997</c:v>
                </c:pt>
                <c:pt idx="122">
                  <c:v>0.51624025900000003</c:v>
                </c:pt>
                <c:pt idx="123">
                  <c:v>0.47972697399999997</c:v>
                </c:pt>
                <c:pt idx="124">
                  <c:v>0.43759269099999998</c:v>
                </c:pt>
                <c:pt idx="125">
                  <c:v>0.409828582</c:v>
                </c:pt>
                <c:pt idx="126">
                  <c:v>0.336516443</c:v>
                </c:pt>
                <c:pt idx="127">
                  <c:v>0.336516443</c:v>
                </c:pt>
                <c:pt idx="128">
                  <c:v>0.336516443</c:v>
                </c:pt>
                <c:pt idx="129">
                  <c:v>0.336516443</c:v>
                </c:pt>
                <c:pt idx="130">
                  <c:v>0.336516443</c:v>
                </c:pt>
                <c:pt idx="131">
                  <c:v>0.336516443</c:v>
                </c:pt>
                <c:pt idx="132">
                  <c:v>0.33785004400000002</c:v>
                </c:pt>
                <c:pt idx="133">
                  <c:v>0.45196286499999999</c:v>
                </c:pt>
                <c:pt idx="134">
                  <c:v>0.49268620499999999</c:v>
                </c:pt>
                <c:pt idx="135">
                  <c:v>0.46381894200000001</c:v>
                </c:pt>
                <c:pt idx="136">
                  <c:v>0.44168025100000002</c:v>
                </c:pt>
                <c:pt idx="137">
                  <c:v>0.44168025100000002</c:v>
                </c:pt>
                <c:pt idx="138">
                  <c:v>0.44168025100000002</c:v>
                </c:pt>
                <c:pt idx="139">
                  <c:v>0.44168025100000002</c:v>
                </c:pt>
                <c:pt idx="140">
                  <c:v>0.44168025100000002</c:v>
                </c:pt>
                <c:pt idx="141">
                  <c:v>0.44168025100000002</c:v>
                </c:pt>
                <c:pt idx="142">
                  <c:v>0.46381894200000001</c:v>
                </c:pt>
                <c:pt idx="143">
                  <c:v>0.46381894200000001</c:v>
                </c:pt>
                <c:pt idx="144">
                  <c:v>0.46381894200000001</c:v>
                </c:pt>
                <c:pt idx="145">
                  <c:v>0.46381894200000001</c:v>
                </c:pt>
                <c:pt idx="146">
                  <c:v>0.46381894200000001</c:v>
                </c:pt>
                <c:pt idx="147">
                  <c:v>0.46381894200000001</c:v>
                </c:pt>
                <c:pt idx="148">
                  <c:v>0.46381894200000001</c:v>
                </c:pt>
                <c:pt idx="149">
                  <c:v>0.46381894200000001</c:v>
                </c:pt>
                <c:pt idx="150">
                  <c:v>0.46381894200000001</c:v>
                </c:pt>
                <c:pt idx="151">
                  <c:v>0.46381894200000001</c:v>
                </c:pt>
                <c:pt idx="152">
                  <c:v>0.46381894200000001</c:v>
                </c:pt>
                <c:pt idx="153">
                  <c:v>0.44168025100000002</c:v>
                </c:pt>
                <c:pt idx="154">
                  <c:v>0.41322700899999998</c:v>
                </c:pt>
                <c:pt idx="155">
                  <c:v>0.41084041700000001</c:v>
                </c:pt>
                <c:pt idx="156">
                  <c:v>0.48540567499999998</c:v>
                </c:pt>
                <c:pt idx="157">
                  <c:v>0.50125618500000002</c:v>
                </c:pt>
                <c:pt idx="158">
                  <c:v>0.50125618500000002</c:v>
                </c:pt>
                <c:pt idx="159">
                  <c:v>0.47012027499999998</c:v>
                </c:pt>
                <c:pt idx="160">
                  <c:v>0.47012027499999998</c:v>
                </c:pt>
                <c:pt idx="161">
                  <c:v>0.47012027499999998</c:v>
                </c:pt>
                <c:pt idx="162">
                  <c:v>0.47012027499999998</c:v>
                </c:pt>
                <c:pt idx="163">
                  <c:v>0.47012027499999998</c:v>
                </c:pt>
                <c:pt idx="164">
                  <c:v>0.47012027499999998</c:v>
                </c:pt>
                <c:pt idx="165">
                  <c:v>0.47012027499999998</c:v>
                </c:pt>
                <c:pt idx="166">
                  <c:v>0.47012027499999998</c:v>
                </c:pt>
                <c:pt idx="167">
                  <c:v>0.47012027499999998</c:v>
                </c:pt>
                <c:pt idx="168">
                  <c:v>0.47012027499999998</c:v>
                </c:pt>
                <c:pt idx="169">
                  <c:v>0.47012027499999998</c:v>
                </c:pt>
                <c:pt idx="170">
                  <c:v>0.47012027499999998</c:v>
                </c:pt>
                <c:pt idx="171">
                  <c:v>0.49530523700000001</c:v>
                </c:pt>
                <c:pt idx="172">
                  <c:v>0.49530523700000001</c:v>
                </c:pt>
                <c:pt idx="173">
                  <c:v>0.49530523700000001</c:v>
                </c:pt>
                <c:pt idx="174">
                  <c:v>0.51111316799999995</c:v>
                </c:pt>
                <c:pt idx="175">
                  <c:v>0.51111316799999995</c:v>
                </c:pt>
                <c:pt idx="176">
                  <c:v>0.51111316799999995</c:v>
                </c:pt>
                <c:pt idx="177">
                  <c:v>0.51111316799999995</c:v>
                </c:pt>
                <c:pt idx="178">
                  <c:v>0.51111316799999995</c:v>
                </c:pt>
                <c:pt idx="179">
                  <c:v>0.54082789600000003</c:v>
                </c:pt>
                <c:pt idx="180">
                  <c:v>0.54082789600000003</c:v>
                </c:pt>
                <c:pt idx="181">
                  <c:v>0.54082789600000003</c:v>
                </c:pt>
                <c:pt idx="182">
                  <c:v>0.54082789600000003</c:v>
                </c:pt>
                <c:pt idx="183">
                  <c:v>0.54082789600000003</c:v>
                </c:pt>
                <c:pt idx="184">
                  <c:v>0.54082789600000003</c:v>
                </c:pt>
                <c:pt idx="185">
                  <c:v>0.54082789600000003</c:v>
                </c:pt>
                <c:pt idx="186">
                  <c:v>0.54082789600000003</c:v>
                </c:pt>
                <c:pt idx="187">
                  <c:v>0.553914252</c:v>
                </c:pt>
                <c:pt idx="188">
                  <c:v>0.553914252</c:v>
                </c:pt>
                <c:pt idx="189">
                  <c:v>0.553914252</c:v>
                </c:pt>
                <c:pt idx="190">
                  <c:v>0.54021270200000004</c:v>
                </c:pt>
                <c:pt idx="191">
                  <c:v>0.53740355299999998</c:v>
                </c:pt>
                <c:pt idx="192">
                  <c:v>0.53740355299999998</c:v>
                </c:pt>
                <c:pt idx="193">
                  <c:v>0.53740355299999998</c:v>
                </c:pt>
                <c:pt idx="194">
                  <c:v>0.53740355299999998</c:v>
                </c:pt>
                <c:pt idx="195">
                  <c:v>0.53740355299999998</c:v>
                </c:pt>
                <c:pt idx="196">
                  <c:v>0.53740355299999998</c:v>
                </c:pt>
                <c:pt idx="197">
                  <c:v>0.53740355299999998</c:v>
                </c:pt>
                <c:pt idx="198">
                  <c:v>0.54021270200000004</c:v>
                </c:pt>
                <c:pt idx="199">
                  <c:v>0.54271081300000001</c:v>
                </c:pt>
                <c:pt idx="200">
                  <c:v>0.54833317500000001</c:v>
                </c:pt>
                <c:pt idx="201">
                  <c:v>0.54833317500000001</c:v>
                </c:pt>
                <c:pt idx="202">
                  <c:v>0.54833317500000001</c:v>
                </c:pt>
                <c:pt idx="203">
                  <c:v>0.54833317500000001</c:v>
                </c:pt>
                <c:pt idx="204">
                  <c:v>0.54833317500000001</c:v>
                </c:pt>
                <c:pt idx="205">
                  <c:v>0.54582246899999998</c:v>
                </c:pt>
                <c:pt idx="206">
                  <c:v>0.54582246899999998</c:v>
                </c:pt>
                <c:pt idx="207">
                  <c:v>0.54582246899999998</c:v>
                </c:pt>
                <c:pt idx="208">
                  <c:v>0.54582246899999998</c:v>
                </c:pt>
                <c:pt idx="209">
                  <c:v>0.54582246899999998</c:v>
                </c:pt>
                <c:pt idx="210">
                  <c:v>0.54833317500000001</c:v>
                </c:pt>
                <c:pt idx="211">
                  <c:v>0.55071498600000002</c:v>
                </c:pt>
                <c:pt idx="212">
                  <c:v>0.553898946</c:v>
                </c:pt>
                <c:pt idx="213">
                  <c:v>0.553898946</c:v>
                </c:pt>
                <c:pt idx="214">
                  <c:v>0.553898946</c:v>
                </c:pt>
                <c:pt idx="215">
                  <c:v>0.553898946</c:v>
                </c:pt>
                <c:pt idx="216">
                  <c:v>0.553898946</c:v>
                </c:pt>
                <c:pt idx="217">
                  <c:v>0.553898946</c:v>
                </c:pt>
                <c:pt idx="218">
                  <c:v>0.55071498600000002</c:v>
                </c:pt>
                <c:pt idx="219">
                  <c:v>0.548141345</c:v>
                </c:pt>
                <c:pt idx="220">
                  <c:v>0.54300288699999999</c:v>
                </c:pt>
                <c:pt idx="221">
                  <c:v>0.53690678599999997</c:v>
                </c:pt>
                <c:pt idx="222">
                  <c:v>0.53690678599999997</c:v>
                </c:pt>
                <c:pt idx="223">
                  <c:v>0.53690678599999997</c:v>
                </c:pt>
                <c:pt idx="224">
                  <c:v>0.53690678599999997</c:v>
                </c:pt>
                <c:pt idx="225">
                  <c:v>0.53948042699999998</c:v>
                </c:pt>
                <c:pt idx="226">
                  <c:v>0.54260145100000001</c:v>
                </c:pt>
                <c:pt idx="227">
                  <c:v>0.54260145100000001</c:v>
                </c:pt>
                <c:pt idx="228">
                  <c:v>0.51479543400000005</c:v>
                </c:pt>
                <c:pt idx="229">
                  <c:v>0.51600900800000005</c:v>
                </c:pt>
                <c:pt idx="230">
                  <c:v>0.51738616699999995</c:v>
                </c:pt>
                <c:pt idx="231">
                  <c:v>0.51738616699999995</c:v>
                </c:pt>
                <c:pt idx="232">
                  <c:v>0.52689690600000005</c:v>
                </c:pt>
                <c:pt idx="233">
                  <c:v>0.561713554</c:v>
                </c:pt>
                <c:pt idx="234">
                  <c:v>0.56582549100000001</c:v>
                </c:pt>
                <c:pt idx="235">
                  <c:v>0.56582549100000001</c:v>
                </c:pt>
                <c:pt idx="236">
                  <c:v>0.56582549100000001</c:v>
                </c:pt>
                <c:pt idx="237">
                  <c:v>0.56582549100000001</c:v>
                </c:pt>
                <c:pt idx="238">
                  <c:v>0.57060098000000004</c:v>
                </c:pt>
                <c:pt idx="239">
                  <c:v>0.57617116800000001</c:v>
                </c:pt>
                <c:pt idx="240">
                  <c:v>0.58473994600000001</c:v>
                </c:pt>
                <c:pt idx="241">
                  <c:v>0.59238712599999999</c:v>
                </c:pt>
                <c:pt idx="242">
                  <c:v>0.60195630600000005</c:v>
                </c:pt>
                <c:pt idx="243">
                  <c:v>0.61399768099999996</c:v>
                </c:pt>
                <c:pt idx="244">
                  <c:v>0.60195630600000005</c:v>
                </c:pt>
                <c:pt idx="245">
                  <c:v>0.61396261600000002</c:v>
                </c:pt>
                <c:pt idx="246">
                  <c:v>0.62502780099999999</c:v>
                </c:pt>
                <c:pt idx="247">
                  <c:v>0.64290864999999997</c:v>
                </c:pt>
                <c:pt idx="248">
                  <c:v>0.64290864999999997</c:v>
                </c:pt>
                <c:pt idx="249">
                  <c:v>0.62502780099999999</c:v>
                </c:pt>
                <c:pt idx="250">
                  <c:v>0.62502780099999999</c:v>
                </c:pt>
                <c:pt idx="251">
                  <c:v>0.62502780099999999</c:v>
                </c:pt>
                <c:pt idx="252">
                  <c:v>0.62763836500000003</c:v>
                </c:pt>
                <c:pt idx="253">
                  <c:v>0.61903439999999998</c:v>
                </c:pt>
                <c:pt idx="254">
                  <c:v>0.60439343599999995</c:v>
                </c:pt>
                <c:pt idx="255">
                  <c:v>0.59207823599999998</c:v>
                </c:pt>
                <c:pt idx="256">
                  <c:v>0.58942362500000001</c:v>
                </c:pt>
                <c:pt idx="257">
                  <c:v>0.58647497900000001</c:v>
                </c:pt>
                <c:pt idx="258">
                  <c:v>0.57709795399999997</c:v>
                </c:pt>
                <c:pt idx="259">
                  <c:v>0.52611468100000003</c:v>
                </c:pt>
                <c:pt idx="260">
                  <c:v>0.51557554000000005</c:v>
                </c:pt>
                <c:pt idx="261">
                  <c:v>0.51557554000000005</c:v>
                </c:pt>
                <c:pt idx="262">
                  <c:v>0.51557554000000005</c:v>
                </c:pt>
                <c:pt idx="263">
                  <c:v>0.49599462900000002</c:v>
                </c:pt>
                <c:pt idx="264">
                  <c:v>0.48792913599999999</c:v>
                </c:pt>
                <c:pt idx="265">
                  <c:v>0.47489742299999999</c:v>
                </c:pt>
                <c:pt idx="266">
                  <c:v>0.43829799200000003</c:v>
                </c:pt>
                <c:pt idx="267">
                  <c:v>0.405163088</c:v>
                </c:pt>
                <c:pt idx="268">
                  <c:v>0.403423596</c:v>
                </c:pt>
                <c:pt idx="269">
                  <c:v>0.403423596</c:v>
                </c:pt>
                <c:pt idx="270">
                  <c:v>0.40261417999999999</c:v>
                </c:pt>
                <c:pt idx="271">
                  <c:v>0.40235772400000003</c:v>
                </c:pt>
                <c:pt idx="272">
                  <c:v>0.40235772400000003</c:v>
                </c:pt>
                <c:pt idx="273">
                  <c:v>0.40235772400000003</c:v>
                </c:pt>
                <c:pt idx="274">
                  <c:v>0.403423596</c:v>
                </c:pt>
                <c:pt idx="275">
                  <c:v>0.40947655199999999</c:v>
                </c:pt>
                <c:pt idx="276">
                  <c:v>0.41739735</c:v>
                </c:pt>
                <c:pt idx="277">
                  <c:v>0.41739735</c:v>
                </c:pt>
                <c:pt idx="278">
                  <c:v>0.41739735</c:v>
                </c:pt>
                <c:pt idx="279">
                  <c:v>0.41816357399999998</c:v>
                </c:pt>
                <c:pt idx="280">
                  <c:v>0.41346065199999998</c:v>
                </c:pt>
                <c:pt idx="281">
                  <c:v>0.411218639</c:v>
                </c:pt>
                <c:pt idx="282">
                  <c:v>0.40656572000000002</c:v>
                </c:pt>
                <c:pt idx="283">
                  <c:v>0.40940339399999998</c:v>
                </c:pt>
                <c:pt idx="284">
                  <c:v>0.41816357399999998</c:v>
                </c:pt>
                <c:pt idx="285">
                  <c:v>0.42331596599999999</c:v>
                </c:pt>
                <c:pt idx="286">
                  <c:v>0.42331596599999999</c:v>
                </c:pt>
                <c:pt idx="287">
                  <c:v>0.42331596599999999</c:v>
                </c:pt>
                <c:pt idx="288">
                  <c:v>0.42532284199999998</c:v>
                </c:pt>
                <c:pt idx="289">
                  <c:v>0.42018028000000002</c:v>
                </c:pt>
                <c:pt idx="290">
                  <c:v>0.42018028000000002</c:v>
                </c:pt>
                <c:pt idx="291">
                  <c:v>0.42532284199999998</c:v>
                </c:pt>
                <c:pt idx="292">
                  <c:v>0.42679085</c:v>
                </c:pt>
                <c:pt idx="293">
                  <c:v>0.42679085</c:v>
                </c:pt>
                <c:pt idx="294">
                  <c:v>0.42097146299999999</c:v>
                </c:pt>
                <c:pt idx="295">
                  <c:v>0.41502788899999998</c:v>
                </c:pt>
                <c:pt idx="296">
                  <c:v>0.41502788899999998</c:v>
                </c:pt>
                <c:pt idx="297">
                  <c:v>0.42097146299999999</c:v>
                </c:pt>
                <c:pt idx="298">
                  <c:v>0.42790949</c:v>
                </c:pt>
                <c:pt idx="299">
                  <c:v>0.42980919699999998</c:v>
                </c:pt>
                <c:pt idx="300">
                  <c:v>0.43199926500000002</c:v>
                </c:pt>
                <c:pt idx="301">
                  <c:v>0.43629414700000002</c:v>
                </c:pt>
                <c:pt idx="302">
                  <c:v>0.45205046199999999</c:v>
                </c:pt>
                <c:pt idx="303">
                  <c:v>0.44988684899999998</c:v>
                </c:pt>
                <c:pt idx="304">
                  <c:v>0.44306322399999998</c:v>
                </c:pt>
                <c:pt idx="305">
                  <c:v>0.44988684899999998</c:v>
                </c:pt>
                <c:pt idx="306">
                  <c:v>0.45205046199999999</c:v>
                </c:pt>
                <c:pt idx="307">
                  <c:v>0.46134931800000001</c:v>
                </c:pt>
                <c:pt idx="308">
                  <c:v>0.47065648700000001</c:v>
                </c:pt>
                <c:pt idx="309">
                  <c:v>0.477111069</c:v>
                </c:pt>
                <c:pt idx="310">
                  <c:v>0.48128079200000001</c:v>
                </c:pt>
                <c:pt idx="311">
                  <c:v>0.48323306999999999</c:v>
                </c:pt>
                <c:pt idx="312">
                  <c:v>0.48128079200000001</c:v>
                </c:pt>
                <c:pt idx="313">
                  <c:v>0.48128079200000001</c:v>
                </c:pt>
                <c:pt idx="314">
                  <c:v>0.48128079200000001</c:v>
                </c:pt>
                <c:pt idx="315">
                  <c:v>0.47978543400000001</c:v>
                </c:pt>
                <c:pt idx="316">
                  <c:v>0.479027076</c:v>
                </c:pt>
                <c:pt idx="317">
                  <c:v>0.479027076</c:v>
                </c:pt>
                <c:pt idx="318">
                  <c:v>0.479027076</c:v>
                </c:pt>
                <c:pt idx="319">
                  <c:v>0.477005018</c:v>
                </c:pt>
                <c:pt idx="320">
                  <c:v>0.47449512599999999</c:v>
                </c:pt>
                <c:pt idx="321">
                  <c:v>0.47303995399999998</c:v>
                </c:pt>
                <c:pt idx="322">
                  <c:v>0.46791843100000002</c:v>
                </c:pt>
                <c:pt idx="323">
                  <c:v>0.47303995399999998</c:v>
                </c:pt>
                <c:pt idx="324">
                  <c:v>0.47449512599999999</c:v>
                </c:pt>
                <c:pt idx="325">
                  <c:v>0.477005018</c:v>
                </c:pt>
                <c:pt idx="326">
                  <c:v>0.477005018</c:v>
                </c:pt>
                <c:pt idx="327">
                  <c:v>0.477005018</c:v>
                </c:pt>
                <c:pt idx="328">
                  <c:v>0.477005018</c:v>
                </c:pt>
                <c:pt idx="329">
                  <c:v>0.479027076</c:v>
                </c:pt>
                <c:pt idx="330">
                  <c:v>0.479027076</c:v>
                </c:pt>
                <c:pt idx="331">
                  <c:v>0.477005018</c:v>
                </c:pt>
                <c:pt idx="332">
                  <c:v>0.479027076</c:v>
                </c:pt>
                <c:pt idx="333">
                  <c:v>0.48291498100000002</c:v>
                </c:pt>
                <c:pt idx="334">
                  <c:v>0.49128122099999999</c:v>
                </c:pt>
                <c:pt idx="335">
                  <c:v>0.49128122099999999</c:v>
                </c:pt>
                <c:pt idx="336">
                  <c:v>0.49128122099999999</c:v>
                </c:pt>
                <c:pt idx="337">
                  <c:v>0.50074126399999996</c:v>
                </c:pt>
                <c:pt idx="338">
                  <c:v>0.50043086000000003</c:v>
                </c:pt>
                <c:pt idx="339">
                  <c:v>0.497156498</c:v>
                </c:pt>
                <c:pt idx="340">
                  <c:v>0.497156498</c:v>
                </c:pt>
                <c:pt idx="341">
                  <c:v>0.497156498</c:v>
                </c:pt>
                <c:pt idx="342">
                  <c:v>0.497156498</c:v>
                </c:pt>
                <c:pt idx="343">
                  <c:v>0.497156498</c:v>
                </c:pt>
                <c:pt idx="344">
                  <c:v>0.497156498</c:v>
                </c:pt>
                <c:pt idx="345">
                  <c:v>0.50076335100000002</c:v>
                </c:pt>
                <c:pt idx="346">
                  <c:v>0.50399823200000005</c:v>
                </c:pt>
                <c:pt idx="347">
                  <c:v>0.50076335100000002</c:v>
                </c:pt>
                <c:pt idx="348">
                  <c:v>0.497156498</c:v>
                </c:pt>
                <c:pt idx="349">
                  <c:v>0.497156498</c:v>
                </c:pt>
                <c:pt idx="350">
                  <c:v>0.50076335100000002</c:v>
                </c:pt>
                <c:pt idx="351">
                  <c:v>0.50399823200000005</c:v>
                </c:pt>
                <c:pt idx="352">
                  <c:v>0.497156498</c:v>
                </c:pt>
                <c:pt idx="353">
                  <c:v>0.48813417799999997</c:v>
                </c:pt>
                <c:pt idx="354">
                  <c:v>0.47809346200000002</c:v>
                </c:pt>
                <c:pt idx="355">
                  <c:v>0.497156498</c:v>
                </c:pt>
                <c:pt idx="356">
                  <c:v>0.50399823200000005</c:v>
                </c:pt>
                <c:pt idx="357">
                  <c:v>0.50917916299999999</c:v>
                </c:pt>
                <c:pt idx="358">
                  <c:v>0.50917916299999999</c:v>
                </c:pt>
                <c:pt idx="359">
                  <c:v>0.50917916299999999</c:v>
                </c:pt>
                <c:pt idx="360">
                  <c:v>0.50917916299999999</c:v>
                </c:pt>
                <c:pt idx="361">
                  <c:v>0.49853041799999998</c:v>
                </c:pt>
                <c:pt idx="362">
                  <c:v>0.48626949600000002</c:v>
                </c:pt>
                <c:pt idx="363">
                  <c:v>0.48447076900000002</c:v>
                </c:pt>
                <c:pt idx="364">
                  <c:v>0.48447076900000002</c:v>
                </c:pt>
                <c:pt idx="365">
                  <c:v>0.48256564600000001</c:v>
                </c:pt>
                <c:pt idx="366">
                  <c:v>0.47376869100000002</c:v>
                </c:pt>
                <c:pt idx="367">
                  <c:v>0.47376869100000002</c:v>
                </c:pt>
                <c:pt idx="368">
                  <c:v>0.47376869100000002</c:v>
                </c:pt>
                <c:pt idx="369">
                  <c:v>0.46354622299999998</c:v>
                </c:pt>
                <c:pt idx="370">
                  <c:v>0.45298717100000002</c:v>
                </c:pt>
                <c:pt idx="371">
                  <c:v>0.45298717100000002</c:v>
                </c:pt>
                <c:pt idx="372">
                  <c:v>0.46354622299999998</c:v>
                </c:pt>
                <c:pt idx="373">
                  <c:v>0.47376869100000002</c:v>
                </c:pt>
                <c:pt idx="374">
                  <c:v>0.48256564600000001</c:v>
                </c:pt>
                <c:pt idx="375">
                  <c:v>0.47376869100000002</c:v>
                </c:pt>
                <c:pt idx="376">
                  <c:v>0.46354622299999998</c:v>
                </c:pt>
                <c:pt idx="377">
                  <c:v>0.44788029499999998</c:v>
                </c:pt>
                <c:pt idx="378">
                  <c:v>0.44062288599999999</c:v>
                </c:pt>
                <c:pt idx="379">
                  <c:v>0.44062288599999999</c:v>
                </c:pt>
                <c:pt idx="380">
                  <c:v>0.443664799</c:v>
                </c:pt>
                <c:pt idx="381">
                  <c:v>0.45275047800000001</c:v>
                </c:pt>
                <c:pt idx="382">
                  <c:v>0.45275047800000001</c:v>
                </c:pt>
                <c:pt idx="383">
                  <c:v>0.45720520399999998</c:v>
                </c:pt>
                <c:pt idx="384">
                  <c:v>0.45879643199999998</c:v>
                </c:pt>
                <c:pt idx="385">
                  <c:v>0.49691068199999999</c:v>
                </c:pt>
                <c:pt idx="386">
                  <c:v>0.49951361799999999</c:v>
                </c:pt>
                <c:pt idx="387">
                  <c:v>0.49951361799999999</c:v>
                </c:pt>
                <c:pt idx="388">
                  <c:v>0.50666785299999995</c:v>
                </c:pt>
                <c:pt idx="389">
                  <c:v>0.511385443</c:v>
                </c:pt>
                <c:pt idx="390">
                  <c:v>0.511385443</c:v>
                </c:pt>
                <c:pt idx="391">
                  <c:v>0.51231266200000003</c:v>
                </c:pt>
                <c:pt idx="392">
                  <c:v>0.51509819400000001</c:v>
                </c:pt>
                <c:pt idx="393">
                  <c:v>0.53117953100000004</c:v>
                </c:pt>
                <c:pt idx="394">
                  <c:v>0.53117953100000004</c:v>
                </c:pt>
                <c:pt idx="395">
                  <c:v>0.53117953100000004</c:v>
                </c:pt>
                <c:pt idx="396">
                  <c:v>0.53117953100000004</c:v>
                </c:pt>
                <c:pt idx="397">
                  <c:v>0.53117953100000004</c:v>
                </c:pt>
                <c:pt idx="398">
                  <c:v>0.53281269600000003</c:v>
                </c:pt>
                <c:pt idx="399">
                  <c:v>0.53535596900000004</c:v>
                </c:pt>
                <c:pt idx="400">
                  <c:v>0.54278799300000002</c:v>
                </c:pt>
                <c:pt idx="401">
                  <c:v>0.54667186899999998</c:v>
                </c:pt>
                <c:pt idx="402">
                  <c:v>0.54708721100000002</c:v>
                </c:pt>
                <c:pt idx="403">
                  <c:v>0.54855872800000005</c:v>
                </c:pt>
                <c:pt idx="404">
                  <c:v>0.54768238599999997</c:v>
                </c:pt>
                <c:pt idx="405">
                  <c:v>0.54599255000000002</c:v>
                </c:pt>
                <c:pt idx="406">
                  <c:v>0.542764986</c:v>
                </c:pt>
                <c:pt idx="407">
                  <c:v>0.53759766200000003</c:v>
                </c:pt>
                <c:pt idx="408">
                  <c:v>0.53440615000000002</c:v>
                </c:pt>
                <c:pt idx="409">
                  <c:v>0.53440615000000002</c:v>
                </c:pt>
                <c:pt idx="410">
                  <c:v>0.53440615000000002</c:v>
                </c:pt>
                <c:pt idx="411">
                  <c:v>0.53440615000000002</c:v>
                </c:pt>
                <c:pt idx="412">
                  <c:v>0.53722356699999996</c:v>
                </c:pt>
                <c:pt idx="413">
                  <c:v>0.53722356699999996</c:v>
                </c:pt>
                <c:pt idx="414">
                  <c:v>0.542764986</c:v>
                </c:pt>
                <c:pt idx="415">
                  <c:v>0.545969543</c:v>
                </c:pt>
                <c:pt idx="416">
                  <c:v>0.55669167399999997</c:v>
                </c:pt>
                <c:pt idx="417">
                  <c:v>0.57552495800000003</c:v>
                </c:pt>
                <c:pt idx="418">
                  <c:v>0.58767864199999997</c:v>
                </c:pt>
                <c:pt idx="419">
                  <c:v>0.56834686999999995</c:v>
                </c:pt>
                <c:pt idx="420">
                  <c:v>0.54239088999999996</c:v>
                </c:pt>
                <c:pt idx="421">
                  <c:v>0.53273173799999995</c:v>
                </c:pt>
                <c:pt idx="422">
                  <c:v>0.51813114800000004</c:v>
                </c:pt>
                <c:pt idx="423">
                  <c:v>0.51813114800000004</c:v>
                </c:pt>
                <c:pt idx="424">
                  <c:v>0.53273173799999995</c:v>
                </c:pt>
                <c:pt idx="425">
                  <c:v>0.53273173799999995</c:v>
                </c:pt>
                <c:pt idx="426">
                  <c:v>0.53273173799999995</c:v>
                </c:pt>
                <c:pt idx="427">
                  <c:v>0.53273173799999995</c:v>
                </c:pt>
                <c:pt idx="428">
                  <c:v>0.547949625</c:v>
                </c:pt>
                <c:pt idx="429">
                  <c:v>0.55203152200000005</c:v>
                </c:pt>
                <c:pt idx="430">
                  <c:v>0.55203152200000005</c:v>
                </c:pt>
                <c:pt idx="431">
                  <c:v>0.54606195999999996</c:v>
                </c:pt>
                <c:pt idx="432">
                  <c:v>0.53304333100000001</c:v>
                </c:pt>
                <c:pt idx="433">
                  <c:v>0.52691954600000002</c:v>
                </c:pt>
                <c:pt idx="434">
                  <c:v>0.52011500399999999</c:v>
                </c:pt>
                <c:pt idx="435">
                  <c:v>0.52011500399999999</c:v>
                </c:pt>
                <c:pt idx="436">
                  <c:v>0.52011500399999999</c:v>
                </c:pt>
                <c:pt idx="437">
                  <c:v>0.50889377700000005</c:v>
                </c:pt>
                <c:pt idx="438">
                  <c:v>0.50058579400000003</c:v>
                </c:pt>
                <c:pt idx="439">
                  <c:v>0.50889377700000005</c:v>
                </c:pt>
                <c:pt idx="440">
                  <c:v>0.536846555</c:v>
                </c:pt>
                <c:pt idx="441">
                  <c:v>0.54813586700000005</c:v>
                </c:pt>
                <c:pt idx="442">
                  <c:v>0.54813586700000005</c:v>
                </c:pt>
                <c:pt idx="443">
                  <c:v>0.54606195999999996</c:v>
                </c:pt>
                <c:pt idx="444">
                  <c:v>0.53935602500000002</c:v>
                </c:pt>
                <c:pt idx="445">
                  <c:v>0.54606195999999996</c:v>
                </c:pt>
                <c:pt idx="446">
                  <c:v>0.54813586700000005</c:v>
                </c:pt>
                <c:pt idx="447">
                  <c:v>0.55276540100000005</c:v>
                </c:pt>
                <c:pt idx="448">
                  <c:v>0.55276540100000005</c:v>
                </c:pt>
                <c:pt idx="449">
                  <c:v>0.55752945499999995</c:v>
                </c:pt>
                <c:pt idx="450">
                  <c:v>0.55752945499999995</c:v>
                </c:pt>
                <c:pt idx="451">
                  <c:v>0.55881166199999999</c:v>
                </c:pt>
                <c:pt idx="452">
                  <c:v>0.55920813899999999</c:v>
                </c:pt>
                <c:pt idx="453">
                  <c:v>0.55986297799999996</c:v>
                </c:pt>
                <c:pt idx="454">
                  <c:v>0.55986297799999996</c:v>
                </c:pt>
                <c:pt idx="455">
                  <c:v>0.55920813899999999</c:v>
                </c:pt>
                <c:pt idx="456">
                  <c:v>0.55774520299999997</c:v>
                </c:pt>
                <c:pt idx="457">
                  <c:v>0.55920813899999999</c:v>
                </c:pt>
                <c:pt idx="458">
                  <c:v>0.55986297799999996</c:v>
                </c:pt>
                <c:pt idx="459">
                  <c:v>0.55986297799999996</c:v>
                </c:pt>
                <c:pt idx="460">
                  <c:v>0.55920813899999999</c:v>
                </c:pt>
                <c:pt idx="461">
                  <c:v>0.554047607</c:v>
                </c:pt>
                <c:pt idx="462">
                  <c:v>0.55920813899999999</c:v>
                </c:pt>
                <c:pt idx="463">
                  <c:v>0.55986297799999996</c:v>
                </c:pt>
                <c:pt idx="464">
                  <c:v>0.56685107700000004</c:v>
                </c:pt>
                <c:pt idx="465">
                  <c:v>0.56685107700000004</c:v>
                </c:pt>
                <c:pt idx="466">
                  <c:v>0.574628676</c:v>
                </c:pt>
                <c:pt idx="467">
                  <c:v>0.56685107700000004</c:v>
                </c:pt>
                <c:pt idx="468">
                  <c:v>0.51945258599999999</c:v>
                </c:pt>
                <c:pt idx="469">
                  <c:v>0.52691479500000005</c:v>
                </c:pt>
                <c:pt idx="470">
                  <c:v>0.52691479500000005</c:v>
                </c:pt>
                <c:pt idx="471">
                  <c:v>0.53117794600000001</c:v>
                </c:pt>
                <c:pt idx="472">
                  <c:v>0.53129765600000001</c:v>
                </c:pt>
                <c:pt idx="473">
                  <c:v>0.52958007900000004</c:v>
                </c:pt>
                <c:pt idx="474">
                  <c:v>0.52958007900000004</c:v>
                </c:pt>
                <c:pt idx="475">
                  <c:v>0.52958007900000004</c:v>
                </c:pt>
                <c:pt idx="476">
                  <c:v>0.52958007900000004</c:v>
                </c:pt>
                <c:pt idx="477">
                  <c:v>0.52958007900000004</c:v>
                </c:pt>
                <c:pt idx="478">
                  <c:v>0.52958007900000004</c:v>
                </c:pt>
                <c:pt idx="479">
                  <c:v>0.52958007900000004</c:v>
                </c:pt>
                <c:pt idx="480">
                  <c:v>0.58151624899999999</c:v>
                </c:pt>
                <c:pt idx="481">
                  <c:v>0.58488142200000004</c:v>
                </c:pt>
                <c:pt idx="482">
                  <c:v>0.58151624899999999</c:v>
                </c:pt>
                <c:pt idx="483">
                  <c:v>0.55261691400000001</c:v>
                </c:pt>
                <c:pt idx="484">
                  <c:v>0.53411347300000001</c:v>
                </c:pt>
                <c:pt idx="485">
                  <c:v>0.56114041400000003</c:v>
                </c:pt>
                <c:pt idx="486">
                  <c:v>0.57353968799999999</c:v>
                </c:pt>
                <c:pt idx="487">
                  <c:v>0.55523492100000005</c:v>
                </c:pt>
                <c:pt idx="488">
                  <c:v>0.54283564699999998</c:v>
                </c:pt>
                <c:pt idx="489">
                  <c:v>0.536167544</c:v>
                </c:pt>
                <c:pt idx="490">
                  <c:v>0.536167544</c:v>
                </c:pt>
                <c:pt idx="491">
                  <c:v>0.536167544</c:v>
                </c:pt>
                <c:pt idx="492">
                  <c:v>0.536167544</c:v>
                </c:pt>
                <c:pt idx="493">
                  <c:v>0.536167544</c:v>
                </c:pt>
                <c:pt idx="494">
                  <c:v>0.536167544</c:v>
                </c:pt>
                <c:pt idx="495">
                  <c:v>0.536167544</c:v>
                </c:pt>
                <c:pt idx="496">
                  <c:v>0.536167544</c:v>
                </c:pt>
                <c:pt idx="497">
                  <c:v>0.536167544</c:v>
                </c:pt>
                <c:pt idx="498">
                  <c:v>0.536167544</c:v>
                </c:pt>
                <c:pt idx="499">
                  <c:v>0.536167544</c:v>
                </c:pt>
                <c:pt idx="500">
                  <c:v>0.52764404399999998</c:v>
                </c:pt>
                <c:pt idx="501">
                  <c:v>0.52384035799999995</c:v>
                </c:pt>
                <c:pt idx="502">
                  <c:v>0.52764404399999998</c:v>
                </c:pt>
                <c:pt idx="503">
                  <c:v>0.536167544</c:v>
                </c:pt>
                <c:pt idx="504">
                  <c:v>0.53636621699999998</c:v>
                </c:pt>
                <c:pt idx="505">
                  <c:v>0.53636621699999998</c:v>
                </c:pt>
                <c:pt idx="506">
                  <c:v>0.53636621699999998</c:v>
                </c:pt>
                <c:pt idx="507">
                  <c:v>0.555656178</c:v>
                </c:pt>
                <c:pt idx="508">
                  <c:v>0.57518186400000004</c:v>
                </c:pt>
                <c:pt idx="509">
                  <c:v>0.59136596500000005</c:v>
                </c:pt>
                <c:pt idx="510">
                  <c:v>0.59637550299999997</c:v>
                </c:pt>
                <c:pt idx="511">
                  <c:v>0.59637550299999997</c:v>
                </c:pt>
                <c:pt idx="512">
                  <c:v>0.595141641</c:v>
                </c:pt>
                <c:pt idx="513">
                  <c:v>0.59775562699999996</c:v>
                </c:pt>
                <c:pt idx="514">
                  <c:v>0.60020265699999997</c:v>
                </c:pt>
                <c:pt idx="515">
                  <c:v>0.60020265699999997</c:v>
                </c:pt>
                <c:pt idx="516">
                  <c:v>0.60020265699999997</c:v>
                </c:pt>
                <c:pt idx="517">
                  <c:v>0.60020265699999997</c:v>
                </c:pt>
                <c:pt idx="518">
                  <c:v>0.60049571800000001</c:v>
                </c:pt>
                <c:pt idx="519">
                  <c:v>0.60049571800000001</c:v>
                </c:pt>
                <c:pt idx="520">
                  <c:v>0.60277897700000005</c:v>
                </c:pt>
                <c:pt idx="521">
                  <c:v>0.606219387</c:v>
                </c:pt>
                <c:pt idx="522">
                  <c:v>0.61229652800000001</c:v>
                </c:pt>
                <c:pt idx="523">
                  <c:v>0.60393612699999999</c:v>
                </c:pt>
                <c:pt idx="524">
                  <c:v>0.60393612699999999</c:v>
                </c:pt>
                <c:pt idx="525">
                  <c:v>0.61229652800000001</c:v>
                </c:pt>
                <c:pt idx="526">
                  <c:v>0.60393612699999999</c:v>
                </c:pt>
                <c:pt idx="527">
                  <c:v>0.59515069099999995</c:v>
                </c:pt>
                <c:pt idx="528">
                  <c:v>0.59457076399999997</c:v>
                </c:pt>
                <c:pt idx="529">
                  <c:v>0.584690512</c:v>
                </c:pt>
                <c:pt idx="530">
                  <c:v>0.584690512</c:v>
                </c:pt>
                <c:pt idx="531">
                  <c:v>0.59457076399999997</c:v>
                </c:pt>
                <c:pt idx="532">
                  <c:v>0.59515069099999995</c:v>
                </c:pt>
                <c:pt idx="533">
                  <c:v>0.59759772099999997</c:v>
                </c:pt>
                <c:pt idx="534">
                  <c:v>0.60393381300000004</c:v>
                </c:pt>
                <c:pt idx="535">
                  <c:v>0.61450963400000003</c:v>
                </c:pt>
                <c:pt idx="536">
                  <c:v>0.61785922500000001</c:v>
                </c:pt>
                <c:pt idx="537">
                  <c:v>0.61958439799999998</c:v>
                </c:pt>
                <c:pt idx="538">
                  <c:v>0.61785922500000001</c:v>
                </c:pt>
                <c:pt idx="539">
                  <c:v>0.61450963400000003</c:v>
                </c:pt>
                <c:pt idx="540">
                  <c:v>0.60393381300000004</c:v>
                </c:pt>
                <c:pt idx="541">
                  <c:v>0.59562248600000001</c:v>
                </c:pt>
                <c:pt idx="542">
                  <c:v>0.59457076399999997</c:v>
                </c:pt>
                <c:pt idx="543">
                  <c:v>0.584690512</c:v>
                </c:pt>
                <c:pt idx="544">
                  <c:v>0.56858015299999998</c:v>
                </c:pt>
                <c:pt idx="545">
                  <c:v>0.53763925899999998</c:v>
                </c:pt>
                <c:pt idx="546">
                  <c:v>0.52181276200000004</c:v>
                </c:pt>
                <c:pt idx="547">
                  <c:v>0.50955356600000001</c:v>
                </c:pt>
                <c:pt idx="548">
                  <c:v>0.50259899200000002</c:v>
                </c:pt>
                <c:pt idx="549">
                  <c:v>0.50259899200000002</c:v>
                </c:pt>
                <c:pt idx="550">
                  <c:v>0.50259899200000002</c:v>
                </c:pt>
                <c:pt idx="551">
                  <c:v>0.50259899200000002</c:v>
                </c:pt>
                <c:pt idx="552">
                  <c:v>0.495602979</c:v>
                </c:pt>
                <c:pt idx="553">
                  <c:v>0.48837584299999998</c:v>
                </c:pt>
                <c:pt idx="554">
                  <c:v>0.476915388</c:v>
                </c:pt>
                <c:pt idx="555">
                  <c:v>0.46504141399999999</c:v>
                </c:pt>
                <c:pt idx="556">
                  <c:v>0.45210136499999998</c:v>
                </c:pt>
                <c:pt idx="557">
                  <c:v>0.41945296100000001</c:v>
                </c:pt>
                <c:pt idx="558">
                  <c:v>0.39370498199999998</c:v>
                </c:pt>
                <c:pt idx="559">
                  <c:v>0.45210136499999998</c:v>
                </c:pt>
                <c:pt idx="560">
                  <c:v>0.476915388</c:v>
                </c:pt>
                <c:pt idx="561">
                  <c:v>0.494069445</c:v>
                </c:pt>
                <c:pt idx="562">
                  <c:v>0.49894755099999999</c:v>
                </c:pt>
                <c:pt idx="563">
                  <c:v>0.50132938299999996</c:v>
                </c:pt>
                <c:pt idx="564">
                  <c:v>0.50227191100000002</c:v>
                </c:pt>
                <c:pt idx="565">
                  <c:v>0.50227191100000002</c:v>
                </c:pt>
                <c:pt idx="566">
                  <c:v>0.50227191100000002</c:v>
                </c:pt>
                <c:pt idx="567">
                  <c:v>0.50354151899999999</c:v>
                </c:pt>
                <c:pt idx="568">
                  <c:v>0.50390891000000004</c:v>
                </c:pt>
                <c:pt idx="569">
                  <c:v>0.50405992899999996</c:v>
                </c:pt>
                <c:pt idx="570">
                  <c:v>0.50405992899999996</c:v>
                </c:pt>
                <c:pt idx="571">
                  <c:v>0.50405992899999996</c:v>
                </c:pt>
                <c:pt idx="572">
                  <c:v>0.50405992899999996</c:v>
                </c:pt>
                <c:pt idx="573">
                  <c:v>0.50582274599999999</c:v>
                </c:pt>
                <c:pt idx="574">
                  <c:v>0.50814741200000002</c:v>
                </c:pt>
                <c:pt idx="575">
                  <c:v>0.52252159200000003</c:v>
                </c:pt>
                <c:pt idx="576">
                  <c:v>0.53879463900000002</c:v>
                </c:pt>
                <c:pt idx="577">
                  <c:v>0.53879463900000002</c:v>
                </c:pt>
                <c:pt idx="578">
                  <c:v>0.53354780899999998</c:v>
                </c:pt>
                <c:pt idx="579">
                  <c:v>0.53354780899999998</c:v>
                </c:pt>
                <c:pt idx="580">
                  <c:v>0.51917362899999997</c:v>
                </c:pt>
                <c:pt idx="581">
                  <c:v>0.51917362899999997</c:v>
                </c:pt>
                <c:pt idx="582">
                  <c:v>0.51917362899999997</c:v>
                </c:pt>
                <c:pt idx="583">
                  <c:v>0.51917362899999997</c:v>
                </c:pt>
                <c:pt idx="584">
                  <c:v>0.51917362899999997</c:v>
                </c:pt>
                <c:pt idx="585">
                  <c:v>0.51917362899999997</c:v>
                </c:pt>
                <c:pt idx="586">
                  <c:v>0.51917362899999997</c:v>
                </c:pt>
                <c:pt idx="587">
                  <c:v>0.53669801100000003</c:v>
                </c:pt>
                <c:pt idx="588">
                  <c:v>0.53669801100000003</c:v>
                </c:pt>
                <c:pt idx="589">
                  <c:v>0.53669801100000003</c:v>
                </c:pt>
                <c:pt idx="590">
                  <c:v>0.53669801100000003</c:v>
                </c:pt>
                <c:pt idx="591">
                  <c:v>0.53669801100000003</c:v>
                </c:pt>
                <c:pt idx="592">
                  <c:v>0.53669801100000003</c:v>
                </c:pt>
                <c:pt idx="593">
                  <c:v>0.54125420300000004</c:v>
                </c:pt>
                <c:pt idx="594">
                  <c:v>0.54125420300000004</c:v>
                </c:pt>
                <c:pt idx="595">
                  <c:v>0.54125420300000004</c:v>
                </c:pt>
                <c:pt idx="596">
                  <c:v>0.54125420300000004</c:v>
                </c:pt>
                <c:pt idx="597">
                  <c:v>0.54125420300000004</c:v>
                </c:pt>
                <c:pt idx="598">
                  <c:v>0.54769622699999998</c:v>
                </c:pt>
                <c:pt idx="599">
                  <c:v>0.55580571599999995</c:v>
                </c:pt>
                <c:pt idx="600">
                  <c:v>0.55580571599999995</c:v>
                </c:pt>
                <c:pt idx="601">
                  <c:v>0.55580571599999995</c:v>
                </c:pt>
                <c:pt idx="602">
                  <c:v>0.55580571599999995</c:v>
                </c:pt>
                <c:pt idx="603">
                  <c:v>0.55958052000000003</c:v>
                </c:pt>
                <c:pt idx="604">
                  <c:v>0.56264909200000002</c:v>
                </c:pt>
                <c:pt idx="605">
                  <c:v>0.56958683200000004</c:v>
                </c:pt>
                <c:pt idx="606">
                  <c:v>0.57692629200000001</c:v>
                </c:pt>
                <c:pt idx="607">
                  <c:v>0.57692629200000001</c:v>
                </c:pt>
                <c:pt idx="608">
                  <c:v>0.57692629200000001</c:v>
                </c:pt>
                <c:pt idx="609">
                  <c:v>0.57913028899999996</c:v>
                </c:pt>
                <c:pt idx="610">
                  <c:v>0.57692629200000001</c:v>
                </c:pt>
                <c:pt idx="611">
                  <c:v>0.56651825899999997</c:v>
                </c:pt>
                <c:pt idx="612">
                  <c:v>0.56651825899999997</c:v>
                </c:pt>
                <c:pt idx="613">
                  <c:v>0.56019905599999997</c:v>
                </c:pt>
                <c:pt idx="614">
                  <c:v>0.53804024500000003</c:v>
                </c:pt>
                <c:pt idx="615">
                  <c:v>0.53804024500000003</c:v>
                </c:pt>
                <c:pt idx="616">
                  <c:v>0.53804024500000003</c:v>
                </c:pt>
                <c:pt idx="617">
                  <c:v>0.53804024500000003</c:v>
                </c:pt>
                <c:pt idx="618">
                  <c:v>0.53804024500000003</c:v>
                </c:pt>
                <c:pt idx="619">
                  <c:v>0.53804024500000003</c:v>
                </c:pt>
                <c:pt idx="620">
                  <c:v>0.56410115699999996</c:v>
                </c:pt>
                <c:pt idx="621">
                  <c:v>0.58723741200000001</c:v>
                </c:pt>
                <c:pt idx="622">
                  <c:v>0.58723741200000001</c:v>
                </c:pt>
                <c:pt idx="623">
                  <c:v>0.59164050400000001</c:v>
                </c:pt>
                <c:pt idx="624">
                  <c:v>0.58723741200000001</c:v>
                </c:pt>
                <c:pt idx="625">
                  <c:v>0.58723741200000001</c:v>
                </c:pt>
                <c:pt idx="626">
                  <c:v>0.58723741200000001</c:v>
                </c:pt>
                <c:pt idx="627">
                  <c:v>0.58723741200000001</c:v>
                </c:pt>
                <c:pt idx="628">
                  <c:v>0.58723741200000001</c:v>
                </c:pt>
                <c:pt idx="629">
                  <c:v>0.58723741200000001</c:v>
                </c:pt>
                <c:pt idx="630">
                  <c:v>0.59152394600000002</c:v>
                </c:pt>
                <c:pt idx="631">
                  <c:v>0.59817334499999997</c:v>
                </c:pt>
                <c:pt idx="632">
                  <c:v>0.59817334499999997</c:v>
                </c:pt>
                <c:pt idx="633">
                  <c:v>0.59817334499999997</c:v>
                </c:pt>
                <c:pt idx="634">
                  <c:v>0.59817334499999997</c:v>
                </c:pt>
                <c:pt idx="635">
                  <c:v>0.59817334499999997</c:v>
                </c:pt>
                <c:pt idx="636">
                  <c:v>0.59817334499999997</c:v>
                </c:pt>
                <c:pt idx="637">
                  <c:v>0.59817334499999997</c:v>
                </c:pt>
                <c:pt idx="638">
                  <c:v>0.60482794500000003</c:v>
                </c:pt>
                <c:pt idx="639">
                  <c:v>0.60737783499999998</c:v>
                </c:pt>
                <c:pt idx="640">
                  <c:v>0.60737783499999998</c:v>
                </c:pt>
                <c:pt idx="641">
                  <c:v>0.60737783499999998</c:v>
                </c:pt>
                <c:pt idx="642">
                  <c:v>0.61178803400000004</c:v>
                </c:pt>
                <c:pt idx="643">
                  <c:v>0.60737783499999998</c:v>
                </c:pt>
                <c:pt idx="644">
                  <c:v>0.61172597200000001</c:v>
                </c:pt>
                <c:pt idx="645">
                  <c:v>0.61369448100000001</c:v>
                </c:pt>
                <c:pt idx="646">
                  <c:v>0.62029994700000002</c:v>
                </c:pt>
                <c:pt idx="647">
                  <c:v>0.62817350100000002</c:v>
                </c:pt>
                <c:pt idx="648">
                  <c:v>0.62946892600000004</c:v>
                </c:pt>
                <c:pt idx="649">
                  <c:v>0.62817350100000002</c:v>
                </c:pt>
                <c:pt idx="650">
                  <c:v>0.62889608399999997</c:v>
                </c:pt>
                <c:pt idx="651">
                  <c:v>0.62889608399999997</c:v>
                </c:pt>
                <c:pt idx="652">
                  <c:v>0.62243789100000002</c:v>
                </c:pt>
                <c:pt idx="653">
                  <c:v>0.62243789100000002</c:v>
                </c:pt>
                <c:pt idx="654">
                  <c:v>0.62243789100000002</c:v>
                </c:pt>
                <c:pt idx="655">
                  <c:v>0.61483339800000003</c:v>
                </c:pt>
                <c:pt idx="656">
                  <c:v>0.607298059</c:v>
                </c:pt>
                <c:pt idx="657">
                  <c:v>0.60051557600000005</c:v>
                </c:pt>
                <c:pt idx="658">
                  <c:v>0.60051557600000005</c:v>
                </c:pt>
                <c:pt idx="659">
                  <c:v>0.58660197000000003</c:v>
                </c:pt>
                <c:pt idx="660">
                  <c:v>0.57154197200000001</c:v>
                </c:pt>
                <c:pt idx="661">
                  <c:v>0.51322033899999997</c:v>
                </c:pt>
                <c:pt idx="662">
                  <c:v>0.45358250300000003</c:v>
                </c:pt>
                <c:pt idx="663">
                  <c:v>0.43624665699999998</c:v>
                </c:pt>
                <c:pt idx="664">
                  <c:v>0.39230315199999999</c:v>
                </c:pt>
                <c:pt idx="665">
                  <c:v>0.36893806899999998</c:v>
                </c:pt>
                <c:pt idx="666">
                  <c:v>0.35149963299999998</c:v>
                </c:pt>
                <c:pt idx="667">
                  <c:v>0.33004325600000001</c:v>
                </c:pt>
                <c:pt idx="668">
                  <c:v>0.31936162299999998</c:v>
                </c:pt>
                <c:pt idx="669">
                  <c:v>0.31619838</c:v>
                </c:pt>
                <c:pt idx="670">
                  <c:v>0.31619838</c:v>
                </c:pt>
                <c:pt idx="671">
                  <c:v>0.31619838</c:v>
                </c:pt>
                <c:pt idx="672">
                  <c:v>0.30505457400000002</c:v>
                </c:pt>
                <c:pt idx="673">
                  <c:v>0.30505457400000002</c:v>
                </c:pt>
                <c:pt idx="674">
                  <c:v>0.31619838</c:v>
                </c:pt>
                <c:pt idx="675">
                  <c:v>0.326880012</c:v>
                </c:pt>
                <c:pt idx="676">
                  <c:v>0.33768621999999998</c:v>
                </c:pt>
                <c:pt idx="677">
                  <c:v>0.33768621999999998</c:v>
                </c:pt>
                <c:pt idx="678">
                  <c:v>0.326880012</c:v>
                </c:pt>
                <c:pt idx="679">
                  <c:v>0.30910832700000002</c:v>
                </c:pt>
                <c:pt idx="680">
                  <c:v>0.30910832700000002</c:v>
                </c:pt>
                <c:pt idx="681">
                  <c:v>0.30910832700000002</c:v>
                </c:pt>
                <c:pt idx="682">
                  <c:v>0.30910832700000002</c:v>
                </c:pt>
                <c:pt idx="683">
                  <c:v>0.30910832700000002</c:v>
                </c:pt>
                <c:pt idx="684">
                  <c:v>0.30910832700000002</c:v>
                </c:pt>
                <c:pt idx="685">
                  <c:v>0.30910832700000002</c:v>
                </c:pt>
                <c:pt idx="686">
                  <c:v>0.30910832700000002</c:v>
                </c:pt>
                <c:pt idx="687">
                  <c:v>0.33191699200000002</c:v>
                </c:pt>
                <c:pt idx="688">
                  <c:v>0.33191699200000002</c:v>
                </c:pt>
                <c:pt idx="689">
                  <c:v>0.345888837</c:v>
                </c:pt>
                <c:pt idx="690">
                  <c:v>0.34415021299999998</c:v>
                </c:pt>
                <c:pt idx="691">
                  <c:v>0.338546554</c:v>
                </c:pt>
                <c:pt idx="692">
                  <c:v>0.34415021299999998</c:v>
                </c:pt>
                <c:pt idx="693">
                  <c:v>0.345888837</c:v>
                </c:pt>
                <c:pt idx="694">
                  <c:v>0.345888837</c:v>
                </c:pt>
                <c:pt idx="695">
                  <c:v>0.34179102099999997</c:v>
                </c:pt>
                <c:pt idx="696">
                  <c:v>0.33772913700000001</c:v>
                </c:pt>
                <c:pt idx="697">
                  <c:v>0.33772913700000001</c:v>
                </c:pt>
                <c:pt idx="698">
                  <c:v>0.33772913700000001</c:v>
                </c:pt>
                <c:pt idx="699">
                  <c:v>0.33772913700000001</c:v>
                </c:pt>
                <c:pt idx="700">
                  <c:v>0.33772913700000001</c:v>
                </c:pt>
                <c:pt idx="701">
                  <c:v>0.33772913700000001</c:v>
                </c:pt>
                <c:pt idx="702">
                  <c:v>0.34669782999999998</c:v>
                </c:pt>
                <c:pt idx="703">
                  <c:v>0.35819670399999998</c:v>
                </c:pt>
                <c:pt idx="704">
                  <c:v>0.36149663799999998</c:v>
                </c:pt>
                <c:pt idx="705">
                  <c:v>0.36223540599999998</c:v>
                </c:pt>
                <c:pt idx="706">
                  <c:v>0.36475259300000001</c:v>
                </c:pt>
                <c:pt idx="707">
                  <c:v>0.37100155699999998</c:v>
                </c:pt>
                <c:pt idx="708">
                  <c:v>0.37502754799999999</c:v>
                </c:pt>
                <c:pt idx="709">
                  <c:v>0.37502754799999999</c:v>
                </c:pt>
                <c:pt idx="710">
                  <c:v>0.38410052500000003</c:v>
                </c:pt>
                <c:pt idx="711">
                  <c:v>0.40660216199999999</c:v>
                </c:pt>
                <c:pt idx="712">
                  <c:v>0.43153677499999998</c:v>
                </c:pt>
                <c:pt idx="713">
                  <c:v>0.43666303899999998</c:v>
                </c:pt>
                <c:pt idx="714">
                  <c:v>0.455420773</c:v>
                </c:pt>
                <c:pt idx="715">
                  <c:v>0.455420773</c:v>
                </c:pt>
                <c:pt idx="716">
                  <c:v>0.455420773</c:v>
                </c:pt>
                <c:pt idx="717">
                  <c:v>0.455420773</c:v>
                </c:pt>
                <c:pt idx="718">
                  <c:v>0.455420773</c:v>
                </c:pt>
                <c:pt idx="719">
                  <c:v>0.455420773</c:v>
                </c:pt>
                <c:pt idx="720">
                  <c:v>0.48324795700000001</c:v>
                </c:pt>
                <c:pt idx="721">
                  <c:v>0.51374960599999997</c:v>
                </c:pt>
                <c:pt idx="722">
                  <c:v>0.51374960599999997</c:v>
                </c:pt>
                <c:pt idx="723">
                  <c:v>0.50258599400000004</c:v>
                </c:pt>
                <c:pt idx="724">
                  <c:v>0.476174861</c:v>
                </c:pt>
                <c:pt idx="725">
                  <c:v>0.45164238699999998</c:v>
                </c:pt>
                <c:pt idx="726">
                  <c:v>0.43153677499999998</c:v>
                </c:pt>
                <c:pt idx="727">
                  <c:v>0.41600130800000001</c:v>
                </c:pt>
                <c:pt idx="728">
                  <c:v>0.41103282899999999</c:v>
                </c:pt>
                <c:pt idx="729">
                  <c:v>0.40588774500000002</c:v>
                </c:pt>
                <c:pt idx="730">
                  <c:v>0.40061683199999998</c:v>
                </c:pt>
                <c:pt idx="731">
                  <c:v>0.39840722099999998</c:v>
                </c:pt>
                <c:pt idx="732">
                  <c:v>0.38744071499999999</c:v>
                </c:pt>
                <c:pt idx="733">
                  <c:v>0.38744071499999999</c:v>
                </c:pt>
                <c:pt idx="734">
                  <c:v>0.38744071499999999</c:v>
                </c:pt>
                <c:pt idx="735">
                  <c:v>0.40061683199999998</c:v>
                </c:pt>
                <c:pt idx="736">
                  <c:v>0.41103282899999999</c:v>
                </c:pt>
                <c:pt idx="737">
                  <c:v>0.42352419899999999</c:v>
                </c:pt>
                <c:pt idx="738">
                  <c:v>0.42784429299999999</c:v>
                </c:pt>
                <c:pt idx="739">
                  <c:v>0.45247996800000001</c:v>
                </c:pt>
                <c:pt idx="740">
                  <c:v>0.466088689</c:v>
                </c:pt>
                <c:pt idx="741">
                  <c:v>0.466088689</c:v>
                </c:pt>
                <c:pt idx="742">
                  <c:v>0.46862815400000002</c:v>
                </c:pt>
                <c:pt idx="743">
                  <c:v>0.47094460300000002</c:v>
                </c:pt>
                <c:pt idx="744">
                  <c:v>0.47094460300000002</c:v>
                </c:pt>
                <c:pt idx="745">
                  <c:v>0.47798260999999997</c:v>
                </c:pt>
                <c:pt idx="746">
                  <c:v>0.498282748</c:v>
                </c:pt>
                <c:pt idx="747">
                  <c:v>0.50364528600000003</c:v>
                </c:pt>
                <c:pt idx="748">
                  <c:v>0.528319231</c:v>
                </c:pt>
                <c:pt idx="749">
                  <c:v>0.528319231</c:v>
                </c:pt>
                <c:pt idx="750">
                  <c:v>0.528319231</c:v>
                </c:pt>
                <c:pt idx="751">
                  <c:v>0.528319231</c:v>
                </c:pt>
                <c:pt idx="752">
                  <c:v>0.528319231</c:v>
                </c:pt>
                <c:pt idx="753">
                  <c:v>0.528319231</c:v>
                </c:pt>
                <c:pt idx="754">
                  <c:v>0.50364528600000003</c:v>
                </c:pt>
                <c:pt idx="755">
                  <c:v>0.48847933799999999</c:v>
                </c:pt>
                <c:pt idx="756">
                  <c:v>0.46938306099999999</c:v>
                </c:pt>
                <c:pt idx="757">
                  <c:v>0.46938306099999999</c:v>
                </c:pt>
                <c:pt idx="758">
                  <c:v>0.47188169200000002</c:v>
                </c:pt>
                <c:pt idx="759">
                  <c:v>0.45990470300000003</c:v>
                </c:pt>
                <c:pt idx="760">
                  <c:v>0.44861403</c:v>
                </c:pt>
                <c:pt idx="761">
                  <c:v>0.44494586000000003</c:v>
                </c:pt>
                <c:pt idx="762">
                  <c:v>0.44494586000000003</c:v>
                </c:pt>
                <c:pt idx="763">
                  <c:v>0.44861403</c:v>
                </c:pt>
                <c:pt idx="764">
                  <c:v>0.45990470300000003</c:v>
                </c:pt>
                <c:pt idx="765">
                  <c:v>0.44861403</c:v>
                </c:pt>
                <c:pt idx="766">
                  <c:v>0.44494586000000003</c:v>
                </c:pt>
                <c:pt idx="767">
                  <c:v>0.43645684000000001</c:v>
                </c:pt>
                <c:pt idx="768">
                  <c:v>0.42700631300000003</c:v>
                </c:pt>
                <c:pt idx="769">
                  <c:v>0.43645684000000001</c:v>
                </c:pt>
                <c:pt idx="770">
                  <c:v>0.44494586000000003</c:v>
                </c:pt>
                <c:pt idx="771">
                  <c:v>0.44861403</c:v>
                </c:pt>
                <c:pt idx="772">
                  <c:v>0.45990470300000003</c:v>
                </c:pt>
                <c:pt idx="773">
                  <c:v>0.47484216600000001</c:v>
                </c:pt>
                <c:pt idx="774">
                  <c:v>0.48508479700000001</c:v>
                </c:pt>
                <c:pt idx="775">
                  <c:v>0.49380460399999998</c:v>
                </c:pt>
                <c:pt idx="776">
                  <c:v>0.50121881800000001</c:v>
                </c:pt>
                <c:pt idx="777">
                  <c:v>0.49380460399999998</c:v>
                </c:pt>
                <c:pt idx="778">
                  <c:v>0.50121881800000001</c:v>
                </c:pt>
                <c:pt idx="779">
                  <c:v>0.50489006700000005</c:v>
                </c:pt>
                <c:pt idx="780">
                  <c:v>0.50489006700000005</c:v>
                </c:pt>
                <c:pt idx="781">
                  <c:v>0.50489006700000005</c:v>
                </c:pt>
                <c:pt idx="782">
                  <c:v>0.507472696</c:v>
                </c:pt>
                <c:pt idx="783">
                  <c:v>0.507472696</c:v>
                </c:pt>
                <c:pt idx="784">
                  <c:v>0.507472696</c:v>
                </c:pt>
                <c:pt idx="785">
                  <c:v>0.51261174600000003</c:v>
                </c:pt>
                <c:pt idx="786">
                  <c:v>0.52222695299999999</c:v>
                </c:pt>
                <c:pt idx="787">
                  <c:v>0.54276506800000002</c:v>
                </c:pt>
                <c:pt idx="788">
                  <c:v>0.54934975200000002</c:v>
                </c:pt>
                <c:pt idx="789">
                  <c:v>0.55315789299999996</c:v>
                </c:pt>
                <c:pt idx="790">
                  <c:v>0.55599939799999998</c:v>
                </c:pt>
                <c:pt idx="791">
                  <c:v>0.56060718399999998</c:v>
                </c:pt>
                <c:pt idx="792">
                  <c:v>0.56873889799999999</c:v>
                </c:pt>
                <c:pt idx="793">
                  <c:v>0.57251200499999999</c:v>
                </c:pt>
                <c:pt idx="794">
                  <c:v>0.57381775300000004</c:v>
                </c:pt>
                <c:pt idx="795">
                  <c:v>0.57618606400000005</c:v>
                </c:pt>
                <c:pt idx="796">
                  <c:v>0.57370047800000001</c:v>
                </c:pt>
                <c:pt idx="797">
                  <c:v>0.57370047800000001</c:v>
                </c:pt>
                <c:pt idx="798">
                  <c:v>0.57704069800000002</c:v>
                </c:pt>
                <c:pt idx="799">
                  <c:v>0.58089005800000004</c:v>
                </c:pt>
                <c:pt idx="800">
                  <c:v>0.58165202299999996</c:v>
                </c:pt>
                <c:pt idx="801">
                  <c:v>0.58165202299999996</c:v>
                </c:pt>
                <c:pt idx="802">
                  <c:v>0.58022244599999995</c:v>
                </c:pt>
                <c:pt idx="803">
                  <c:v>0.57915231700000003</c:v>
                </c:pt>
                <c:pt idx="804">
                  <c:v>0.57915231700000003</c:v>
                </c:pt>
                <c:pt idx="805">
                  <c:v>0.58022244599999995</c:v>
                </c:pt>
                <c:pt idx="806">
                  <c:v>0.58147246200000002</c:v>
                </c:pt>
                <c:pt idx="807">
                  <c:v>0.582884705</c:v>
                </c:pt>
                <c:pt idx="808">
                  <c:v>0.58342707599999999</c:v>
                </c:pt>
                <c:pt idx="809">
                  <c:v>0.58454184499999995</c:v>
                </c:pt>
                <c:pt idx="810">
                  <c:v>0.58767119999999995</c:v>
                </c:pt>
                <c:pt idx="811">
                  <c:v>0.586585527</c:v>
                </c:pt>
                <c:pt idx="812">
                  <c:v>0.586585527</c:v>
                </c:pt>
                <c:pt idx="813">
                  <c:v>0.591807321</c:v>
                </c:pt>
                <c:pt idx="814">
                  <c:v>0.586585527</c:v>
                </c:pt>
                <c:pt idx="815">
                  <c:v>0.58655643099999999</c:v>
                </c:pt>
                <c:pt idx="816">
                  <c:v>0.59007514900000002</c:v>
                </c:pt>
                <c:pt idx="817">
                  <c:v>0.59216758899999999</c:v>
                </c:pt>
                <c:pt idx="818">
                  <c:v>0.59390188499999996</c:v>
                </c:pt>
                <c:pt idx="819">
                  <c:v>0.593312281</c:v>
                </c:pt>
                <c:pt idx="820">
                  <c:v>0.593312281</c:v>
                </c:pt>
                <c:pt idx="821">
                  <c:v>0.593312281</c:v>
                </c:pt>
                <c:pt idx="822">
                  <c:v>0.59390188499999996</c:v>
                </c:pt>
                <c:pt idx="823">
                  <c:v>0.59409775099999995</c:v>
                </c:pt>
                <c:pt idx="824">
                  <c:v>0.59453878699999996</c:v>
                </c:pt>
                <c:pt idx="825">
                  <c:v>0.59453878699999996</c:v>
                </c:pt>
                <c:pt idx="826">
                  <c:v>0.59453878699999996</c:v>
                </c:pt>
                <c:pt idx="827">
                  <c:v>0.59604843100000005</c:v>
                </c:pt>
                <c:pt idx="828">
                  <c:v>0.59604843100000005</c:v>
                </c:pt>
                <c:pt idx="829">
                  <c:v>0.59604843100000005</c:v>
                </c:pt>
                <c:pt idx="830">
                  <c:v>0.59604843100000005</c:v>
                </c:pt>
                <c:pt idx="831">
                  <c:v>0.59768960900000001</c:v>
                </c:pt>
                <c:pt idx="832">
                  <c:v>0.59604843100000005</c:v>
                </c:pt>
                <c:pt idx="833">
                  <c:v>0.59394918299999999</c:v>
                </c:pt>
                <c:pt idx="834">
                  <c:v>0.59604843100000005</c:v>
                </c:pt>
                <c:pt idx="835">
                  <c:v>0.59768960900000001</c:v>
                </c:pt>
                <c:pt idx="836">
                  <c:v>0.60074966699999999</c:v>
                </c:pt>
                <c:pt idx="837">
                  <c:v>0.60074966699999999</c:v>
                </c:pt>
                <c:pt idx="838">
                  <c:v>0.59878791200000003</c:v>
                </c:pt>
                <c:pt idx="839">
                  <c:v>0.59878791200000003</c:v>
                </c:pt>
                <c:pt idx="840">
                  <c:v>0.60304947499999995</c:v>
                </c:pt>
                <c:pt idx="841">
                  <c:v>0.61127752300000004</c:v>
                </c:pt>
                <c:pt idx="842">
                  <c:v>0.61602456299999997</c:v>
                </c:pt>
                <c:pt idx="843">
                  <c:v>0.62862084399999996</c:v>
                </c:pt>
                <c:pt idx="844">
                  <c:v>0.63273766200000003</c:v>
                </c:pt>
                <c:pt idx="845">
                  <c:v>0.638536624</c:v>
                </c:pt>
                <c:pt idx="846">
                  <c:v>0.64392713800000001</c:v>
                </c:pt>
                <c:pt idx="847">
                  <c:v>0.64214936600000005</c:v>
                </c:pt>
                <c:pt idx="848">
                  <c:v>0.638536624</c:v>
                </c:pt>
                <c:pt idx="849">
                  <c:v>0.63260006499999999</c:v>
                </c:pt>
                <c:pt idx="850">
                  <c:v>0.63260006499999999</c:v>
                </c:pt>
                <c:pt idx="851">
                  <c:v>0.63260006499999999</c:v>
                </c:pt>
                <c:pt idx="852">
                  <c:v>0.63260006499999999</c:v>
                </c:pt>
                <c:pt idx="853">
                  <c:v>0.63260006499999999</c:v>
                </c:pt>
                <c:pt idx="854">
                  <c:v>0.638536624</c:v>
                </c:pt>
                <c:pt idx="855">
                  <c:v>0.63260006499999999</c:v>
                </c:pt>
                <c:pt idx="856">
                  <c:v>0.62784814600000005</c:v>
                </c:pt>
                <c:pt idx="857">
                  <c:v>0.61267200399999999</c:v>
                </c:pt>
                <c:pt idx="858">
                  <c:v>0.57840274000000003</c:v>
                </c:pt>
                <c:pt idx="859">
                  <c:v>0.57140706299999999</c:v>
                </c:pt>
                <c:pt idx="860">
                  <c:v>0.55871119599999997</c:v>
                </c:pt>
                <c:pt idx="861">
                  <c:v>0.53968927099999997</c:v>
                </c:pt>
                <c:pt idx="862">
                  <c:v>0.51624025900000003</c:v>
                </c:pt>
                <c:pt idx="863">
                  <c:v>0.47972697399999997</c:v>
                </c:pt>
                <c:pt idx="864">
                  <c:v>0.43759269099999998</c:v>
                </c:pt>
                <c:pt idx="865">
                  <c:v>0.409828582</c:v>
                </c:pt>
                <c:pt idx="866">
                  <c:v>0.336516443</c:v>
                </c:pt>
                <c:pt idx="867">
                  <c:v>0.336516443</c:v>
                </c:pt>
                <c:pt idx="868">
                  <c:v>0.336516443</c:v>
                </c:pt>
                <c:pt idx="869">
                  <c:v>0.336516443</c:v>
                </c:pt>
                <c:pt idx="870">
                  <c:v>0.336516443</c:v>
                </c:pt>
                <c:pt idx="871">
                  <c:v>0.336516443</c:v>
                </c:pt>
                <c:pt idx="872">
                  <c:v>0.33785004400000002</c:v>
                </c:pt>
                <c:pt idx="873">
                  <c:v>0.45196286499999999</c:v>
                </c:pt>
                <c:pt idx="874">
                  <c:v>0.49268620499999999</c:v>
                </c:pt>
                <c:pt idx="875">
                  <c:v>0.46381894200000001</c:v>
                </c:pt>
                <c:pt idx="876">
                  <c:v>0.44168025100000002</c:v>
                </c:pt>
                <c:pt idx="877">
                  <c:v>0.44168025100000002</c:v>
                </c:pt>
                <c:pt idx="878">
                  <c:v>0.44168025100000002</c:v>
                </c:pt>
                <c:pt idx="879">
                  <c:v>0.44168025100000002</c:v>
                </c:pt>
                <c:pt idx="880">
                  <c:v>0.44168025100000002</c:v>
                </c:pt>
                <c:pt idx="881">
                  <c:v>0.44168025100000002</c:v>
                </c:pt>
                <c:pt idx="882">
                  <c:v>0.46381894200000001</c:v>
                </c:pt>
                <c:pt idx="883">
                  <c:v>0.46381894200000001</c:v>
                </c:pt>
                <c:pt idx="884">
                  <c:v>0.46381894200000001</c:v>
                </c:pt>
                <c:pt idx="885">
                  <c:v>0.46381894200000001</c:v>
                </c:pt>
                <c:pt idx="886">
                  <c:v>0.46381894200000001</c:v>
                </c:pt>
                <c:pt idx="887">
                  <c:v>0.46381894200000001</c:v>
                </c:pt>
                <c:pt idx="888">
                  <c:v>0.46381894200000001</c:v>
                </c:pt>
                <c:pt idx="889">
                  <c:v>0.46381894200000001</c:v>
                </c:pt>
                <c:pt idx="890">
                  <c:v>0.46381894200000001</c:v>
                </c:pt>
                <c:pt idx="891">
                  <c:v>0.46381894200000001</c:v>
                </c:pt>
                <c:pt idx="892">
                  <c:v>0.46381894200000001</c:v>
                </c:pt>
                <c:pt idx="893">
                  <c:v>0.44168025100000002</c:v>
                </c:pt>
                <c:pt idx="894">
                  <c:v>0.41322700899999998</c:v>
                </c:pt>
                <c:pt idx="895">
                  <c:v>0.41084041700000001</c:v>
                </c:pt>
                <c:pt idx="896">
                  <c:v>0.48540567499999998</c:v>
                </c:pt>
                <c:pt idx="897">
                  <c:v>0.50125618500000002</c:v>
                </c:pt>
                <c:pt idx="898">
                  <c:v>0.50125618500000002</c:v>
                </c:pt>
                <c:pt idx="899">
                  <c:v>0.47012027499999998</c:v>
                </c:pt>
                <c:pt idx="900">
                  <c:v>0.47012027499999998</c:v>
                </c:pt>
                <c:pt idx="901">
                  <c:v>0.47012027499999998</c:v>
                </c:pt>
                <c:pt idx="902">
                  <c:v>0.47012027499999998</c:v>
                </c:pt>
                <c:pt idx="903">
                  <c:v>0.47012027499999998</c:v>
                </c:pt>
                <c:pt idx="904">
                  <c:v>0.47012027499999998</c:v>
                </c:pt>
                <c:pt idx="905">
                  <c:v>0.47012027499999998</c:v>
                </c:pt>
                <c:pt idx="906">
                  <c:v>0.47012027499999998</c:v>
                </c:pt>
                <c:pt idx="907">
                  <c:v>0.47012027499999998</c:v>
                </c:pt>
                <c:pt idx="908">
                  <c:v>0.47012027499999998</c:v>
                </c:pt>
                <c:pt idx="909">
                  <c:v>0.47012027499999998</c:v>
                </c:pt>
                <c:pt idx="910">
                  <c:v>0.47012027499999998</c:v>
                </c:pt>
                <c:pt idx="911">
                  <c:v>0.49530523700000001</c:v>
                </c:pt>
                <c:pt idx="912">
                  <c:v>0.49530523700000001</c:v>
                </c:pt>
                <c:pt idx="913">
                  <c:v>0.49530523700000001</c:v>
                </c:pt>
                <c:pt idx="914">
                  <c:v>0.51111316799999995</c:v>
                </c:pt>
                <c:pt idx="915">
                  <c:v>0.51111316799999995</c:v>
                </c:pt>
                <c:pt idx="916">
                  <c:v>0.51111316799999995</c:v>
                </c:pt>
                <c:pt idx="917">
                  <c:v>0.51111316799999995</c:v>
                </c:pt>
                <c:pt idx="918">
                  <c:v>0.51111316799999995</c:v>
                </c:pt>
                <c:pt idx="919">
                  <c:v>0.54082789600000003</c:v>
                </c:pt>
                <c:pt idx="920">
                  <c:v>0.54082789600000003</c:v>
                </c:pt>
                <c:pt idx="921">
                  <c:v>0.54082789600000003</c:v>
                </c:pt>
                <c:pt idx="922">
                  <c:v>0.54082789600000003</c:v>
                </c:pt>
                <c:pt idx="923">
                  <c:v>0.54082789600000003</c:v>
                </c:pt>
                <c:pt idx="924">
                  <c:v>0.54082789600000003</c:v>
                </c:pt>
                <c:pt idx="925">
                  <c:v>0.54082789600000003</c:v>
                </c:pt>
                <c:pt idx="926">
                  <c:v>0.54082789600000003</c:v>
                </c:pt>
                <c:pt idx="927">
                  <c:v>0.553914252</c:v>
                </c:pt>
                <c:pt idx="928">
                  <c:v>0.553914252</c:v>
                </c:pt>
                <c:pt idx="929">
                  <c:v>0.553914252</c:v>
                </c:pt>
                <c:pt idx="930">
                  <c:v>0.54021270200000004</c:v>
                </c:pt>
                <c:pt idx="931">
                  <c:v>0.53740355299999998</c:v>
                </c:pt>
                <c:pt idx="932">
                  <c:v>0.53740355299999998</c:v>
                </c:pt>
                <c:pt idx="933">
                  <c:v>0.53740355299999998</c:v>
                </c:pt>
                <c:pt idx="934">
                  <c:v>0.53740355299999998</c:v>
                </c:pt>
                <c:pt idx="935">
                  <c:v>0.53740355299999998</c:v>
                </c:pt>
                <c:pt idx="936">
                  <c:v>0.53740355299999998</c:v>
                </c:pt>
                <c:pt idx="937">
                  <c:v>0.53740355299999998</c:v>
                </c:pt>
                <c:pt idx="938">
                  <c:v>0.54021270200000004</c:v>
                </c:pt>
                <c:pt idx="939">
                  <c:v>0.54271081300000001</c:v>
                </c:pt>
                <c:pt idx="940">
                  <c:v>0.54833317500000001</c:v>
                </c:pt>
                <c:pt idx="941">
                  <c:v>0.54833317500000001</c:v>
                </c:pt>
                <c:pt idx="942">
                  <c:v>0.54833317500000001</c:v>
                </c:pt>
                <c:pt idx="943">
                  <c:v>0.54833317500000001</c:v>
                </c:pt>
                <c:pt idx="944">
                  <c:v>0.54833317500000001</c:v>
                </c:pt>
                <c:pt idx="945">
                  <c:v>0.54582246899999998</c:v>
                </c:pt>
                <c:pt idx="946">
                  <c:v>0.54582246899999998</c:v>
                </c:pt>
                <c:pt idx="947">
                  <c:v>0.54582246899999998</c:v>
                </c:pt>
                <c:pt idx="948">
                  <c:v>0.54582246899999998</c:v>
                </c:pt>
                <c:pt idx="949">
                  <c:v>0.54582246899999998</c:v>
                </c:pt>
                <c:pt idx="950">
                  <c:v>0.54833317500000001</c:v>
                </c:pt>
                <c:pt idx="951">
                  <c:v>0.55071498600000002</c:v>
                </c:pt>
                <c:pt idx="952">
                  <c:v>0.553898946</c:v>
                </c:pt>
                <c:pt idx="953">
                  <c:v>0.553898946</c:v>
                </c:pt>
                <c:pt idx="954">
                  <c:v>0.553898946</c:v>
                </c:pt>
                <c:pt idx="955">
                  <c:v>0.553898946</c:v>
                </c:pt>
                <c:pt idx="956">
                  <c:v>0.553898946</c:v>
                </c:pt>
                <c:pt idx="957">
                  <c:v>0.553898946</c:v>
                </c:pt>
                <c:pt idx="958">
                  <c:v>0.55071498600000002</c:v>
                </c:pt>
                <c:pt idx="959">
                  <c:v>0.548141345</c:v>
                </c:pt>
                <c:pt idx="960">
                  <c:v>0.54300288699999999</c:v>
                </c:pt>
                <c:pt idx="961">
                  <c:v>0.53690678599999997</c:v>
                </c:pt>
                <c:pt idx="962">
                  <c:v>0.53690678599999997</c:v>
                </c:pt>
                <c:pt idx="963">
                  <c:v>0.53690678599999997</c:v>
                </c:pt>
                <c:pt idx="964">
                  <c:v>0.53690678599999997</c:v>
                </c:pt>
                <c:pt idx="965">
                  <c:v>0.53948042699999998</c:v>
                </c:pt>
                <c:pt idx="966">
                  <c:v>0.54260145100000001</c:v>
                </c:pt>
                <c:pt idx="967">
                  <c:v>0.54260145100000001</c:v>
                </c:pt>
                <c:pt idx="968">
                  <c:v>0.51479543400000005</c:v>
                </c:pt>
                <c:pt idx="969">
                  <c:v>0.51600900800000005</c:v>
                </c:pt>
                <c:pt idx="970">
                  <c:v>0.51738616699999995</c:v>
                </c:pt>
                <c:pt idx="971">
                  <c:v>0.51738616699999995</c:v>
                </c:pt>
                <c:pt idx="972">
                  <c:v>0.52689690600000005</c:v>
                </c:pt>
                <c:pt idx="973">
                  <c:v>0.561713554</c:v>
                </c:pt>
                <c:pt idx="974">
                  <c:v>0.56582549100000001</c:v>
                </c:pt>
                <c:pt idx="975">
                  <c:v>0.56582549100000001</c:v>
                </c:pt>
                <c:pt idx="976">
                  <c:v>0.56582549100000001</c:v>
                </c:pt>
                <c:pt idx="977">
                  <c:v>0.56582549100000001</c:v>
                </c:pt>
                <c:pt idx="978">
                  <c:v>0.57060098000000004</c:v>
                </c:pt>
                <c:pt idx="979">
                  <c:v>0.57617116800000001</c:v>
                </c:pt>
                <c:pt idx="980">
                  <c:v>0.58473994600000001</c:v>
                </c:pt>
                <c:pt idx="981">
                  <c:v>0.59238712599999999</c:v>
                </c:pt>
                <c:pt idx="982">
                  <c:v>0.60195630600000005</c:v>
                </c:pt>
                <c:pt idx="983">
                  <c:v>0.61399768099999996</c:v>
                </c:pt>
                <c:pt idx="984">
                  <c:v>0.60195630600000005</c:v>
                </c:pt>
                <c:pt idx="985">
                  <c:v>0.61396261600000002</c:v>
                </c:pt>
                <c:pt idx="986">
                  <c:v>0.62502780099999999</c:v>
                </c:pt>
                <c:pt idx="987">
                  <c:v>0.64290864999999997</c:v>
                </c:pt>
                <c:pt idx="988">
                  <c:v>0.64290864999999997</c:v>
                </c:pt>
                <c:pt idx="989">
                  <c:v>0.62502780099999999</c:v>
                </c:pt>
                <c:pt idx="990">
                  <c:v>0.62502780099999999</c:v>
                </c:pt>
                <c:pt idx="991">
                  <c:v>0.62502780099999999</c:v>
                </c:pt>
                <c:pt idx="992">
                  <c:v>0.62763836500000003</c:v>
                </c:pt>
                <c:pt idx="993">
                  <c:v>0.61903439999999998</c:v>
                </c:pt>
                <c:pt idx="994">
                  <c:v>0.60439343599999995</c:v>
                </c:pt>
                <c:pt idx="995">
                  <c:v>0.59207823599999998</c:v>
                </c:pt>
                <c:pt idx="996">
                  <c:v>0.58942362500000001</c:v>
                </c:pt>
                <c:pt idx="997">
                  <c:v>0.58647497900000001</c:v>
                </c:pt>
                <c:pt idx="998">
                  <c:v>0.57709795399999997</c:v>
                </c:pt>
                <c:pt idx="999">
                  <c:v>0.52611468100000003</c:v>
                </c:pt>
                <c:pt idx="1000">
                  <c:v>0.51557554000000005</c:v>
                </c:pt>
                <c:pt idx="1001">
                  <c:v>0.51557554000000005</c:v>
                </c:pt>
                <c:pt idx="1002">
                  <c:v>0.51557554000000005</c:v>
                </c:pt>
                <c:pt idx="1003">
                  <c:v>0.49599462900000002</c:v>
                </c:pt>
                <c:pt idx="1004">
                  <c:v>0.48792913599999999</c:v>
                </c:pt>
                <c:pt idx="1005">
                  <c:v>0.47489742299999999</c:v>
                </c:pt>
                <c:pt idx="1006">
                  <c:v>0.43829799200000003</c:v>
                </c:pt>
                <c:pt idx="1007">
                  <c:v>0.405163088</c:v>
                </c:pt>
                <c:pt idx="1008">
                  <c:v>0.403423596</c:v>
                </c:pt>
                <c:pt idx="1009">
                  <c:v>0.403423596</c:v>
                </c:pt>
                <c:pt idx="1010">
                  <c:v>0.40261417999999999</c:v>
                </c:pt>
                <c:pt idx="1011">
                  <c:v>0.40235772400000003</c:v>
                </c:pt>
                <c:pt idx="1012">
                  <c:v>0.40235772400000003</c:v>
                </c:pt>
                <c:pt idx="1013">
                  <c:v>0.40235772400000003</c:v>
                </c:pt>
                <c:pt idx="1014">
                  <c:v>0.403423596</c:v>
                </c:pt>
                <c:pt idx="1015">
                  <c:v>0.40947655199999999</c:v>
                </c:pt>
                <c:pt idx="1016">
                  <c:v>0.41739735</c:v>
                </c:pt>
                <c:pt idx="1017">
                  <c:v>0.41739735</c:v>
                </c:pt>
                <c:pt idx="1018">
                  <c:v>0.41739735</c:v>
                </c:pt>
                <c:pt idx="1019">
                  <c:v>0.41816357399999998</c:v>
                </c:pt>
                <c:pt idx="1020">
                  <c:v>0.41346065199999998</c:v>
                </c:pt>
                <c:pt idx="1021">
                  <c:v>0.411218639</c:v>
                </c:pt>
                <c:pt idx="1022">
                  <c:v>0.40656572000000002</c:v>
                </c:pt>
                <c:pt idx="1023">
                  <c:v>0.40940339399999998</c:v>
                </c:pt>
                <c:pt idx="1024">
                  <c:v>0.41816357399999998</c:v>
                </c:pt>
                <c:pt idx="1025">
                  <c:v>0.42331596599999999</c:v>
                </c:pt>
                <c:pt idx="1026">
                  <c:v>0.42331596599999999</c:v>
                </c:pt>
                <c:pt idx="1027">
                  <c:v>0.42331596599999999</c:v>
                </c:pt>
                <c:pt idx="1028">
                  <c:v>0.42532284199999998</c:v>
                </c:pt>
                <c:pt idx="1029">
                  <c:v>0.42018028000000002</c:v>
                </c:pt>
                <c:pt idx="1030">
                  <c:v>0.42018028000000002</c:v>
                </c:pt>
                <c:pt idx="1031">
                  <c:v>0.42532284199999998</c:v>
                </c:pt>
                <c:pt idx="1032">
                  <c:v>0.42679085</c:v>
                </c:pt>
                <c:pt idx="1033">
                  <c:v>0.42679085</c:v>
                </c:pt>
                <c:pt idx="1034">
                  <c:v>0.42097146299999999</c:v>
                </c:pt>
                <c:pt idx="1035">
                  <c:v>0.41502788899999998</c:v>
                </c:pt>
                <c:pt idx="1036">
                  <c:v>0.41502788899999998</c:v>
                </c:pt>
                <c:pt idx="1037">
                  <c:v>0.42097146299999999</c:v>
                </c:pt>
                <c:pt idx="1038">
                  <c:v>0.42790949</c:v>
                </c:pt>
                <c:pt idx="1039">
                  <c:v>0.42980919699999998</c:v>
                </c:pt>
                <c:pt idx="1040">
                  <c:v>0.43199926500000002</c:v>
                </c:pt>
                <c:pt idx="1041">
                  <c:v>0.43629414700000002</c:v>
                </c:pt>
                <c:pt idx="1042">
                  <c:v>0.45205046199999999</c:v>
                </c:pt>
                <c:pt idx="1043">
                  <c:v>0.44988684899999998</c:v>
                </c:pt>
                <c:pt idx="1044">
                  <c:v>0.44306322399999998</c:v>
                </c:pt>
                <c:pt idx="1045">
                  <c:v>0.44988684899999998</c:v>
                </c:pt>
                <c:pt idx="1046">
                  <c:v>0.45205046199999999</c:v>
                </c:pt>
                <c:pt idx="1047">
                  <c:v>0.46134931800000001</c:v>
                </c:pt>
                <c:pt idx="1048">
                  <c:v>0.47065648700000001</c:v>
                </c:pt>
                <c:pt idx="1049">
                  <c:v>0.477111069</c:v>
                </c:pt>
                <c:pt idx="1050">
                  <c:v>0.48128079200000001</c:v>
                </c:pt>
                <c:pt idx="1051">
                  <c:v>0.48323306999999999</c:v>
                </c:pt>
                <c:pt idx="1052">
                  <c:v>0.48128079200000001</c:v>
                </c:pt>
                <c:pt idx="1053">
                  <c:v>0.48128079200000001</c:v>
                </c:pt>
                <c:pt idx="1054">
                  <c:v>0.48128079200000001</c:v>
                </c:pt>
                <c:pt idx="1055">
                  <c:v>0.47978543400000001</c:v>
                </c:pt>
                <c:pt idx="1056">
                  <c:v>0.479027076</c:v>
                </c:pt>
                <c:pt idx="1057">
                  <c:v>0.479027076</c:v>
                </c:pt>
                <c:pt idx="1058">
                  <c:v>0.479027076</c:v>
                </c:pt>
                <c:pt idx="1059">
                  <c:v>0.477005018</c:v>
                </c:pt>
                <c:pt idx="1060">
                  <c:v>0.47449512599999999</c:v>
                </c:pt>
                <c:pt idx="1061">
                  <c:v>0.47303995399999998</c:v>
                </c:pt>
                <c:pt idx="1062">
                  <c:v>0.46791843100000002</c:v>
                </c:pt>
                <c:pt idx="1063">
                  <c:v>0.47303995399999998</c:v>
                </c:pt>
                <c:pt idx="1064">
                  <c:v>0.47449512599999999</c:v>
                </c:pt>
                <c:pt idx="1065">
                  <c:v>0.477005018</c:v>
                </c:pt>
                <c:pt idx="1066">
                  <c:v>0.477005018</c:v>
                </c:pt>
                <c:pt idx="1067">
                  <c:v>0.477005018</c:v>
                </c:pt>
                <c:pt idx="1068">
                  <c:v>0.477005018</c:v>
                </c:pt>
                <c:pt idx="1069">
                  <c:v>0.479027076</c:v>
                </c:pt>
                <c:pt idx="1070">
                  <c:v>0.479027076</c:v>
                </c:pt>
                <c:pt idx="1071">
                  <c:v>0.477005018</c:v>
                </c:pt>
                <c:pt idx="1072">
                  <c:v>0.479027076</c:v>
                </c:pt>
                <c:pt idx="1073">
                  <c:v>0.48291498100000002</c:v>
                </c:pt>
                <c:pt idx="1074">
                  <c:v>0.49128122099999999</c:v>
                </c:pt>
                <c:pt idx="1075">
                  <c:v>0.49128122099999999</c:v>
                </c:pt>
                <c:pt idx="1076">
                  <c:v>0.49128122099999999</c:v>
                </c:pt>
                <c:pt idx="1077">
                  <c:v>0.50074126399999996</c:v>
                </c:pt>
                <c:pt idx="1078">
                  <c:v>0.50043086000000003</c:v>
                </c:pt>
                <c:pt idx="1079">
                  <c:v>0.497156498</c:v>
                </c:pt>
                <c:pt idx="1080">
                  <c:v>0.497156498</c:v>
                </c:pt>
                <c:pt idx="1081">
                  <c:v>0.497156498</c:v>
                </c:pt>
                <c:pt idx="1082">
                  <c:v>0.497156498</c:v>
                </c:pt>
                <c:pt idx="1083">
                  <c:v>0.497156498</c:v>
                </c:pt>
                <c:pt idx="1084">
                  <c:v>0.497156498</c:v>
                </c:pt>
                <c:pt idx="1085">
                  <c:v>0.50076335100000002</c:v>
                </c:pt>
                <c:pt idx="1086">
                  <c:v>0.50399823200000005</c:v>
                </c:pt>
                <c:pt idx="1087">
                  <c:v>0.50076335100000002</c:v>
                </c:pt>
                <c:pt idx="1088">
                  <c:v>0.497156498</c:v>
                </c:pt>
                <c:pt idx="1089">
                  <c:v>0.497156498</c:v>
                </c:pt>
                <c:pt idx="1090">
                  <c:v>0.50076335100000002</c:v>
                </c:pt>
                <c:pt idx="1091">
                  <c:v>0.50399823200000005</c:v>
                </c:pt>
                <c:pt idx="1092">
                  <c:v>0.497156498</c:v>
                </c:pt>
                <c:pt idx="1093">
                  <c:v>0.48813417799999997</c:v>
                </c:pt>
                <c:pt idx="1094">
                  <c:v>0.47809346200000002</c:v>
                </c:pt>
                <c:pt idx="1095">
                  <c:v>0.497156498</c:v>
                </c:pt>
                <c:pt idx="1096">
                  <c:v>0.50399823200000005</c:v>
                </c:pt>
                <c:pt idx="1097">
                  <c:v>0.50917916299999999</c:v>
                </c:pt>
                <c:pt idx="1098">
                  <c:v>0.50917916299999999</c:v>
                </c:pt>
                <c:pt idx="1099">
                  <c:v>0.50917916299999999</c:v>
                </c:pt>
                <c:pt idx="1100">
                  <c:v>0.50917916299999999</c:v>
                </c:pt>
                <c:pt idx="1101">
                  <c:v>0.49853041799999998</c:v>
                </c:pt>
                <c:pt idx="1102">
                  <c:v>0.48626949600000002</c:v>
                </c:pt>
                <c:pt idx="1103">
                  <c:v>0.48447076900000002</c:v>
                </c:pt>
                <c:pt idx="1104">
                  <c:v>0.48447076900000002</c:v>
                </c:pt>
                <c:pt idx="1105">
                  <c:v>0.48256564600000001</c:v>
                </c:pt>
                <c:pt idx="1106">
                  <c:v>0.47376869100000002</c:v>
                </c:pt>
                <c:pt idx="1107">
                  <c:v>0.47376869100000002</c:v>
                </c:pt>
                <c:pt idx="1108">
                  <c:v>0.47376869100000002</c:v>
                </c:pt>
                <c:pt idx="1109">
                  <c:v>0.46354622299999998</c:v>
                </c:pt>
                <c:pt idx="1110">
                  <c:v>0.45298717100000002</c:v>
                </c:pt>
                <c:pt idx="1111">
                  <c:v>0.45298717100000002</c:v>
                </c:pt>
                <c:pt idx="1112">
                  <c:v>0.46354622299999998</c:v>
                </c:pt>
                <c:pt idx="1113">
                  <c:v>0.47376869100000002</c:v>
                </c:pt>
                <c:pt idx="1114">
                  <c:v>0.48256564600000001</c:v>
                </c:pt>
                <c:pt idx="1115">
                  <c:v>0.47376869100000002</c:v>
                </c:pt>
                <c:pt idx="1116">
                  <c:v>0.46354622299999998</c:v>
                </c:pt>
                <c:pt idx="1117">
                  <c:v>0.44788029499999998</c:v>
                </c:pt>
                <c:pt idx="1118">
                  <c:v>0.44062288599999999</c:v>
                </c:pt>
                <c:pt idx="1119">
                  <c:v>0.44062288599999999</c:v>
                </c:pt>
                <c:pt idx="1120">
                  <c:v>0.443664799</c:v>
                </c:pt>
                <c:pt idx="1121">
                  <c:v>0.45275047800000001</c:v>
                </c:pt>
                <c:pt idx="1122">
                  <c:v>0.45275047800000001</c:v>
                </c:pt>
                <c:pt idx="1123">
                  <c:v>0.45720520399999998</c:v>
                </c:pt>
                <c:pt idx="1124">
                  <c:v>0.45879643199999998</c:v>
                </c:pt>
                <c:pt idx="1125">
                  <c:v>0.49691068199999999</c:v>
                </c:pt>
                <c:pt idx="1126">
                  <c:v>0.49951361799999999</c:v>
                </c:pt>
                <c:pt idx="1127">
                  <c:v>0.49951361799999999</c:v>
                </c:pt>
                <c:pt idx="1128">
                  <c:v>0.50666785299999995</c:v>
                </c:pt>
                <c:pt idx="1129">
                  <c:v>0.511385443</c:v>
                </c:pt>
                <c:pt idx="1130">
                  <c:v>0.511385443</c:v>
                </c:pt>
                <c:pt idx="1131">
                  <c:v>0.51231266200000003</c:v>
                </c:pt>
                <c:pt idx="1132">
                  <c:v>0.51509819400000001</c:v>
                </c:pt>
                <c:pt idx="1133">
                  <c:v>0.53117953100000004</c:v>
                </c:pt>
                <c:pt idx="1134">
                  <c:v>0.53117953100000004</c:v>
                </c:pt>
                <c:pt idx="1135">
                  <c:v>0.53117953100000004</c:v>
                </c:pt>
                <c:pt idx="1136">
                  <c:v>0.53117953100000004</c:v>
                </c:pt>
                <c:pt idx="1137">
                  <c:v>0.53117953100000004</c:v>
                </c:pt>
                <c:pt idx="1138">
                  <c:v>0.53281269600000003</c:v>
                </c:pt>
                <c:pt idx="1139">
                  <c:v>0.53535596900000004</c:v>
                </c:pt>
                <c:pt idx="1140">
                  <c:v>0.54278799300000002</c:v>
                </c:pt>
                <c:pt idx="1141">
                  <c:v>0.54667186899999998</c:v>
                </c:pt>
                <c:pt idx="1142">
                  <c:v>0.54708721100000002</c:v>
                </c:pt>
                <c:pt idx="1143">
                  <c:v>0.54855872800000005</c:v>
                </c:pt>
                <c:pt idx="1144">
                  <c:v>0.54768238599999997</c:v>
                </c:pt>
                <c:pt idx="1145">
                  <c:v>0.54599255000000002</c:v>
                </c:pt>
                <c:pt idx="1146">
                  <c:v>0.542764986</c:v>
                </c:pt>
                <c:pt idx="1147">
                  <c:v>0.53759766200000003</c:v>
                </c:pt>
                <c:pt idx="1148">
                  <c:v>0.53440615000000002</c:v>
                </c:pt>
                <c:pt idx="1149">
                  <c:v>0.53440615000000002</c:v>
                </c:pt>
                <c:pt idx="1150">
                  <c:v>0.53440615000000002</c:v>
                </c:pt>
                <c:pt idx="1151">
                  <c:v>0.53440615000000002</c:v>
                </c:pt>
                <c:pt idx="1152">
                  <c:v>0.53722356699999996</c:v>
                </c:pt>
                <c:pt idx="1153">
                  <c:v>0.53722356699999996</c:v>
                </c:pt>
                <c:pt idx="1154">
                  <c:v>0.542764986</c:v>
                </c:pt>
                <c:pt idx="1155">
                  <c:v>0.545969543</c:v>
                </c:pt>
                <c:pt idx="1156">
                  <c:v>0.55669167399999997</c:v>
                </c:pt>
                <c:pt idx="1157">
                  <c:v>0.57552495800000003</c:v>
                </c:pt>
                <c:pt idx="1158">
                  <c:v>0.58767864199999997</c:v>
                </c:pt>
                <c:pt idx="1159">
                  <c:v>0.56834686999999995</c:v>
                </c:pt>
                <c:pt idx="1160">
                  <c:v>0.54239088999999996</c:v>
                </c:pt>
                <c:pt idx="1161">
                  <c:v>0.53273173799999995</c:v>
                </c:pt>
                <c:pt idx="1162">
                  <c:v>0.51813114800000004</c:v>
                </c:pt>
                <c:pt idx="1163">
                  <c:v>0.51813114800000004</c:v>
                </c:pt>
                <c:pt idx="1164">
                  <c:v>0.53273173799999995</c:v>
                </c:pt>
                <c:pt idx="1165">
                  <c:v>0.53273173799999995</c:v>
                </c:pt>
                <c:pt idx="1166">
                  <c:v>0.53273173799999995</c:v>
                </c:pt>
                <c:pt idx="1167">
                  <c:v>0.53273173799999995</c:v>
                </c:pt>
                <c:pt idx="1168">
                  <c:v>0.547949625</c:v>
                </c:pt>
                <c:pt idx="1169">
                  <c:v>0.55203152200000005</c:v>
                </c:pt>
                <c:pt idx="1170">
                  <c:v>0.55203152200000005</c:v>
                </c:pt>
                <c:pt idx="1171">
                  <c:v>0.54606195999999996</c:v>
                </c:pt>
                <c:pt idx="1172">
                  <c:v>0.53304333100000001</c:v>
                </c:pt>
                <c:pt idx="1173">
                  <c:v>0.52691954600000002</c:v>
                </c:pt>
                <c:pt idx="1174">
                  <c:v>0.52011500399999999</c:v>
                </c:pt>
                <c:pt idx="1175">
                  <c:v>0.52011500399999999</c:v>
                </c:pt>
                <c:pt idx="1176">
                  <c:v>0.52011500399999999</c:v>
                </c:pt>
                <c:pt idx="1177">
                  <c:v>0.50889377700000005</c:v>
                </c:pt>
                <c:pt idx="1178">
                  <c:v>0.50058579400000003</c:v>
                </c:pt>
                <c:pt idx="1179">
                  <c:v>0.50889377700000005</c:v>
                </c:pt>
                <c:pt idx="1180">
                  <c:v>0.536846555</c:v>
                </c:pt>
                <c:pt idx="1181">
                  <c:v>0.54813586700000005</c:v>
                </c:pt>
                <c:pt idx="1182">
                  <c:v>0.54813586700000005</c:v>
                </c:pt>
                <c:pt idx="1183">
                  <c:v>0.54606195999999996</c:v>
                </c:pt>
                <c:pt idx="1184">
                  <c:v>0.53935602500000002</c:v>
                </c:pt>
                <c:pt idx="1185">
                  <c:v>0.54606195999999996</c:v>
                </c:pt>
                <c:pt idx="1186">
                  <c:v>0.54813586700000005</c:v>
                </c:pt>
                <c:pt idx="1187">
                  <c:v>0.55276540100000005</c:v>
                </c:pt>
                <c:pt idx="1188">
                  <c:v>0.55276540100000005</c:v>
                </c:pt>
                <c:pt idx="1189">
                  <c:v>0.55752945499999995</c:v>
                </c:pt>
                <c:pt idx="1190">
                  <c:v>0.55752945499999995</c:v>
                </c:pt>
                <c:pt idx="1191">
                  <c:v>0.55881166199999999</c:v>
                </c:pt>
                <c:pt idx="1192">
                  <c:v>0.55920813899999999</c:v>
                </c:pt>
                <c:pt idx="1193">
                  <c:v>0.55986297799999996</c:v>
                </c:pt>
                <c:pt idx="1194">
                  <c:v>0.55986297799999996</c:v>
                </c:pt>
                <c:pt idx="1195">
                  <c:v>0.55920813899999999</c:v>
                </c:pt>
                <c:pt idx="1196">
                  <c:v>0.55774520299999997</c:v>
                </c:pt>
                <c:pt idx="1197">
                  <c:v>0.55920813899999999</c:v>
                </c:pt>
                <c:pt idx="1198">
                  <c:v>0.55986297799999996</c:v>
                </c:pt>
                <c:pt idx="1199">
                  <c:v>0.55986297799999996</c:v>
                </c:pt>
                <c:pt idx="1200">
                  <c:v>0.55920813899999999</c:v>
                </c:pt>
                <c:pt idx="1201">
                  <c:v>0.554047607</c:v>
                </c:pt>
                <c:pt idx="1202">
                  <c:v>0.55920813899999999</c:v>
                </c:pt>
                <c:pt idx="1203">
                  <c:v>0.55986297799999996</c:v>
                </c:pt>
                <c:pt idx="1204">
                  <c:v>0.56685107700000004</c:v>
                </c:pt>
                <c:pt idx="1205">
                  <c:v>0.56685107700000004</c:v>
                </c:pt>
                <c:pt idx="1206">
                  <c:v>0.574628676</c:v>
                </c:pt>
                <c:pt idx="1207">
                  <c:v>0.56685107700000004</c:v>
                </c:pt>
                <c:pt idx="1208">
                  <c:v>0.51945258599999999</c:v>
                </c:pt>
                <c:pt idx="1209">
                  <c:v>0.52691479500000005</c:v>
                </c:pt>
                <c:pt idx="1210">
                  <c:v>0.52691479500000005</c:v>
                </c:pt>
                <c:pt idx="1211">
                  <c:v>0.53117794600000001</c:v>
                </c:pt>
                <c:pt idx="1212">
                  <c:v>0.53129765600000001</c:v>
                </c:pt>
                <c:pt idx="1213">
                  <c:v>0.52958007900000004</c:v>
                </c:pt>
                <c:pt idx="1214">
                  <c:v>0.52958007900000004</c:v>
                </c:pt>
                <c:pt idx="1215">
                  <c:v>0.52958007900000004</c:v>
                </c:pt>
                <c:pt idx="1216">
                  <c:v>0.52958007900000004</c:v>
                </c:pt>
                <c:pt idx="1217">
                  <c:v>0.52958007900000004</c:v>
                </c:pt>
                <c:pt idx="1218">
                  <c:v>0.52958007900000004</c:v>
                </c:pt>
                <c:pt idx="1219">
                  <c:v>0.52958007900000004</c:v>
                </c:pt>
                <c:pt idx="1220">
                  <c:v>0.58151624899999999</c:v>
                </c:pt>
                <c:pt idx="1221">
                  <c:v>0.58488142200000004</c:v>
                </c:pt>
                <c:pt idx="1222">
                  <c:v>0.58151624899999999</c:v>
                </c:pt>
                <c:pt idx="1223">
                  <c:v>0.55261691400000001</c:v>
                </c:pt>
                <c:pt idx="1224">
                  <c:v>0.53411347300000001</c:v>
                </c:pt>
                <c:pt idx="1225">
                  <c:v>0.56114041400000003</c:v>
                </c:pt>
                <c:pt idx="1226">
                  <c:v>0.57353968799999999</c:v>
                </c:pt>
                <c:pt idx="1227">
                  <c:v>0.55523492100000005</c:v>
                </c:pt>
                <c:pt idx="1228">
                  <c:v>0.54283564699999998</c:v>
                </c:pt>
                <c:pt idx="1229">
                  <c:v>0.536167544</c:v>
                </c:pt>
                <c:pt idx="1230">
                  <c:v>0.536167544</c:v>
                </c:pt>
                <c:pt idx="1231">
                  <c:v>0.536167544</c:v>
                </c:pt>
                <c:pt idx="1232">
                  <c:v>0.536167544</c:v>
                </c:pt>
                <c:pt idx="1233">
                  <c:v>0.536167544</c:v>
                </c:pt>
                <c:pt idx="1234">
                  <c:v>0.536167544</c:v>
                </c:pt>
                <c:pt idx="1235">
                  <c:v>0.536167544</c:v>
                </c:pt>
                <c:pt idx="1236">
                  <c:v>0.536167544</c:v>
                </c:pt>
                <c:pt idx="1237">
                  <c:v>0.536167544</c:v>
                </c:pt>
                <c:pt idx="1238">
                  <c:v>0.536167544</c:v>
                </c:pt>
                <c:pt idx="1239">
                  <c:v>0.536167544</c:v>
                </c:pt>
                <c:pt idx="1240">
                  <c:v>0.52764404399999998</c:v>
                </c:pt>
                <c:pt idx="1241">
                  <c:v>0.52384035799999995</c:v>
                </c:pt>
                <c:pt idx="1242">
                  <c:v>0.52764404399999998</c:v>
                </c:pt>
                <c:pt idx="1243">
                  <c:v>0.536167544</c:v>
                </c:pt>
                <c:pt idx="1244">
                  <c:v>0.53636621699999998</c:v>
                </c:pt>
                <c:pt idx="1245">
                  <c:v>0.53636621699999998</c:v>
                </c:pt>
                <c:pt idx="1246">
                  <c:v>0.53636621699999998</c:v>
                </c:pt>
                <c:pt idx="1247">
                  <c:v>0.555656178</c:v>
                </c:pt>
                <c:pt idx="1248">
                  <c:v>0.57518186400000004</c:v>
                </c:pt>
                <c:pt idx="1249">
                  <c:v>0.59136596500000005</c:v>
                </c:pt>
                <c:pt idx="1250">
                  <c:v>0.59637550299999997</c:v>
                </c:pt>
                <c:pt idx="1251">
                  <c:v>0.59637550299999997</c:v>
                </c:pt>
                <c:pt idx="1252">
                  <c:v>0.595141641</c:v>
                </c:pt>
                <c:pt idx="1253">
                  <c:v>0.59775562699999996</c:v>
                </c:pt>
                <c:pt idx="1254">
                  <c:v>0.60020265699999997</c:v>
                </c:pt>
                <c:pt idx="1255">
                  <c:v>0.60020265699999997</c:v>
                </c:pt>
                <c:pt idx="1256">
                  <c:v>0.60020265699999997</c:v>
                </c:pt>
                <c:pt idx="1257">
                  <c:v>0.60020265699999997</c:v>
                </c:pt>
                <c:pt idx="1258">
                  <c:v>0.60049571800000001</c:v>
                </c:pt>
                <c:pt idx="1259">
                  <c:v>0.60049571800000001</c:v>
                </c:pt>
                <c:pt idx="1260">
                  <c:v>0.60277897700000005</c:v>
                </c:pt>
                <c:pt idx="1261">
                  <c:v>0.606219387</c:v>
                </c:pt>
                <c:pt idx="1262">
                  <c:v>0.61229652800000001</c:v>
                </c:pt>
                <c:pt idx="1263">
                  <c:v>0.60393612699999999</c:v>
                </c:pt>
                <c:pt idx="1264">
                  <c:v>0.60393612699999999</c:v>
                </c:pt>
                <c:pt idx="1265">
                  <c:v>0.61229652800000001</c:v>
                </c:pt>
                <c:pt idx="1266">
                  <c:v>0.60393612699999999</c:v>
                </c:pt>
                <c:pt idx="1267">
                  <c:v>0.59515069099999995</c:v>
                </c:pt>
                <c:pt idx="1268">
                  <c:v>0.59457076399999997</c:v>
                </c:pt>
                <c:pt idx="1269">
                  <c:v>0.584690512</c:v>
                </c:pt>
                <c:pt idx="1270">
                  <c:v>0.584690512</c:v>
                </c:pt>
                <c:pt idx="1271">
                  <c:v>0.59457076399999997</c:v>
                </c:pt>
                <c:pt idx="1272">
                  <c:v>0.59515069099999995</c:v>
                </c:pt>
                <c:pt idx="1273">
                  <c:v>0.59759772099999997</c:v>
                </c:pt>
                <c:pt idx="1274">
                  <c:v>0.60393381300000004</c:v>
                </c:pt>
                <c:pt idx="1275">
                  <c:v>0.61450963400000003</c:v>
                </c:pt>
                <c:pt idx="1276">
                  <c:v>0.61785922500000001</c:v>
                </c:pt>
                <c:pt idx="1277">
                  <c:v>0.61958439799999998</c:v>
                </c:pt>
                <c:pt idx="1278">
                  <c:v>0.61785922500000001</c:v>
                </c:pt>
                <c:pt idx="1279">
                  <c:v>0.61450963400000003</c:v>
                </c:pt>
                <c:pt idx="1280">
                  <c:v>0.60393381300000004</c:v>
                </c:pt>
                <c:pt idx="1281">
                  <c:v>0.59562248600000001</c:v>
                </c:pt>
                <c:pt idx="1282">
                  <c:v>0.59457076399999997</c:v>
                </c:pt>
                <c:pt idx="1283">
                  <c:v>0.584690512</c:v>
                </c:pt>
                <c:pt idx="1284">
                  <c:v>0.56858015299999998</c:v>
                </c:pt>
                <c:pt idx="1285">
                  <c:v>0.53763925899999998</c:v>
                </c:pt>
                <c:pt idx="1286">
                  <c:v>0.52181276200000004</c:v>
                </c:pt>
                <c:pt idx="1287">
                  <c:v>0.50955356600000001</c:v>
                </c:pt>
                <c:pt idx="1288">
                  <c:v>0.50259899200000002</c:v>
                </c:pt>
                <c:pt idx="1289">
                  <c:v>0.50259899200000002</c:v>
                </c:pt>
                <c:pt idx="1290">
                  <c:v>0.50259899200000002</c:v>
                </c:pt>
                <c:pt idx="1291">
                  <c:v>0.50259899200000002</c:v>
                </c:pt>
                <c:pt idx="1292">
                  <c:v>0.495602979</c:v>
                </c:pt>
                <c:pt idx="1293">
                  <c:v>0.48837584299999998</c:v>
                </c:pt>
                <c:pt idx="1294">
                  <c:v>0.476915388</c:v>
                </c:pt>
                <c:pt idx="1295">
                  <c:v>0.46504141399999999</c:v>
                </c:pt>
                <c:pt idx="1296">
                  <c:v>0.45210136499999998</c:v>
                </c:pt>
                <c:pt idx="1297">
                  <c:v>0.41945296100000001</c:v>
                </c:pt>
                <c:pt idx="1298">
                  <c:v>0.39370498199999998</c:v>
                </c:pt>
                <c:pt idx="1299">
                  <c:v>0.45210136499999998</c:v>
                </c:pt>
                <c:pt idx="1300">
                  <c:v>0.476915388</c:v>
                </c:pt>
                <c:pt idx="1301">
                  <c:v>0.494069445</c:v>
                </c:pt>
                <c:pt idx="1302">
                  <c:v>0.49894755099999999</c:v>
                </c:pt>
                <c:pt idx="1303">
                  <c:v>0.50132938299999996</c:v>
                </c:pt>
                <c:pt idx="1304">
                  <c:v>0.50227191100000002</c:v>
                </c:pt>
                <c:pt idx="1305">
                  <c:v>0.50227191100000002</c:v>
                </c:pt>
                <c:pt idx="1306">
                  <c:v>0.50227191100000002</c:v>
                </c:pt>
                <c:pt idx="1307">
                  <c:v>0.50354151899999999</c:v>
                </c:pt>
                <c:pt idx="1308">
                  <c:v>0.50390891000000004</c:v>
                </c:pt>
                <c:pt idx="1309">
                  <c:v>0.50405992899999996</c:v>
                </c:pt>
                <c:pt idx="1310">
                  <c:v>0.50405992899999996</c:v>
                </c:pt>
                <c:pt idx="1311">
                  <c:v>0.50405992899999996</c:v>
                </c:pt>
                <c:pt idx="1312">
                  <c:v>0.50405992899999996</c:v>
                </c:pt>
                <c:pt idx="1313">
                  <c:v>0.50582274599999999</c:v>
                </c:pt>
                <c:pt idx="1314">
                  <c:v>0.50814741200000002</c:v>
                </c:pt>
                <c:pt idx="1315">
                  <c:v>0.52252159200000003</c:v>
                </c:pt>
                <c:pt idx="1316">
                  <c:v>0.53879463900000002</c:v>
                </c:pt>
                <c:pt idx="1317">
                  <c:v>0.53879463900000002</c:v>
                </c:pt>
                <c:pt idx="1318">
                  <c:v>0.53354780899999998</c:v>
                </c:pt>
                <c:pt idx="1319">
                  <c:v>0.53354780899999998</c:v>
                </c:pt>
                <c:pt idx="1320">
                  <c:v>0.51917362899999997</c:v>
                </c:pt>
                <c:pt idx="1321">
                  <c:v>0.51917362899999997</c:v>
                </c:pt>
                <c:pt idx="1322">
                  <c:v>0.51917362899999997</c:v>
                </c:pt>
                <c:pt idx="1323">
                  <c:v>0.51917362899999997</c:v>
                </c:pt>
                <c:pt idx="1324">
                  <c:v>0.51917362899999997</c:v>
                </c:pt>
                <c:pt idx="1325">
                  <c:v>0.51917362899999997</c:v>
                </c:pt>
                <c:pt idx="1326">
                  <c:v>0.51917362899999997</c:v>
                </c:pt>
                <c:pt idx="1327">
                  <c:v>0.53669801100000003</c:v>
                </c:pt>
                <c:pt idx="1328">
                  <c:v>0.53669801100000003</c:v>
                </c:pt>
                <c:pt idx="1329">
                  <c:v>0.53669801100000003</c:v>
                </c:pt>
                <c:pt idx="1330">
                  <c:v>0.53669801100000003</c:v>
                </c:pt>
                <c:pt idx="1331">
                  <c:v>0.53669801100000003</c:v>
                </c:pt>
                <c:pt idx="1332">
                  <c:v>0.53669801100000003</c:v>
                </c:pt>
                <c:pt idx="1333">
                  <c:v>0.54125420300000004</c:v>
                </c:pt>
                <c:pt idx="1334">
                  <c:v>0.54125420300000004</c:v>
                </c:pt>
                <c:pt idx="1335">
                  <c:v>0.54125420300000004</c:v>
                </c:pt>
                <c:pt idx="1336">
                  <c:v>0.54125420300000004</c:v>
                </c:pt>
                <c:pt idx="1337">
                  <c:v>0.54125420300000004</c:v>
                </c:pt>
                <c:pt idx="1338">
                  <c:v>0.54769622699999998</c:v>
                </c:pt>
                <c:pt idx="1339">
                  <c:v>0.55580571599999995</c:v>
                </c:pt>
                <c:pt idx="1340">
                  <c:v>0.55580571599999995</c:v>
                </c:pt>
                <c:pt idx="1341">
                  <c:v>0.55580571599999995</c:v>
                </c:pt>
                <c:pt idx="1342">
                  <c:v>0.55580571599999995</c:v>
                </c:pt>
                <c:pt idx="1343">
                  <c:v>0.55958052000000003</c:v>
                </c:pt>
                <c:pt idx="1344">
                  <c:v>0.56264909200000002</c:v>
                </c:pt>
                <c:pt idx="1345">
                  <c:v>0.56958683200000004</c:v>
                </c:pt>
                <c:pt idx="1346">
                  <c:v>0.57692629200000001</c:v>
                </c:pt>
                <c:pt idx="1347">
                  <c:v>0.57692629200000001</c:v>
                </c:pt>
                <c:pt idx="1348">
                  <c:v>0.57692629200000001</c:v>
                </c:pt>
                <c:pt idx="1349">
                  <c:v>0.57913028899999996</c:v>
                </c:pt>
                <c:pt idx="1350">
                  <c:v>0.57692629200000001</c:v>
                </c:pt>
                <c:pt idx="1351">
                  <c:v>0.56651825899999997</c:v>
                </c:pt>
                <c:pt idx="1352">
                  <c:v>0.56651825899999997</c:v>
                </c:pt>
                <c:pt idx="1353">
                  <c:v>0.56019905599999997</c:v>
                </c:pt>
                <c:pt idx="1354">
                  <c:v>0.53804024500000003</c:v>
                </c:pt>
                <c:pt idx="1355">
                  <c:v>0.53804024500000003</c:v>
                </c:pt>
                <c:pt idx="1356">
                  <c:v>0.53804024500000003</c:v>
                </c:pt>
                <c:pt idx="1357">
                  <c:v>0.53804024500000003</c:v>
                </c:pt>
                <c:pt idx="1358">
                  <c:v>0.53804024500000003</c:v>
                </c:pt>
                <c:pt idx="1359">
                  <c:v>0.53804024500000003</c:v>
                </c:pt>
                <c:pt idx="1360">
                  <c:v>0.56410115699999996</c:v>
                </c:pt>
                <c:pt idx="1361">
                  <c:v>0.58723741200000001</c:v>
                </c:pt>
                <c:pt idx="1362">
                  <c:v>0.58723741200000001</c:v>
                </c:pt>
                <c:pt idx="1363">
                  <c:v>0.59164050400000001</c:v>
                </c:pt>
                <c:pt idx="1364">
                  <c:v>0.58723741200000001</c:v>
                </c:pt>
                <c:pt idx="1365">
                  <c:v>0.58723741200000001</c:v>
                </c:pt>
                <c:pt idx="1366">
                  <c:v>0.58723741200000001</c:v>
                </c:pt>
                <c:pt idx="1367">
                  <c:v>0.58723741200000001</c:v>
                </c:pt>
                <c:pt idx="1368">
                  <c:v>0.58723741200000001</c:v>
                </c:pt>
                <c:pt idx="1369">
                  <c:v>0.58723741200000001</c:v>
                </c:pt>
                <c:pt idx="1370">
                  <c:v>0.59152394600000002</c:v>
                </c:pt>
                <c:pt idx="1371">
                  <c:v>0.59817334499999997</c:v>
                </c:pt>
                <c:pt idx="1372">
                  <c:v>0.59817334499999997</c:v>
                </c:pt>
                <c:pt idx="1373">
                  <c:v>0.59817334499999997</c:v>
                </c:pt>
                <c:pt idx="1374">
                  <c:v>0.59817334499999997</c:v>
                </c:pt>
                <c:pt idx="1375">
                  <c:v>0.59817334499999997</c:v>
                </c:pt>
                <c:pt idx="1376">
                  <c:v>0.59817334499999997</c:v>
                </c:pt>
                <c:pt idx="1377">
                  <c:v>0.59817334499999997</c:v>
                </c:pt>
                <c:pt idx="1378">
                  <c:v>0.60482794500000003</c:v>
                </c:pt>
                <c:pt idx="1379">
                  <c:v>0.60737783499999998</c:v>
                </c:pt>
                <c:pt idx="1380">
                  <c:v>0.60737783499999998</c:v>
                </c:pt>
                <c:pt idx="1381">
                  <c:v>0.60737783499999998</c:v>
                </c:pt>
                <c:pt idx="1382">
                  <c:v>0.61178803400000004</c:v>
                </c:pt>
                <c:pt idx="1383">
                  <c:v>0.60737783499999998</c:v>
                </c:pt>
                <c:pt idx="1384">
                  <c:v>0.61172597200000001</c:v>
                </c:pt>
                <c:pt idx="1385">
                  <c:v>0.61369448100000001</c:v>
                </c:pt>
                <c:pt idx="1386">
                  <c:v>0.62029994700000002</c:v>
                </c:pt>
                <c:pt idx="1387">
                  <c:v>0.62817350100000002</c:v>
                </c:pt>
                <c:pt idx="1388">
                  <c:v>0.62946892600000004</c:v>
                </c:pt>
                <c:pt idx="1389">
                  <c:v>0.62817350100000002</c:v>
                </c:pt>
                <c:pt idx="1390">
                  <c:v>0.62889608399999997</c:v>
                </c:pt>
                <c:pt idx="1391">
                  <c:v>0.62889608399999997</c:v>
                </c:pt>
                <c:pt idx="1392">
                  <c:v>0.62243789100000002</c:v>
                </c:pt>
                <c:pt idx="1393">
                  <c:v>0.62243789100000002</c:v>
                </c:pt>
                <c:pt idx="1394">
                  <c:v>0.62243789100000002</c:v>
                </c:pt>
                <c:pt idx="1395">
                  <c:v>0.61483339800000003</c:v>
                </c:pt>
                <c:pt idx="1396">
                  <c:v>0.607298059</c:v>
                </c:pt>
                <c:pt idx="1397">
                  <c:v>0.60051557600000005</c:v>
                </c:pt>
                <c:pt idx="1398">
                  <c:v>0.60051557600000005</c:v>
                </c:pt>
                <c:pt idx="1399">
                  <c:v>0.58660197000000003</c:v>
                </c:pt>
                <c:pt idx="1400">
                  <c:v>0.57154197200000001</c:v>
                </c:pt>
                <c:pt idx="1401">
                  <c:v>0.51322033899999997</c:v>
                </c:pt>
                <c:pt idx="1402">
                  <c:v>0.45358250300000003</c:v>
                </c:pt>
                <c:pt idx="1403">
                  <c:v>0.43624665699999998</c:v>
                </c:pt>
                <c:pt idx="1404">
                  <c:v>0.39230315199999999</c:v>
                </c:pt>
                <c:pt idx="1405">
                  <c:v>0.36893806899999998</c:v>
                </c:pt>
                <c:pt idx="1406">
                  <c:v>0.35149963299999998</c:v>
                </c:pt>
                <c:pt idx="1407">
                  <c:v>0.33004325600000001</c:v>
                </c:pt>
                <c:pt idx="1408">
                  <c:v>0.31936162299999998</c:v>
                </c:pt>
                <c:pt idx="1409">
                  <c:v>0.31619838</c:v>
                </c:pt>
                <c:pt idx="1410">
                  <c:v>0.31619838</c:v>
                </c:pt>
                <c:pt idx="1411">
                  <c:v>0.31619838</c:v>
                </c:pt>
                <c:pt idx="1412">
                  <c:v>0.30505457400000002</c:v>
                </c:pt>
                <c:pt idx="1413">
                  <c:v>0.30505457400000002</c:v>
                </c:pt>
                <c:pt idx="1414">
                  <c:v>0.31619838</c:v>
                </c:pt>
                <c:pt idx="1415">
                  <c:v>0.326880012</c:v>
                </c:pt>
                <c:pt idx="1416">
                  <c:v>0.33768621999999998</c:v>
                </c:pt>
                <c:pt idx="1417">
                  <c:v>0.33768621999999998</c:v>
                </c:pt>
                <c:pt idx="1418">
                  <c:v>0.326880012</c:v>
                </c:pt>
                <c:pt idx="1419">
                  <c:v>0.30910832700000002</c:v>
                </c:pt>
                <c:pt idx="1420">
                  <c:v>0.30910832700000002</c:v>
                </c:pt>
                <c:pt idx="1421">
                  <c:v>0.30910832700000002</c:v>
                </c:pt>
                <c:pt idx="1422">
                  <c:v>0.30910832700000002</c:v>
                </c:pt>
                <c:pt idx="1423">
                  <c:v>0.30910832700000002</c:v>
                </c:pt>
                <c:pt idx="1424">
                  <c:v>0.30910832700000002</c:v>
                </c:pt>
                <c:pt idx="1425">
                  <c:v>0.30910832700000002</c:v>
                </c:pt>
                <c:pt idx="1426">
                  <c:v>0.30910832700000002</c:v>
                </c:pt>
                <c:pt idx="1427">
                  <c:v>0.33191699200000002</c:v>
                </c:pt>
                <c:pt idx="1428">
                  <c:v>0.33191699200000002</c:v>
                </c:pt>
                <c:pt idx="1429">
                  <c:v>0.345888837</c:v>
                </c:pt>
                <c:pt idx="1430">
                  <c:v>0.34415021299999998</c:v>
                </c:pt>
                <c:pt idx="1431">
                  <c:v>0.338546554</c:v>
                </c:pt>
                <c:pt idx="1432">
                  <c:v>0.34415021299999998</c:v>
                </c:pt>
                <c:pt idx="1433">
                  <c:v>0.345888837</c:v>
                </c:pt>
                <c:pt idx="1434">
                  <c:v>0.345888837</c:v>
                </c:pt>
                <c:pt idx="1435">
                  <c:v>0.34179102099999997</c:v>
                </c:pt>
                <c:pt idx="1436">
                  <c:v>0.33772913700000001</c:v>
                </c:pt>
                <c:pt idx="1437">
                  <c:v>0.33772913700000001</c:v>
                </c:pt>
                <c:pt idx="1438">
                  <c:v>0.33772913700000001</c:v>
                </c:pt>
                <c:pt idx="1439">
                  <c:v>0.33772913700000001</c:v>
                </c:pt>
                <c:pt idx="1440">
                  <c:v>0.33772913700000001</c:v>
                </c:pt>
                <c:pt idx="1441">
                  <c:v>0.33772913700000001</c:v>
                </c:pt>
                <c:pt idx="1442">
                  <c:v>0.34669782999999998</c:v>
                </c:pt>
                <c:pt idx="1443">
                  <c:v>0.35819670399999998</c:v>
                </c:pt>
                <c:pt idx="1444">
                  <c:v>0.36149663799999998</c:v>
                </c:pt>
                <c:pt idx="1445">
                  <c:v>0.36223540599999998</c:v>
                </c:pt>
                <c:pt idx="1446">
                  <c:v>0.36475259300000001</c:v>
                </c:pt>
                <c:pt idx="1447">
                  <c:v>0.37100155699999998</c:v>
                </c:pt>
                <c:pt idx="1448">
                  <c:v>0.37502754799999999</c:v>
                </c:pt>
                <c:pt idx="1449">
                  <c:v>0.37502754799999999</c:v>
                </c:pt>
                <c:pt idx="1450">
                  <c:v>0.38410052500000003</c:v>
                </c:pt>
                <c:pt idx="1451">
                  <c:v>0.40660216199999999</c:v>
                </c:pt>
                <c:pt idx="1452">
                  <c:v>0.43153677499999998</c:v>
                </c:pt>
                <c:pt idx="1453">
                  <c:v>0.43666303899999998</c:v>
                </c:pt>
                <c:pt idx="1454">
                  <c:v>0.455420773</c:v>
                </c:pt>
                <c:pt idx="1455">
                  <c:v>0.455420773</c:v>
                </c:pt>
                <c:pt idx="1456">
                  <c:v>0.455420773</c:v>
                </c:pt>
                <c:pt idx="1457">
                  <c:v>0.455420773</c:v>
                </c:pt>
                <c:pt idx="1458">
                  <c:v>0.455420773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04-4954-96FD-84D3DA4728EB}"/>
            </c:ext>
          </c:extLst>
        </c:ser>
        <c:ser>
          <c:idx val="4"/>
          <c:order val="4"/>
          <c:tx>
            <c:strRef>
              <c:f>工作表1!$G$1</c:f>
              <c:strCache>
                <c:ptCount val="1"/>
                <c:pt idx="0">
                  <c:v>0_Median absolute deviation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工作表1!$G$2:$G$1460</c:f>
              <c:numCache>
                <c:formatCode>General</c:formatCode>
                <c:ptCount val="1459"/>
                <c:pt idx="0">
                  <c:v>8.9902132999999995E-2</c:v>
                </c:pt>
                <c:pt idx="1">
                  <c:v>8.6203368000000002E-2</c:v>
                </c:pt>
                <c:pt idx="2">
                  <c:v>7.4812332999999995E-2</c:v>
                </c:pt>
                <c:pt idx="3">
                  <c:v>7.2295680000000001E-2</c:v>
                </c:pt>
                <c:pt idx="4">
                  <c:v>7.2495882999999997E-2</c:v>
                </c:pt>
                <c:pt idx="5">
                  <c:v>7.7446121000000007E-2</c:v>
                </c:pt>
                <c:pt idx="6">
                  <c:v>8.4277513999999998E-2</c:v>
                </c:pt>
                <c:pt idx="7">
                  <c:v>8.5266920999999996E-2</c:v>
                </c:pt>
                <c:pt idx="8">
                  <c:v>6.8746496000000004E-2</c:v>
                </c:pt>
                <c:pt idx="9">
                  <c:v>6.8746496000000004E-2</c:v>
                </c:pt>
                <c:pt idx="10">
                  <c:v>6.9829910999999995E-2</c:v>
                </c:pt>
                <c:pt idx="11">
                  <c:v>7.9129638000000002E-2</c:v>
                </c:pt>
                <c:pt idx="12">
                  <c:v>8.5273727999999993E-2</c:v>
                </c:pt>
                <c:pt idx="13">
                  <c:v>9.2782436999999995E-2</c:v>
                </c:pt>
                <c:pt idx="14">
                  <c:v>9.6120965000000003E-2</c:v>
                </c:pt>
                <c:pt idx="15">
                  <c:v>8.8417862999999999E-2</c:v>
                </c:pt>
                <c:pt idx="16">
                  <c:v>7.4787132000000006E-2</c:v>
                </c:pt>
                <c:pt idx="17">
                  <c:v>7.4787132000000006E-2</c:v>
                </c:pt>
                <c:pt idx="18">
                  <c:v>7.8453247000000004E-2</c:v>
                </c:pt>
                <c:pt idx="19">
                  <c:v>6.7940894000000002E-2</c:v>
                </c:pt>
                <c:pt idx="20">
                  <c:v>5.9165866999999997E-2</c:v>
                </c:pt>
                <c:pt idx="21">
                  <c:v>5.7312628999999997E-2</c:v>
                </c:pt>
                <c:pt idx="22">
                  <c:v>5.7917055000000002E-2</c:v>
                </c:pt>
                <c:pt idx="23">
                  <c:v>6.1715351000000002E-2</c:v>
                </c:pt>
                <c:pt idx="24">
                  <c:v>7.0456539999999998E-2</c:v>
                </c:pt>
                <c:pt idx="25">
                  <c:v>6.1715351000000002E-2</c:v>
                </c:pt>
                <c:pt idx="26">
                  <c:v>6.0321858999999999E-2</c:v>
                </c:pt>
                <c:pt idx="27">
                  <c:v>5.2793453999999997E-2</c:v>
                </c:pt>
                <c:pt idx="28">
                  <c:v>4.5330373E-2</c:v>
                </c:pt>
                <c:pt idx="29">
                  <c:v>5.2793453999999997E-2</c:v>
                </c:pt>
                <c:pt idx="30">
                  <c:v>5.7802864000000002E-2</c:v>
                </c:pt>
                <c:pt idx="31">
                  <c:v>5.8709851E-2</c:v>
                </c:pt>
                <c:pt idx="32">
                  <c:v>6.0363993999999997E-2</c:v>
                </c:pt>
                <c:pt idx="33">
                  <c:v>7.0464671000000006E-2</c:v>
                </c:pt>
                <c:pt idx="34">
                  <c:v>6.7273939000000005E-2</c:v>
                </c:pt>
                <c:pt idx="35">
                  <c:v>7.3385435999999998E-2</c:v>
                </c:pt>
                <c:pt idx="36">
                  <c:v>7.8436805999999998E-2</c:v>
                </c:pt>
                <c:pt idx="37">
                  <c:v>8.8933156999999999E-2</c:v>
                </c:pt>
                <c:pt idx="38">
                  <c:v>8.6461306000000002E-2</c:v>
                </c:pt>
                <c:pt idx="39">
                  <c:v>8.2790056000000001E-2</c:v>
                </c:pt>
                <c:pt idx="40">
                  <c:v>8.0401380999999994E-2</c:v>
                </c:pt>
                <c:pt idx="41">
                  <c:v>7.8018380999999998E-2</c:v>
                </c:pt>
                <c:pt idx="42">
                  <c:v>8.0282358999999998E-2</c:v>
                </c:pt>
                <c:pt idx="43">
                  <c:v>8.2680164E-2</c:v>
                </c:pt>
                <c:pt idx="44">
                  <c:v>8.2680164E-2</c:v>
                </c:pt>
                <c:pt idx="45">
                  <c:v>8.0407056000000005E-2</c:v>
                </c:pt>
                <c:pt idx="46">
                  <c:v>7.1484378000000001E-2</c:v>
                </c:pt>
                <c:pt idx="47">
                  <c:v>4.7069141000000002E-2</c:v>
                </c:pt>
                <c:pt idx="48">
                  <c:v>4.4459684999999999E-2</c:v>
                </c:pt>
                <c:pt idx="49">
                  <c:v>4.5685196999999997E-2</c:v>
                </c:pt>
                <c:pt idx="50">
                  <c:v>3.4060315000000001E-2</c:v>
                </c:pt>
                <c:pt idx="51">
                  <c:v>2.7061330000000001E-2</c:v>
                </c:pt>
                <c:pt idx="52">
                  <c:v>2.1361093000000001E-2</c:v>
                </c:pt>
                <c:pt idx="53">
                  <c:v>2.0896854999999999E-2</c:v>
                </c:pt>
                <c:pt idx="54">
                  <c:v>2.4241853000000001E-2</c:v>
                </c:pt>
                <c:pt idx="55">
                  <c:v>2.4321044999999999E-2</c:v>
                </c:pt>
                <c:pt idx="56">
                  <c:v>2.4124578000000001E-2</c:v>
                </c:pt>
                <c:pt idx="57">
                  <c:v>2.0694951999999999E-2</c:v>
                </c:pt>
                <c:pt idx="58">
                  <c:v>2.2778301000000001E-2</c:v>
                </c:pt>
                <c:pt idx="59">
                  <c:v>2.5755835000000001E-2</c:v>
                </c:pt>
                <c:pt idx="60">
                  <c:v>2.5533976999999999E-2</c:v>
                </c:pt>
                <c:pt idx="61">
                  <c:v>2.5533976999999999E-2</c:v>
                </c:pt>
                <c:pt idx="62">
                  <c:v>2.3909076000000001E-2</c:v>
                </c:pt>
                <c:pt idx="63">
                  <c:v>2.2838946999999998E-2</c:v>
                </c:pt>
                <c:pt idx="64">
                  <c:v>2.169923E-2</c:v>
                </c:pt>
                <c:pt idx="65">
                  <c:v>1.9277901E-2</c:v>
                </c:pt>
                <c:pt idx="66">
                  <c:v>1.9277901E-2</c:v>
                </c:pt>
                <c:pt idx="67">
                  <c:v>1.7811497999999999E-2</c:v>
                </c:pt>
                <c:pt idx="68">
                  <c:v>1.8257578999999999E-2</c:v>
                </c:pt>
                <c:pt idx="69">
                  <c:v>1.7307585E-2</c:v>
                </c:pt>
                <c:pt idx="70">
                  <c:v>1.4859559E-2</c:v>
                </c:pt>
                <c:pt idx="71">
                  <c:v>1.6498146000000002E-2</c:v>
                </c:pt>
                <c:pt idx="72">
                  <c:v>1.5263903000000001E-2</c:v>
                </c:pt>
                <c:pt idx="73">
                  <c:v>1.7860984E-2</c:v>
                </c:pt>
                <c:pt idx="74">
                  <c:v>1.6833826E-2</c:v>
                </c:pt>
                <c:pt idx="75">
                  <c:v>1.6833826E-2</c:v>
                </c:pt>
                <c:pt idx="76">
                  <c:v>1.6128811999999999E-2</c:v>
                </c:pt>
                <c:pt idx="77">
                  <c:v>1.8159053000000001E-2</c:v>
                </c:pt>
                <c:pt idx="78">
                  <c:v>1.8153617E-2</c:v>
                </c:pt>
                <c:pt idx="79">
                  <c:v>1.6900815999999999E-2</c:v>
                </c:pt>
                <c:pt idx="80">
                  <c:v>1.6469869000000002E-2</c:v>
                </c:pt>
                <c:pt idx="81">
                  <c:v>1.4445315E-2</c:v>
                </c:pt>
                <c:pt idx="82">
                  <c:v>1.3537057999999999E-2</c:v>
                </c:pt>
                <c:pt idx="83">
                  <c:v>1.2516296E-2</c:v>
                </c:pt>
                <c:pt idx="84">
                  <c:v>1.2900155999999999E-2</c:v>
                </c:pt>
                <c:pt idx="85">
                  <c:v>1.3218808E-2</c:v>
                </c:pt>
                <c:pt idx="86">
                  <c:v>1.4408794000000001E-2</c:v>
                </c:pt>
                <c:pt idx="87">
                  <c:v>1.6036833E-2</c:v>
                </c:pt>
                <c:pt idx="88">
                  <c:v>1.7740809999999999E-2</c:v>
                </c:pt>
                <c:pt idx="89">
                  <c:v>2.0000071000000001E-2</c:v>
                </c:pt>
                <c:pt idx="90">
                  <c:v>1.8120021E-2</c:v>
                </c:pt>
                <c:pt idx="91">
                  <c:v>1.7915415000000001E-2</c:v>
                </c:pt>
                <c:pt idx="92">
                  <c:v>1.7406146000000001E-2</c:v>
                </c:pt>
                <c:pt idx="93">
                  <c:v>1.7740809999999999E-2</c:v>
                </c:pt>
                <c:pt idx="94">
                  <c:v>1.7406146000000001E-2</c:v>
                </c:pt>
                <c:pt idx="95">
                  <c:v>1.7915415000000001E-2</c:v>
                </c:pt>
                <c:pt idx="96">
                  <c:v>1.9702353999999998E-2</c:v>
                </c:pt>
                <c:pt idx="97">
                  <c:v>1.9702353999999998E-2</c:v>
                </c:pt>
                <c:pt idx="98">
                  <c:v>1.996421E-2</c:v>
                </c:pt>
                <c:pt idx="99">
                  <c:v>2.3642501999999999E-2</c:v>
                </c:pt>
                <c:pt idx="100">
                  <c:v>2.7509314999999999E-2</c:v>
                </c:pt>
                <c:pt idx="101">
                  <c:v>3.1597471000000002E-2</c:v>
                </c:pt>
                <c:pt idx="102">
                  <c:v>3.3177483000000001E-2</c:v>
                </c:pt>
                <c:pt idx="103">
                  <c:v>3.7813191000000003E-2</c:v>
                </c:pt>
                <c:pt idx="104">
                  <c:v>4.1532529999999998E-2</c:v>
                </c:pt>
                <c:pt idx="105">
                  <c:v>5.3923297000000002E-2</c:v>
                </c:pt>
                <c:pt idx="106">
                  <c:v>6.4414908000000007E-2</c:v>
                </c:pt>
                <c:pt idx="107">
                  <c:v>6.2637136999999996E-2</c:v>
                </c:pt>
                <c:pt idx="108">
                  <c:v>5.9959179000000001E-2</c:v>
                </c:pt>
                <c:pt idx="109">
                  <c:v>5.402262E-2</c:v>
                </c:pt>
                <c:pt idx="110">
                  <c:v>6.6913165999999996E-2</c:v>
                </c:pt>
                <c:pt idx="111">
                  <c:v>7.4889471999999999E-2</c:v>
                </c:pt>
                <c:pt idx="112">
                  <c:v>8.4532840999999997E-2</c:v>
                </c:pt>
                <c:pt idx="113">
                  <c:v>8.4532840999999997E-2</c:v>
                </c:pt>
                <c:pt idx="114">
                  <c:v>9.8152060999999999E-2</c:v>
                </c:pt>
                <c:pt idx="115">
                  <c:v>0.137258778</c:v>
                </c:pt>
                <c:pt idx="116">
                  <c:v>0.172815574</c:v>
                </c:pt>
                <c:pt idx="117">
                  <c:v>0.18156712699999999</c:v>
                </c:pt>
                <c:pt idx="118">
                  <c:v>0.238830975</c:v>
                </c:pt>
                <c:pt idx="119">
                  <c:v>0.27775094</c:v>
                </c:pt>
                <c:pt idx="120">
                  <c:v>0.28315869900000001</c:v>
                </c:pt>
                <c:pt idx="121">
                  <c:v>0.26413677499999999</c:v>
                </c:pt>
                <c:pt idx="122">
                  <c:v>0.24947133499999999</c:v>
                </c:pt>
                <c:pt idx="123">
                  <c:v>0.221146962</c:v>
                </c:pt>
                <c:pt idx="124">
                  <c:v>0.21807621999999999</c:v>
                </c:pt>
                <c:pt idx="125">
                  <c:v>0.19584541799999999</c:v>
                </c:pt>
                <c:pt idx="126">
                  <c:v>0.21299221700000001</c:v>
                </c:pt>
                <c:pt idx="127">
                  <c:v>0.20976952900000001</c:v>
                </c:pt>
                <c:pt idx="128">
                  <c:v>0.20976952900000001</c:v>
                </c:pt>
                <c:pt idx="129">
                  <c:v>0.20181256</c:v>
                </c:pt>
                <c:pt idx="130">
                  <c:v>0.20181256</c:v>
                </c:pt>
                <c:pt idx="131">
                  <c:v>0.20181256</c:v>
                </c:pt>
                <c:pt idx="132">
                  <c:v>0.18999316399999999</c:v>
                </c:pt>
                <c:pt idx="133">
                  <c:v>0.17111942199999999</c:v>
                </c:pt>
                <c:pt idx="134">
                  <c:v>0.144984206</c:v>
                </c:pt>
                <c:pt idx="135">
                  <c:v>0.144776457</c:v>
                </c:pt>
                <c:pt idx="136">
                  <c:v>0.15392551700000001</c:v>
                </c:pt>
                <c:pt idx="137">
                  <c:v>0.15392551700000001</c:v>
                </c:pt>
                <c:pt idx="138">
                  <c:v>0.15676204799999999</c:v>
                </c:pt>
                <c:pt idx="139">
                  <c:v>0.16313275199999999</c:v>
                </c:pt>
                <c:pt idx="140">
                  <c:v>0.16313275199999999</c:v>
                </c:pt>
                <c:pt idx="141">
                  <c:v>0.17612238299999999</c:v>
                </c:pt>
                <c:pt idx="142">
                  <c:v>0.183000529</c:v>
                </c:pt>
                <c:pt idx="143">
                  <c:v>0.183000529</c:v>
                </c:pt>
                <c:pt idx="144">
                  <c:v>0.183000529</c:v>
                </c:pt>
                <c:pt idx="145">
                  <c:v>0.183000529</c:v>
                </c:pt>
                <c:pt idx="146">
                  <c:v>0.183000529</c:v>
                </c:pt>
                <c:pt idx="147">
                  <c:v>0.183000529</c:v>
                </c:pt>
                <c:pt idx="148">
                  <c:v>0.183000529</c:v>
                </c:pt>
                <c:pt idx="149">
                  <c:v>0.183000529</c:v>
                </c:pt>
                <c:pt idx="150">
                  <c:v>0.183000529</c:v>
                </c:pt>
                <c:pt idx="151">
                  <c:v>0.183000529</c:v>
                </c:pt>
                <c:pt idx="152">
                  <c:v>0.18743288599999999</c:v>
                </c:pt>
                <c:pt idx="153">
                  <c:v>0.16119440500000001</c:v>
                </c:pt>
                <c:pt idx="154">
                  <c:v>0.16954746600000001</c:v>
                </c:pt>
                <c:pt idx="155">
                  <c:v>0.16962706399999999</c:v>
                </c:pt>
                <c:pt idx="156">
                  <c:v>0.19091217999999999</c:v>
                </c:pt>
                <c:pt idx="157">
                  <c:v>0.193387379</c:v>
                </c:pt>
                <c:pt idx="158">
                  <c:v>0.193387379</c:v>
                </c:pt>
                <c:pt idx="159">
                  <c:v>0.17937133099999999</c:v>
                </c:pt>
                <c:pt idx="160">
                  <c:v>0.17937133099999999</c:v>
                </c:pt>
                <c:pt idx="161">
                  <c:v>0.17551708099999999</c:v>
                </c:pt>
                <c:pt idx="162">
                  <c:v>0.17551708099999999</c:v>
                </c:pt>
                <c:pt idx="163">
                  <c:v>0.15933314700000001</c:v>
                </c:pt>
                <c:pt idx="164">
                  <c:v>0.15933314700000001</c:v>
                </c:pt>
                <c:pt idx="165">
                  <c:v>0.15933314700000001</c:v>
                </c:pt>
                <c:pt idx="166">
                  <c:v>0.15933314700000001</c:v>
                </c:pt>
                <c:pt idx="167">
                  <c:v>0.14815186599999999</c:v>
                </c:pt>
                <c:pt idx="168">
                  <c:v>0.147460762</c:v>
                </c:pt>
                <c:pt idx="169">
                  <c:v>0.14500521699999999</c:v>
                </c:pt>
                <c:pt idx="170">
                  <c:v>0.14187809500000001</c:v>
                </c:pt>
                <c:pt idx="171">
                  <c:v>0.15357739400000001</c:v>
                </c:pt>
                <c:pt idx="172">
                  <c:v>0.150109505</c:v>
                </c:pt>
                <c:pt idx="173">
                  <c:v>0.150109505</c:v>
                </c:pt>
                <c:pt idx="174">
                  <c:v>0.15730161600000001</c:v>
                </c:pt>
                <c:pt idx="175">
                  <c:v>0.15892235399999999</c:v>
                </c:pt>
                <c:pt idx="176">
                  <c:v>0.15892235399999999</c:v>
                </c:pt>
                <c:pt idx="177">
                  <c:v>0.15892235399999999</c:v>
                </c:pt>
                <c:pt idx="178">
                  <c:v>0.15892235399999999</c:v>
                </c:pt>
                <c:pt idx="179">
                  <c:v>0.159660675</c:v>
                </c:pt>
                <c:pt idx="180">
                  <c:v>0.159660675</c:v>
                </c:pt>
                <c:pt idx="181">
                  <c:v>0.159660675</c:v>
                </c:pt>
                <c:pt idx="182">
                  <c:v>0.159660675</c:v>
                </c:pt>
                <c:pt idx="183">
                  <c:v>0.159660675</c:v>
                </c:pt>
                <c:pt idx="184">
                  <c:v>0.14795228099999999</c:v>
                </c:pt>
                <c:pt idx="185">
                  <c:v>0.14795228099999999</c:v>
                </c:pt>
                <c:pt idx="186">
                  <c:v>0.129144538</c:v>
                </c:pt>
                <c:pt idx="187">
                  <c:v>0.122269603</c:v>
                </c:pt>
                <c:pt idx="188">
                  <c:v>0.122269603</c:v>
                </c:pt>
                <c:pt idx="189">
                  <c:v>0.122269603</c:v>
                </c:pt>
                <c:pt idx="190">
                  <c:v>0.12975973099999999</c:v>
                </c:pt>
                <c:pt idx="191">
                  <c:v>0.13256888</c:v>
                </c:pt>
                <c:pt idx="192">
                  <c:v>0.13256888</c:v>
                </c:pt>
                <c:pt idx="193">
                  <c:v>0.13256888</c:v>
                </c:pt>
                <c:pt idx="194">
                  <c:v>0.13256888</c:v>
                </c:pt>
                <c:pt idx="195">
                  <c:v>0.15339378000000001</c:v>
                </c:pt>
                <c:pt idx="196">
                  <c:v>0.15006887199999999</c:v>
                </c:pt>
                <c:pt idx="197">
                  <c:v>0.15006887199999999</c:v>
                </c:pt>
                <c:pt idx="198">
                  <c:v>0.147659402</c:v>
                </c:pt>
                <c:pt idx="199">
                  <c:v>0.17785388899999999</c:v>
                </c:pt>
                <c:pt idx="200">
                  <c:v>0.17833202300000001</c:v>
                </c:pt>
                <c:pt idx="201">
                  <c:v>0.17833202300000001</c:v>
                </c:pt>
                <c:pt idx="202">
                  <c:v>0.17833202300000001</c:v>
                </c:pt>
                <c:pt idx="203">
                  <c:v>0.17833202300000001</c:v>
                </c:pt>
                <c:pt idx="204">
                  <c:v>0.17833202300000001</c:v>
                </c:pt>
                <c:pt idx="205">
                  <c:v>0.17833202300000001</c:v>
                </c:pt>
                <c:pt idx="206">
                  <c:v>0.17833202300000001</c:v>
                </c:pt>
                <c:pt idx="207">
                  <c:v>0.16501444500000001</c:v>
                </c:pt>
                <c:pt idx="208">
                  <c:v>0.16501444500000001</c:v>
                </c:pt>
                <c:pt idx="209">
                  <c:v>0.16501444500000001</c:v>
                </c:pt>
                <c:pt idx="210">
                  <c:v>0.14186605499999999</c:v>
                </c:pt>
                <c:pt idx="211">
                  <c:v>0.144247867</c:v>
                </c:pt>
                <c:pt idx="212">
                  <c:v>0.13819129199999999</c:v>
                </c:pt>
                <c:pt idx="213">
                  <c:v>0.12715759300000001</c:v>
                </c:pt>
                <c:pt idx="214">
                  <c:v>0.12715759300000001</c:v>
                </c:pt>
                <c:pt idx="215">
                  <c:v>0.12715759300000001</c:v>
                </c:pt>
                <c:pt idx="216">
                  <c:v>0.12715759300000001</c:v>
                </c:pt>
                <c:pt idx="217">
                  <c:v>0.12715759300000001</c:v>
                </c:pt>
                <c:pt idx="218">
                  <c:v>0.123973633</c:v>
                </c:pt>
                <c:pt idx="219">
                  <c:v>0.10857135</c:v>
                </c:pt>
                <c:pt idx="220">
                  <c:v>0.10857135</c:v>
                </c:pt>
                <c:pt idx="221">
                  <c:v>0.10857135</c:v>
                </c:pt>
                <c:pt idx="222">
                  <c:v>0.10857135</c:v>
                </c:pt>
                <c:pt idx="223">
                  <c:v>0.10345454799999999</c:v>
                </c:pt>
                <c:pt idx="224">
                  <c:v>9.4761686999999997E-2</c:v>
                </c:pt>
                <c:pt idx="225">
                  <c:v>9.7335327999999999E-2</c:v>
                </c:pt>
                <c:pt idx="226">
                  <c:v>0.100408938</c:v>
                </c:pt>
                <c:pt idx="227">
                  <c:v>8.6044461000000003E-2</c:v>
                </c:pt>
                <c:pt idx="228">
                  <c:v>8.2119387000000002E-2</c:v>
                </c:pt>
                <c:pt idx="229">
                  <c:v>8.1968582999999998E-2</c:v>
                </c:pt>
                <c:pt idx="230">
                  <c:v>8.4289739000000002E-2</c:v>
                </c:pt>
                <c:pt idx="231">
                  <c:v>8.4486207999999993E-2</c:v>
                </c:pt>
                <c:pt idx="232">
                  <c:v>9.3800478000000007E-2</c:v>
                </c:pt>
                <c:pt idx="233">
                  <c:v>0.123756044</c:v>
                </c:pt>
                <c:pt idx="234">
                  <c:v>0.12786798099999999</c:v>
                </c:pt>
                <c:pt idx="235">
                  <c:v>0.12786798099999999</c:v>
                </c:pt>
                <c:pt idx="236">
                  <c:v>0.12786798099999999</c:v>
                </c:pt>
                <c:pt idx="237">
                  <c:v>0.12786798099999999</c:v>
                </c:pt>
                <c:pt idx="238">
                  <c:v>0.13264347000000001</c:v>
                </c:pt>
                <c:pt idx="239">
                  <c:v>0.13821365699999999</c:v>
                </c:pt>
                <c:pt idx="240">
                  <c:v>0.14678243599999999</c:v>
                </c:pt>
                <c:pt idx="241">
                  <c:v>0.15442961599999999</c:v>
                </c:pt>
                <c:pt idx="242">
                  <c:v>0.16885987799999999</c:v>
                </c:pt>
                <c:pt idx="243">
                  <c:v>0.18337511500000001</c:v>
                </c:pt>
                <c:pt idx="244">
                  <c:v>0.16888170899999999</c:v>
                </c:pt>
                <c:pt idx="245">
                  <c:v>0.18088802000000001</c:v>
                </c:pt>
                <c:pt idx="246">
                  <c:v>0.187392008</c:v>
                </c:pt>
                <c:pt idx="247">
                  <c:v>0.18071874700000001</c:v>
                </c:pt>
                <c:pt idx="248">
                  <c:v>0.175061733</c:v>
                </c:pt>
                <c:pt idx="249">
                  <c:v>0.18533175900000001</c:v>
                </c:pt>
                <c:pt idx="250">
                  <c:v>0.167863401</c:v>
                </c:pt>
                <c:pt idx="251">
                  <c:v>0.14514985999999999</c:v>
                </c:pt>
                <c:pt idx="252">
                  <c:v>0.13970922899999999</c:v>
                </c:pt>
                <c:pt idx="253">
                  <c:v>0.120523166</c:v>
                </c:pt>
                <c:pt idx="254">
                  <c:v>0.11646430000000001</c:v>
                </c:pt>
                <c:pt idx="255">
                  <c:v>0.11718081299999999</c:v>
                </c:pt>
                <c:pt idx="256">
                  <c:v>0.140199724</c:v>
                </c:pt>
                <c:pt idx="257">
                  <c:v>0.15511234099999999</c:v>
                </c:pt>
                <c:pt idx="258">
                  <c:v>0.16178410500000001</c:v>
                </c:pt>
                <c:pt idx="259">
                  <c:v>0.12818030899999999</c:v>
                </c:pt>
                <c:pt idx="260">
                  <c:v>0.119138543</c:v>
                </c:pt>
                <c:pt idx="261">
                  <c:v>0.119138543</c:v>
                </c:pt>
                <c:pt idx="262">
                  <c:v>0.117641168</c:v>
                </c:pt>
                <c:pt idx="263">
                  <c:v>9.8893894999999996E-2</c:v>
                </c:pt>
                <c:pt idx="264">
                  <c:v>9.4054981999999995E-2</c:v>
                </c:pt>
                <c:pt idx="265">
                  <c:v>8.1273395999999998E-2</c:v>
                </c:pt>
                <c:pt idx="266">
                  <c:v>6.0933002999999999E-2</c:v>
                </c:pt>
                <c:pt idx="267">
                  <c:v>3.3193930000000003E-2</c:v>
                </c:pt>
                <c:pt idx="268">
                  <c:v>2.6058607000000001E-2</c:v>
                </c:pt>
                <c:pt idx="269">
                  <c:v>2.6058607000000001E-2</c:v>
                </c:pt>
                <c:pt idx="270">
                  <c:v>2.3150904E-2</c:v>
                </c:pt>
                <c:pt idx="271">
                  <c:v>2.1122207E-2</c:v>
                </c:pt>
                <c:pt idx="272">
                  <c:v>2.0958241999999998E-2</c:v>
                </c:pt>
                <c:pt idx="273">
                  <c:v>2.0958241999999998E-2</c:v>
                </c:pt>
                <c:pt idx="274">
                  <c:v>2.2337901E-2</c:v>
                </c:pt>
                <c:pt idx="275">
                  <c:v>3.0013275999999998E-2</c:v>
                </c:pt>
                <c:pt idx="276">
                  <c:v>3.7249279000000003E-2</c:v>
                </c:pt>
                <c:pt idx="277">
                  <c:v>3.5372025000000001E-2</c:v>
                </c:pt>
                <c:pt idx="278">
                  <c:v>3.5372025000000001E-2</c:v>
                </c:pt>
                <c:pt idx="279">
                  <c:v>3.5372025000000001E-2</c:v>
                </c:pt>
                <c:pt idx="280">
                  <c:v>2.9296210999999999E-2</c:v>
                </c:pt>
                <c:pt idx="281">
                  <c:v>2.5964259E-2</c:v>
                </c:pt>
                <c:pt idx="282">
                  <c:v>2.1311340000000002E-2</c:v>
                </c:pt>
                <c:pt idx="283">
                  <c:v>2.2845132000000001E-2</c:v>
                </c:pt>
                <c:pt idx="284">
                  <c:v>3.3999133000000001E-2</c:v>
                </c:pt>
                <c:pt idx="285">
                  <c:v>3.6225329000000001E-2</c:v>
                </c:pt>
                <c:pt idx="286">
                  <c:v>3.6225329000000001E-2</c:v>
                </c:pt>
                <c:pt idx="287">
                  <c:v>3.6225329000000001E-2</c:v>
                </c:pt>
                <c:pt idx="288">
                  <c:v>3.7388549E-2</c:v>
                </c:pt>
                <c:pt idx="289">
                  <c:v>3.2981692E-2</c:v>
                </c:pt>
                <c:pt idx="290">
                  <c:v>3.3391873000000002E-2</c:v>
                </c:pt>
                <c:pt idx="291">
                  <c:v>3.7388549E-2</c:v>
                </c:pt>
                <c:pt idx="292">
                  <c:v>3.9539562E-2</c:v>
                </c:pt>
                <c:pt idx="293">
                  <c:v>3.7514368999999999E-2</c:v>
                </c:pt>
                <c:pt idx="294">
                  <c:v>3.1663690000000001E-2</c:v>
                </c:pt>
                <c:pt idx="295">
                  <c:v>2.6287148E-2</c:v>
                </c:pt>
                <c:pt idx="296">
                  <c:v>2.6287148E-2</c:v>
                </c:pt>
                <c:pt idx="297">
                  <c:v>3.1663690000000001E-2</c:v>
                </c:pt>
                <c:pt idx="298">
                  <c:v>3.8633009000000003E-2</c:v>
                </c:pt>
                <c:pt idx="299">
                  <c:v>4.1068456000000003E-2</c:v>
                </c:pt>
                <c:pt idx="300">
                  <c:v>4.5994144000000001E-2</c:v>
                </c:pt>
                <c:pt idx="301">
                  <c:v>4.7553406999999999E-2</c:v>
                </c:pt>
                <c:pt idx="302">
                  <c:v>5.1957477000000002E-2</c:v>
                </c:pt>
                <c:pt idx="303">
                  <c:v>5.2193769000000001E-2</c:v>
                </c:pt>
                <c:pt idx="304">
                  <c:v>4.5124596000000003E-2</c:v>
                </c:pt>
                <c:pt idx="305">
                  <c:v>5.0264009999999998E-2</c:v>
                </c:pt>
                <c:pt idx="306">
                  <c:v>4.6293489E-2</c:v>
                </c:pt>
                <c:pt idx="307">
                  <c:v>4.7280530000000001E-2</c:v>
                </c:pt>
                <c:pt idx="308">
                  <c:v>5.0868295000000001E-2</c:v>
                </c:pt>
                <c:pt idx="309">
                  <c:v>5.0659553000000003E-2</c:v>
                </c:pt>
                <c:pt idx="310">
                  <c:v>5.0659553000000003E-2</c:v>
                </c:pt>
                <c:pt idx="311">
                  <c:v>5.4460011000000003E-2</c:v>
                </c:pt>
                <c:pt idx="312">
                  <c:v>5.0659553000000003E-2</c:v>
                </c:pt>
                <c:pt idx="313">
                  <c:v>5.3252822999999998E-2</c:v>
                </c:pt>
                <c:pt idx="314">
                  <c:v>5.3252822999999998E-2</c:v>
                </c:pt>
                <c:pt idx="315">
                  <c:v>5.3252822999999998E-2</c:v>
                </c:pt>
                <c:pt idx="316">
                  <c:v>5.3252822999999998E-2</c:v>
                </c:pt>
                <c:pt idx="317">
                  <c:v>5.3252822999999998E-2</c:v>
                </c:pt>
                <c:pt idx="318">
                  <c:v>5.7053281999999997E-2</c:v>
                </c:pt>
                <c:pt idx="319">
                  <c:v>5.7549909000000003E-2</c:v>
                </c:pt>
                <c:pt idx="320">
                  <c:v>6.5332295999999998E-2</c:v>
                </c:pt>
                <c:pt idx="321">
                  <c:v>6.5332295999999998E-2</c:v>
                </c:pt>
                <c:pt idx="322">
                  <c:v>6.1531836999999999E-2</c:v>
                </c:pt>
                <c:pt idx="323">
                  <c:v>6.3196348999999999E-2</c:v>
                </c:pt>
                <c:pt idx="324">
                  <c:v>6.536981E-2</c:v>
                </c:pt>
                <c:pt idx="325">
                  <c:v>6.536981E-2</c:v>
                </c:pt>
                <c:pt idx="326">
                  <c:v>6.536981E-2</c:v>
                </c:pt>
                <c:pt idx="327">
                  <c:v>6.536981E-2</c:v>
                </c:pt>
                <c:pt idx="328">
                  <c:v>6.536981E-2</c:v>
                </c:pt>
                <c:pt idx="329">
                  <c:v>7.3112238999999996E-2</c:v>
                </c:pt>
                <c:pt idx="330">
                  <c:v>6.7500579000000005E-2</c:v>
                </c:pt>
                <c:pt idx="331">
                  <c:v>6.2423662999999997E-2</c:v>
                </c:pt>
                <c:pt idx="332">
                  <c:v>6.7500579000000005E-2</c:v>
                </c:pt>
                <c:pt idx="333">
                  <c:v>7.0166091E-2</c:v>
                </c:pt>
                <c:pt idx="334">
                  <c:v>6.5442618999999994E-2</c:v>
                </c:pt>
                <c:pt idx="335">
                  <c:v>6.5442618999999994E-2</c:v>
                </c:pt>
                <c:pt idx="336">
                  <c:v>6.5442618999999994E-2</c:v>
                </c:pt>
                <c:pt idx="337">
                  <c:v>6.4483802000000007E-2</c:v>
                </c:pt>
                <c:pt idx="338">
                  <c:v>6.4483802000000007E-2</c:v>
                </c:pt>
                <c:pt idx="339">
                  <c:v>6.5442618999999994E-2</c:v>
                </c:pt>
                <c:pt idx="340">
                  <c:v>6.5442618999999994E-2</c:v>
                </c:pt>
                <c:pt idx="341">
                  <c:v>6.5442618999999994E-2</c:v>
                </c:pt>
                <c:pt idx="342">
                  <c:v>6.5442618999999994E-2</c:v>
                </c:pt>
                <c:pt idx="343">
                  <c:v>6.5442618999999994E-2</c:v>
                </c:pt>
                <c:pt idx="344">
                  <c:v>5.8162904000000001E-2</c:v>
                </c:pt>
                <c:pt idx="345">
                  <c:v>6.8116074999999998E-2</c:v>
                </c:pt>
                <c:pt idx="346">
                  <c:v>7.5395789000000005E-2</c:v>
                </c:pt>
                <c:pt idx="347">
                  <c:v>7.5395789000000005E-2</c:v>
                </c:pt>
                <c:pt idx="348">
                  <c:v>6.9400673999999996E-2</c:v>
                </c:pt>
                <c:pt idx="349">
                  <c:v>6.9400673999999996E-2</c:v>
                </c:pt>
                <c:pt idx="350">
                  <c:v>6.2120959000000003E-2</c:v>
                </c:pt>
                <c:pt idx="351">
                  <c:v>7.2798927999999999E-2</c:v>
                </c:pt>
                <c:pt idx="352">
                  <c:v>6.9400673999999996E-2</c:v>
                </c:pt>
                <c:pt idx="353">
                  <c:v>7.1781781000000003E-2</c:v>
                </c:pt>
                <c:pt idx="354">
                  <c:v>7.8170175999999994E-2</c:v>
                </c:pt>
                <c:pt idx="355">
                  <c:v>8.0007604999999996E-2</c:v>
                </c:pt>
                <c:pt idx="356">
                  <c:v>9.7055996000000005E-2</c:v>
                </c:pt>
                <c:pt idx="357">
                  <c:v>9.3845329000000005E-2</c:v>
                </c:pt>
                <c:pt idx="358">
                  <c:v>8.9054493999999998E-2</c:v>
                </c:pt>
                <c:pt idx="359">
                  <c:v>8.9054493999999998E-2</c:v>
                </c:pt>
                <c:pt idx="360">
                  <c:v>8.9054493999999998E-2</c:v>
                </c:pt>
                <c:pt idx="361">
                  <c:v>8.3912439000000005E-2</c:v>
                </c:pt>
                <c:pt idx="362">
                  <c:v>7.7039958000000006E-2</c:v>
                </c:pt>
                <c:pt idx="363">
                  <c:v>7.7039958000000006E-2</c:v>
                </c:pt>
                <c:pt idx="364">
                  <c:v>8.0975156000000006E-2</c:v>
                </c:pt>
                <c:pt idx="365">
                  <c:v>7.7350313000000004E-2</c:v>
                </c:pt>
                <c:pt idx="366">
                  <c:v>6.9062867E-2</c:v>
                </c:pt>
                <c:pt idx="367">
                  <c:v>6.3761662999999996E-2</c:v>
                </c:pt>
                <c:pt idx="368">
                  <c:v>6.8225049999999995E-2</c:v>
                </c:pt>
                <c:pt idx="369">
                  <c:v>6.1828543E-2</c:v>
                </c:pt>
                <c:pt idx="370">
                  <c:v>6.1209689999999997E-2</c:v>
                </c:pt>
                <c:pt idx="371">
                  <c:v>6.1209689999999997E-2</c:v>
                </c:pt>
                <c:pt idx="372">
                  <c:v>5.8277900000000001E-2</c:v>
                </c:pt>
                <c:pt idx="373">
                  <c:v>5.7711443000000001E-2</c:v>
                </c:pt>
                <c:pt idx="374">
                  <c:v>6.6508397999999996E-2</c:v>
                </c:pt>
                <c:pt idx="375">
                  <c:v>6.3934667000000001E-2</c:v>
                </c:pt>
                <c:pt idx="376">
                  <c:v>5.8277900000000001E-2</c:v>
                </c:pt>
                <c:pt idx="377">
                  <c:v>5.9034316000000003E-2</c:v>
                </c:pt>
                <c:pt idx="378">
                  <c:v>5.5956564E-2</c:v>
                </c:pt>
                <c:pt idx="379">
                  <c:v>5.6097491999999999E-2</c:v>
                </c:pt>
                <c:pt idx="380">
                  <c:v>5.8998477000000001E-2</c:v>
                </c:pt>
                <c:pt idx="381">
                  <c:v>6.4107489000000004E-2</c:v>
                </c:pt>
                <c:pt idx="382">
                  <c:v>6.4312170000000002E-2</c:v>
                </c:pt>
                <c:pt idx="383">
                  <c:v>6.8863334999999998E-2</c:v>
                </c:pt>
                <c:pt idx="384">
                  <c:v>7.1083874000000005E-2</c:v>
                </c:pt>
                <c:pt idx="385">
                  <c:v>8.5316821000000001E-2</c:v>
                </c:pt>
                <c:pt idx="386">
                  <c:v>9.8851820000000007E-2</c:v>
                </c:pt>
                <c:pt idx="387">
                  <c:v>0.101327316</c:v>
                </c:pt>
                <c:pt idx="388">
                  <c:v>0.110581417</c:v>
                </c:pt>
                <c:pt idx="389">
                  <c:v>0.109875186</c:v>
                </c:pt>
                <c:pt idx="390">
                  <c:v>0.109875186</c:v>
                </c:pt>
                <c:pt idx="391">
                  <c:v>0.109875186</c:v>
                </c:pt>
                <c:pt idx="392">
                  <c:v>0.100966078</c:v>
                </c:pt>
                <c:pt idx="393">
                  <c:v>7.9787716999999994E-2</c:v>
                </c:pt>
                <c:pt idx="394">
                  <c:v>7.9787716999999994E-2</c:v>
                </c:pt>
                <c:pt idx="395">
                  <c:v>7.9787716999999994E-2</c:v>
                </c:pt>
                <c:pt idx="396">
                  <c:v>7.9787716999999994E-2</c:v>
                </c:pt>
                <c:pt idx="397">
                  <c:v>7.9787716999999994E-2</c:v>
                </c:pt>
                <c:pt idx="398">
                  <c:v>6.0903204000000002E-2</c:v>
                </c:pt>
                <c:pt idx="399">
                  <c:v>7.5611279000000003E-2</c:v>
                </c:pt>
                <c:pt idx="400">
                  <c:v>8.1172709999999995E-2</c:v>
                </c:pt>
                <c:pt idx="401">
                  <c:v>7.8664781000000003E-2</c:v>
                </c:pt>
                <c:pt idx="402">
                  <c:v>7.8249440000000003E-2</c:v>
                </c:pt>
                <c:pt idx="403">
                  <c:v>7.6777921999999998E-2</c:v>
                </c:pt>
                <c:pt idx="404">
                  <c:v>7.7654264000000001E-2</c:v>
                </c:pt>
                <c:pt idx="405">
                  <c:v>7.8057014999999993E-2</c:v>
                </c:pt>
                <c:pt idx="406">
                  <c:v>7.4863530999999997E-2</c:v>
                </c:pt>
                <c:pt idx="407">
                  <c:v>8.0030854999999998E-2</c:v>
                </c:pt>
                <c:pt idx="408">
                  <c:v>8.3222367000000005E-2</c:v>
                </c:pt>
                <c:pt idx="409">
                  <c:v>8.3222367000000005E-2</c:v>
                </c:pt>
                <c:pt idx="410">
                  <c:v>8.3222367000000005E-2</c:v>
                </c:pt>
                <c:pt idx="411">
                  <c:v>8.3222367000000005E-2</c:v>
                </c:pt>
                <c:pt idx="412">
                  <c:v>8.9294303000000005E-2</c:v>
                </c:pt>
                <c:pt idx="413">
                  <c:v>0.115011451</c:v>
                </c:pt>
                <c:pt idx="414">
                  <c:v>9.6061921999999994E-2</c:v>
                </c:pt>
                <c:pt idx="415">
                  <c:v>9.2857364999999997E-2</c:v>
                </c:pt>
                <c:pt idx="416">
                  <c:v>8.2135234000000001E-2</c:v>
                </c:pt>
                <c:pt idx="417">
                  <c:v>7.9242419999999994E-2</c:v>
                </c:pt>
                <c:pt idx="418">
                  <c:v>8.2698717000000005E-2</c:v>
                </c:pt>
                <c:pt idx="419">
                  <c:v>8.9669486000000007E-2</c:v>
                </c:pt>
                <c:pt idx="420">
                  <c:v>0.115625465</c:v>
                </c:pt>
                <c:pt idx="421">
                  <c:v>0.122035639</c:v>
                </c:pt>
                <c:pt idx="422">
                  <c:v>0.121797118</c:v>
                </c:pt>
                <c:pt idx="423">
                  <c:v>0.121797118</c:v>
                </c:pt>
                <c:pt idx="424">
                  <c:v>0.120416868</c:v>
                </c:pt>
                <c:pt idx="425">
                  <c:v>0.120416868</c:v>
                </c:pt>
                <c:pt idx="426">
                  <c:v>0.120416868</c:v>
                </c:pt>
                <c:pt idx="427">
                  <c:v>0.117884508</c:v>
                </c:pt>
                <c:pt idx="428">
                  <c:v>0.10462632199999999</c:v>
                </c:pt>
                <c:pt idx="429">
                  <c:v>9.5118294000000006E-2</c:v>
                </c:pt>
                <c:pt idx="430">
                  <c:v>9.5118294000000006E-2</c:v>
                </c:pt>
                <c:pt idx="431">
                  <c:v>0.101087857</c:v>
                </c:pt>
                <c:pt idx="432">
                  <c:v>0.112157457</c:v>
                </c:pt>
                <c:pt idx="433">
                  <c:v>9.6528526000000003E-2</c:v>
                </c:pt>
                <c:pt idx="434">
                  <c:v>0.112089175</c:v>
                </c:pt>
                <c:pt idx="435">
                  <c:v>0.112089175</c:v>
                </c:pt>
                <c:pt idx="436">
                  <c:v>0.10707849999999999</c:v>
                </c:pt>
                <c:pt idx="437">
                  <c:v>0.100971792</c:v>
                </c:pt>
                <c:pt idx="438">
                  <c:v>9.9129569000000001E-2</c:v>
                </c:pt>
                <c:pt idx="439">
                  <c:v>8.7214266999999998E-2</c:v>
                </c:pt>
                <c:pt idx="440">
                  <c:v>6.7212938999999999E-2</c:v>
                </c:pt>
                <c:pt idx="441">
                  <c:v>6.8555177999999994E-2</c:v>
                </c:pt>
                <c:pt idx="442">
                  <c:v>6.7774143999999995E-2</c:v>
                </c:pt>
                <c:pt idx="443">
                  <c:v>6.5103587000000004E-2</c:v>
                </c:pt>
                <c:pt idx="444">
                  <c:v>6.7212938999999999E-2</c:v>
                </c:pt>
                <c:pt idx="445">
                  <c:v>7.2415164000000004E-2</c:v>
                </c:pt>
                <c:pt idx="446">
                  <c:v>7.3257380999999996E-2</c:v>
                </c:pt>
                <c:pt idx="447">
                  <c:v>7.4428101999999996E-2</c:v>
                </c:pt>
                <c:pt idx="448">
                  <c:v>7.5252825999999995E-2</c:v>
                </c:pt>
                <c:pt idx="449">
                  <c:v>7.9396418999999996E-2</c:v>
                </c:pt>
                <c:pt idx="450">
                  <c:v>7.9396418999999996E-2</c:v>
                </c:pt>
                <c:pt idx="451">
                  <c:v>7.855442E-2</c:v>
                </c:pt>
                <c:pt idx="452">
                  <c:v>7.8157942999999994E-2</c:v>
                </c:pt>
                <c:pt idx="453">
                  <c:v>7.7503104000000003E-2</c:v>
                </c:pt>
                <c:pt idx="454">
                  <c:v>7.7503104000000003E-2</c:v>
                </c:pt>
                <c:pt idx="455">
                  <c:v>7.8157942999999994E-2</c:v>
                </c:pt>
                <c:pt idx="456">
                  <c:v>8.0519767000000006E-2</c:v>
                </c:pt>
                <c:pt idx="457">
                  <c:v>8.0519767000000006E-2</c:v>
                </c:pt>
                <c:pt idx="458">
                  <c:v>8.0519767000000006E-2</c:v>
                </c:pt>
                <c:pt idx="459">
                  <c:v>8.3442009999999997E-2</c:v>
                </c:pt>
                <c:pt idx="460">
                  <c:v>7.8157942999999994E-2</c:v>
                </c:pt>
                <c:pt idx="461">
                  <c:v>7.3443384E-2</c:v>
                </c:pt>
                <c:pt idx="462">
                  <c:v>7.3443384E-2</c:v>
                </c:pt>
                <c:pt idx="463">
                  <c:v>7.3443384E-2</c:v>
                </c:pt>
                <c:pt idx="464">
                  <c:v>7.3443384E-2</c:v>
                </c:pt>
                <c:pt idx="465">
                  <c:v>7.3443384E-2</c:v>
                </c:pt>
                <c:pt idx="466">
                  <c:v>7.3443384E-2</c:v>
                </c:pt>
                <c:pt idx="467">
                  <c:v>9.3971188999999997E-2</c:v>
                </c:pt>
                <c:pt idx="468">
                  <c:v>9.2668028E-2</c:v>
                </c:pt>
                <c:pt idx="469">
                  <c:v>8.9747335999999997E-2</c:v>
                </c:pt>
                <c:pt idx="470">
                  <c:v>8.9747335999999997E-2</c:v>
                </c:pt>
                <c:pt idx="471">
                  <c:v>8.9163784999999995E-2</c:v>
                </c:pt>
                <c:pt idx="472">
                  <c:v>8.9746682999999994E-2</c:v>
                </c:pt>
                <c:pt idx="473">
                  <c:v>9.1464260000000006E-2</c:v>
                </c:pt>
                <c:pt idx="474">
                  <c:v>9.1464260000000006E-2</c:v>
                </c:pt>
                <c:pt idx="475">
                  <c:v>9.3634588000000005E-2</c:v>
                </c:pt>
                <c:pt idx="476">
                  <c:v>9.3634588000000005E-2</c:v>
                </c:pt>
                <c:pt idx="477">
                  <c:v>9.3634588000000005E-2</c:v>
                </c:pt>
                <c:pt idx="478">
                  <c:v>0.100903463</c:v>
                </c:pt>
                <c:pt idx="479">
                  <c:v>0.10911744</c:v>
                </c:pt>
                <c:pt idx="480">
                  <c:v>0.117329091</c:v>
                </c:pt>
                <c:pt idx="481">
                  <c:v>0.117329091</c:v>
                </c:pt>
                <c:pt idx="482">
                  <c:v>0.117329091</c:v>
                </c:pt>
                <c:pt idx="483">
                  <c:v>0.119687497</c:v>
                </c:pt>
                <c:pt idx="484">
                  <c:v>0.122693883</c:v>
                </c:pt>
                <c:pt idx="485">
                  <c:v>9.8930897000000004E-2</c:v>
                </c:pt>
                <c:pt idx="486">
                  <c:v>8.4227442999999999E-2</c:v>
                </c:pt>
                <c:pt idx="487">
                  <c:v>9.6920885999999998E-2</c:v>
                </c:pt>
                <c:pt idx="488">
                  <c:v>9.2453149999999998E-2</c:v>
                </c:pt>
                <c:pt idx="489">
                  <c:v>9.2949312000000006E-2</c:v>
                </c:pt>
                <c:pt idx="490">
                  <c:v>9.2949312000000006E-2</c:v>
                </c:pt>
                <c:pt idx="491">
                  <c:v>9.2949312000000006E-2</c:v>
                </c:pt>
                <c:pt idx="492">
                  <c:v>9.2949312000000006E-2</c:v>
                </c:pt>
                <c:pt idx="493">
                  <c:v>9.2949312000000006E-2</c:v>
                </c:pt>
                <c:pt idx="494">
                  <c:v>9.2949312000000006E-2</c:v>
                </c:pt>
                <c:pt idx="495">
                  <c:v>9.2194969000000002E-2</c:v>
                </c:pt>
                <c:pt idx="496">
                  <c:v>9.2194969000000002E-2</c:v>
                </c:pt>
                <c:pt idx="497">
                  <c:v>9.2194969000000002E-2</c:v>
                </c:pt>
                <c:pt idx="498">
                  <c:v>8.5547046000000002E-2</c:v>
                </c:pt>
                <c:pt idx="499">
                  <c:v>8.5547046000000002E-2</c:v>
                </c:pt>
                <c:pt idx="500">
                  <c:v>8.6258989999999994E-2</c:v>
                </c:pt>
                <c:pt idx="501">
                  <c:v>9.0062675999999994E-2</c:v>
                </c:pt>
                <c:pt idx="502">
                  <c:v>8.6258989999999994E-2</c:v>
                </c:pt>
                <c:pt idx="503">
                  <c:v>8.5547046000000002E-2</c:v>
                </c:pt>
                <c:pt idx="504">
                  <c:v>8.8141347999999994E-2</c:v>
                </c:pt>
                <c:pt idx="505">
                  <c:v>9.4782222999999999E-2</c:v>
                </c:pt>
                <c:pt idx="506">
                  <c:v>0.101829487</c:v>
                </c:pt>
                <c:pt idx="507">
                  <c:v>0.12470253000000001</c:v>
                </c:pt>
                <c:pt idx="508">
                  <c:v>0.127219259</c:v>
                </c:pt>
                <c:pt idx="509">
                  <c:v>0.10896146600000001</c:v>
                </c:pt>
                <c:pt idx="510">
                  <c:v>0.103951929</c:v>
                </c:pt>
                <c:pt idx="511">
                  <c:v>0.103951929</c:v>
                </c:pt>
                <c:pt idx="512">
                  <c:v>0.10518579</c:v>
                </c:pt>
                <c:pt idx="513">
                  <c:v>0.102571805</c:v>
                </c:pt>
                <c:pt idx="514">
                  <c:v>0.100124774</c:v>
                </c:pt>
                <c:pt idx="515">
                  <c:v>0.100124774</c:v>
                </c:pt>
                <c:pt idx="516">
                  <c:v>0.100124774</c:v>
                </c:pt>
                <c:pt idx="517">
                  <c:v>0.100124774</c:v>
                </c:pt>
                <c:pt idx="518">
                  <c:v>9.9831714000000002E-2</c:v>
                </c:pt>
                <c:pt idx="519">
                  <c:v>9.9831714000000002E-2</c:v>
                </c:pt>
                <c:pt idx="520">
                  <c:v>9.7548454000000007E-2</c:v>
                </c:pt>
                <c:pt idx="521">
                  <c:v>9.4108045000000001E-2</c:v>
                </c:pt>
                <c:pt idx="522">
                  <c:v>8.8030902999999994E-2</c:v>
                </c:pt>
                <c:pt idx="523">
                  <c:v>9.6391304999999997E-2</c:v>
                </c:pt>
                <c:pt idx="524">
                  <c:v>9.6391304999999997E-2</c:v>
                </c:pt>
                <c:pt idx="525">
                  <c:v>8.8030902999999994E-2</c:v>
                </c:pt>
                <c:pt idx="526">
                  <c:v>8.2032442999999997E-2</c:v>
                </c:pt>
                <c:pt idx="527">
                  <c:v>7.6740568999999995E-2</c:v>
                </c:pt>
                <c:pt idx="528">
                  <c:v>7.1443905000000002E-2</c:v>
                </c:pt>
                <c:pt idx="529">
                  <c:v>6.9040275999999998E-2</c:v>
                </c:pt>
                <c:pt idx="530">
                  <c:v>6.9040275999999998E-2</c:v>
                </c:pt>
                <c:pt idx="531">
                  <c:v>5.9948223000000002E-2</c:v>
                </c:pt>
                <c:pt idx="532">
                  <c:v>6.2480583999999999E-2</c:v>
                </c:pt>
                <c:pt idx="533">
                  <c:v>5.5482648000000002E-2</c:v>
                </c:pt>
                <c:pt idx="534">
                  <c:v>5.0585173999999997E-2</c:v>
                </c:pt>
                <c:pt idx="535">
                  <c:v>5.2116528000000002E-2</c:v>
                </c:pt>
                <c:pt idx="536">
                  <c:v>5.5645300000000002E-2</c:v>
                </c:pt>
                <c:pt idx="537">
                  <c:v>6.4424682999999996E-2</c:v>
                </c:pt>
                <c:pt idx="538">
                  <c:v>7.6053052999999995E-2</c:v>
                </c:pt>
                <c:pt idx="539">
                  <c:v>7.7136556999999994E-2</c:v>
                </c:pt>
                <c:pt idx="540">
                  <c:v>9.1845558999999993E-2</c:v>
                </c:pt>
                <c:pt idx="541">
                  <c:v>0.104881338</c:v>
                </c:pt>
                <c:pt idx="542">
                  <c:v>0.11646295600000001</c:v>
                </c:pt>
                <c:pt idx="543">
                  <c:v>0.11646295600000001</c:v>
                </c:pt>
                <c:pt idx="544">
                  <c:v>0.12445250200000001</c:v>
                </c:pt>
                <c:pt idx="545">
                  <c:v>0.126947326</c:v>
                </c:pt>
                <c:pt idx="546">
                  <c:v>0.12899954399999999</c:v>
                </c:pt>
                <c:pt idx="547">
                  <c:v>0.13172172500000001</c:v>
                </c:pt>
                <c:pt idx="548">
                  <c:v>0.128377241</c:v>
                </c:pt>
                <c:pt idx="549">
                  <c:v>0.128377241</c:v>
                </c:pt>
                <c:pt idx="550">
                  <c:v>0.122766183</c:v>
                </c:pt>
                <c:pt idx="551">
                  <c:v>0.117340079</c:v>
                </c:pt>
                <c:pt idx="552">
                  <c:v>0.114803588</c:v>
                </c:pt>
                <c:pt idx="553">
                  <c:v>0.11046518900000001</c:v>
                </c:pt>
                <c:pt idx="554">
                  <c:v>9.0875313999999999E-2</c:v>
                </c:pt>
                <c:pt idx="555">
                  <c:v>7.7051112000000005E-2</c:v>
                </c:pt>
                <c:pt idx="556">
                  <c:v>7.6883856E-2</c:v>
                </c:pt>
                <c:pt idx="557">
                  <c:v>8.1970652000000005E-2</c:v>
                </c:pt>
                <c:pt idx="558">
                  <c:v>7.5033514999999995E-2</c:v>
                </c:pt>
                <c:pt idx="559">
                  <c:v>7.5468581000000007E-2</c:v>
                </c:pt>
                <c:pt idx="560">
                  <c:v>8.6786315000000003E-2</c:v>
                </c:pt>
                <c:pt idx="561">
                  <c:v>7.2490813000000001E-2</c:v>
                </c:pt>
                <c:pt idx="562">
                  <c:v>7.5221037000000004E-2</c:v>
                </c:pt>
                <c:pt idx="563">
                  <c:v>8.0492617000000002E-2</c:v>
                </c:pt>
                <c:pt idx="564">
                  <c:v>7.9550090000000004E-2</c:v>
                </c:pt>
                <c:pt idx="565">
                  <c:v>8.2565367000000001E-2</c:v>
                </c:pt>
                <c:pt idx="566">
                  <c:v>8.5414102000000006E-2</c:v>
                </c:pt>
                <c:pt idx="567">
                  <c:v>8.1295757999999996E-2</c:v>
                </c:pt>
                <c:pt idx="568">
                  <c:v>8.0928367000000001E-2</c:v>
                </c:pt>
                <c:pt idx="569">
                  <c:v>8.0777347999999999E-2</c:v>
                </c:pt>
                <c:pt idx="570">
                  <c:v>8.0777347999999999E-2</c:v>
                </c:pt>
                <c:pt idx="571">
                  <c:v>8.0777347999999999E-2</c:v>
                </c:pt>
                <c:pt idx="572">
                  <c:v>8.0777347999999999E-2</c:v>
                </c:pt>
                <c:pt idx="573">
                  <c:v>7.5999254000000002E-2</c:v>
                </c:pt>
                <c:pt idx="574">
                  <c:v>7.6689864999999996E-2</c:v>
                </c:pt>
                <c:pt idx="575">
                  <c:v>6.5164420000000001E-2</c:v>
                </c:pt>
                <c:pt idx="576">
                  <c:v>4.8891374000000001E-2</c:v>
                </c:pt>
                <c:pt idx="577">
                  <c:v>4.8891374000000001E-2</c:v>
                </c:pt>
                <c:pt idx="578">
                  <c:v>5.4138203000000003E-2</c:v>
                </c:pt>
                <c:pt idx="579">
                  <c:v>6.5889712000000003E-2</c:v>
                </c:pt>
                <c:pt idx="580">
                  <c:v>8.4070994999999996E-2</c:v>
                </c:pt>
                <c:pt idx="581">
                  <c:v>0.106712162</c:v>
                </c:pt>
                <c:pt idx="582">
                  <c:v>0.106712162</c:v>
                </c:pt>
                <c:pt idx="583">
                  <c:v>0.106712162</c:v>
                </c:pt>
                <c:pt idx="584">
                  <c:v>0.106712162</c:v>
                </c:pt>
                <c:pt idx="585">
                  <c:v>0.10625029800000001</c:v>
                </c:pt>
                <c:pt idx="586">
                  <c:v>8.3609131000000003E-2</c:v>
                </c:pt>
                <c:pt idx="587">
                  <c:v>8.8725917000000001E-2</c:v>
                </c:pt>
                <c:pt idx="588">
                  <c:v>9.2443272000000007E-2</c:v>
                </c:pt>
                <c:pt idx="589">
                  <c:v>9.9680288000000006E-2</c:v>
                </c:pt>
                <c:pt idx="590">
                  <c:v>9.9680288000000006E-2</c:v>
                </c:pt>
                <c:pt idx="591">
                  <c:v>9.9680288000000006E-2</c:v>
                </c:pt>
                <c:pt idx="592">
                  <c:v>9.9680288000000006E-2</c:v>
                </c:pt>
                <c:pt idx="593">
                  <c:v>0.10957338</c:v>
                </c:pt>
                <c:pt idx="594">
                  <c:v>0.11460355</c:v>
                </c:pt>
                <c:pt idx="595">
                  <c:v>0.11460355</c:v>
                </c:pt>
                <c:pt idx="596">
                  <c:v>0.11460355</c:v>
                </c:pt>
                <c:pt idx="597">
                  <c:v>0.11460355</c:v>
                </c:pt>
                <c:pt idx="598">
                  <c:v>0.10816152499999999</c:v>
                </c:pt>
                <c:pt idx="599">
                  <c:v>0.100052037</c:v>
                </c:pt>
                <c:pt idx="600">
                  <c:v>0.100052037</c:v>
                </c:pt>
                <c:pt idx="601">
                  <c:v>0.100052037</c:v>
                </c:pt>
                <c:pt idx="602">
                  <c:v>0.100052037</c:v>
                </c:pt>
                <c:pt idx="603">
                  <c:v>9.6277233000000004E-2</c:v>
                </c:pt>
                <c:pt idx="604">
                  <c:v>9.3208659999999999E-2</c:v>
                </c:pt>
                <c:pt idx="605">
                  <c:v>8.6270921E-2</c:v>
                </c:pt>
                <c:pt idx="606">
                  <c:v>7.8931460999999994E-2</c:v>
                </c:pt>
                <c:pt idx="607">
                  <c:v>7.8931460999999994E-2</c:v>
                </c:pt>
                <c:pt idx="608">
                  <c:v>8.3114941999999997E-2</c:v>
                </c:pt>
                <c:pt idx="609">
                  <c:v>7.9601743000000003E-2</c:v>
                </c:pt>
                <c:pt idx="610">
                  <c:v>8.1805739000000002E-2</c:v>
                </c:pt>
                <c:pt idx="611">
                  <c:v>9.2213772999999999E-2</c:v>
                </c:pt>
                <c:pt idx="612">
                  <c:v>9.2213772999999999E-2</c:v>
                </c:pt>
                <c:pt idx="613">
                  <c:v>9.9939861000000005E-2</c:v>
                </c:pt>
                <c:pt idx="614">
                  <c:v>0.116635251</c:v>
                </c:pt>
                <c:pt idx="615">
                  <c:v>0.116635251</c:v>
                </c:pt>
                <c:pt idx="616">
                  <c:v>0.116635251</c:v>
                </c:pt>
                <c:pt idx="617">
                  <c:v>0.116635251</c:v>
                </c:pt>
                <c:pt idx="618">
                  <c:v>0.116635251</c:v>
                </c:pt>
                <c:pt idx="619">
                  <c:v>0.116635251</c:v>
                </c:pt>
                <c:pt idx="620">
                  <c:v>9.3868490999999998E-2</c:v>
                </c:pt>
                <c:pt idx="621">
                  <c:v>7.0732236000000004E-2</c:v>
                </c:pt>
                <c:pt idx="622">
                  <c:v>6.6578018000000003E-2</c:v>
                </c:pt>
                <c:pt idx="623">
                  <c:v>6.2695959999999995E-2</c:v>
                </c:pt>
                <c:pt idx="624">
                  <c:v>6.6185213000000007E-2</c:v>
                </c:pt>
                <c:pt idx="625">
                  <c:v>6.6185213000000007E-2</c:v>
                </c:pt>
                <c:pt idx="626">
                  <c:v>6.6185213000000007E-2</c:v>
                </c:pt>
                <c:pt idx="627">
                  <c:v>6.5301197000000005E-2</c:v>
                </c:pt>
                <c:pt idx="628">
                  <c:v>6.1037663999999998E-2</c:v>
                </c:pt>
                <c:pt idx="629">
                  <c:v>6.0890232000000002E-2</c:v>
                </c:pt>
                <c:pt idx="630">
                  <c:v>5.6603697000000001E-2</c:v>
                </c:pt>
                <c:pt idx="631">
                  <c:v>5.0432469000000001E-2</c:v>
                </c:pt>
                <c:pt idx="632">
                  <c:v>5.0432469000000001E-2</c:v>
                </c:pt>
                <c:pt idx="633">
                  <c:v>5.0432469000000001E-2</c:v>
                </c:pt>
                <c:pt idx="634">
                  <c:v>5.0432469000000001E-2</c:v>
                </c:pt>
                <c:pt idx="635">
                  <c:v>5.0432469000000001E-2</c:v>
                </c:pt>
                <c:pt idx="636">
                  <c:v>5.0432469000000001E-2</c:v>
                </c:pt>
                <c:pt idx="637">
                  <c:v>4.9301167E-2</c:v>
                </c:pt>
                <c:pt idx="638">
                  <c:v>4.7563233000000003E-2</c:v>
                </c:pt>
                <c:pt idx="639">
                  <c:v>4.5013341999999998E-2</c:v>
                </c:pt>
                <c:pt idx="640">
                  <c:v>4.5013341999999998E-2</c:v>
                </c:pt>
                <c:pt idx="641">
                  <c:v>5.1024188999999998E-2</c:v>
                </c:pt>
                <c:pt idx="642">
                  <c:v>4.8818659E-2</c:v>
                </c:pt>
                <c:pt idx="643">
                  <c:v>5.3228857999999997E-2</c:v>
                </c:pt>
                <c:pt idx="644">
                  <c:v>4.8880721000000002E-2</c:v>
                </c:pt>
                <c:pt idx="645">
                  <c:v>5.7777952E-2</c:v>
                </c:pt>
                <c:pt idx="646">
                  <c:v>6.6842374999999996E-2</c:v>
                </c:pt>
                <c:pt idx="647">
                  <c:v>7.2357977000000004E-2</c:v>
                </c:pt>
                <c:pt idx="648">
                  <c:v>7.1062552000000001E-2</c:v>
                </c:pt>
                <c:pt idx="649">
                  <c:v>8.4523283000000005E-2</c:v>
                </c:pt>
                <c:pt idx="650">
                  <c:v>8.3800700000000006E-2</c:v>
                </c:pt>
                <c:pt idx="651">
                  <c:v>8.3800700000000006E-2</c:v>
                </c:pt>
                <c:pt idx="652">
                  <c:v>9.8582537999999997E-2</c:v>
                </c:pt>
                <c:pt idx="653">
                  <c:v>0.104379781</c:v>
                </c:pt>
                <c:pt idx="654">
                  <c:v>0.115409545</c:v>
                </c:pt>
                <c:pt idx="655">
                  <c:v>0.14463283099999999</c:v>
                </c:pt>
                <c:pt idx="656">
                  <c:v>0.15697470599999999</c:v>
                </c:pt>
                <c:pt idx="657">
                  <c:v>0.155710292</c:v>
                </c:pt>
                <c:pt idx="658">
                  <c:v>0.155710292</c:v>
                </c:pt>
                <c:pt idx="659">
                  <c:v>0.155710292</c:v>
                </c:pt>
                <c:pt idx="660">
                  <c:v>0.187498261</c:v>
                </c:pt>
                <c:pt idx="661">
                  <c:v>0.19077629800000001</c:v>
                </c:pt>
                <c:pt idx="662">
                  <c:v>0.19099191099999999</c:v>
                </c:pt>
                <c:pt idx="663">
                  <c:v>0.19241971699999999</c:v>
                </c:pt>
                <c:pt idx="664">
                  <c:v>0.217810701</c:v>
                </c:pt>
                <c:pt idx="665">
                  <c:v>0.197250016</c:v>
                </c:pt>
                <c:pt idx="666">
                  <c:v>0.17700718100000001</c:v>
                </c:pt>
                <c:pt idx="667">
                  <c:v>0.15340067199999999</c:v>
                </c:pt>
                <c:pt idx="668">
                  <c:v>0.14029087400000001</c:v>
                </c:pt>
                <c:pt idx="669">
                  <c:v>0.1336753</c:v>
                </c:pt>
                <c:pt idx="670">
                  <c:v>0.12004827699999999</c:v>
                </c:pt>
                <c:pt idx="671">
                  <c:v>0.10917553100000001</c:v>
                </c:pt>
                <c:pt idx="672">
                  <c:v>8.1556736000000005E-2</c:v>
                </c:pt>
                <c:pt idx="673">
                  <c:v>7.9390581000000002E-2</c:v>
                </c:pt>
                <c:pt idx="674">
                  <c:v>8.3879061000000005E-2</c:v>
                </c:pt>
                <c:pt idx="675">
                  <c:v>9.3096590000000007E-2</c:v>
                </c:pt>
                <c:pt idx="676">
                  <c:v>0.103553163</c:v>
                </c:pt>
                <c:pt idx="677">
                  <c:v>0.103083569</c:v>
                </c:pt>
                <c:pt idx="678">
                  <c:v>9.1155472000000001E-2</c:v>
                </c:pt>
                <c:pt idx="679">
                  <c:v>7.3383786000000006E-2</c:v>
                </c:pt>
                <c:pt idx="680">
                  <c:v>7.1927577000000006E-2</c:v>
                </c:pt>
                <c:pt idx="681">
                  <c:v>7.0208795000000004E-2</c:v>
                </c:pt>
                <c:pt idx="682">
                  <c:v>6.5324102999999994E-2</c:v>
                </c:pt>
                <c:pt idx="683">
                  <c:v>6.3650277000000005E-2</c:v>
                </c:pt>
                <c:pt idx="684">
                  <c:v>6.2213672999999997E-2</c:v>
                </c:pt>
                <c:pt idx="685">
                  <c:v>5.7375548999999998E-2</c:v>
                </c:pt>
                <c:pt idx="686">
                  <c:v>5.6884710999999998E-2</c:v>
                </c:pt>
                <c:pt idx="687">
                  <c:v>4.5422938000000003E-2</c:v>
                </c:pt>
                <c:pt idx="688">
                  <c:v>4.5422938000000003E-2</c:v>
                </c:pt>
                <c:pt idx="689">
                  <c:v>5.6538940000000003E-2</c:v>
                </c:pt>
                <c:pt idx="690">
                  <c:v>5.4800316000000002E-2</c:v>
                </c:pt>
                <c:pt idx="691">
                  <c:v>4.9196657999999997E-2</c:v>
                </c:pt>
                <c:pt idx="692">
                  <c:v>5.3231226E-2</c:v>
                </c:pt>
                <c:pt idx="693">
                  <c:v>5.3788825999999998E-2</c:v>
                </c:pt>
                <c:pt idx="694">
                  <c:v>5.2177092000000001E-2</c:v>
                </c:pt>
                <c:pt idx="695">
                  <c:v>4.7285805E-2</c:v>
                </c:pt>
                <c:pt idx="696">
                  <c:v>4.3049404999999999E-2</c:v>
                </c:pt>
                <c:pt idx="697">
                  <c:v>4.3049404999999999E-2</c:v>
                </c:pt>
                <c:pt idx="698">
                  <c:v>4.3049404999999999E-2</c:v>
                </c:pt>
                <c:pt idx="699">
                  <c:v>4.3049404999999999E-2</c:v>
                </c:pt>
                <c:pt idx="700">
                  <c:v>4.0570949000000002E-2</c:v>
                </c:pt>
                <c:pt idx="701">
                  <c:v>3.9308809E-2</c:v>
                </c:pt>
                <c:pt idx="702">
                  <c:v>4.1431141999999997E-2</c:v>
                </c:pt>
                <c:pt idx="703">
                  <c:v>4.4618023E-2</c:v>
                </c:pt>
                <c:pt idx="704">
                  <c:v>4.5648662E-2</c:v>
                </c:pt>
                <c:pt idx="705">
                  <c:v>4.8478818999999999E-2</c:v>
                </c:pt>
                <c:pt idx="706">
                  <c:v>5.4617054999999998E-2</c:v>
                </c:pt>
                <c:pt idx="707">
                  <c:v>6.4124525000000002E-2</c:v>
                </c:pt>
                <c:pt idx="708">
                  <c:v>6.0710317E-2</c:v>
                </c:pt>
                <c:pt idx="709">
                  <c:v>6.1477801999999998E-2</c:v>
                </c:pt>
                <c:pt idx="710">
                  <c:v>5.3484915000000001E-2</c:v>
                </c:pt>
                <c:pt idx="711">
                  <c:v>7.3606585000000002E-2</c:v>
                </c:pt>
                <c:pt idx="712">
                  <c:v>9.8541197999999997E-2</c:v>
                </c:pt>
                <c:pt idx="713">
                  <c:v>0.10977669900000001</c:v>
                </c:pt>
                <c:pt idx="714">
                  <c:v>0.116590109</c:v>
                </c:pt>
                <c:pt idx="715">
                  <c:v>0.11762347500000001</c:v>
                </c:pt>
                <c:pt idx="716">
                  <c:v>0.13220963999999999</c:v>
                </c:pt>
                <c:pt idx="717">
                  <c:v>0.13220963999999999</c:v>
                </c:pt>
                <c:pt idx="718">
                  <c:v>0.13220963999999999</c:v>
                </c:pt>
                <c:pt idx="719">
                  <c:v>0.13220963999999999</c:v>
                </c:pt>
                <c:pt idx="720">
                  <c:v>0.12685455700000001</c:v>
                </c:pt>
                <c:pt idx="721">
                  <c:v>0.13652487699999999</c:v>
                </c:pt>
                <c:pt idx="722">
                  <c:v>0.14685055799999999</c:v>
                </c:pt>
                <c:pt idx="723">
                  <c:v>0.14006078899999999</c:v>
                </c:pt>
                <c:pt idx="724">
                  <c:v>0.122840582</c:v>
                </c:pt>
                <c:pt idx="725">
                  <c:v>9.8308108000000005E-2</c:v>
                </c:pt>
                <c:pt idx="726">
                  <c:v>7.8202495999999996E-2</c:v>
                </c:pt>
                <c:pt idx="727">
                  <c:v>6.3776893000000001E-2</c:v>
                </c:pt>
                <c:pt idx="728">
                  <c:v>6.1420679999999998E-2</c:v>
                </c:pt>
                <c:pt idx="729">
                  <c:v>5.7721165999999997E-2</c:v>
                </c:pt>
                <c:pt idx="730">
                  <c:v>4.7282552999999998E-2</c:v>
                </c:pt>
                <c:pt idx="731">
                  <c:v>4.1755453999999997E-2</c:v>
                </c:pt>
                <c:pt idx="732">
                  <c:v>3.4345201999999998E-2</c:v>
                </c:pt>
                <c:pt idx="733">
                  <c:v>3.4345201999999998E-2</c:v>
                </c:pt>
                <c:pt idx="734">
                  <c:v>3.4345201999999998E-2</c:v>
                </c:pt>
                <c:pt idx="735">
                  <c:v>4.1634338999999999E-2</c:v>
                </c:pt>
                <c:pt idx="736">
                  <c:v>5.3947983999999997E-2</c:v>
                </c:pt>
                <c:pt idx="737">
                  <c:v>5.5316004000000002E-2</c:v>
                </c:pt>
                <c:pt idx="738">
                  <c:v>5.7932352999999999E-2</c:v>
                </c:pt>
                <c:pt idx="739">
                  <c:v>7.9730493E-2</c:v>
                </c:pt>
                <c:pt idx="740">
                  <c:v>8.9902132999999995E-2</c:v>
                </c:pt>
                <c:pt idx="741">
                  <c:v>8.6203368000000002E-2</c:v>
                </c:pt>
                <c:pt idx="742">
                  <c:v>7.4812332999999995E-2</c:v>
                </c:pt>
                <c:pt idx="743">
                  <c:v>7.2295680000000001E-2</c:v>
                </c:pt>
                <c:pt idx="744">
                  <c:v>7.2495882999999997E-2</c:v>
                </c:pt>
                <c:pt idx="745">
                  <c:v>7.7446121000000007E-2</c:v>
                </c:pt>
                <c:pt idx="746">
                  <c:v>8.4277513999999998E-2</c:v>
                </c:pt>
                <c:pt idx="747">
                  <c:v>8.5266920999999996E-2</c:v>
                </c:pt>
                <c:pt idx="748">
                  <c:v>6.8746496000000004E-2</c:v>
                </c:pt>
                <c:pt idx="749">
                  <c:v>6.8746496000000004E-2</c:v>
                </c:pt>
                <c:pt idx="750">
                  <c:v>6.9829910999999995E-2</c:v>
                </c:pt>
                <c:pt idx="751">
                  <c:v>7.9129638000000002E-2</c:v>
                </c:pt>
                <c:pt idx="752">
                  <c:v>8.5273727999999993E-2</c:v>
                </c:pt>
                <c:pt idx="753">
                  <c:v>9.2782436999999995E-2</c:v>
                </c:pt>
                <c:pt idx="754">
                  <c:v>9.6120965000000003E-2</c:v>
                </c:pt>
                <c:pt idx="755">
                  <c:v>8.8417862999999999E-2</c:v>
                </c:pt>
                <c:pt idx="756">
                  <c:v>7.4787132000000006E-2</c:v>
                </c:pt>
                <c:pt idx="757">
                  <c:v>7.4787132000000006E-2</c:v>
                </c:pt>
                <c:pt idx="758">
                  <c:v>7.8453247000000004E-2</c:v>
                </c:pt>
                <c:pt idx="759">
                  <c:v>6.7940894000000002E-2</c:v>
                </c:pt>
                <c:pt idx="760">
                  <c:v>5.9165866999999997E-2</c:v>
                </c:pt>
                <c:pt idx="761">
                  <c:v>5.7312628999999997E-2</c:v>
                </c:pt>
                <c:pt idx="762">
                  <c:v>5.7917055000000002E-2</c:v>
                </c:pt>
                <c:pt idx="763">
                  <c:v>6.1715351000000002E-2</c:v>
                </c:pt>
                <c:pt idx="764">
                  <c:v>7.0456539999999998E-2</c:v>
                </c:pt>
                <c:pt idx="765">
                  <c:v>6.1715351000000002E-2</c:v>
                </c:pt>
                <c:pt idx="766">
                  <c:v>6.0321858999999999E-2</c:v>
                </c:pt>
                <c:pt idx="767">
                  <c:v>5.2793453999999997E-2</c:v>
                </c:pt>
                <c:pt idx="768">
                  <c:v>4.5330373E-2</c:v>
                </c:pt>
                <c:pt idx="769">
                  <c:v>5.2793453999999997E-2</c:v>
                </c:pt>
                <c:pt idx="770">
                  <c:v>5.7802864000000002E-2</c:v>
                </c:pt>
                <c:pt idx="771">
                  <c:v>5.8709851E-2</c:v>
                </c:pt>
                <c:pt idx="772">
                  <c:v>6.0363993999999997E-2</c:v>
                </c:pt>
                <c:pt idx="773">
                  <c:v>7.0464671000000006E-2</c:v>
                </c:pt>
                <c:pt idx="774">
                  <c:v>6.7273939000000005E-2</c:v>
                </c:pt>
                <c:pt idx="775">
                  <c:v>7.3385435999999998E-2</c:v>
                </c:pt>
                <c:pt idx="776">
                  <c:v>7.8436805999999998E-2</c:v>
                </c:pt>
                <c:pt idx="777">
                  <c:v>8.8933156999999999E-2</c:v>
                </c:pt>
                <c:pt idx="778">
                  <c:v>8.6461306000000002E-2</c:v>
                </c:pt>
                <c:pt idx="779">
                  <c:v>8.2790056000000001E-2</c:v>
                </c:pt>
                <c:pt idx="780">
                  <c:v>8.0401380999999994E-2</c:v>
                </c:pt>
                <c:pt idx="781">
                  <c:v>7.8018380999999998E-2</c:v>
                </c:pt>
                <c:pt idx="782">
                  <c:v>8.0282358999999998E-2</c:v>
                </c:pt>
                <c:pt idx="783">
                  <c:v>8.2680164E-2</c:v>
                </c:pt>
                <c:pt idx="784">
                  <c:v>8.2680164E-2</c:v>
                </c:pt>
                <c:pt idx="785">
                  <c:v>8.0407056000000005E-2</c:v>
                </c:pt>
                <c:pt idx="786">
                  <c:v>7.1484378000000001E-2</c:v>
                </c:pt>
                <c:pt idx="787">
                  <c:v>4.7069141000000002E-2</c:v>
                </c:pt>
                <c:pt idx="788">
                  <c:v>4.4459684999999999E-2</c:v>
                </c:pt>
                <c:pt idx="789">
                  <c:v>4.5685196999999997E-2</c:v>
                </c:pt>
                <c:pt idx="790">
                  <c:v>3.4060315000000001E-2</c:v>
                </c:pt>
                <c:pt idx="791">
                  <c:v>2.7061330000000001E-2</c:v>
                </c:pt>
                <c:pt idx="792">
                  <c:v>2.1361093000000001E-2</c:v>
                </c:pt>
                <c:pt idx="793">
                  <c:v>2.0896854999999999E-2</c:v>
                </c:pt>
                <c:pt idx="794">
                  <c:v>2.4241853000000001E-2</c:v>
                </c:pt>
                <c:pt idx="795">
                  <c:v>2.4321044999999999E-2</c:v>
                </c:pt>
                <c:pt idx="796">
                  <c:v>2.4124578000000001E-2</c:v>
                </c:pt>
                <c:pt idx="797">
                  <c:v>2.0694951999999999E-2</c:v>
                </c:pt>
                <c:pt idx="798">
                  <c:v>2.2778301000000001E-2</c:v>
                </c:pt>
                <c:pt idx="799">
                  <c:v>2.5755835000000001E-2</c:v>
                </c:pt>
                <c:pt idx="800">
                  <c:v>2.5533976999999999E-2</c:v>
                </c:pt>
                <c:pt idx="801">
                  <c:v>2.5533976999999999E-2</c:v>
                </c:pt>
                <c:pt idx="802">
                  <c:v>2.3909076000000001E-2</c:v>
                </c:pt>
                <c:pt idx="803">
                  <c:v>2.2838946999999998E-2</c:v>
                </c:pt>
                <c:pt idx="804">
                  <c:v>2.169923E-2</c:v>
                </c:pt>
                <c:pt idx="805">
                  <c:v>1.9277901E-2</c:v>
                </c:pt>
                <c:pt idx="806">
                  <c:v>1.9277901E-2</c:v>
                </c:pt>
                <c:pt idx="807">
                  <c:v>1.7811497999999999E-2</c:v>
                </c:pt>
                <c:pt idx="808">
                  <c:v>1.8257578999999999E-2</c:v>
                </c:pt>
                <c:pt idx="809">
                  <c:v>1.7307585E-2</c:v>
                </c:pt>
                <c:pt idx="810">
                  <c:v>1.4859559E-2</c:v>
                </c:pt>
                <c:pt idx="811">
                  <c:v>1.6498146000000002E-2</c:v>
                </c:pt>
                <c:pt idx="812">
                  <c:v>1.5263903000000001E-2</c:v>
                </c:pt>
                <c:pt idx="813">
                  <c:v>1.7860984E-2</c:v>
                </c:pt>
                <c:pt idx="814">
                  <c:v>1.6833826E-2</c:v>
                </c:pt>
                <c:pt idx="815">
                  <c:v>1.6833826E-2</c:v>
                </c:pt>
                <c:pt idx="816">
                  <c:v>1.6128811999999999E-2</c:v>
                </c:pt>
                <c:pt idx="817">
                  <c:v>1.8159053000000001E-2</c:v>
                </c:pt>
                <c:pt idx="818">
                  <c:v>1.8153617E-2</c:v>
                </c:pt>
                <c:pt idx="819">
                  <c:v>1.6900815999999999E-2</c:v>
                </c:pt>
                <c:pt idx="820">
                  <c:v>1.6469869000000002E-2</c:v>
                </c:pt>
                <c:pt idx="821">
                  <c:v>1.4445315E-2</c:v>
                </c:pt>
                <c:pt idx="822">
                  <c:v>1.3537057999999999E-2</c:v>
                </c:pt>
                <c:pt idx="823">
                  <c:v>1.2516296E-2</c:v>
                </c:pt>
                <c:pt idx="824">
                  <c:v>1.2900155999999999E-2</c:v>
                </c:pt>
                <c:pt idx="825">
                  <c:v>1.3218808E-2</c:v>
                </c:pt>
                <c:pt idx="826">
                  <c:v>1.4408794000000001E-2</c:v>
                </c:pt>
                <c:pt idx="827">
                  <c:v>1.6036833E-2</c:v>
                </c:pt>
                <c:pt idx="828">
                  <c:v>1.7740809999999999E-2</c:v>
                </c:pt>
                <c:pt idx="829">
                  <c:v>2.0000071000000001E-2</c:v>
                </c:pt>
                <c:pt idx="830">
                  <c:v>1.8120021E-2</c:v>
                </c:pt>
                <c:pt idx="831">
                  <c:v>1.7915415000000001E-2</c:v>
                </c:pt>
                <c:pt idx="832">
                  <c:v>1.7406146000000001E-2</c:v>
                </c:pt>
                <c:pt idx="833">
                  <c:v>1.7740809999999999E-2</c:v>
                </c:pt>
                <c:pt idx="834">
                  <c:v>1.7406146000000001E-2</c:v>
                </c:pt>
                <c:pt idx="835">
                  <c:v>1.7915415000000001E-2</c:v>
                </c:pt>
                <c:pt idx="836">
                  <c:v>1.9702353999999998E-2</c:v>
                </c:pt>
                <c:pt idx="837">
                  <c:v>1.9702353999999998E-2</c:v>
                </c:pt>
                <c:pt idx="838">
                  <c:v>1.996421E-2</c:v>
                </c:pt>
                <c:pt idx="839">
                  <c:v>2.3642501999999999E-2</c:v>
                </c:pt>
                <c:pt idx="840">
                  <c:v>2.7509314999999999E-2</c:v>
                </c:pt>
                <c:pt idx="841">
                  <c:v>3.1597471000000002E-2</c:v>
                </c:pt>
                <c:pt idx="842">
                  <c:v>3.3177483000000001E-2</c:v>
                </c:pt>
                <c:pt idx="843">
                  <c:v>3.7813191000000003E-2</c:v>
                </c:pt>
                <c:pt idx="844">
                  <c:v>4.1532529999999998E-2</c:v>
                </c:pt>
                <c:pt idx="845">
                  <c:v>5.3923297000000002E-2</c:v>
                </c:pt>
                <c:pt idx="846">
                  <c:v>6.4414908000000007E-2</c:v>
                </c:pt>
                <c:pt idx="847">
                  <c:v>6.2637136999999996E-2</c:v>
                </c:pt>
                <c:pt idx="848">
                  <c:v>5.9959179000000001E-2</c:v>
                </c:pt>
                <c:pt idx="849">
                  <c:v>5.402262E-2</c:v>
                </c:pt>
                <c:pt idx="850">
                  <c:v>6.6913165999999996E-2</c:v>
                </c:pt>
                <c:pt idx="851">
                  <c:v>7.4889471999999999E-2</c:v>
                </c:pt>
                <c:pt idx="852">
                  <c:v>8.4532840999999997E-2</c:v>
                </c:pt>
                <c:pt idx="853">
                  <c:v>8.4532840999999997E-2</c:v>
                </c:pt>
                <c:pt idx="854">
                  <c:v>9.8152060999999999E-2</c:v>
                </c:pt>
                <c:pt idx="855">
                  <c:v>0.137258778</c:v>
                </c:pt>
                <c:pt idx="856">
                  <c:v>0.172815574</c:v>
                </c:pt>
                <c:pt idx="857">
                  <c:v>0.18156712699999999</c:v>
                </c:pt>
                <c:pt idx="858">
                  <c:v>0.238830975</c:v>
                </c:pt>
                <c:pt idx="859">
                  <c:v>0.27775094</c:v>
                </c:pt>
                <c:pt idx="860">
                  <c:v>0.28315869900000001</c:v>
                </c:pt>
                <c:pt idx="861">
                  <c:v>0.26413677499999999</c:v>
                </c:pt>
                <c:pt idx="862">
                  <c:v>0.24947133499999999</c:v>
                </c:pt>
                <c:pt idx="863">
                  <c:v>0.221146962</c:v>
                </c:pt>
                <c:pt idx="864">
                  <c:v>0.21807621999999999</c:v>
                </c:pt>
                <c:pt idx="865">
                  <c:v>0.19584541799999999</c:v>
                </c:pt>
                <c:pt idx="866">
                  <c:v>0.21299221700000001</c:v>
                </c:pt>
                <c:pt idx="867">
                  <c:v>0.20976952900000001</c:v>
                </c:pt>
                <c:pt idx="868">
                  <c:v>0.20976952900000001</c:v>
                </c:pt>
                <c:pt idx="869">
                  <c:v>0.20181256</c:v>
                </c:pt>
                <c:pt idx="870">
                  <c:v>0.20181256</c:v>
                </c:pt>
                <c:pt idx="871">
                  <c:v>0.20181256</c:v>
                </c:pt>
                <c:pt idx="872">
                  <c:v>0.18999316399999999</c:v>
                </c:pt>
                <c:pt idx="873">
                  <c:v>0.17111942199999999</c:v>
                </c:pt>
                <c:pt idx="874">
                  <c:v>0.144984206</c:v>
                </c:pt>
                <c:pt idx="875">
                  <c:v>0.144776457</c:v>
                </c:pt>
                <c:pt idx="876">
                  <c:v>0.15392551700000001</c:v>
                </c:pt>
                <c:pt idx="877">
                  <c:v>0.15392551700000001</c:v>
                </c:pt>
                <c:pt idx="878">
                  <c:v>0.15676204799999999</c:v>
                </c:pt>
                <c:pt idx="879">
                  <c:v>0.16313275199999999</c:v>
                </c:pt>
                <c:pt idx="880">
                  <c:v>0.16313275199999999</c:v>
                </c:pt>
                <c:pt idx="881">
                  <c:v>0.17612238299999999</c:v>
                </c:pt>
                <c:pt idx="882">
                  <c:v>0.183000529</c:v>
                </c:pt>
                <c:pt idx="883">
                  <c:v>0.183000529</c:v>
                </c:pt>
                <c:pt idx="884">
                  <c:v>0.183000529</c:v>
                </c:pt>
                <c:pt idx="885">
                  <c:v>0.183000529</c:v>
                </c:pt>
                <c:pt idx="886">
                  <c:v>0.183000529</c:v>
                </c:pt>
                <c:pt idx="887">
                  <c:v>0.183000529</c:v>
                </c:pt>
                <c:pt idx="888">
                  <c:v>0.183000529</c:v>
                </c:pt>
                <c:pt idx="889">
                  <c:v>0.183000529</c:v>
                </c:pt>
                <c:pt idx="890">
                  <c:v>0.183000529</c:v>
                </c:pt>
                <c:pt idx="891">
                  <c:v>0.183000529</c:v>
                </c:pt>
                <c:pt idx="892">
                  <c:v>0.18743288599999999</c:v>
                </c:pt>
                <c:pt idx="893">
                  <c:v>0.16119440500000001</c:v>
                </c:pt>
                <c:pt idx="894">
                  <c:v>0.16954746600000001</c:v>
                </c:pt>
                <c:pt idx="895">
                  <c:v>0.16962706399999999</c:v>
                </c:pt>
                <c:pt idx="896">
                  <c:v>0.19091217999999999</c:v>
                </c:pt>
                <c:pt idx="897">
                  <c:v>0.193387379</c:v>
                </c:pt>
                <c:pt idx="898">
                  <c:v>0.193387379</c:v>
                </c:pt>
                <c:pt idx="899">
                  <c:v>0.17937133099999999</c:v>
                </c:pt>
                <c:pt idx="900">
                  <c:v>0.17937133099999999</c:v>
                </c:pt>
                <c:pt idx="901">
                  <c:v>0.17551708099999999</c:v>
                </c:pt>
                <c:pt idx="902">
                  <c:v>0.17551708099999999</c:v>
                </c:pt>
                <c:pt idx="903">
                  <c:v>0.15933314700000001</c:v>
                </c:pt>
                <c:pt idx="904">
                  <c:v>0.15933314700000001</c:v>
                </c:pt>
                <c:pt idx="905">
                  <c:v>0.15933314700000001</c:v>
                </c:pt>
                <c:pt idx="906">
                  <c:v>0.15933314700000001</c:v>
                </c:pt>
                <c:pt idx="907">
                  <c:v>0.14815186599999999</c:v>
                </c:pt>
                <c:pt idx="908">
                  <c:v>0.147460762</c:v>
                </c:pt>
                <c:pt idx="909">
                  <c:v>0.14500521699999999</c:v>
                </c:pt>
                <c:pt idx="910">
                  <c:v>0.14187809500000001</c:v>
                </c:pt>
                <c:pt idx="911">
                  <c:v>0.15357739400000001</c:v>
                </c:pt>
                <c:pt idx="912">
                  <c:v>0.150109505</c:v>
                </c:pt>
                <c:pt idx="913">
                  <c:v>0.150109505</c:v>
                </c:pt>
                <c:pt idx="914">
                  <c:v>0.15730161600000001</c:v>
                </c:pt>
                <c:pt idx="915">
                  <c:v>0.15892235399999999</c:v>
                </c:pt>
                <c:pt idx="916">
                  <c:v>0.15892235399999999</c:v>
                </c:pt>
                <c:pt idx="917">
                  <c:v>0.15892235399999999</c:v>
                </c:pt>
                <c:pt idx="918">
                  <c:v>0.15892235399999999</c:v>
                </c:pt>
                <c:pt idx="919">
                  <c:v>0.159660675</c:v>
                </c:pt>
                <c:pt idx="920">
                  <c:v>0.159660675</c:v>
                </c:pt>
                <c:pt idx="921">
                  <c:v>0.159660675</c:v>
                </c:pt>
                <c:pt idx="922">
                  <c:v>0.159660675</c:v>
                </c:pt>
                <c:pt idx="923">
                  <c:v>0.159660675</c:v>
                </c:pt>
                <c:pt idx="924">
                  <c:v>0.14795228099999999</c:v>
                </c:pt>
                <c:pt idx="925">
                  <c:v>0.14795228099999999</c:v>
                </c:pt>
                <c:pt idx="926">
                  <c:v>0.129144538</c:v>
                </c:pt>
                <c:pt idx="927">
                  <c:v>0.122269603</c:v>
                </c:pt>
                <c:pt idx="928">
                  <c:v>0.122269603</c:v>
                </c:pt>
                <c:pt idx="929">
                  <c:v>0.122269603</c:v>
                </c:pt>
                <c:pt idx="930">
                  <c:v>0.12975973099999999</c:v>
                </c:pt>
                <c:pt idx="931">
                  <c:v>0.13256888</c:v>
                </c:pt>
                <c:pt idx="932">
                  <c:v>0.13256888</c:v>
                </c:pt>
                <c:pt idx="933">
                  <c:v>0.13256888</c:v>
                </c:pt>
                <c:pt idx="934">
                  <c:v>0.13256888</c:v>
                </c:pt>
                <c:pt idx="935">
                  <c:v>0.15339378000000001</c:v>
                </c:pt>
                <c:pt idx="936">
                  <c:v>0.15006887199999999</c:v>
                </c:pt>
                <c:pt idx="937">
                  <c:v>0.15006887199999999</c:v>
                </c:pt>
                <c:pt idx="938">
                  <c:v>0.147659402</c:v>
                </c:pt>
                <c:pt idx="939">
                  <c:v>0.17785388899999999</c:v>
                </c:pt>
                <c:pt idx="940">
                  <c:v>0.17833202300000001</c:v>
                </c:pt>
                <c:pt idx="941">
                  <c:v>0.17833202300000001</c:v>
                </c:pt>
                <c:pt idx="942">
                  <c:v>0.17833202300000001</c:v>
                </c:pt>
                <c:pt idx="943">
                  <c:v>0.17833202300000001</c:v>
                </c:pt>
                <c:pt idx="944">
                  <c:v>0.17833202300000001</c:v>
                </c:pt>
                <c:pt idx="945">
                  <c:v>0.17833202300000001</c:v>
                </c:pt>
                <c:pt idx="946">
                  <c:v>0.17833202300000001</c:v>
                </c:pt>
                <c:pt idx="947">
                  <c:v>0.16501444500000001</c:v>
                </c:pt>
                <c:pt idx="948">
                  <c:v>0.16501444500000001</c:v>
                </c:pt>
                <c:pt idx="949">
                  <c:v>0.16501444500000001</c:v>
                </c:pt>
                <c:pt idx="950">
                  <c:v>0.14186605499999999</c:v>
                </c:pt>
                <c:pt idx="951">
                  <c:v>0.144247867</c:v>
                </c:pt>
                <c:pt idx="952">
                  <c:v>0.13819129199999999</c:v>
                </c:pt>
                <c:pt idx="953">
                  <c:v>0.12715759300000001</c:v>
                </c:pt>
                <c:pt idx="954">
                  <c:v>0.12715759300000001</c:v>
                </c:pt>
                <c:pt idx="955">
                  <c:v>0.12715759300000001</c:v>
                </c:pt>
                <c:pt idx="956">
                  <c:v>0.12715759300000001</c:v>
                </c:pt>
                <c:pt idx="957">
                  <c:v>0.12715759300000001</c:v>
                </c:pt>
                <c:pt idx="958">
                  <c:v>0.123973633</c:v>
                </c:pt>
                <c:pt idx="959">
                  <c:v>0.10857135</c:v>
                </c:pt>
                <c:pt idx="960">
                  <c:v>0.10857135</c:v>
                </c:pt>
                <c:pt idx="961">
                  <c:v>0.10857135</c:v>
                </c:pt>
                <c:pt idx="962">
                  <c:v>0.10857135</c:v>
                </c:pt>
                <c:pt idx="963">
                  <c:v>0.10345454799999999</c:v>
                </c:pt>
                <c:pt idx="964">
                  <c:v>9.4761686999999997E-2</c:v>
                </c:pt>
                <c:pt idx="965">
                  <c:v>9.7335327999999999E-2</c:v>
                </c:pt>
                <c:pt idx="966">
                  <c:v>0.100408938</c:v>
                </c:pt>
                <c:pt idx="967">
                  <c:v>8.6044461000000003E-2</c:v>
                </c:pt>
                <c:pt idx="968">
                  <c:v>8.2119387000000002E-2</c:v>
                </c:pt>
                <c:pt idx="969">
                  <c:v>8.1968582999999998E-2</c:v>
                </c:pt>
                <c:pt idx="970">
                  <c:v>8.4289739000000002E-2</c:v>
                </c:pt>
                <c:pt idx="971">
                  <c:v>8.4486207999999993E-2</c:v>
                </c:pt>
                <c:pt idx="972">
                  <c:v>9.3800478000000007E-2</c:v>
                </c:pt>
                <c:pt idx="973">
                  <c:v>0.123756044</c:v>
                </c:pt>
                <c:pt idx="974">
                  <c:v>0.12786798099999999</c:v>
                </c:pt>
                <c:pt idx="975">
                  <c:v>0.12786798099999999</c:v>
                </c:pt>
                <c:pt idx="976">
                  <c:v>0.12786798099999999</c:v>
                </c:pt>
                <c:pt idx="977">
                  <c:v>0.12786798099999999</c:v>
                </c:pt>
                <c:pt idx="978">
                  <c:v>0.13264347000000001</c:v>
                </c:pt>
                <c:pt idx="979">
                  <c:v>0.13821365699999999</c:v>
                </c:pt>
                <c:pt idx="980">
                  <c:v>0.14678243599999999</c:v>
                </c:pt>
                <c:pt idx="981">
                  <c:v>0.15442961599999999</c:v>
                </c:pt>
                <c:pt idx="982">
                  <c:v>0.16885987799999999</c:v>
                </c:pt>
                <c:pt idx="983">
                  <c:v>0.18337511500000001</c:v>
                </c:pt>
                <c:pt idx="984">
                  <c:v>0.16888170899999999</c:v>
                </c:pt>
                <c:pt idx="985">
                  <c:v>0.18088802000000001</c:v>
                </c:pt>
                <c:pt idx="986">
                  <c:v>0.187392008</c:v>
                </c:pt>
                <c:pt idx="987">
                  <c:v>0.18071874700000001</c:v>
                </c:pt>
                <c:pt idx="988">
                  <c:v>0.175061733</c:v>
                </c:pt>
                <c:pt idx="989">
                  <c:v>0.18533175900000001</c:v>
                </c:pt>
                <c:pt idx="990">
                  <c:v>0.167863401</c:v>
                </c:pt>
                <c:pt idx="991">
                  <c:v>0.14514985999999999</c:v>
                </c:pt>
                <c:pt idx="992">
                  <c:v>0.13970922899999999</c:v>
                </c:pt>
                <c:pt idx="993">
                  <c:v>0.120523166</c:v>
                </c:pt>
                <c:pt idx="994">
                  <c:v>0.11646430000000001</c:v>
                </c:pt>
                <c:pt idx="995">
                  <c:v>0.11718081299999999</c:v>
                </c:pt>
                <c:pt idx="996">
                  <c:v>0.140199724</c:v>
                </c:pt>
                <c:pt idx="997">
                  <c:v>0.15511234099999999</c:v>
                </c:pt>
                <c:pt idx="998">
                  <c:v>0.16178410500000001</c:v>
                </c:pt>
                <c:pt idx="999">
                  <c:v>0.12818030899999999</c:v>
                </c:pt>
                <c:pt idx="1000">
                  <c:v>0.119138543</c:v>
                </c:pt>
                <c:pt idx="1001">
                  <c:v>0.119138543</c:v>
                </c:pt>
                <c:pt idx="1002">
                  <c:v>0.117641168</c:v>
                </c:pt>
                <c:pt idx="1003">
                  <c:v>9.8893894999999996E-2</c:v>
                </c:pt>
                <c:pt idx="1004">
                  <c:v>9.4054981999999995E-2</c:v>
                </c:pt>
                <c:pt idx="1005">
                  <c:v>8.1273395999999998E-2</c:v>
                </c:pt>
                <c:pt idx="1006">
                  <c:v>6.0933002999999999E-2</c:v>
                </c:pt>
                <c:pt idx="1007">
                  <c:v>3.3193930000000003E-2</c:v>
                </c:pt>
                <c:pt idx="1008">
                  <c:v>2.6058607000000001E-2</c:v>
                </c:pt>
                <c:pt idx="1009">
                  <c:v>2.6058607000000001E-2</c:v>
                </c:pt>
                <c:pt idx="1010">
                  <c:v>2.3150904E-2</c:v>
                </c:pt>
                <c:pt idx="1011">
                  <c:v>2.1122207E-2</c:v>
                </c:pt>
                <c:pt idx="1012">
                  <c:v>2.0958241999999998E-2</c:v>
                </c:pt>
                <c:pt idx="1013">
                  <c:v>2.0958241999999998E-2</c:v>
                </c:pt>
                <c:pt idx="1014">
                  <c:v>2.2337901E-2</c:v>
                </c:pt>
                <c:pt idx="1015">
                  <c:v>3.0013275999999998E-2</c:v>
                </c:pt>
                <c:pt idx="1016">
                  <c:v>3.7249279000000003E-2</c:v>
                </c:pt>
                <c:pt idx="1017">
                  <c:v>3.5372025000000001E-2</c:v>
                </c:pt>
                <c:pt idx="1018">
                  <c:v>3.5372025000000001E-2</c:v>
                </c:pt>
                <c:pt idx="1019">
                  <c:v>3.5372025000000001E-2</c:v>
                </c:pt>
                <c:pt idx="1020">
                  <c:v>2.9296210999999999E-2</c:v>
                </c:pt>
                <c:pt idx="1021">
                  <c:v>2.5964259E-2</c:v>
                </c:pt>
                <c:pt idx="1022">
                  <c:v>2.1311340000000002E-2</c:v>
                </c:pt>
                <c:pt idx="1023">
                  <c:v>2.2845132000000001E-2</c:v>
                </c:pt>
                <c:pt idx="1024">
                  <c:v>3.3999133000000001E-2</c:v>
                </c:pt>
                <c:pt idx="1025">
                  <c:v>3.6225329000000001E-2</c:v>
                </c:pt>
                <c:pt idx="1026">
                  <c:v>3.6225329000000001E-2</c:v>
                </c:pt>
                <c:pt idx="1027">
                  <c:v>3.6225329000000001E-2</c:v>
                </c:pt>
                <c:pt idx="1028">
                  <c:v>3.7388549E-2</c:v>
                </c:pt>
                <c:pt idx="1029">
                  <c:v>3.2981692E-2</c:v>
                </c:pt>
                <c:pt idx="1030">
                  <c:v>3.3391873000000002E-2</c:v>
                </c:pt>
                <c:pt idx="1031">
                  <c:v>3.7388549E-2</c:v>
                </c:pt>
                <c:pt idx="1032">
                  <c:v>3.9539562E-2</c:v>
                </c:pt>
                <c:pt idx="1033">
                  <c:v>3.7514368999999999E-2</c:v>
                </c:pt>
                <c:pt idx="1034">
                  <c:v>3.1663690000000001E-2</c:v>
                </c:pt>
                <c:pt idx="1035">
                  <c:v>2.6287148E-2</c:v>
                </c:pt>
                <c:pt idx="1036">
                  <c:v>2.6287148E-2</c:v>
                </c:pt>
                <c:pt idx="1037">
                  <c:v>3.1663690000000001E-2</c:v>
                </c:pt>
                <c:pt idx="1038">
                  <c:v>3.8633009000000003E-2</c:v>
                </c:pt>
                <c:pt idx="1039">
                  <c:v>4.1068456000000003E-2</c:v>
                </c:pt>
                <c:pt idx="1040">
                  <c:v>4.5994144000000001E-2</c:v>
                </c:pt>
                <c:pt idx="1041">
                  <c:v>4.7553406999999999E-2</c:v>
                </c:pt>
                <c:pt idx="1042">
                  <c:v>5.1957477000000002E-2</c:v>
                </c:pt>
                <c:pt idx="1043">
                  <c:v>5.2193769000000001E-2</c:v>
                </c:pt>
                <c:pt idx="1044">
                  <c:v>4.5124596000000003E-2</c:v>
                </c:pt>
                <c:pt idx="1045">
                  <c:v>5.0264009999999998E-2</c:v>
                </c:pt>
                <c:pt idx="1046">
                  <c:v>4.6293489E-2</c:v>
                </c:pt>
                <c:pt idx="1047">
                  <c:v>4.7280530000000001E-2</c:v>
                </c:pt>
                <c:pt idx="1048">
                  <c:v>5.0868295000000001E-2</c:v>
                </c:pt>
                <c:pt idx="1049">
                  <c:v>5.0659553000000003E-2</c:v>
                </c:pt>
                <c:pt idx="1050">
                  <c:v>5.0659553000000003E-2</c:v>
                </c:pt>
                <c:pt idx="1051">
                  <c:v>5.4460011000000003E-2</c:v>
                </c:pt>
                <c:pt idx="1052">
                  <c:v>5.0659553000000003E-2</c:v>
                </c:pt>
                <c:pt idx="1053">
                  <c:v>5.3252822999999998E-2</c:v>
                </c:pt>
                <c:pt idx="1054">
                  <c:v>5.3252822999999998E-2</c:v>
                </c:pt>
                <c:pt idx="1055">
                  <c:v>5.3252822999999998E-2</c:v>
                </c:pt>
                <c:pt idx="1056">
                  <c:v>5.3252822999999998E-2</c:v>
                </c:pt>
                <c:pt idx="1057">
                  <c:v>5.3252822999999998E-2</c:v>
                </c:pt>
                <c:pt idx="1058">
                  <c:v>5.7053281999999997E-2</c:v>
                </c:pt>
                <c:pt idx="1059">
                  <c:v>5.7549909000000003E-2</c:v>
                </c:pt>
                <c:pt idx="1060">
                  <c:v>6.5332295999999998E-2</c:v>
                </c:pt>
                <c:pt idx="1061">
                  <c:v>6.5332295999999998E-2</c:v>
                </c:pt>
                <c:pt idx="1062">
                  <c:v>6.1531836999999999E-2</c:v>
                </c:pt>
                <c:pt idx="1063">
                  <c:v>6.3196348999999999E-2</c:v>
                </c:pt>
                <c:pt idx="1064">
                  <c:v>6.536981E-2</c:v>
                </c:pt>
                <c:pt idx="1065">
                  <c:v>6.536981E-2</c:v>
                </c:pt>
                <c:pt idx="1066">
                  <c:v>6.536981E-2</c:v>
                </c:pt>
                <c:pt idx="1067">
                  <c:v>6.536981E-2</c:v>
                </c:pt>
                <c:pt idx="1068">
                  <c:v>6.536981E-2</c:v>
                </c:pt>
                <c:pt idx="1069">
                  <c:v>7.3112238999999996E-2</c:v>
                </c:pt>
                <c:pt idx="1070">
                  <c:v>6.7500579000000005E-2</c:v>
                </c:pt>
                <c:pt idx="1071">
                  <c:v>6.2423662999999997E-2</c:v>
                </c:pt>
                <c:pt idx="1072">
                  <c:v>6.7500579000000005E-2</c:v>
                </c:pt>
                <c:pt idx="1073">
                  <c:v>7.0166091E-2</c:v>
                </c:pt>
                <c:pt idx="1074">
                  <c:v>6.5442618999999994E-2</c:v>
                </c:pt>
                <c:pt idx="1075">
                  <c:v>6.5442618999999994E-2</c:v>
                </c:pt>
                <c:pt idx="1076">
                  <c:v>6.5442618999999994E-2</c:v>
                </c:pt>
                <c:pt idx="1077">
                  <c:v>6.4483802000000007E-2</c:v>
                </c:pt>
                <c:pt idx="1078">
                  <c:v>6.4483802000000007E-2</c:v>
                </c:pt>
                <c:pt idx="1079">
                  <c:v>6.5442618999999994E-2</c:v>
                </c:pt>
                <c:pt idx="1080">
                  <c:v>6.5442618999999994E-2</c:v>
                </c:pt>
                <c:pt idx="1081">
                  <c:v>6.5442618999999994E-2</c:v>
                </c:pt>
                <c:pt idx="1082">
                  <c:v>6.5442618999999994E-2</c:v>
                </c:pt>
                <c:pt idx="1083">
                  <c:v>6.5442618999999994E-2</c:v>
                </c:pt>
                <c:pt idx="1084">
                  <c:v>5.8162904000000001E-2</c:v>
                </c:pt>
                <c:pt idx="1085">
                  <c:v>6.8116074999999998E-2</c:v>
                </c:pt>
                <c:pt idx="1086">
                  <c:v>7.5395789000000005E-2</c:v>
                </c:pt>
                <c:pt idx="1087">
                  <c:v>7.5395789000000005E-2</c:v>
                </c:pt>
                <c:pt idx="1088">
                  <c:v>6.9400673999999996E-2</c:v>
                </c:pt>
                <c:pt idx="1089">
                  <c:v>6.9400673999999996E-2</c:v>
                </c:pt>
                <c:pt idx="1090">
                  <c:v>6.2120959000000003E-2</c:v>
                </c:pt>
                <c:pt idx="1091">
                  <c:v>7.2798927999999999E-2</c:v>
                </c:pt>
                <c:pt idx="1092">
                  <c:v>6.9400673999999996E-2</c:v>
                </c:pt>
                <c:pt idx="1093">
                  <c:v>7.1781781000000003E-2</c:v>
                </c:pt>
                <c:pt idx="1094">
                  <c:v>7.8170175999999994E-2</c:v>
                </c:pt>
                <c:pt idx="1095">
                  <c:v>8.0007604999999996E-2</c:v>
                </c:pt>
                <c:pt idx="1096">
                  <c:v>9.7055996000000005E-2</c:v>
                </c:pt>
                <c:pt idx="1097">
                  <c:v>9.3845329000000005E-2</c:v>
                </c:pt>
                <c:pt idx="1098">
                  <c:v>8.9054493999999998E-2</c:v>
                </c:pt>
                <c:pt idx="1099">
                  <c:v>8.9054493999999998E-2</c:v>
                </c:pt>
                <c:pt idx="1100">
                  <c:v>8.9054493999999998E-2</c:v>
                </c:pt>
                <c:pt idx="1101">
                  <c:v>8.3912439000000005E-2</c:v>
                </c:pt>
                <c:pt idx="1102">
                  <c:v>7.7039958000000006E-2</c:v>
                </c:pt>
                <c:pt idx="1103">
                  <c:v>7.7039958000000006E-2</c:v>
                </c:pt>
                <c:pt idx="1104">
                  <c:v>8.0975156000000006E-2</c:v>
                </c:pt>
                <c:pt idx="1105">
                  <c:v>7.7350313000000004E-2</c:v>
                </c:pt>
                <c:pt idx="1106">
                  <c:v>6.9062867E-2</c:v>
                </c:pt>
                <c:pt idx="1107">
                  <c:v>6.3761662999999996E-2</c:v>
                </c:pt>
                <c:pt idx="1108">
                  <c:v>6.8225049999999995E-2</c:v>
                </c:pt>
                <c:pt idx="1109">
                  <c:v>6.1828543E-2</c:v>
                </c:pt>
                <c:pt idx="1110">
                  <c:v>6.1209689999999997E-2</c:v>
                </c:pt>
                <c:pt idx="1111">
                  <c:v>6.1209689999999997E-2</c:v>
                </c:pt>
                <c:pt idx="1112">
                  <c:v>5.8277900000000001E-2</c:v>
                </c:pt>
                <c:pt idx="1113">
                  <c:v>5.7711443000000001E-2</c:v>
                </c:pt>
                <c:pt idx="1114">
                  <c:v>6.6508397999999996E-2</c:v>
                </c:pt>
                <c:pt idx="1115">
                  <c:v>6.3934667000000001E-2</c:v>
                </c:pt>
                <c:pt idx="1116">
                  <c:v>5.8277900000000001E-2</c:v>
                </c:pt>
                <c:pt idx="1117">
                  <c:v>5.9034316000000003E-2</c:v>
                </c:pt>
                <c:pt idx="1118">
                  <c:v>5.5956564E-2</c:v>
                </c:pt>
                <c:pt idx="1119">
                  <c:v>5.6097491999999999E-2</c:v>
                </c:pt>
                <c:pt idx="1120">
                  <c:v>5.8998477000000001E-2</c:v>
                </c:pt>
                <c:pt idx="1121">
                  <c:v>6.4107489000000004E-2</c:v>
                </c:pt>
                <c:pt idx="1122">
                  <c:v>6.4312170000000002E-2</c:v>
                </c:pt>
                <c:pt idx="1123">
                  <c:v>6.8863334999999998E-2</c:v>
                </c:pt>
                <c:pt idx="1124">
                  <c:v>7.1083874000000005E-2</c:v>
                </c:pt>
                <c:pt idx="1125">
                  <c:v>8.5316821000000001E-2</c:v>
                </c:pt>
                <c:pt idx="1126">
                  <c:v>9.8851820000000007E-2</c:v>
                </c:pt>
                <c:pt idx="1127">
                  <c:v>0.101327316</c:v>
                </c:pt>
                <c:pt idx="1128">
                  <c:v>0.110581417</c:v>
                </c:pt>
                <c:pt idx="1129">
                  <c:v>0.109875186</c:v>
                </c:pt>
                <c:pt idx="1130">
                  <c:v>0.109875186</c:v>
                </c:pt>
                <c:pt idx="1131">
                  <c:v>0.109875186</c:v>
                </c:pt>
                <c:pt idx="1132">
                  <c:v>0.100966078</c:v>
                </c:pt>
                <c:pt idx="1133">
                  <c:v>7.9787716999999994E-2</c:v>
                </c:pt>
                <c:pt idx="1134">
                  <c:v>7.9787716999999994E-2</c:v>
                </c:pt>
                <c:pt idx="1135">
                  <c:v>7.9787716999999994E-2</c:v>
                </c:pt>
                <c:pt idx="1136">
                  <c:v>7.9787716999999994E-2</c:v>
                </c:pt>
                <c:pt idx="1137">
                  <c:v>7.9787716999999994E-2</c:v>
                </c:pt>
                <c:pt idx="1138">
                  <c:v>6.0903204000000002E-2</c:v>
                </c:pt>
                <c:pt idx="1139">
                  <c:v>7.5611279000000003E-2</c:v>
                </c:pt>
                <c:pt idx="1140">
                  <c:v>8.1172709999999995E-2</c:v>
                </c:pt>
                <c:pt idx="1141">
                  <c:v>7.8664781000000003E-2</c:v>
                </c:pt>
                <c:pt idx="1142">
                  <c:v>7.8249440000000003E-2</c:v>
                </c:pt>
                <c:pt idx="1143">
                  <c:v>7.6777921999999998E-2</c:v>
                </c:pt>
                <c:pt idx="1144">
                  <c:v>7.7654264000000001E-2</c:v>
                </c:pt>
                <c:pt idx="1145">
                  <c:v>7.8057014999999993E-2</c:v>
                </c:pt>
                <c:pt idx="1146">
                  <c:v>7.4863530999999997E-2</c:v>
                </c:pt>
                <c:pt idx="1147">
                  <c:v>8.0030854999999998E-2</c:v>
                </c:pt>
                <c:pt idx="1148">
                  <c:v>8.3222367000000005E-2</c:v>
                </c:pt>
                <c:pt idx="1149">
                  <c:v>8.3222367000000005E-2</c:v>
                </c:pt>
                <c:pt idx="1150">
                  <c:v>8.3222367000000005E-2</c:v>
                </c:pt>
                <c:pt idx="1151">
                  <c:v>8.3222367000000005E-2</c:v>
                </c:pt>
                <c:pt idx="1152">
                  <c:v>8.9294303000000005E-2</c:v>
                </c:pt>
                <c:pt idx="1153">
                  <c:v>0.115011451</c:v>
                </c:pt>
                <c:pt idx="1154">
                  <c:v>9.6061921999999994E-2</c:v>
                </c:pt>
                <c:pt idx="1155">
                  <c:v>9.2857364999999997E-2</c:v>
                </c:pt>
                <c:pt idx="1156">
                  <c:v>8.2135234000000001E-2</c:v>
                </c:pt>
                <c:pt idx="1157">
                  <c:v>7.9242419999999994E-2</c:v>
                </c:pt>
                <c:pt idx="1158">
                  <c:v>8.2698717000000005E-2</c:v>
                </c:pt>
                <c:pt idx="1159">
                  <c:v>8.9669486000000007E-2</c:v>
                </c:pt>
                <c:pt idx="1160">
                  <c:v>0.115625465</c:v>
                </c:pt>
                <c:pt idx="1161">
                  <c:v>0.122035639</c:v>
                </c:pt>
                <c:pt idx="1162">
                  <c:v>0.121797118</c:v>
                </c:pt>
                <c:pt idx="1163">
                  <c:v>0.121797118</c:v>
                </c:pt>
                <c:pt idx="1164">
                  <c:v>0.120416868</c:v>
                </c:pt>
                <c:pt idx="1165">
                  <c:v>0.120416868</c:v>
                </c:pt>
                <c:pt idx="1166">
                  <c:v>0.120416868</c:v>
                </c:pt>
                <c:pt idx="1167">
                  <c:v>0.117884508</c:v>
                </c:pt>
                <c:pt idx="1168">
                  <c:v>0.10462632199999999</c:v>
                </c:pt>
                <c:pt idx="1169">
                  <c:v>9.5118294000000006E-2</c:v>
                </c:pt>
                <c:pt idx="1170">
                  <c:v>9.5118294000000006E-2</c:v>
                </c:pt>
                <c:pt idx="1171">
                  <c:v>0.101087857</c:v>
                </c:pt>
                <c:pt idx="1172">
                  <c:v>0.112157457</c:v>
                </c:pt>
                <c:pt idx="1173">
                  <c:v>9.6528526000000003E-2</c:v>
                </c:pt>
                <c:pt idx="1174">
                  <c:v>0.112089175</c:v>
                </c:pt>
                <c:pt idx="1175">
                  <c:v>0.112089175</c:v>
                </c:pt>
                <c:pt idx="1176">
                  <c:v>0.10707849999999999</c:v>
                </c:pt>
                <c:pt idx="1177">
                  <c:v>0.100971792</c:v>
                </c:pt>
                <c:pt idx="1178">
                  <c:v>9.9129569000000001E-2</c:v>
                </c:pt>
                <c:pt idx="1179">
                  <c:v>8.7214266999999998E-2</c:v>
                </c:pt>
                <c:pt idx="1180">
                  <c:v>6.7212938999999999E-2</c:v>
                </c:pt>
                <c:pt idx="1181">
                  <c:v>6.8555177999999994E-2</c:v>
                </c:pt>
                <c:pt idx="1182">
                  <c:v>6.7774143999999995E-2</c:v>
                </c:pt>
                <c:pt idx="1183">
                  <c:v>6.5103587000000004E-2</c:v>
                </c:pt>
                <c:pt idx="1184">
                  <c:v>6.7212938999999999E-2</c:v>
                </c:pt>
                <c:pt idx="1185">
                  <c:v>7.2415164000000004E-2</c:v>
                </c:pt>
                <c:pt idx="1186">
                  <c:v>7.3257380999999996E-2</c:v>
                </c:pt>
                <c:pt idx="1187">
                  <c:v>7.4428101999999996E-2</c:v>
                </c:pt>
                <c:pt idx="1188">
                  <c:v>7.5252825999999995E-2</c:v>
                </c:pt>
                <c:pt idx="1189">
                  <c:v>7.9396418999999996E-2</c:v>
                </c:pt>
                <c:pt idx="1190">
                  <c:v>7.9396418999999996E-2</c:v>
                </c:pt>
                <c:pt idx="1191">
                  <c:v>7.855442E-2</c:v>
                </c:pt>
                <c:pt idx="1192">
                  <c:v>7.8157942999999994E-2</c:v>
                </c:pt>
                <c:pt idx="1193">
                  <c:v>7.7503104000000003E-2</c:v>
                </c:pt>
                <c:pt idx="1194">
                  <c:v>7.7503104000000003E-2</c:v>
                </c:pt>
                <c:pt idx="1195">
                  <c:v>7.8157942999999994E-2</c:v>
                </c:pt>
                <c:pt idx="1196">
                  <c:v>8.0519767000000006E-2</c:v>
                </c:pt>
                <c:pt idx="1197">
                  <c:v>8.0519767000000006E-2</c:v>
                </c:pt>
                <c:pt idx="1198">
                  <c:v>8.0519767000000006E-2</c:v>
                </c:pt>
                <c:pt idx="1199">
                  <c:v>8.3442009999999997E-2</c:v>
                </c:pt>
                <c:pt idx="1200">
                  <c:v>7.8157942999999994E-2</c:v>
                </c:pt>
                <c:pt idx="1201">
                  <c:v>7.3443384E-2</c:v>
                </c:pt>
                <c:pt idx="1202">
                  <c:v>7.3443384E-2</c:v>
                </c:pt>
                <c:pt idx="1203">
                  <c:v>7.3443384E-2</c:v>
                </c:pt>
                <c:pt idx="1204">
                  <c:v>7.3443384E-2</c:v>
                </c:pt>
                <c:pt idx="1205">
                  <c:v>7.3443384E-2</c:v>
                </c:pt>
                <c:pt idx="1206">
                  <c:v>7.3443384E-2</c:v>
                </c:pt>
                <c:pt idx="1207">
                  <c:v>9.3971188999999997E-2</c:v>
                </c:pt>
                <c:pt idx="1208">
                  <c:v>9.2668028E-2</c:v>
                </c:pt>
                <c:pt idx="1209">
                  <c:v>8.9747335999999997E-2</c:v>
                </c:pt>
                <c:pt idx="1210">
                  <c:v>8.9747335999999997E-2</c:v>
                </c:pt>
                <c:pt idx="1211">
                  <c:v>8.9163784999999995E-2</c:v>
                </c:pt>
                <c:pt idx="1212">
                  <c:v>8.9746682999999994E-2</c:v>
                </c:pt>
                <c:pt idx="1213">
                  <c:v>9.1464260000000006E-2</c:v>
                </c:pt>
                <c:pt idx="1214">
                  <c:v>9.1464260000000006E-2</c:v>
                </c:pt>
                <c:pt idx="1215">
                  <c:v>9.3634588000000005E-2</c:v>
                </c:pt>
                <c:pt idx="1216">
                  <c:v>9.3634588000000005E-2</c:v>
                </c:pt>
                <c:pt idx="1217">
                  <c:v>9.3634588000000005E-2</c:v>
                </c:pt>
                <c:pt idx="1218">
                  <c:v>0.100903463</c:v>
                </c:pt>
                <c:pt idx="1219">
                  <c:v>0.10911744</c:v>
                </c:pt>
                <c:pt idx="1220">
                  <c:v>0.117329091</c:v>
                </c:pt>
                <c:pt idx="1221">
                  <c:v>0.117329091</c:v>
                </c:pt>
                <c:pt idx="1222">
                  <c:v>0.117329091</c:v>
                </c:pt>
                <c:pt idx="1223">
                  <c:v>0.119687497</c:v>
                </c:pt>
                <c:pt idx="1224">
                  <c:v>0.122693883</c:v>
                </c:pt>
                <c:pt idx="1225">
                  <c:v>9.8930897000000004E-2</c:v>
                </c:pt>
                <c:pt idx="1226">
                  <c:v>8.4227442999999999E-2</c:v>
                </c:pt>
                <c:pt idx="1227">
                  <c:v>9.6920885999999998E-2</c:v>
                </c:pt>
                <c:pt idx="1228">
                  <c:v>9.2453149999999998E-2</c:v>
                </c:pt>
                <c:pt idx="1229">
                  <c:v>9.2949312000000006E-2</c:v>
                </c:pt>
                <c:pt idx="1230">
                  <c:v>9.2949312000000006E-2</c:v>
                </c:pt>
                <c:pt idx="1231">
                  <c:v>9.2949312000000006E-2</c:v>
                </c:pt>
                <c:pt idx="1232">
                  <c:v>9.2949312000000006E-2</c:v>
                </c:pt>
                <c:pt idx="1233">
                  <c:v>9.2949312000000006E-2</c:v>
                </c:pt>
                <c:pt idx="1234">
                  <c:v>9.2949312000000006E-2</c:v>
                </c:pt>
                <c:pt idx="1235">
                  <c:v>9.2194969000000002E-2</c:v>
                </c:pt>
                <c:pt idx="1236">
                  <c:v>9.2194969000000002E-2</c:v>
                </c:pt>
                <c:pt idx="1237">
                  <c:v>9.2194969000000002E-2</c:v>
                </c:pt>
                <c:pt idx="1238">
                  <c:v>8.5547046000000002E-2</c:v>
                </c:pt>
                <c:pt idx="1239">
                  <c:v>8.5547046000000002E-2</c:v>
                </c:pt>
                <c:pt idx="1240">
                  <c:v>8.6258989999999994E-2</c:v>
                </c:pt>
                <c:pt idx="1241">
                  <c:v>9.0062675999999994E-2</c:v>
                </c:pt>
                <c:pt idx="1242">
                  <c:v>8.6258989999999994E-2</c:v>
                </c:pt>
                <c:pt idx="1243">
                  <c:v>8.5547046000000002E-2</c:v>
                </c:pt>
                <c:pt idx="1244">
                  <c:v>8.8141347999999994E-2</c:v>
                </c:pt>
                <c:pt idx="1245">
                  <c:v>9.4782222999999999E-2</c:v>
                </c:pt>
                <c:pt idx="1246">
                  <c:v>0.101829487</c:v>
                </c:pt>
                <c:pt idx="1247">
                  <c:v>0.12470253000000001</c:v>
                </c:pt>
                <c:pt idx="1248">
                  <c:v>0.127219259</c:v>
                </c:pt>
                <c:pt idx="1249">
                  <c:v>0.10896146600000001</c:v>
                </c:pt>
                <c:pt idx="1250">
                  <c:v>0.103951929</c:v>
                </c:pt>
                <c:pt idx="1251">
                  <c:v>0.103951929</c:v>
                </c:pt>
                <c:pt idx="1252">
                  <c:v>0.10518579</c:v>
                </c:pt>
                <c:pt idx="1253">
                  <c:v>0.102571805</c:v>
                </c:pt>
                <c:pt idx="1254">
                  <c:v>0.100124774</c:v>
                </c:pt>
                <c:pt idx="1255">
                  <c:v>0.100124774</c:v>
                </c:pt>
                <c:pt idx="1256">
                  <c:v>0.100124774</c:v>
                </c:pt>
                <c:pt idx="1257">
                  <c:v>0.100124774</c:v>
                </c:pt>
                <c:pt idx="1258">
                  <c:v>9.9831714000000002E-2</c:v>
                </c:pt>
                <c:pt idx="1259">
                  <c:v>9.9831714000000002E-2</c:v>
                </c:pt>
                <c:pt idx="1260">
                  <c:v>9.7548454000000007E-2</c:v>
                </c:pt>
                <c:pt idx="1261">
                  <c:v>9.4108045000000001E-2</c:v>
                </c:pt>
                <c:pt idx="1262">
                  <c:v>8.8030902999999994E-2</c:v>
                </c:pt>
                <c:pt idx="1263">
                  <c:v>9.6391304999999997E-2</c:v>
                </c:pt>
                <c:pt idx="1264">
                  <c:v>9.6391304999999997E-2</c:v>
                </c:pt>
                <c:pt idx="1265">
                  <c:v>8.8030902999999994E-2</c:v>
                </c:pt>
                <c:pt idx="1266">
                  <c:v>8.2032442999999997E-2</c:v>
                </c:pt>
                <c:pt idx="1267">
                  <c:v>7.6740568999999995E-2</c:v>
                </c:pt>
                <c:pt idx="1268">
                  <c:v>7.1443905000000002E-2</c:v>
                </c:pt>
                <c:pt idx="1269">
                  <c:v>6.9040275999999998E-2</c:v>
                </c:pt>
                <c:pt idx="1270">
                  <c:v>6.9040275999999998E-2</c:v>
                </c:pt>
                <c:pt idx="1271">
                  <c:v>5.9948223000000002E-2</c:v>
                </c:pt>
                <c:pt idx="1272">
                  <c:v>6.2480583999999999E-2</c:v>
                </c:pt>
                <c:pt idx="1273">
                  <c:v>5.5482648000000002E-2</c:v>
                </c:pt>
                <c:pt idx="1274">
                  <c:v>5.0585173999999997E-2</c:v>
                </c:pt>
                <c:pt idx="1275">
                  <c:v>5.2116528000000002E-2</c:v>
                </c:pt>
                <c:pt idx="1276">
                  <c:v>5.5645300000000002E-2</c:v>
                </c:pt>
                <c:pt idx="1277">
                  <c:v>6.4424682999999996E-2</c:v>
                </c:pt>
                <c:pt idx="1278">
                  <c:v>7.6053052999999995E-2</c:v>
                </c:pt>
                <c:pt idx="1279">
                  <c:v>7.7136556999999994E-2</c:v>
                </c:pt>
                <c:pt idx="1280">
                  <c:v>9.1845558999999993E-2</c:v>
                </c:pt>
                <c:pt idx="1281">
                  <c:v>0.104881338</c:v>
                </c:pt>
                <c:pt idx="1282">
                  <c:v>0.11646295600000001</c:v>
                </c:pt>
                <c:pt idx="1283">
                  <c:v>0.11646295600000001</c:v>
                </c:pt>
                <c:pt idx="1284">
                  <c:v>0.12445250200000001</c:v>
                </c:pt>
                <c:pt idx="1285">
                  <c:v>0.126947326</c:v>
                </c:pt>
                <c:pt idx="1286">
                  <c:v>0.12899954399999999</c:v>
                </c:pt>
                <c:pt idx="1287">
                  <c:v>0.13172172500000001</c:v>
                </c:pt>
                <c:pt idx="1288">
                  <c:v>0.128377241</c:v>
                </c:pt>
                <c:pt idx="1289">
                  <c:v>0.128377241</c:v>
                </c:pt>
                <c:pt idx="1290">
                  <c:v>0.122766183</c:v>
                </c:pt>
                <c:pt idx="1291">
                  <c:v>0.117340079</c:v>
                </c:pt>
                <c:pt idx="1292">
                  <c:v>0.114803588</c:v>
                </c:pt>
                <c:pt idx="1293">
                  <c:v>0.11046518900000001</c:v>
                </c:pt>
                <c:pt idx="1294">
                  <c:v>9.0875313999999999E-2</c:v>
                </c:pt>
                <c:pt idx="1295">
                  <c:v>7.7051112000000005E-2</c:v>
                </c:pt>
                <c:pt idx="1296">
                  <c:v>7.6883856E-2</c:v>
                </c:pt>
                <c:pt idx="1297">
                  <c:v>8.1970652000000005E-2</c:v>
                </c:pt>
                <c:pt idx="1298">
                  <c:v>7.5033514999999995E-2</c:v>
                </c:pt>
                <c:pt idx="1299">
                  <c:v>7.5468581000000007E-2</c:v>
                </c:pt>
                <c:pt idx="1300">
                  <c:v>8.6786315000000003E-2</c:v>
                </c:pt>
                <c:pt idx="1301">
                  <c:v>7.2490813000000001E-2</c:v>
                </c:pt>
                <c:pt idx="1302">
                  <c:v>7.5221037000000004E-2</c:v>
                </c:pt>
                <c:pt idx="1303">
                  <c:v>8.0492617000000002E-2</c:v>
                </c:pt>
                <c:pt idx="1304">
                  <c:v>7.9550090000000004E-2</c:v>
                </c:pt>
                <c:pt idx="1305">
                  <c:v>8.2565367000000001E-2</c:v>
                </c:pt>
                <c:pt idx="1306">
                  <c:v>8.5414102000000006E-2</c:v>
                </c:pt>
                <c:pt idx="1307">
                  <c:v>8.1295757999999996E-2</c:v>
                </c:pt>
                <c:pt idx="1308">
                  <c:v>8.0928367000000001E-2</c:v>
                </c:pt>
                <c:pt idx="1309">
                  <c:v>8.0777347999999999E-2</c:v>
                </c:pt>
                <c:pt idx="1310">
                  <c:v>8.0777347999999999E-2</c:v>
                </c:pt>
                <c:pt idx="1311">
                  <c:v>8.0777347999999999E-2</c:v>
                </c:pt>
                <c:pt idx="1312">
                  <c:v>8.0777347999999999E-2</c:v>
                </c:pt>
                <c:pt idx="1313">
                  <c:v>7.5999254000000002E-2</c:v>
                </c:pt>
                <c:pt idx="1314">
                  <c:v>7.6689864999999996E-2</c:v>
                </c:pt>
                <c:pt idx="1315">
                  <c:v>6.5164420000000001E-2</c:v>
                </c:pt>
                <c:pt idx="1316">
                  <c:v>4.8891374000000001E-2</c:v>
                </c:pt>
                <c:pt idx="1317">
                  <c:v>4.8891374000000001E-2</c:v>
                </c:pt>
                <c:pt idx="1318">
                  <c:v>5.4138203000000003E-2</c:v>
                </c:pt>
                <c:pt idx="1319">
                  <c:v>6.5889712000000003E-2</c:v>
                </c:pt>
                <c:pt idx="1320">
                  <c:v>8.4070994999999996E-2</c:v>
                </c:pt>
                <c:pt idx="1321">
                  <c:v>0.106712162</c:v>
                </c:pt>
                <c:pt idx="1322">
                  <c:v>0.106712162</c:v>
                </c:pt>
                <c:pt idx="1323">
                  <c:v>0.106712162</c:v>
                </c:pt>
                <c:pt idx="1324">
                  <c:v>0.106712162</c:v>
                </c:pt>
                <c:pt idx="1325">
                  <c:v>0.10625029800000001</c:v>
                </c:pt>
                <c:pt idx="1326">
                  <c:v>8.3609131000000003E-2</c:v>
                </c:pt>
                <c:pt idx="1327">
                  <c:v>8.8725917000000001E-2</c:v>
                </c:pt>
                <c:pt idx="1328">
                  <c:v>9.2443272000000007E-2</c:v>
                </c:pt>
                <c:pt idx="1329">
                  <c:v>9.9680288000000006E-2</c:v>
                </c:pt>
                <c:pt idx="1330">
                  <c:v>9.9680288000000006E-2</c:v>
                </c:pt>
                <c:pt idx="1331">
                  <c:v>9.9680288000000006E-2</c:v>
                </c:pt>
                <c:pt idx="1332">
                  <c:v>9.9680288000000006E-2</c:v>
                </c:pt>
                <c:pt idx="1333">
                  <c:v>0.10957338</c:v>
                </c:pt>
                <c:pt idx="1334">
                  <c:v>0.11460355</c:v>
                </c:pt>
                <c:pt idx="1335">
                  <c:v>0.11460355</c:v>
                </c:pt>
                <c:pt idx="1336">
                  <c:v>0.11460355</c:v>
                </c:pt>
                <c:pt idx="1337">
                  <c:v>0.11460355</c:v>
                </c:pt>
                <c:pt idx="1338">
                  <c:v>0.10816152499999999</c:v>
                </c:pt>
                <c:pt idx="1339">
                  <c:v>0.100052037</c:v>
                </c:pt>
                <c:pt idx="1340">
                  <c:v>0.100052037</c:v>
                </c:pt>
                <c:pt idx="1341">
                  <c:v>0.100052037</c:v>
                </c:pt>
                <c:pt idx="1342">
                  <c:v>0.100052037</c:v>
                </c:pt>
                <c:pt idx="1343">
                  <c:v>9.6277233000000004E-2</c:v>
                </c:pt>
                <c:pt idx="1344">
                  <c:v>9.3208659999999999E-2</c:v>
                </c:pt>
                <c:pt idx="1345">
                  <c:v>8.6270921E-2</c:v>
                </c:pt>
                <c:pt idx="1346">
                  <c:v>7.8931460999999994E-2</c:v>
                </c:pt>
                <c:pt idx="1347">
                  <c:v>7.8931460999999994E-2</c:v>
                </c:pt>
                <c:pt idx="1348">
                  <c:v>8.3114941999999997E-2</c:v>
                </c:pt>
                <c:pt idx="1349">
                  <c:v>7.9601743000000003E-2</c:v>
                </c:pt>
                <c:pt idx="1350">
                  <c:v>8.1805739000000002E-2</c:v>
                </c:pt>
                <c:pt idx="1351">
                  <c:v>9.2213772999999999E-2</c:v>
                </c:pt>
                <c:pt idx="1352">
                  <c:v>9.2213772999999999E-2</c:v>
                </c:pt>
                <c:pt idx="1353">
                  <c:v>9.9939861000000005E-2</c:v>
                </c:pt>
                <c:pt idx="1354">
                  <c:v>0.116635251</c:v>
                </c:pt>
                <c:pt idx="1355">
                  <c:v>0.116635251</c:v>
                </c:pt>
                <c:pt idx="1356">
                  <c:v>0.116635251</c:v>
                </c:pt>
                <c:pt idx="1357">
                  <c:v>0.116635251</c:v>
                </c:pt>
                <c:pt idx="1358">
                  <c:v>0.116635251</c:v>
                </c:pt>
                <c:pt idx="1359">
                  <c:v>0.116635251</c:v>
                </c:pt>
                <c:pt idx="1360">
                  <c:v>9.3868490999999998E-2</c:v>
                </c:pt>
                <c:pt idx="1361">
                  <c:v>7.0732236000000004E-2</c:v>
                </c:pt>
                <c:pt idx="1362">
                  <c:v>6.6578018000000003E-2</c:v>
                </c:pt>
                <c:pt idx="1363">
                  <c:v>6.2695959999999995E-2</c:v>
                </c:pt>
                <c:pt idx="1364">
                  <c:v>6.6185213000000007E-2</c:v>
                </c:pt>
                <c:pt idx="1365">
                  <c:v>6.6185213000000007E-2</c:v>
                </c:pt>
                <c:pt idx="1366">
                  <c:v>6.6185213000000007E-2</c:v>
                </c:pt>
                <c:pt idx="1367">
                  <c:v>6.5301197000000005E-2</c:v>
                </c:pt>
                <c:pt idx="1368">
                  <c:v>6.1037663999999998E-2</c:v>
                </c:pt>
                <c:pt idx="1369">
                  <c:v>6.0890232000000002E-2</c:v>
                </c:pt>
                <c:pt idx="1370">
                  <c:v>5.6603697000000001E-2</c:v>
                </c:pt>
                <c:pt idx="1371">
                  <c:v>5.0432469000000001E-2</c:v>
                </c:pt>
                <c:pt idx="1372">
                  <c:v>5.0432469000000001E-2</c:v>
                </c:pt>
                <c:pt idx="1373">
                  <c:v>5.0432469000000001E-2</c:v>
                </c:pt>
                <c:pt idx="1374">
                  <c:v>5.0432469000000001E-2</c:v>
                </c:pt>
                <c:pt idx="1375">
                  <c:v>5.0432469000000001E-2</c:v>
                </c:pt>
                <c:pt idx="1376">
                  <c:v>5.0432469000000001E-2</c:v>
                </c:pt>
                <c:pt idx="1377">
                  <c:v>4.9301167E-2</c:v>
                </c:pt>
                <c:pt idx="1378">
                  <c:v>4.7563233000000003E-2</c:v>
                </c:pt>
                <c:pt idx="1379">
                  <c:v>4.5013341999999998E-2</c:v>
                </c:pt>
                <c:pt idx="1380">
                  <c:v>4.5013341999999998E-2</c:v>
                </c:pt>
                <c:pt idx="1381">
                  <c:v>5.1024188999999998E-2</c:v>
                </c:pt>
                <c:pt idx="1382">
                  <c:v>4.8818659E-2</c:v>
                </c:pt>
                <c:pt idx="1383">
                  <c:v>5.3228857999999997E-2</c:v>
                </c:pt>
                <c:pt idx="1384">
                  <c:v>4.8880721000000002E-2</c:v>
                </c:pt>
                <c:pt idx="1385">
                  <c:v>5.7777952E-2</c:v>
                </c:pt>
                <c:pt idx="1386">
                  <c:v>6.6842374999999996E-2</c:v>
                </c:pt>
                <c:pt idx="1387">
                  <c:v>7.2357977000000004E-2</c:v>
                </c:pt>
                <c:pt idx="1388">
                  <c:v>7.1062552000000001E-2</c:v>
                </c:pt>
                <c:pt idx="1389">
                  <c:v>8.4523283000000005E-2</c:v>
                </c:pt>
                <c:pt idx="1390">
                  <c:v>8.3800700000000006E-2</c:v>
                </c:pt>
                <c:pt idx="1391">
                  <c:v>8.3800700000000006E-2</c:v>
                </c:pt>
                <c:pt idx="1392">
                  <c:v>9.8582537999999997E-2</c:v>
                </c:pt>
                <c:pt idx="1393">
                  <c:v>0.104379781</c:v>
                </c:pt>
                <c:pt idx="1394">
                  <c:v>0.115409545</c:v>
                </c:pt>
                <c:pt idx="1395">
                  <c:v>0.14463283099999999</c:v>
                </c:pt>
                <c:pt idx="1396">
                  <c:v>0.15697470599999999</c:v>
                </c:pt>
                <c:pt idx="1397">
                  <c:v>0.155710292</c:v>
                </c:pt>
                <c:pt idx="1398">
                  <c:v>0.155710292</c:v>
                </c:pt>
                <c:pt idx="1399">
                  <c:v>0.155710292</c:v>
                </c:pt>
                <c:pt idx="1400">
                  <c:v>0.187498261</c:v>
                </c:pt>
                <c:pt idx="1401">
                  <c:v>0.19077629800000001</c:v>
                </c:pt>
                <c:pt idx="1402">
                  <c:v>0.19099191099999999</c:v>
                </c:pt>
                <c:pt idx="1403">
                  <c:v>0.19241971699999999</c:v>
                </c:pt>
                <c:pt idx="1404">
                  <c:v>0.217810701</c:v>
                </c:pt>
                <c:pt idx="1405">
                  <c:v>0.197250016</c:v>
                </c:pt>
                <c:pt idx="1406">
                  <c:v>0.17700718100000001</c:v>
                </c:pt>
                <c:pt idx="1407">
                  <c:v>0.15340067199999999</c:v>
                </c:pt>
                <c:pt idx="1408">
                  <c:v>0.14029087400000001</c:v>
                </c:pt>
                <c:pt idx="1409">
                  <c:v>0.1336753</c:v>
                </c:pt>
                <c:pt idx="1410">
                  <c:v>0.12004827699999999</c:v>
                </c:pt>
                <c:pt idx="1411">
                  <c:v>0.10917553100000001</c:v>
                </c:pt>
                <c:pt idx="1412">
                  <c:v>8.1556736000000005E-2</c:v>
                </c:pt>
                <c:pt idx="1413">
                  <c:v>7.9390581000000002E-2</c:v>
                </c:pt>
                <c:pt idx="1414">
                  <c:v>8.3879061000000005E-2</c:v>
                </c:pt>
                <c:pt idx="1415">
                  <c:v>9.3096590000000007E-2</c:v>
                </c:pt>
                <c:pt idx="1416">
                  <c:v>0.103553163</c:v>
                </c:pt>
                <c:pt idx="1417">
                  <c:v>0.103083569</c:v>
                </c:pt>
                <c:pt idx="1418">
                  <c:v>9.1155472000000001E-2</c:v>
                </c:pt>
                <c:pt idx="1419">
                  <c:v>7.3383786000000006E-2</c:v>
                </c:pt>
                <c:pt idx="1420">
                  <c:v>7.1927577000000006E-2</c:v>
                </c:pt>
                <c:pt idx="1421">
                  <c:v>7.0208795000000004E-2</c:v>
                </c:pt>
                <c:pt idx="1422">
                  <c:v>6.5324102999999994E-2</c:v>
                </c:pt>
                <c:pt idx="1423">
                  <c:v>6.3650277000000005E-2</c:v>
                </c:pt>
                <c:pt idx="1424">
                  <c:v>6.2213672999999997E-2</c:v>
                </c:pt>
                <c:pt idx="1425">
                  <c:v>5.7375548999999998E-2</c:v>
                </c:pt>
                <c:pt idx="1426">
                  <c:v>5.6884710999999998E-2</c:v>
                </c:pt>
                <c:pt idx="1427">
                  <c:v>4.5422938000000003E-2</c:v>
                </c:pt>
                <c:pt idx="1428">
                  <c:v>4.5422938000000003E-2</c:v>
                </c:pt>
                <c:pt idx="1429">
                  <c:v>5.6538940000000003E-2</c:v>
                </c:pt>
                <c:pt idx="1430">
                  <c:v>5.4800316000000002E-2</c:v>
                </c:pt>
                <c:pt idx="1431">
                  <c:v>4.9196657999999997E-2</c:v>
                </c:pt>
                <c:pt idx="1432">
                  <c:v>5.3231226E-2</c:v>
                </c:pt>
                <c:pt idx="1433">
                  <c:v>5.3788825999999998E-2</c:v>
                </c:pt>
                <c:pt idx="1434">
                  <c:v>5.2177092000000001E-2</c:v>
                </c:pt>
                <c:pt idx="1435">
                  <c:v>4.7285805E-2</c:v>
                </c:pt>
                <c:pt idx="1436">
                  <c:v>4.3049404999999999E-2</c:v>
                </c:pt>
                <c:pt idx="1437">
                  <c:v>4.3049404999999999E-2</c:v>
                </c:pt>
                <c:pt idx="1438">
                  <c:v>4.3049404999999999E-2</c:v>
                </c:pt>
                <c:pt idx="1439">
                  <c:v>4.3049404999999999E-2</c:v>
                </c:pt>
                <c:pt idx="1440">
                  <c:v>4.0570949000000002E-2</c:v>
                </c:pt>
                <c:pt idx="1441">
                  <c:v>3.9308809E-2</c:v>
                </c:pt>
                <c:pt idx="1442">
                  <c:v>4.1431141999999997E-2</c:v>
                </c:pt>
                <c:pt idx="1443">
                  <c:v>4.4618023E-2</c:v>
                </c:pt>
                <c:pt idx="1444">
                  <c:v>4.5648662E-2</c:v>
                </c:pt>
                <c:pt idx="1445">
                  <c:v>4.8478818999999999E-2</c:v>
                </c:pt>
                <c:pt idx="1446">
                  <c:v>5.4617054999999998E-2</c:v>
                </c:pt>
                <c:pt idx="1447">
                  <c:v>6.4124525000000002E-2</c:v>
                </c:pt>
                <c:pt idx="1448">
                  <c:v>6.0710317E-2</c:v>
                </c:pt>
                <c:pt idx="1449">
                  <c:v>6.1477801999999998E-2</c:v>
                </c:pt>
                <c:pt idx="1450">
                  <c:v>5.3484915000000001E-2</c:v>
                </c:pt>
                <c:pt idx="1451">
                  <c:v>7.3606585000000002E-2</c:v>
                </c:pt>
                <c:pt idx="1452">
                  <c:v>9.8541197999999997E-2</c:v>
                </c:pt>
                <c:pt idx="1453">
                  <c:v>0.10977669900000001</c:v>
                </c:pt>
                <c:pt idx="1454">
                  <c:v>0.116590109</c:v>
                </c:pt>
                <c:pt idx="1455">
                  <c:v>0.11762347500000001</c:v>
                </c:pt>
                <c:pt idx="1456">
                  <c:v>0.13220963999999999</c:v>
                </c:pt>
                <c:pt idx="1457">
                  <c:v>0.13220963999999999</c:v>
                </c:pt>
                <c:pt idx="1458">
                  <c:v>0.13220963999999999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04-4954-96FD-84D3DA4728EB}"/>
            </c:ext>
          </c:extLst>
        </c:ser>
        <c:ser>
          <c:idx val="5"/>
          <c:order val="5"/>
          <c:tx>
            <c:strRef>
              <c:f>工作表1!$H$1</c:f>
              <c:strCache>
                <c:ptCount val="1"/>
                <c:pt idx="0">
                  <c:v>0_Min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工作表1!$H$2:$H$1460</c:f>
              <c:numCache>
                <c:formatCode>General</c:formatCode>
                <c:ptCount val="1459"/>
                <c:pt idx="0">
                  <c:v>0.35097728700000003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0.367899066</c:v>
                </c:pt>
                <c:pt idx="4">
                  <c:v>0.367899066</c:v>
                </c:pt>
                <c:pt idx="5">
                  <c:v>0.367899066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0.37065070700000002</c:v>
                </c:pt>
                <c:pt idx="10">
                  <c:v>0.37065070700000002</c:v>
                </c:pt>
                <c:pt idx="11">
                  <c:v>0.37065070700000002</c:v>
                </c:pt>
                <c:pt idx="12">
                  <c:v>0.38200331999999998</c:v>
                </c:pt>
                <c:pt idx="13">
                  <c:v>0.38200331999999998</c:v>
                </c:pt>
                <c:pt idx="14">
                  <c:v>0.38200331999999998</c:v>
                </c:pt>
                <c:pt idx="15">
                  <c:v>0.37580780400000002</c:v>
                </c:pt>
                <c:pt idx="16">
                  <c:v>0.37580780400000002</c:v>
                </c:pt>
                <c:pt idx="17">
                  <c:v>0.37580780400000002</c:v>
                </c:pt>
                <c:pt idx="18">
                  <c:v>0.37580780400000002</c:v>
                </c:pt>
                <c:pt idx="19">
                  <c:v>0.37580780400000002</c:v>
                </c:pt>
                <c:pt idx="20">
                  <c:v>0.36023480000000002</c:v>
                </c:pt>
                <c:pt idx="21">
                  <c:v>0.36023480000000002</c:v>
                </c:pt>
                <c:pt idx="22">
                  <c:v>0.36023480000000002</c:v>
                </c:pt>
                <c:pt idx="23">
                  <c:v>0.36023480000000002</c:v>
                </c:pt>
                <c:pt idx="24">
                  <c:v>0.36023480000000002</c:v>
                </c:pt>
                <c:pt idx="25">
                  <c:v>0.36023480000000002</c:v>
                </c:pt>
                <c:pt idx="26">
                  <c:v>0.36023480000000002</c:v>
                </c:pt>
                <c:pt idx="27">
                  <c:v>0.36023480000000002</c:v>
                </c:pt>
                <c:pt idx="28">
                  <c:v>0.36023480000000002</c:v>
                </c:pt>
                <c:pt idx="29">
                  <c:v>0.36023480000000002</c:v>
                </c:pt>
                <c:pt idx="30">
                  <c:v>0.36023480000000002</c:v>
                </c:pt>
                <c:pt idx="31">
                  <c:v>0.36023480000000002</c:v>
                </c:pt>
                <c:pt idx="32">
                  <c:v>0.36023480000000002</c:v>
                </c:pt>
                <c:pt idx="33">
                  <c:v>0.36023480000000002</c:v>
                </c:pt>
                <c:pt idx="34">
                  <c:v>0.36023480000000002</c:v>
                </c:pt>
                <c:pt idx="35">
                  <c:v>0.36023480000000002</c:v>
                </c:pt>
                <c:pt idx="36">
                  <c:v>0.36023480000000002</c:v>
                </c:pt>
                <c:pt idx="37">
                  <c:v>0.36023480000000002</c:v>
                </c:pt>
                <c:pt idx="38">
                  <c:v>0.36023480000000002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0.37283667399999998</c:v>
                </c:pt>
                <c:pt idx="42">
                  <c:v>0.37283667399999998</c:v>
                </c:pt>
                <c:pt idx="43">
                  <c:v>0.37283667399999998</c:v>
                </c:pt>
                <c:pt idx="44">
                  <c:v>0.37283667399999998</c:v>
                </c:pt>
                <c:pt idx="45">
                  <c:v>0.37283667399999998</c:v>
                </c:pt>
                <c:pt idx="46">
                  <c:v>0.37283667399999998</c:v>
                </c:pt>
                <c:pt idx="47">
                  <c:v>0.37283667399999998</c:v>
                </c:pt>
                <c:pt idx="48">
                  <c:v>0.37283667399999998</c:v>
                </c:pt>
                <c:pt idx="49">
                  <c:v>0.37283667399999998</c:v>
                </c:pt>
                <c:pt idx="50">
                  <c:v>0.37283667399999998</c:v>
                </c:pt>
                <c:pt idx="51">
                  <c:v>0.37283667399999998</c:v>
                </c:pt>
                <c:pt idx="52">
                  <c:v>0.37283667399999998</c:v>
                </c:pt>
                <c:pt idx="53">
                  <c:v>0.37283667399999998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0.38116180900000002</c:v>
                </c:pt>
                <c:pt idx="57">
                  <c:v>0.38116180900000002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0.53124073400000005</c:v>
                </c:pt>
                <c:pt idx="62">
                  <c:v>0.53124073400000005</c:v>
                </c:pt>
                <c:pt idx="63">
                  <c:v>0.53124073400000005</c:v>
                </c:pt>
                <c:pt idx="64">
                  <c:v>0.53124073400000005</c:v>
                </c:pt>
                <c:pt idx="65">
                  <c:v>0.53124073400000005</c:v>
                </c:pt>
                <c:pt idx="66">
                  <c:v>0.53124073400000005</c:v>
                </c:pt>
                <c:pt idx="67">
                  <c:v>0.53124073400000005</c:v>
                </c:pt>
                <c:pt idx="68">
                  <c:v>0.53124073400000005</c:v>
                </c:pt>
                <c:pt idx="69">
                  <c:v>0.53124073400000005</c:v>
                </c:pt>
                <c:pt idx="70">
                  <c:v>0.53124073400000005</c:v>
                </c:pt>
                <c:pt idx="71">
                  <c:v>0.53124073400000005</c:v>
                </c:pt>
                <c:pt idx="72">
                  <c:v>0.53124073400000005</c:v>
                </c:pt>
                <c:pt idx="73">
                  <c:v>0.53124073400000005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0.54682556500000001</c:v>
                </c:pt>
                <c:pt idx="77">
                  <c:v>0.54682556500000001</c:v>
                </c:pt>
                <c:pt idx="78">
                  <c:v>0.54682556500000001</c:v>
                </c:pt>
                <c:pt idx="79">
                  <c:v>0.54682556500000001</c:v>
                </c:pt>
                <c:pt idx="80">
                  <c:v>0.54682556500000001</c:v>
                </c:pt>
                <c:pt idx="81">
                  <c:v>0.55223181899999996</c:v>
                </c:pt>
                <c:pt idx="82">
                  <c:v>0.55223181899999996</c:v>
                </c:pt>
                <c:pt idx="83">
                  <c:v>0.55396140299999996</c:v>
                </c:pt>
                <c:pt idx="84">
                  <c:v>0.55396140299999996</c:v>
                </c:pt>
                <c:pt idx="85">
                  <c:v>0.55396140299999996</c:v>
                </c:pt>
                <c:pt idx="86">
                  <c:v>0.55396140299999996</c:v>
                </c:pt>
                <c:pt idx="87">
                  <c:v>0.55396140299999996</c:v>
                </c:pt>
                <c:pt idx="88">
                  <c:v>0.55396140299999996</c:v>
                </c:pt>
                <c:pt idx="89">
                  <c:v>0.55396140299999996</c:v>
                </c:pt>
                <c:pt idx="90">
                  <c:v>0.55396140299999996</c:v>
                </c:pt>
                <c:pt idx="91">
                  <c:v>0.55396140299999996</c:v>
                </c:pt>
                <c:pt idx="92">
                  <c:v>0.55256416900000005</c:v>
                </c:pt>
                <c:pt idx="93">
                  <c:v>0.53405572300000004</c:v>
                </c:pt>
                <c:pt idx="94">
                  <c:v>0.53405572300000004</c:v>
                </c:pt>
                <c:pt idx="95">
                  <c:v>0.53405572300000004</c:v>
                </c:pt>
                <c:pt idx="96">
                  <c:v>0.53405572300000004</c:v>
                </c:pt>
                <c:pt idx="97">
                  <c:v>0.53405572300000004</c:v>
                </c:pt>
                <c:pt idx="98">
                  <c:v>0.53405572300000004</c:v>
                </c:pt>
                <c:pt idx="99">
                  <c:v>0.53405572300000004</c:v>
                </c:pt>
                <c:pt idx="100">
                  <c:v>0.53405572300000004</c:v>
                </c:pt>
                <c:pt idx="101">
                  <c:v>0.53405572300000004</c:v>
                </c:pt>
                <c:pt idx="102">
                  <c:v>0.53405572300000004</c:v>
                </c:pt>
                <c:pt idx="103">
                  <c:v>0.53405572300000004</c:v>
                </c:pt>
                <c:pt idx="104">
                  <c:v>0.53405572300000004</c:v>
                </c:pt>
                <c:pt idx="105">
                  <c:v>0.53405572300000004</c:v>
                </c:pt>
                <c:pt idx="106">
                  <c:v>0.53405572300000004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0.116073468</c:v>
                </c:pt>
                <c:pt idx="134">
                  <c:v>0.116073468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0.134800896</c:v>
                </c:pt>
                <c:pt idx="138">
                  <c:v>0.134800896</c:v>
                </c:pt>
                <c:pt idx="139">
                  <c:v>0.134800896</c:v>
                </c:pt>
                <c:pt idx="140">
                  <c:v>0.134800896</c:v>
                </c:pt>
                <c:pt idx="141">
                  <c:v>0.134800896</c:v>
                </c:pt>
                <c:pt idx="142">
                  <c:v>0.134800896</c:v>
                </c:pt>
                <c:pt idx="143">
                  <c:v>0.134800896</c:v>
                </c:pt>
                <c:pt idx="144">
                  <c:v>0.134800896</c:v>
                </c:pt>
                <c:pt idx="145">
                  <c:v>0.134800896</c:v>
                </c:pt>
                <c:pt idx="146">
                  <c:v>0.134800896</c:v>
                </c:pt>
                <c:pt idx="147">
                  <c:v>0.134800896</c:v>
                </c:pt>
                <c:pt idx="148">
                  <c:v>0.134800896</c:v>
                </c:pt>
                <c:pt idx="149">
                  <c:v>0.134800896</c:v>
                </c:pt>
                <c:pt idx="150">
                  <c:v>0.134800896</c:v>
                </c:pt>
                <c:pt idx="151">
                  <c:v>0.134800896</c:v>
                </c:pt>
                <c:pt idx="152">
                  <c:v>0.134800896</c:v>
                </c:pt>
                <c:pt idx="153">
                  <c:v>0.134800896</c:v>
                </c:pt>
                <c:pt idx="154">
                  <c:v>0.134800896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0.22482254199999999</c:v>
                </c:pt>
                <c:pt idx="159">
                  <c:v>0.22482254199999999</c:v>
                </c:pt>
                <c:pt idx="160">
                  <c:v>0.22482254199999999</c:v>
                </c:pt>
                <c:pt idx="161">
                  <c:v>0.22482254199999999</c:v>
                </c:pt>
                <c:pt idx="162">
                  <c:v>0.22482254199999999</c:v>
                </c:pt>
                <c:pt idx="163">
                  <c:v>0.22482254199999999</c:v>
                </c:pt>
                <c:pt idx="164">
                  <c:v>0.22482254199999999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0.25871711800000002</c:v>
                </c:pt>
                <c:pt idx="170">
                  <c:v>0.25871711800000002</c:v>
                </c:pt>
                <c:pt idx="171">
                  <c:v>0.25871711800000002</c:v>
                </c:pt>
                <c:pt idx="172">
                  <c:v>0.25871711800000002</c:v>
                </c:pt>
                <c:pt idx="173">
                  <c:v>0.25871711800000002</c:v>
                </c:pt>
                <c:pt idx="174">
                  <c:v>0.25871711800000002</c:v>
                </c:pt>
                <c:pt idx="175">
                  <c:v>0.25871711800000002</c:v>
                </c:pt>
                <c:pt idx="176">
                  <c:v>0.25871711800000002</c:v>
                </c:pt>
                <c:pt idx="177">
                  <c:v>0.25871711800000002</c:v>
                </c:pt>
                <c:pt idx="178">
                  <c:v>0.25871711800000002</c:v>
                </c:pt>
                <c:pt idx="179">
                  <c:v>0.25871711800000002</c:v>
                </c:pt>
                <c:pt idx="180">
                  <c:v>0.25871711800000002</c:v>
                </c:pt>
                <c:pt idx="181">
                  <c:v>0.27839151299999998</c:v>
                </c:pt>
                <c:pt idx="182">
                  <c:v>0.27839151299999998</c:v>
                </c:pt>
                <c:pt idx="183">
                  <c:v>0.27839151299999998</c:v>
                </c:pt>
                <c:pt idx="184">
                  <c:v>0.27839151299999998</c:v>
                </c:pt>
                <c:pt idx="185">
                  <c:v>0.27839151299999998</c:v>
                </c:pt>
                <c:pt idx="186">
                  <c:v>0.27839151299999998</c:v>
                </c:pt>
                <c:pt idx="187">
                  <c:v>0.27839151299999998</c:v>
                </c:pt>
                <c:pt idx="188">
                  <c:v>0.27839151299999998</c:v>
                </c:pt>
                <c:pt idx="189">
                  <c:v>0.27839151299999998</c:v>
                </c:pt>
                <c:pt idx="190">
                  <c:v>0.27839151299999998</c:v>
                </c:pt>
                <c:pt idx="191">
                  <c:v>0.27839151299999998</c:v>
                </c:pt>
                <c:pt idx="192">
                  <c:v>0.27839151299999998</c:v>
                </c:pt>
                <c:pt idx="193">
                  <c:v>0.27839151299999998</c:v>
                </c:pt>
                <c:pt idx="194">
                  <c:v>0.27839151299999998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0.29107677700000001</c:v>
                </c:pt>
                <c:pt idx="198">
                  <c:v>0.29107677700000001</c:v>
                </c:pt>
                <c:pt idx="199">
                  <c:v>0.29107677700000001</c:v>
                </c:pt>
                <c:pt idx="200">
                  <c:v>0.29107677700000001</c:v>
                </c:pt>
                <c:pt idx="201">
                  <c:v>0.29107677700000001</c:v>
                </c:pt>
                <c:pt idx="202">
                  <c:v>0.29107677700000001</c:v>
                </c:pt>
                <c:pt idx="203">
                  <c:v>0.29107677700000001</c:v>
                </c:pt>
                <c:pt idx="204">
                  <c:v>0.29107677700000001</c:v>
                </c:pt>
                <c:pt idx="205">
                  <c:v>0.29107677700000001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0.354499538</c:v>
                </c:pt>
                <c:pt idx="214">
                  <c:v>0.354499538</c:v>
                </c:pt>
                <c:pt idx="215">
                  <c:v>0.34836437599999998</c:v>
                </c:pt>
                <c:pt idx="216">
                  <c:v>0.34836437599999998</c:v>
                </c:pt>
                <c:pt idx="217">
                  <c:v>0.34836437599999998</c:v>
                </c:pt>
                <c:pt idx="218">
                  <c:v>0.34836437599999998</c:v>
                </c:pt>
                <c:pt idx="219">
                  <c:v>0.34836437599999998</c:v>
                </c:pt>
                <c:pt idx="220">
                  <c:v>0.34836437599999998</c:v>
                </c:pt>
                <c:pt idx="221">
                  <c:v>0.34836437599999998</c:v>
                </c:pt>
                <c:pt idx="222">
                  <c:v>0.34836437599999998</c:v>
                </c:pt>
                <c:pt idx="223">
                  <c:v>0.34836437599999998</c:v>
                </c:pt>
                <c:pt idx="224">
                  <c:v>0.34836437599999998</c:v>
                </c:pt>
                <c:pt idx="225">
                  <c:v>0.34836437599999998</c:v>
                </c:pt>
                <c:pt idx="226">
                  <c:v>0.34836437599999998</c:v>
                </c:pt>
                <c:pt idx="227">
                  <c:v>0.34836437599999998</c:v>
                </c:pt>
                <c:pt idx="228">
                  <c:v>0.34836437599999998</c:v>
                </c:pt>
                <c:pt idx="229">
                  <c:v>0.34836437599999998</c:v>
                </c:pt>
                <c:pt idx="230">
                  <c:v>0.34836437599999998</c:v>
                </c:pt>
                <c:pt idx="231">
                  <c:v>0.34836437599999998</c:v>
                </c:pt>
                <c:pt idx="232">
                  <c:v>0.34836437599999998</c:v>
                </c:pt>
                <c:pt idx="233">
                  <c:v>0.34836437599999998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0.36268819400000002</c:v>
                </c:pt>
                <c:pt idx="238">
                  <c:v>0.36268819400000002</c:v>
                </c:pt>
                <c:pt idx="239">
                  <c:v>0.36268819400000002</c:v>
                </c:pt>
                <c:pt idx="240">
                  <c:v>0.36268819400000002</c:v>
                </c:pt>
                <c:pt idx="241">
                  <c:v>0.36268819400000002</c:v>
                </c:pt>
                <c:pt idx="242">
                  <c:v>0.36268819400000002</c:v>
                </c:pt>
                <c:pt idx="243">
                  <c:v>0.36268819400000002</c:v>
                </c:pt>
                <c:pt idx="244">
                  <c:v>0.36268819400000002</c:v>
                </c:pt>
                <c:pt idx="245">
                  <c:v>0.34411695599999997</c:v>
                </c:pt>
                <c:pt idx="246">
                  <c:v>0.34411695599999997</c:v>
                </c:pt>
                <c:pt idx="247">
                  <c:v>0.34411695599999997</c:v>
                </c:pt>
                <c:pt idx="248">
                  <c:v>0.34411695599999997</c:v>
                </c:pt>
                <c:pt idx="249">
                  <c:v>0.34411695599999997</c:v>
                </c:pt>
                <c:pt idx="250">
                  <c:v>0.34411695599999997</c:v>
                </c:pt>
                <c:pt idx="251">
                  <c:v>0.34411695599999997</c:v>
                </c:pt>
                <c:pt idx="252">
                  <c:v>0.34411695599999997</c:v>
                </c:pt>
                <c:pt idx="253">
                  <c:v>0.34411695599999997</c:v>
                </c:pt>
                <c:pt idx="254">
                  <c:v>0.34411695599999997</c:v>
                </c:pt>
                <c:pt idx="255">
                  <c:v>0.34411695599999997</c:v>
                </c:pt>
                <c:pt idx="256">
                  <c:v>0.34411695599999997</c:v>
                </c:pt>
                <c:pt idx="257">
                  <c:v>0.34411695599999997</c:v>
                </c:pt>
                <c:pt idx="258">
                  <c:v>0.34411695599999997</c:v>
                </c:pt>
                <c:pt idx="259">
                  <c:v>0.34411695599999997</c:v>
                </c:pt>
                <c:pt idx="260">
                  <c:v>0.34411695599999997</c:v>
                </c:pt>
                <c:pt idx="261">
                  <c:v>0.34411695599999997</c:v>
                </c:pt>
                <c:pt idx="262">
                  <c:v>0.34411695599999997</c:v>
                </c:pt>
                <c:pt idx="263">
                  <c:v>0.34411695599999997</c:v>
                </c:pt>
                <c:pt idx="264">
                  <c:v>0.34411695599999997</c:v>
                </c:pt>
                <c:pt idx="265">
                  <c:v>0.367911557</c:v>
                </c:pt>
                <c:pt idx="266">
                  <c:v>0.367911557</c:v>
                </c:pt>
                <c:pt idx="267">
                  <c:v>0.367911557</c:v>
                </c:pt>
                <c:pt idx="268">
                  <c:v>0.367911557</c:v>
                </c:pt>
                <c:pt idx="269">
                  <c:v>0.367911557</c:v>
                </c:pt>
                <c:pt idx="270">
                  <c:v>0.367911557</c:v>
                </c:pt>
                <c:pt idx="271">
                  <c:v>0.367911557</c:v>
                </c:pt>
                <c:pt idx="272">
                  <c:v>0.367911557</c:v>
                </c:pt>
                <c:pt idx="273">
                  <c:v>0.367911557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0.37542503700000002</c:v>
                </c:pt>
                <c:pt idx="277">
                  <c:v>0.37542503700000002</c:v>
                </c:pt>
                <c:pt idx="278">
                  <c:v>0.37542503700000002</c:v>
                </c:pt>
                <c:pt idx="279">
                  <c:v>0.37542503700000002</c:v>
                </c:pt>
                <c:pt idx="280">
                  <c:v>0.36308280199999998</c:v>
                </c:pt>
                <c:pt idx="281">
                  <c:v>0.36308280199999998</c:v>
                </c:pt>
                <c:pt idx="282">
                  <c:v>0.36308280199999998</c:v>
                </c:pt>
                <c:pt idx="283">
                  <c:v>0.36308280199999998</c:v>
                </c:pt>
                <c:pt idx="284">
                  <c:v>0.36308280199999998</c:v>
                </c:pt>
                <c:pt idx="285">
                  <c:v>0.36308280199999998</c:v>
                </c:pt>
                <c:pt idx="286">
                  <c:v>0.36308280199999998</c:v>
                </c:pt>
                <c:pt idx="287">
                  <c:v>0.36308280199999998</c:v>
                </c:pt>
                <c:pt idx="288">
                  <c:v>0.36308280199999998</c:v>
                </c:pt>
                <c:pt idx="289">
                  <c:v>0.36308280199999998</c:v>
                </c:pt>
                <c:pt idx="290">
                  <c:v>0.36308280199999998</c:v>
                </c:pt>
                <c:pt idx="291">
                  <c:v>0.36308280199999998</c:v>
                </c:pt>
                <c:pt idx="292">
                  <c:v>0.36308280199999998</c:v>
                </c:pt>
                <c:pt idx="293">
                  <c:v>0.36308280199999998</c:v>
                </c:pt>
                <c:pt idx="294">
                  <c:v>0.36308280199999998</c:v>
                </c:pt>
                <c:pt idx="295">
                  <c:v>0.35627329299999999</c:v>
                </c:pt>
                <c:pt idx="296">
                  <c:v>0.35627329299999999</c:v>
                </c:pt>
                <c:pt idx="297">
                  <c:v>0.35627329299999999</c:v>
                </c:pt>
                <c:pt idx="298">
                  <c:v>0.35627329299999999</c:v>
                </c:pt>
                <c:pt idx="299">
                  <c:v>0.35627329299999999</c:v>
                </c:pt>
                <c:pt idx="300">
                  <c:v>0.35627329299999999</c:v>
                </c:pt>
                <c:pt idx="301">
                  <c:v>0.35627329299999999</c:v>
                </c:pt>
                <c:pt idx="302">
                  <c:v>0.35627329299999999</c:v>
                </c:pt>
                <c:pt idx="303">
                  <c:v>0.35627329299999999</c:v>
                </c:pt>
                <c:pt idx="304">
                  <c:v>0.35627329299999999</c:v>
                </c:pt>
                <c:pt idx="305">
                  <c:v>0.35627329299999999</c:v>
                </c:pt>
                <c:pt idx="306">
                  <c:v>0.35627329299999999</c:v>
                </c:pt>
                <c:pt idx="307">
                  <c:v>0.35627329299999999</c:v>
                </c:pt>
                <c:pt idx="308">
                  <c:v>0.35627329299999999</c:v>
                </c:pt>
                <c:pt idx="309">
                  <c:v>0.35627329299999999</c:v>
                </c:pt>
                <c:pt idx="310">
                  <c:v>0.35627329299999999</c:v>
                </c:pt>
                <c:pt idx="311">
                  <c:v>0.35627329299999999</c:v>
                </c:pt>
                <c:pt idx="312">
                  <c:v>0.35627329299999999</c:v>
                </c:pt>
                <c:pt idx="313">
                  <c:v>0.35627329299999999</c:v>
                </c:pt>
                <c:pt idx="314">
                  <c:v>0.35627329299999999</c:v>
                </c:pt>
                <c:pt idx="315">
                  <c:v>0.36081475000000002</c:v>
                </c:pt>
                <c:pt idx="316">
                  <c:v>0.36081475000000002</c:v>
                </c:pt>
                <c:pt idx="317">
                  <c:v>0.36081475000000002</c:v>
                </c:pt>
                <c:pt idx="318">
                  <c:v>0.36081475000000002</c:v>
                </c:pt>
                <c:pt idx="319">
                  <c:v>0.317500848</c:v>
                </c:pt>
                <c:pt idx="320">
                  <c:v>0.317500848</c:v>
                </c:pt>
                <c:pt idx="321">
                  <c:v>0.317500848</c:v>
                </c:pt>
                <c:pt idx="322">
                  <c:v>0.317500848</c:v>
                </c:pt>
                <c:pt idx="323">
                  <c:v>0.317500848</c:v>
                </c:pt>
                <c:pt idx="324">
                  <c:v>0.317500848</c:v>
                </c:pt>
                <c:pt idx="325">
                  <c:v>0.317500848</c:v>
                </c:pt>
                <c:pt idx="326">
                  <c:v>0.317500848</c:v>
                </c:pt>
                <c:pt idx="327">
                  <c:v>0.317500848</c:v>
                </c:pt>
                <c:pt idx="328">
                  <c:v>0.317500848</c:v>
                </c:pt>
                <c:pt idx="329">
                  <c:v>0.317500848</c:v>
                </c:pt>
                <c:pt idx="330">
                  <c:v>0.317500848</c:v>
                </c:pt>
                <c:pt idx="331">
                  <c:v>0.317500848</c:v>
                </c:pt>
                <c:pt idx="332">
                  <c:v>0.317500848</c:v>
                </c:pt>
                <c:pt idx="333">
                  <c:v>0.317500848</c:v>
                </c:pt>
                <c:pt idx="334">
                  <c:v>0.317500848</c:v>
                </c:pt>
                <c:pt idx="335">
                  <c:v>0.317500848</c:v>
                </c:pt>
                <c:pt idx="336">
                  <c:v>0.317500848</c:v>
                </c:pt>
                <c:pt idx="337">
                  <c:v>0.317500848</c:v>
                </c:pt>
                <c:pt idx="338">
                  <c:v>0.31249596600000001</c:v>
                </c:pt>
                <c:pt idx="339">
                  <c:v>0.28890180300000001</c:v>
                </c:pt>
                <c:pt idx="340">
                  <c:v>0.28890180300000001</c:v>
                </c:pt>
                <c:pt idx="341">
                  <c:v>0.28890180300000001</c:v>
                </c:pt>
                <c:pt idx="342">
                  <c:v>0.28890180300000001</c:v>
                </c:pt>
                <c:pt idx="343">
                  <c:v>0.28890180300000001</c:v>
                </c:pt>
                <c:pt idx="344">
                  <c:v>0.28890180300000001</c:v>
                </c:pt>
                <c:pt idx="345">
                  <c:v>0.28890180300000001</c:v>
                </c:pt>
                <c:pt idx="346">
                  <c:v>0.28890180300000001</c:v>
                </c:pt>
                <c:pt idx="347">
                  <c:v>0.28890180300000001</c:v>
                </c:pt>
                <c:pt idx="348">
                  <c:v>0.28890180300000001</c:v>
                </c:pt>
                <c:pt idx="349">
                  <c:v>0.28890180300000001</c:v>
                </c:pt>
                <c:pt idx="350">
                  <c:v>0.28890180300000001</c:v>
                </c:pt>
                <c:pt idx="351">
                  <c:v>0.28890180300000001</c:v>
                </c:pt>
                <c:pt idx="352">
                  <c:v>0.28890180300000001</c:v>
                </c:pt>
                <c:pt idx="353">
                  <c:v>0.28890180300000001</c:v>
                </c:pt>
                <c:pt idx="354">
                  <c:v>0.28890180300000001</c:v>
                </c:pt>
                <c:pt idx="355">
                  <c:v>0.28890180300000001</c:v>
                </c:pt>
                <c:pt idx="356">
                  <c:v>0.28890180300000001</c:v>
                </c:pt>
                <c:pt idx="357">
                  <c:v>0.28890180300000001</c:v>
                </c:pt>
                <c:pt idx="358">
                  <c:v>0.28890180300000001</c:v>
                </c:pt>
                <c:pt idx="359">
                  <c:v>0.33552731000000002</c:v>
                </c:pt>
                <c:pt idx="360">
                  <c:v>0.33552731000000002</c:v>
                </c:pt>
                <c:pt idx="361">
                  <c:v>0.33746327399999998</c:v>
                </c:pt>
                <c:pt idx="362">
                  <c:v>0.33746327399999998</c:v>
                </c:pt>
                <c:pt idx="363">
                  <c:v>0.33746327399999998</c:v>
                </c:pt>
                <c:pt idx="364">
                  <c:v>0.33746327399999998</c:v>
                </c:pt>
                <c:pt idx="365">
                  <c:v>0.33746327399999998</c:v>
                </c:pt>
                <c:pt idx="366">
                  <c:v>0.33746327399999998</c:v>
                </c:pt>
                <c:pt idx="367">
                  <c:v>0.33746327399999998</c:v>
                </c:pt>
                <c:pt idx="368">
                  <c:v>0.33746327399999998</c:v>
                </c:pt>
                <c:pt idx="369">
                  <c:v>0.33746327399999998</c:v>
                </c:pt>
                <c:pt idx="370">
                  <c:v>0.33746327399999998</c:v>
                </c:pt>
                <c:pt idx="371">
                  <c:v>0.33746327399999998</c:v>
                </c:pt>
                <c:pt idx="372">
                  <c:v>0.33746327399999998</c:v>
                </c:pt>
                <c:pt idx="373">
                  <c:v>0.35461641900000002</c:v>
                </c:pt>
                <c:pt idx="374">
                  <c:v>0.35461641900000002</c:v>
                </c:pt>
                <c:pt idx="375">
                  <c:v>0.35461641900000002</c:v>
                </c:pt>
                <c:pt idx="376">
                  <c:v>0.35461641900000002</c:v>
                </c:pt>
                <c:pt idx="377">
                  <c:v>0.35461641900000002</c:v>
                </c:pt>
                <c:pt idx="378">
                  <c:v>0.35461641900000002</c:v>
                </c:pt>
                <c:pt idx="379">
                  <c:v>0.34160420800000002</c:v>
                </c:pt>
                <c:pt idx="380">
                  <c:v>0.23342643299999999</c:v>
                </c:pt>
                <c:pt idx="381">
                  <c:v>0.23342643299999999</c:v>
                </c:pt>
                <c:pt idx="382">
                  <c:v>0.23342643299999999</c:v>
                </c:pt>
                <c:pt idx="383">
                  <c:v>0.23342643299999999</c:v>
                </c:pt>
                <c:pt idx="384">
                  <c:v>0.23342643299999999</c:v>
                </c:pt>
                <c:pt idx="385">
                  <c:v>0.23342643299999999</c:v>
                </c:pt>
                <c:pt idx="386">
                  <c:v>0.23342643299999999</c:v>
                </c:pt>
                <c:pt idx="387">
                  <c:v>0.23342643299999999</c:v>
                </c:pt>
                <c:pt idx="388">
                  <c:v>0.23342643299999999</c:v>
                </c:pt>
                <c:pt idx="389">
                  <c:v>0.23342643299999999</c:v>
                </c:pt>
                <c:pt idx="390">
                  <c:v>0.23342643299999999</c:v>
                </c:pt>
                <c:pt idx="391">
                  <c:v>0.23342643299999999</c:v>
                </c:pt>
                <c:pt idx="392">
                  <c:v>0.23342643299999999</c:v>
                </c:pt>
                <c:pt idx="393">
                  <c:v>0.23342643299999999</c:v>
                </c:pt>
                <c:pt idx="394">
                  <c:v>0.23342643299999999</c:v>
                </c:pt>
                <c:pt idx="395">
                  <c:v>0.23342643299999999</c:v>
                </c:pt>
                <c:pt idx="396">
                  <c:v>0.23342643299999999</c:v>
                </c:pt>
                <c:pt idx="397">
                  <c:v>0.23342643299999999</c:v>
                </c:pt>
                <c:pt idx="398">
                  <c:v>0.23342643299999999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0.35743230100000001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0.37981213800000002</c:v>
                </c:pt>
                <c:pt idx="405">
                  <c:v>0.374480164</c:v>
                </c:pt>
                <c:pt idx="406">
                  <c:v>0.361592419</c:v>
                </c:pt>
                <c:pt idx="407">
                  <c:v>0.34206540200000002</c:v>
                </c:pt>
                <c:pt idx="408">
                  <c:v>0.34206540200000002</c:v>
                </c:pt>
                <c:pt idx="409">
                  <c:v>0.34206540200000002</c:v>
                </c:pt>
                <c:pt idx="410">
                  <c:v>0.34206540200000002</c:v>
                </c:pt>
                <c:pt idx="411">
                  <c:v>0.34206540200000002</c:v>
                </c:pt>
                <c:pt idx="412">
                  <c:v>0.34206540200000002</c:v>
                </c:pt>
                <c:pt idx="413">
                  <c:v>0.34206540200000002</c:v>
                </c:pt>
                <c:pt idx="414">
                  <c:v>0.34206540200000002</c:v>
                </c:pt>
                <c:pt idx="415">
                  <c:v>0.34206540200000002</c:v>
                </c:pt>
                <c:pt idx="416">
                  <c:v>0.34206540200000002</c:v>
                </c:pt>
                <c:pt idx="417">
                  <c:v>0.34206540200000002</c:v>
                </c:pt>
                <c:pt idx="418">
                  <c:v>0.34206540200000002</c:v>
                </c:pt>
                <c:pt idx="419">
                  <c:v>0.34206540200000002</c:v>
                </c:pt>
                <c:pt idx="420">
                  <c:v>0.34206540200000002</c:v>
                </c:pt>
                <c:pt idx="421">
                  <c:v>0.34206540200000002</c:v>
                </c:pt>
                <c:pt idx="422">
                  <c:v>0.34206540200000002</c:v>
                </c:pt>
                <c:pt idx="423">
                  <c:v>0.34206540200000002</c:v>
                </c:pt>
                <c:pt idx="424">
                  <c:v>0.34206540200000002</c:v>
                </c:pt>
                <c:pt idx="425">
                  <c:v>0.34206540200000002</c:v>
                </c:pt>
                <c:pt idx="426">
                  <c:v>0.34206540200000002</c:v>
                </c:pt>
                <c:pt idx="427">
                  <c:v>0.35379831099999998</c:v>
                </c:pt>
                <c:pt idx="428">
                  <c:v>0.35379831099999998</c:v>
                </c:pt>
                <c:pt idx="429">
                  <c:v>0.35379831099999998</c:v>
                </c:pt>
                <c:pt idx="430">
                  <c:v>0.35379831099999998</c:v>
                </c:pt>
                <c:pt idx="431">
                  <c:v>0.35379831099999998</c:v>
                </c:pt>
                <c:pt idx="432">
                  <c:v>0.35379831099999998</c:v>
                </c:pt>
                <c:pt idx="433">
                  <c:v>0.35379831099999998</c:v>
                </c:pt>
                <c:pt idx="434">
                  <c:v>0.32162750699999998</c:v>
                </c:pt>
                <c:pt idx="435">
                  <c:v>0.32162750699999998</c:v>
                </c:pt>
                <c:pt idx="436">
                  <c:v>0.32162750699999998</c:v>
                </c:pt>
                <c:pt idx="437">
                  <c:v>0.32162750699999998</c:v>
                </c:pt>
                <c:pt idx="438">
                  <c:v>0.32162750699999998</c:v>
                </c:pt>
                <c:pt idx="439">
                  <c:v>0.32162750699999998</c:v>
                </c:pt>
                <c:pt idx="440">
                  <c:v>0.32162750699999998</c:v>
                </c:pt>
                <c:pt idx="441">
                  <c:v>0.32162750699999998</c:v>
                </c:pt>
                <c:pt idx="442">
                  <c:v>0.32162750699999998</c:v>
                </c:pt>
                <c:pt idx="443">
                  <c:v>0.32162750699999998</c:v>
                </c:pt>
                <c:pt idx="444">
                  <c:v>0.32162750699999998</c:v>
                </c:pt>
                <c:pt idx="445">
                  <c:v>0.31535199899999999</c:v>
                </c:pt>
                <c:pt idx="446">
                  <c:v>0.31535199899999999</c:v>
                </c:pt>
                <c:pt idx="447">
                  <c:v>0.31535199899999999</c:v>
                </c:pt>
                <c:pt idx="448">
                  <c:v>0.31535199899999999</c:v>
                </c:pt>
                <c:pt idx="449">
                  <c:v>0.31535199899999999</c:v>
                </c:pt>
                <c:pt idx="450">
                  <c:v>0.31535199899999999</c:v>
                </c:pt>
                <c:pt idx="451">
                  <c:v>0.31535199899999999</c:v>
                </c:pt>
                <c:pt idx="452">
                  <c:v>0.31535199899999999</c:v>
                </c:pt>
                <c:pt idx="453">
                  <c:v>0.31535199899999999</c:v>
                </c:pt>
                <c:pt idx="454">
                  <c:v>0.31535199899999999</c:v>
                </c:pt>
                <c:pt idx="455">
                  <c:v>0.31535199899999999</c:v>
                </c:pt>
                <c:pt idx="456">
                  <c:v>0.31535199899999999</c:v>
                </c:pt>
                <c:pt idx="457">
                  <c:v>0.31535199899999999</c:v>
                </c:pt>
                <c:pt idx="458">
                  <c:v>0.31535199899999999</c:v>
                </c:pt>
                <c:pt idx="459">
                  <c:v>0.31535199899999999</c:v>
                </c:pt>
                <c:pt idx="460">
                  <c:v>0.31535199899999999</c:v>
                </c:pt>
                <c:pt idx="461">
                  <c:v>0.31535199899999999</c:v>
                </c:pt>
                <c:pt idx="462">
                  <c:v>0.31535199899999999</c:v>
                </c:pt>
                <c:pt idx="463">
                  <c:v>0.31535199899999999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0.367542174</c:v>
                </c:pt>
                <c:pt idx="467">
                  <c:v>0.35440924299999998</c:v>
                </c:pt>
                <c:pt idx="468">
                  <c:v>0.33193679300000001</c:v>
                </c:pt>
                <c:pt idx="469">
                  <c:v>0.33193679300000001</c:v>
                </c:pt>
                <c:pt idx="470">
                  <c:v>0.269452054</c:v>
                </c:pt>
                <c:pt idx="471">
                  <c:v>0.269452054</c:v>
                </c:pt>
                <c:pt idx="472">
                  <c:v>0.269452054</c:v>
                </c:pt>
                <c:pt idx="473">
                  <c:v>0.269452054</c:v>
                </c:pt>
                <c:pt idx="474">
                  <c:v>0.269452054</c:v>
                </c:pt>
                <c:pt idx="475">
                  <c:v>0.269452054</c:v>
                </c:pt>
                <c:pt idx="476">
                  <c:v>0.269452054</c:v>
                </c:pt>
                <c:pt idx="477">
                  <c:v>0.269452054</c:v>
                </c:pt>
                <c:pt idx="478">
                  <c:v>0.269452054</c:v>
                </c:pt>
                <c:pt idx="479">
                  <c:v>0.269452054</c:v>
                </c:pt>
                <c:pt idx="480">
                  <c:v>0.269452054</c:v>
                </c:pt>
                <c:pt idx="481">
                  <c:v>0.269452054</c:v>
                </c:pt>
                <c:pt idx="482">
                  <c:v>0.269452054</c:v>
                </c:pt>
                <c:pt idx="483">
                  <c:v>0.269452054</c:v>
                </c:pt>
                <c:pt idx="484">
                  <c:v>0.269452054</c:v>
                </c:pt>
                <c:pt idx="485">
                  <c:v>0.269452054</c:v>
                </c:pt>
                <c:pt idx="486">
                  <c:v>0.269452054</c:v>
                </c:pt>
                <c:pt idx="487">
                  <c:v>0.269452054</c:v>
                </c:pt>
                <c:pt idx="488">
                  <c:v>0.269452054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0.36677931600000002</c:v>
                </c:pt>
                <c:pt idx="492">
                  <c:v>0.36677931600000002</c:v>
                </c:pt>
                <c:pt idx="493">
                  <c:v>0.36677931600000002</c:v>
                </c:pt>
                <c:pt idx="494">
                  <c:v>0.36677931600000002</c:v>
                </c:pt>
                <c:pt idx="495">
                  <c:v>0.31454363699999999</c:v>
                </c:pt>
                <c:pt idx="496">
                  <c:v>0.31454363699999999</c:v>
                </c:pt>
                <c:pt idx="497">
                  <c:v>0.31454363699999999</c:v>
                </c:pt>
                <c:pt idx="498">
                  <c:v>0.31454363699999999</c:v>
                </c:pt>
                <c:pt idx="499">
                  <c:v>0.31454363699999999</c:v>
                </c:pt>
                <c:pt idx="500">
                  <c:v>0.31237283799999999</c:v>
                </c:pt>
                <c:pt idx="501">
                  <c:v>0.31237283799999999</c:v>
                </c:pt>
                <c:pt idx="502">
                  <c:v>0.31237283799999999</c:v>
                </c:pt>
                <c:pt idx="503">
                  <c:v>0.31237283799999999</c:v>
                </c:pt>
                <c:pt idx="504">
                  <c:v>0.31237283799999999</c:v>
                </c:pt>
                <c:pt idx="505">
                  <c:v>0.31237283799999999</c:v>
                </c:pt>
                <c:pt idx="506">
                  <c:v>0.31237283799999999</c:v>
                </c:pt>
                <c:pt idx="507">
                  <c:v>0.31237283799999999</c:v>
                </c:pt>
                <c:pt idx="508">
                  <c:v>0.31237283799999999</c:v>
                </c:pt>
                <c:pt idx="509">
                  <c:v>0.31237283799999999</c:v>
                </c:pt>
                <c:pt idx="510">
                  <c:v>0.31237283799999999</c:v>
                </c:pt>
                <c:pt idx="511">
                  <c:v>0.31237283799999999</c:v>
                </c:pt>
                <c:pt idx="512">
                  <c:v>0.31237283799999999</c:v>
                </c:pt>
                <c:pt idx="513">
                  <c:v>0.31237283799999999</c:v>
                </c:pt>
                <c:pt idx="514">
                  <c:v>0.31237283799999999</c:v>
                </c:pt>
                <c:pt idx="515">
                  <c:v>0.28853152700000001</c:v>
                </c:pt>
                <c:pt idx="516">
                  <c:v>0.28853152700000001</c:v>
                </c:pt>
                <c:pt idx="517">
                  <c:v>0.28853152700000001</c:v>
                </c:pt>
                <c:pt idx="518">
                  <c:v>0.28853152700000001</c:v>
                </c:pt>
                <c:pt idx="519">
                  <c:v>0.28853152700000001</c:v>
                </c:pt>
                <c:pt idx="520">
                  <c:v>0.28853152700000001</c:v>
                </c:pt>
                <c:pt idx="521">
                  <c:v>0.28853152700000001</c:v>
                </c:pt>
                <c:pt idx="522">
                  <c:v>0.28853152700000001</c:v>
                </c:pt>
                <c:pt idx="523">
                  <c:v>0.28853152700000001</c:v>
                </c:pt>
                <c:pt idx="524">
                  <c:v>0.28853152700000001</c:v>
                </c:pt>
                <c:pt idx="525">
                  <c:v>0.28853152700000001</c:v>
                </c:pt>
                <c:pt idx="526">
                  <c:v>0.28853152700000001</c:v>
                </c:pt>
                <c:pt idx="527">
                  <c:v>0.28853152700000001</c:v>
                </c:pt>
                <c:pt idx="528">
                  <c:v>0.28853152700000001</c:v>
                </c:pt>
                <c:pt idx="529">
                  <c:v>0.28853152700000001</c:v>
                </c:pt>
                <c:pt idx="530">
                  <c:v>0.28853152700000001</c:v>
                </c:pt>
                <c:pt idx="531">
                  <c:v>0.28853152700000001</c:v>
                </c:pt>
                <c:pt idx="532">
                  <c:v>0.28853152700000001</c:v>
                </c:pt>
                <c:pt idx="533">
                  <c:v>0.28853152700000001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0.37615347999999998</c:v>
                </c:pt>
                <c:pt idx="537">
                  <c:v>0.37615347999999998</c:v>
                </c:pt>
                <c:pt idx="538">
                  <c:v>0.37615347999999998</c:v>
                </c:pt>
                <c:pt idx="539">
                  <c:v>8.4312203000000002E-2</c:v>
                </c:pt>
                <c:pt idx="540">
                  <c:v>8.4312203000000002E-2</c:v>
                </c:pt>
                <c:pt idx="541">
                  <c:v>8.4312203000000002E-2</c:v>
                </c:pt>
                <c:pt idx="542">
                  <c:v>8.4312203000000002E-2</c:v>
                </c:pt>
                <c:pt idx="543">
                  <c:v>8.4312203000000002E-2</c:v>
                </c:pt>
                <c:pt idx="544">
                  <c:v>8.4312203000000002E-2</c:v>
                </c:pt>
                <c:pt idx="545">
                  <c:v>8.4312203000000002E-2</c:v>
                </c:pt>
                <c:pt idx="546">
                  <c:v>8.4312203000000002E-2</c:v>
                </c:pt>
                <c:pt idx="547">
                  <c:v>8.4312203000000002E-2</c:v>
                </c:pt>
                <c:pt idx="548">
                  <c:v>8.4312203000000002E-2</c:v>
                </c:pt>
                <c:pt idx="549">
                  <c:v>8.4312203000000002E-2</c:v>
                </c:pt>
                <c:pt idx="550">
                  <c:v>8.4312203000000002E-2</c:v>
                </c:pt>
                <c:pt idx="551">
                  <c:v>8.4312203000000002E-2</c:v>
                </c:pt>
                <c:pt idx="552">
                  <c:v>8.4312203000000002E-2</c:v>
                </c:pt>
                <c:pt idx="553">
                  <c:v>8.4312203000000002E-2</c:v>
                </c:pt>
                <c:pt idx="554">
                  <c:v>8.4312203000000002E-2</c:v>
                </c:pt>
                <c:pt idx="555">
                  <c:v>8.4312203000000002E-2</c:v>
                </c:pt>
                <c:pt idx="556">
                  <c:v>8.4312203000000002E-2</c:v>
                </c:pt>
                <c:pt idx="557">
                  <c:v>8.4312203000000002E-2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0.317736933</c:v>
                </c:pt>
                <c:pt idx="562">
                  <c:v>0.31767536899999999</c:v>
                </c:pt>
                <c:pt idx="563">
                  <c:v>0.31767536899999999</c:v>
                </c:pt>
                <c:pt idx="564">
                  <c:v>0.31767536899999999</c:v>
                </c:pt>
                <c:pt idx="565">
                  <c:v>0.31767536899999999</c:v>
                </c:pt>
                <c:pt idx="566">
                  <c:v>0.31767536899999999</c:v>
                </c:pt>
                <c:pt idx="567">
                  <c:v>0.31767536899999999</c:v>
                </c:pt>
                <c:pt idx="568">
                  <c:v>0.31767536899999999</c:v>
                </c:pt>
                <c:pt idx="569">
                  <c:v>0.31767536899999999</c:v>
                </c:pt>
                <c:pt idx="570">
                  <c:v>0.31767536899999999</c:v>
                </c:pt>
                <c:pt idx="571">
                  <c:v>0.31767536899999999</c:v>
                </c:pt>
                <c:pt idx="572">
                  <c:v>0.31767536899999999</c:v>
                </c:pt>
                <c:pt idx="573">
                  <c:v>0.31767536899999999</c:v>
                </c:pt>
                <c:pt idx="574">
                  <c:v>0.31767536899999999</c:v>
                </c:pt>
                <c:pt idx="575">
                  <c:v>0.31767536899999999</c:v>
                </c:pt>
                <c:pt idx="576">
                  <c:v>0.31767536899999999</c:v>
                </c:pt>
                <c:pt idx="577">
                  <c:v>0.31767536899999999</c:v>
                </c:pt>
                <c:pt idx="578">
                  <c:v>0.31767536899999999</c:v>
                </c:pt>
                <c:pt idx="579">
                  <c:v>0.31767536899999999</c:v>
                </c:pt>
                <c:pt idx="580">
                  <c:v>0.31767536899999999</c:v>
                </c:pt>
                <c:pt idx="581">
                  <c:v>0.31767536899999999</c:v>
                </c:pt>
                <c:pt idx="582">
                  <c:v>0.32242917700000001</c:v>
                </c:pt>
                <c:pt idx="583">
                  <c:v>0.32242917700000001</c:v>
                </c:pt>
                <c:pt idx="584">
                  <c:v>0.32242917700000001</c:v>
                </c:pt>
                <c:pt idx="585">
                  <c:v>0.32242917700000001</c:v>
                </c:pt>
                <c:pt idx="586">
                  <c:v>0.32242917700000001</c:v>
                </c:pt>
                <c:pt idx="587">
                  <c:v>0.32242917700000001</c:v>
                </c:pt>
                <c:pt idx="588">
                  <c:v>0.32242917700000001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0.33702543099999999</c:v>
                </c:pt>
                <c:pt idx="592">
                  <c:v>0.33702543099999999</c:v>
                </c:pt>
                <c:pt idx="593">
                  <c:v>0.33702543099999999</c:v>
                </c:pt>
                <c:pt idx="594">
                  <c:v>0.33702543099999999</c:v>
                </c:pt>
                <c:pt idx="595">
                  <c:v>0.33702543099999999</c:v>
                </c:pt>
                <c:pt idx="596">
                  <c:v>0.33702543099999999</c:v>
                </c:pt>
                <c:pt idx="597">
                  <c:v>0.33702543099999999</c:v>
                </c:pt>
                <c:pt idx="598">
                  <c:v>0.33702543099999999</c:v>
                </c:pt>
                <c:pt idx="599">
                  <c:v>0.33702543099999999</c:v>
                </c:pt>
                <c:pt idx="600">
                  <c:v>0.30379403500000002</c:v>
                </c:pt>
                <c:pt idx="601">
                  <c:v>0.30379403500000002</c:v>
                </c:pt>
                <c:pt idx="602">
                  <c:v>0.30379403500000002</c:v>
                </c:pt>
                <c:pt idx="603">
                  <c:v>0.30379403500000002</c:v>
                </c:pt>
                <c:pt idx="604">
                  <c:v>0.30379403500000002</c:v>
                </c:pt>
                <c:pt idx="605">
                  <c:v>0.30379403500000002</c:v>
                </c:pt>
                <c:pt idx="606">
                  <c:v>0.30379403500000002</c:v>
                </c:pt>
                <c:pt idx="607">
                  <c:v>0.30379403500000002</c:v>
                </c:pt>
                <c:pt idx="608">
                  <c:v>0.30379403500000002</c:v>
                </c:pt>
                <c:pt idx="609">
                  <c:v>0.30379403500000002</c:v>
                </c:pt>
                <c:pt idx="610">
                  <c:v>0.30379403500000002</c:v>
                </c:pt>
                <c:pt idx="611">
                  <c:v>0.30379403500000002</c:v>
                </c:pt>
                <c:pt idx="612">
                  <c:v>0.30379403500000002</c:v>
                </c:pt>
                <c:pt idx="613">
                  <c:v>0.30379403500000002</c:v>
                </c:pt>
                <c:pt idx="614">
                  <c:v>0.30379403500000002</c:v>
                </c:pt>
                <c:pt idx="615">
                  <c:v>0.30379403500000002</c:v>
                </c:pt>
                <c:pt idx="616">
                  <c:v>0.30379403500000002</c:v>
                </c:pt>
                <c:pt idx="617">
                  <c:v>0.30379403500000002</c:v>
                </c:pt>
                <c:pt idx="618">
                  <c:v>0.30379403500000002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0.32666013799999999</c:v>
                </c:pt>
                <c:pt idx="622">
                  <c:v>0.32666013799999999</c:v>
                </c:pt>
                <c:pt idx="623">
                  <c:v>0.32666013799999999</c:v>
                </c:pt>
                <c:pt idx="624">
                  <c:v>0.32666013799999999</c:v>
                </c:pt>
                <c:pt idx="625">
                  <c:v>0.32666013799999999</c:v>
                </c:pt>
                <c:pt idx="626">
                  <c:v>0.32666013799999999</c:v>
                </c:pt>
                <c:pt idx="627">
                  <c:v>0.30751731599999999</c:v>
                </c:pt>
                <c:pt idx="628">
                  <c:v>0.30751731599999999</c:v>
                </c:pt>
                <c:pt idx="629">
                  <c:v>0.30751731599999999</c:v>
                </c:pt>
                <c:pt idx="630">
                  <c:v>0.30751731599999999</c:v>
                </c:pt>
                <c:pt idx="631">
                  <c:v>0.30751731599999999</c:v>
                </c:pt>
                <c:pt idx="632">
                  <c:v>0.30751731599999999</c:v>
                </c:pt>
                <c:pt idx="633">
                  <c:v>0.30751731599999999</c:v>
                </c:pt>
                <c:pt idx="634">
                  <c:v>0.30751731599999999</c:v>
                </c:pt>
                <c:pt idx="635">
                  <c:v>0.30751731599999999</c:v>
                </c:pt>
                <c:pt idx="636">
                  <c:v>0.30751731599999999</c:v>
                </c:pt>
                <c:pt idx="637">
                  <c:v>0.30751731599999999</c:v>
                </c:pt>
                <c:pt idx="638">
                  <c:v>0.30751731599999999</c:v>
                </c:pt>
                <c:pt idx="639">
                  <c:v>0.30751731599999999</c:v>
                </c:pt>
                <c:pt idx="640">
                  <c:v>0.30751731599999999</c:v>
                </c:pt>
                <c:pt idx="641">
                  <c:v>0.30751731599999999</c:v>
                </c:pt>
                <c:pt idx="642">
                  <c:v>0.30751731599999999</c:v>
                </c:pt>
                <c:pt idx="643">
                  <c:v>0.30751731599999999</c:v>
                </c:pt>
                <c:pt idx="644">
                  <c:v>0.30751731599999999</c:v>
                </c:pt>
                <c:pt idx="645">
                  <c:v>0.30751731599999999</c:v>
                </c:pt>
                <c:pt idx="646">
                  <c:v>0.30751731599999999</c:v>
                </c:pt>
                <c:pt idx="647">
                  <c:v>0.33587064100000003</c:v>
                </c:pt>
                <c:pt idx="648">
                  <c:v>0.33587064100000003</c:v>
                </c:pt>
                <c:pt idx="649">
                  <c:v>5.0511219000000003E-2</c:v>
                </c:pt>
                <c:pt idx="650">
                  <c:v>5.0511219000000003E-2</c:v>
                </c:pt>
                <c:pt idx="651">
                  <c:v>5.0511219000000003E-2</c:v>
                </c:pt>
                <c:pt idx="652">
                  <c:v>5.0511219000000003E-2</c:v>
                </c:pt>
                <c:pt idx="653">
                  <c:v>5.0511219000000003E-2</c:v>
                </c:pt>
                <c:pt idx="654">
                  <c:v>5.0511219000000003E-2</c:v>
                </c:pt>
                <c:pt idx="655">
                  <c:v>5.0511219000000003E-2</c:v>
                </c:pt>
                <c:pt idx="656">
                  <c:v>5.0511219000000003E-2</c:v>
                </c:pt>
                <c:pt idx="657">
                  <c:v>5.0511219000000003E-2</c:v>
                </c:pt>
                <c:pt idx="658">
                  <c:v>5.0511219000000003E-2</c:v>
                </c:pt>
                <c:pt idx="659">
                  <c:v>5.0511219000000003E-2</c:v>
                </c:pt>
                <c:pt idx="660">
                  <c:v>5.0511219000000003E-2</c:v>
                </c:pt>
                <c:pt idx="661">
                  <c:v>5.0511219000000003E-2</c:v>
                </c:pt>
                <c:pt idx="662">
                  <c:v>5.0511219000000003E-2</c:v>
                </c:pt>
                <c:pt idx="663">
                  <c:v>5.0511219000000003E-2</c:v>
                </c:pt>
                <c:pt idx="664">
                  <c:v>5.0511219000000003E-2</c:v>
                </c:pt>
                <c:pt idx="665">
                  <c:v>5.0511219000000003E-2</c:v>
                </c:pt>
                <c:pt idx="666">
                  <c:v>5.0511219000000003E-2</c:v>
                </c:pt>
                <c:pt idx="667">
                  <c:v>5.0511219000000003E-2</c:v>
                </c:pt>
                <c:pt idx="668">
                  <c:v>5.0511219000000003E-2</c:v>
                </c:pt>
                <c:pt idx="669">
                  <c:v>6.9415191000000001E-2</c:v>
                </c:pt>
                <c:pt idx="670">
                  <c:v>6.9415191000000001E-2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0.13928543500000001</c:v>
                </c:pt>
                <c:pt idx="676">
                  <c:v>0.13928543500000001</c:v>
                </c:pt>
                <c:pt idx="677">
                  <c:v>0.13928543500000001</c:v>
                </c:pt>
                <c:pt idx="678">
                  <c:v>0.13928543500000001</c:v>
                </c:pt>
                <c:pt idx="679">
                  <c:v>0.13928543500000001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0.17411553099999999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0.22219846100000001</c:v>
                </c:pt>
                <c:pt idx="688">
                  <c:v>0.22219846100000001</c:v>
                </c:pt>
                <c:pt idx="689">
                  <c:v>0.22219846100000001</c:v>
                </c:pt>
                <c:pt idx="690">
                  <c:v>0.22219846100000001</c:v>
                </c:pt>
                <c:pt idx="691">
                  <c:v>0.22219846100000001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0.26559532899999999</c:v>
                </c:pt>
                <c:pt idx="695">
                  <c:v>0.26559532899999999</c:v>
                </c:pt>
                <c:pt idx="696">
                  <c:v>0.26559532899999999</c:v>
                </c:pt>
                <c:pt idx="697">
                  <c:v>0.26576146499999997</c:v>
                </c:pt>
                <c:pt idx="698">
                  <c:v>0.26576146499999997</c:v>
                </c:pt>
                <c:pt idx="699">
                  <c:v>0.26576146499999997</c:v>
                </c:pt>
                <c:pt idx="700">
                  <c:v>0.26576146499999997</c:v>
                </c:pt>
                <c:pt idx="701">
                  <c:v>0.26576146499999997</c:v>
                </c:pt>
                <c:pt idx="702">
                  <c:v>0.26576146499999997</c:v>
                </c:pt>
                <c:pt idx="703">
                  <c:v>0.26576146499999997</c:v>
                </c:pt>
                <c:pt idx="704">
                  <c:v>0.26576146499999997</c:v>
                </c:pt>
                <c:pt idx="705">
                  <c:v>0.26576146499999997</c:v>
                </c:pt>
                <c:pt idx="706">
                  <c:v>0.26576146499999997</c:v>
                </c:pt>
                <c:pt idx="707">
                  <c:v>0.26576146499999997</c:v>
                </c:pt>
                <c:pt idx="708">
                  <c:v>0.26576146499999997</c:v>
                </c:pt>
                <c:pt idx="709">
                  <c:v>0.26576146499999997</c:v>
                </c:pt>
                <c:pt idx="710">
                  <c:v>0.26576146499999997</c:v>
                </c:pt>
                <c:pt idx="711">
                  <c:v>0.26576146499999997</c:v>
                </c:pt>
                <c:pt idx="712">
                  <c:v>0.26576146499999997</c:v>
                </c:pt>
                <c:pt idx="713">
                  <c:v>0.26576146499999997</c:v>
                </c:pt>
                <c:pt idx="714">
                  <c:v>0.26576146499999997</c:v>
                </c:pt>
                <c:pt idx="715">
                  <c:v>0.18944066900000001</c:v>
                </c:pt>
                <c:pt idx="716">
                  <c:v>0.18944066900000001</c:v>
                </c:pt>
                <c:pt idx="717">
                  <c:v>0.18944066900000001</c:v>
                </c:pt>
                <c:pt idx="718">
                  <c:v>0.18944066900000001</c:v>
                </c:pt>
                <c:pt idx="719">
                  <c:v>0.18944066900000001</c:v>
                </c:pt>
                <c:pt idx="720">
                  <c:v>0.18944066900000001</c:v>
                </c:pt>
                <c:pt idx="721">
                  <c:v>0.18944066900000001</c:v>
                </c:pt>
                <c:pt idx="722">
                  <c:v>0.18944066900000001</c:v>
                </c:pt>
                <c:pt idx="723">
                  <c:v>0.18944066900000001</c:v>
                </c:pt>
                <c:pt idx="724">
                  <c:v>0.18944066900000001</c:v>
                </c:pt>
                <c:pt idx="725">
                  <c:v>0.18944066900000001</c:v>
                </c:pt>
                <c:pt idx="726">
                  <c:v>0.18944066900000001</c:v>
                </c:pt>
                <c:pt idx="727">
                  <c:v>0.18944066900000001</c:v>
                </c:pt>
                <c:pt idx="728">
                  <c:v>0.18944066900000001</c:v>
                </c:pt>
                <c:pt idx="729">
                  <c:v>0.18944066900000001</c:v>
                </c:pt>
                <c:pt idx="730">
                  <c:v>0.18944066900000001</c:v>
                </c:pt>
                <c:pt idx="731">
                  <c:v>0.18944066900000001</c:v>
                </c:pt>
                <c:pt idx="732">
                  <c:v>0.18944066900000001</c:v>
                </c:pt>
                <c:pt idx="733">
                  <c:v>0.18944066900000001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0.35097728700000003</c:v>
                </c:pt>
                <c:pt idx="740">
                  <c:v>0.35097728700000003</c:v>
                </c:pt>
                <c:pt idx="741">
                  <c:v>0.35097728700000003</c:v>
                </c:pt>
                <c:pt idx="742">
                  <c:v>0.35569127099999998</c:v>
                </c:pt>
                <c:pt idx="743">
                  <c:v>0.367899066</c:v>
                </c:pt>
                <c:pt idx="744">
                  <c:v>0.367899066</c:v>
                </c:pt>
                <c:pt idx="745">
                  <c:v>0.367899066</c:v>
                </c:pt>
                <c:pt idx="746">
                  <c:v>0.367899066</c:v>
                </c:pt>
                <c:pt idx="747">
                  <c:v>0.36878059099999999</c:v>
                </c:pt>
                <c:pt idx="748">
                  <c:v>0.36917317199999999</c:v>
                </c:pt>
                <c:pt idx="749">
                  <c:v>0.37065070700000002</c:v>
                </c:pt>
                <c:pt idx="750">
                  <c:v>0.37065070700000002</c:v>
                </c:pt>
                <c:pt idx="751">
                  <c:v>0.37065070700000002</c:v>
                </c:pt>
                <c:pt idx="752">
                  <c:v>0.38200331999999998</c:v>
                </c:pt>
                <c:pt idx="753">
                  <c:v>0.38200331999999998</c:v>
                </c:pt>
                <c:pt idx="754">
                  <c:v>0.38200331999999998</c:v>
                </c:pt>
                <c:pt idx="755">
                  <c:v>0.37580780400000002</c:v>
                </c:pt>
                <c:pt idx="756">
                  <c:v>0.37580780400000002</c:v>
                </c:pt>
                <c:pt idx="757">
                  <c:v>0.37580780400000002</c:v>
                </c:pt>
                <c:pt idx="758">
                  <c:v>0.37580780400000002</c:v>
                </c:pt>
                <c:pt idx="759">
                  <c:v>0.37580780400000002</c:v>
                </c:pt>
                <c:pt idx="760">
                  <c:v>0.36023480000000002</c:v>
                </c:pt>
                <c:pt idx="761">
                  <c:v>0.36023480000000002</c:v>
                </c:pt>
                <c:pt idx="762">
                  <c:v>0.36023480000000002</c:v>
                </c:pt>
                <c:pt idx="763">
                  <c:v>0.36023480000000002</c:v>
                </c:pt>
                <c:pt idx="764">
                  <c:v>0.36023480000000002</c:v>
                </c:pt>
                <c:pt idx="765">
                  <c:v>0.36023480000000002</c:v>
                </c:pt>
                <c:pt idx="766">
                  <c:v>0.36023480000000002</c:v>
                </c:pt>
                <c:pt idx="767">
                  <c:v>0.36023480000000002</c:v>
                </c:pt>
                <c:pt idx="768">
                  <c:v>0.36023480000000002</c:v>
                </c:pt>
                <c:pt idx="769">
                  <c:v>0.36023480000000002</c:v>
                </c:pt>
                <c:pt idx="770">
                  <c:v>0.36023480000000002</c:v>
                </c:pt>
                <c:pt idx="771">
                  <c:v>0.36023480000000002</c:v>
                </c:pt>
                <c:pt idx="772">
                  <c:v>0.36023480000000002</c:v>
                </c:pt>
                <c:pt idx="773">
                  <c:v>0.36023480000000002</c:v>
                </c:pt>
                <c:pt idx="774">
                  <c:v>0.36023480000000002</c:v>
                </c:pt>
                <c:pt idx="775">
                  <c:v>0.36023480000000002</c:v>
                </c:pt>
                <c:pt idx="776">
                  <c:v>0.36023480000000002</c:v>
                </c:pt>
                <c:pt idx="777">
                  <c:v>0.36023480000000002</c:v>
                </c:pt>
                <c:pt idx="778">
                  <c:v>0.36023480000000002</c:v>
                </c:pt>
                <c:pt idx="779">
                  <c:v>0.36023480000000002</c:v>
                </c:pt>
                <c:pt idx="780">
                  <c:v>0.36418848199999998</c:v>
                </c:pt>
                <c:pt idx="781">
                  <c:v>0.37283667399999998</c:v>
                </c:pt>
                <c:pt idx="782">
                  <c:v>0.37283667399999998</c:v>
                </c:pt>
                <c:pt idx="783">
                  <c:v>0.37283667399999998</c:v>
                </c:pt>
                <c:pt idx="784">
                  <c:v>0.37283667399999998</c:v>
                </c:pt>
                <c:pt idx="785">
                  <c:v>0.37283667399999998</c:v>
                </c:pt>
                <c:pt idx="786">
                  <c:v>0.37283667399999998</c:v>
                </c:pt>
                <c:pt idx="787">
                  <c:v>0.37283667399999998</c:v>
                </c:pt>
                <c:pt idx="788">
                  <c:v>0.37283667399999998</c:v>
                </c:pt>
                <c:pt idx="789">
                  <c:v>0.37283667399999998</c:v>
                </c:pt>
                <c:pt idx="790">
                  <c:v>0.37283667399999998</c:v>
                </c:pt>
                <c:pt idx="791">
                  <c:v>0.37283667399999998</c:v>
                </c:pt>
                <c:pt idx="792">
                  <c:v>0.37283667399999998</c:v>
                </c:pt>
                <c:pt idx="793">
                  <c:v>0.37283667399999998</c:v>
                </c:pt>
                <c:pt idx="794">
                  <c:v>0.37283667399999998</c:v>
                </c:pt>
                <c:pt idx="795">
                  <c:v>0.37524652200000003</c:v>
                </c:pt>
                <c:pt idx="796">
                  <c:v>0.38116180900000002</c:v>
                </c:pt>
                <c:pt idx="797">
                  <c:v>0.38116180900000002</c:v>
                </c:pt>
                <c:pt idx="798">
                  <c:v>0.38116180900000002</c:v>
                </c:pt>
                <c:pt idx="799">
                  <c:v>0.424598578</c:v>
                </c:pt>
                <c:pt idx="800">
                  <c:v>0.446990151</c:v>
                </c:pt>
                <c:pt idx="801">
                  <c:v>0.53124073400000005</c:v>
                </c:pt>
                <c:pt idx="802">
                  <c:v>0.53124073400000005</c:v>
                </c:pt>
                <c:pt idx="803">
                  <c:v>0.53124073400000005</c:v>
                </c:pt>
                <c:pt idx="804">
                  <c:v>0.53124073400000005</c:v>
                </c:pt>
                <c:pt idx="805">
                  <c:v>0.53124073400000005</c:v>
                </c:pt>
                <c:pt idx="806">
                  <c:v>0.53124073400000005</c:v>
                </c:pt>
                <c:pt idx="807">
                  <c:v>0.53124073400000005</c:v>
                </c:pt>
                <c:pt idx="808">
                  <c:v>0.53124073400000005</c:v>
                </c:pt>
                <c:pt idx="809">
                  <c:v>0.53124073400000005</c:v>
                </c:pt>
                <c:pt idx="810">
                  <c:v>0.53124073400000005</c:v>
                </c:pt>
                <c:pt idx="811">
                  <c:v>0.53124073400000005</c:v>
                </c:pt>
                <c:pt idx="812">
                  <c:v>0.53124073400000005</c:v>
                </c:pt>
                <c:pt idx="813">
                  <c:v>0.53124073400000005</c:v>
                </c:pt>
                <c:pt idx="814">
                  <c:v>0.53124073400000005</c:v>
                </c:pt>
                <c:pt idx="815">
                  <c:v>0.53270015000000004</c:v>
                </c:pt>
                <c:pt idx="816">
                  <c:v>0.54682556500000001</c:v>
                </c:pt>
                <c:pt idx="817">
                  <c:v>0.54682556500000001</c:v>
                </c:pt>
                <c:pt idx="818">
                  <c:v>0.54682556500000001</c:v>
                </c:pt>
                <c:pt idx="819">
                  <c:v>0.54682556500000001</c:v>
                </c:pt>
                <c:pt idx="820">
                  <c:v>0.54682556500000001</c:v>
                </c:pt>
                <c:pt idx="821">
                  <c:v>0.55223181899999996</c:v>
                </c:pt>
                <c:pt idx="822">
                  <c:v>0.55223181899999996</c:v>
                </c:pt>
                <c:pt idx="823">
                  <c:v>0.55396140299999996</c:v>
                </c:pt>
                <c:pt idx="824">
                  <c:v>0.55396140299999996</c:v>
                </c:pt>
                <c:pt idx="825">
                  <c:v>0.55396140299999996</c:v>
                </c:pt>
                <c:pt idx="826">
                  <c:v>0.55396140299999996</c:v>
                </c:pt>
                <c:pt idx="827">
                  <c:v>0.55396140299999996</c:v>
                </c:pt>
                <c:pt idx="828">
                  <c:v>0.55396140299999996</c:v>
                </c:pt>
                <c:pt idx="829">
                  <c:v>0.55396140299999996</c:v>
                </c:pt>
                <c:pt idx="830">
                  <c:v>0.55396140299999996</c:v>
                </c:pt>
                <c:pt idx="831">
                  <c:v>0.55396140299999996</c:v>
                </c:pt>
                <c:pt idx="832">
                  <c:v>0.55256416900000005</c:v>
                </c:pt>
                <c:pt idx="833">
                  <c:v>0.53405572300000004</c:v>
                </c:pt>
                <c:pt idx="834">
                  <c:v>0.53405572300000004</c:v>
                </c:pt>
                <c:pt idx="835">
                  <c:v>0.53405572300000004</c:v>
                </c:pt>
                <c:pt idx="836">
                  <c:v>0.53405572300000004</c:v>
                </c:pt>
                <c:pt idx="837">
                  <c:v>0.53405572300000004</c:v>
                </c:pt>
                <c:pt idx="838">
                  <c:v>0.53405572300000004</c:v>
                </c:pt>
                <c:pt idx="839">
                  <c:v>0.53405572300000004</c:v>
                </c:pt>
                <c:pt idx="840">
                  <c:v>0.53405572300000004</c:v>
                </c:pt>
                <c:pt idx="841">
                  <c:v>0.53405572300000004</c:v>
                </c:pt>
                <c:pt idx="842">
                  <c:v>0.53405572300000004</c:v>
                </c:pt>
                <c:pt idx="843">
                  <c:v>0.53405572300000004</c:v>
                </c:pt>
                <c:pt idx="844">
                  <c:v>0.53405572300000004</c:v>
                </c:pt>
                <c:pt idx="845">
                  <c:v>0.53405572300000004</c:v>
                </c:pt>
                <c:pt idx="846">
                  <c:v>0.53405572300000004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1.9477389000000001E-2</c:v>
                </c:pt>
                <c:pt idx="871">
                  <c:v>8.1486764000000003E-2</c:v>
                </c:pt>
                <c:pt idx="872">
                  <c:v>9.4344128999999999E-2</c:v>
                </c:pt>
                <c:pt idx="873">
                  <c:v>0.116073468</c:v>
                </c:pt>
                <c:pt idx="874">
                  <c:v>0.116073468</c:v>
                </c:pt>
                <c:pt idx="875">
                  <c:v>0.116073468</c:v>
                </c:pt>
                <c:pt idx="876">
                  <c:v>0.124884495</c:v>
                </c:pt>
                <c:pt idx="877">
                  <c:v>0.134800896</c:v>
                </c:pt>
                <c:pt idx="878">
                  <c:v>0.134800896</c:v>
                </c:pt>
                <c:pt idx="879">
                  <c:v>0.134800896</c:v>
                </c:pt>
                <c:pt idx="880">
                  <c:v>0.134800896</c:v>
                </c:pt>
                <c:pt idx="881">
                  <c:v>0.134800896</c:v>
                </c:pt>
                <c:pt idx="882">
                  <c:v>0.134800896</c:v>
                </c:pt>
                <c:pt idx="883">
                  <c:v>0.134800896</c:v>
                </c:pt>
                <c:pt idx="884">
                  <c:v>0.134800896</c:v>
                </c:pt>
                <c:pt idx="885">
                  <c:v>0.134800896</c:v>
                </c:pt>
                <c:pt idx="886">
                  <c:v>0.134800896</c:v>
                </c:pt>
                <c:pt idx="887">
                  <c:v>0.134800896</c:v>
                </c:pt>
                <c:pt idx="888">
                  <c:v>0.134800896</c:v>
                </c:pt>
                <c:pt idx="889">
                  <c:v>0.134800896</c:v>
                </c:pt>
                <c:pt idx="890">
                  <c:v>0.134800896</c:v>
                </c:pt>
                <c:pt idx="891">
                  <c:v>0.134800896</c:v>
                </c:pt>
                <c:pt idx="892">
                  <c:v>0.134800896</c:v>
                </c:pt>
                <c:pt idx="893">
                  <c:v>0.134800896</c:v>
                </c:pt>
                <c:pt idx="894">
                  <c:v>0.134800896</c:v>
                </c:pt>
                <c:pt idx="895">
                  <c:v>0.134800896</c:v>
                </c:pt>
                <c:pt idx="896">
                  <c:v>0.16855119199999999</c:v>
                </c:pt>
                <c:pt idx="897">
                  <c:v>0.198940056</c:v>
                </c:pt>
                <c:pt idx="898">
                  <c:v>0.22482254199999999</c:v>
                </c:pt>
                <c:pt idx="899">
                  <c:v>0.22482254199999999</c:v>
                </c:pt>
                <c:pt idx="900">
                  <c:v>0.22482254199999999</c:v>
                </c:pt>
                <c:pt idx="901">
                  <c:v>0.22482254199999999</c:v>
                </c:pt>
                <c:pt idx="902">
                  <c:v>0.22482254199999999</c:v>
                </c:pt>
                <c:pt idx="903">
                  <c:v>0.22482254199999999</c:v>
                </c:pt>
                <c:pt idx="904">
                  <c:v>0.22482254199999999</c:v>
                </c:pt>
                <c:pt idx="905">
                  <c:v>0.22482254199999999</c:v>
                </c:pt>
                <c:pt idx="906">
                  <c:v>0.240244718</c:v>
                </c:pt>
                <c:pt idx="907">
                  <c:v>0.24268009199999999</c:v>
                </c:pt>
                <c:pt idx="908">
                  <c:v>0.25162429400000003</c:v>
                </c:pt>
                <c:pt idx="909">
                  <c:v>0.25871711800000002</c:v>
                </c:pt>
                <c:pt idx="910">
                  <c:v>0.25871711800000002</c:v>
                </c:pt>
                <c:pt idx="911">
                  <c:v>0.25871711800000002</c:v>
                </c:pt>
                <c:pt idx="912">
                  <c:v>0.25871711800000002</c:v>
                </c:pt>
                <c:pt idx="913">
                  <c:v>0.25871711800000002</c:v>
                </c:pt>
                <c:pt idx="914">
                  <c:v>0.25871711800000002</c:v>
                </c:pt>
                <c:pt idx="915">
                  <c:v>0.25871711800000002</c:v>
                </c:pt>
                <c:pt idx="916">
                  <c:v>0.25871711800000002</c:v>
                </c:pt>
                <c:pt idx="917">
                  <c:v>0.25871711800000002</c:v>
                </c:pt>
                <c:pt idx="918">
                  <c:v>0.25871711800000002</c:v>
                </c:pt>
                <c:pt idx="919">
                  <c:v>0.25871711800000002</c:v>
                </c:pt>
                <c:pt idx="920">
                  <c:v>0.25871711800000002</c:v>
                </c:pt>
                <c:pt idx="921">
                  <c:v>0.27839151299999998</c:v>
                </c:pt>
                <c:pt idx="922">
                  <c:v>0.27839151299999998</c:v>
                </c:pt>
                <c:pt idx="923">
                  <c:v>0.27839151299999998</c:v>
                </c:pt>
                <c:pt idx="924">
                  <c:v>0.27839151299999998</c:v>
                </c:pt>
                <c:pt idx="925">
                  <c:v>0.27839151299999998</c:v>
                </c:pt>
                <c:pt idx="926">
                  <c:v>0.27839151299999998</c:v>
                </c:pt>
                <c:pt idx="927">
                  <c:v>0.27839151299999998</c:v>
                </c:pt>
                <c:pt idx="928">
                  <c:v>0.27839151299999998</c:v>
                </c:pt>
                <c:pt idx="929">
                  <c:v>0.27839151299999998</c:v>
                </c:pt>
                <c:pt idx="930">
                  <c:v>0.27839151299999998</c:v>
                </c:pt>
                <c:pt idx="931">
                  <c:v>0.27839151299999998</c:v>
                </c:pt>
                <c:pt idx="932">
                  <c:v>0.27839151299999998</c:v>
                </c:pt>
                <c:pt idx="933">
                  <c:v>0.27839151299999998</c:v>
                </c:pt>
                <c:pt idx="934">
                  <c:v>0.27839151299999998</c:v>
                </c:pt>
                <c:pt idx="935">
                  <c:v>0.27839151299999998</c:v>
                </c:pt>
                <c:pt idx="936">
                  <c:v>0.28736728700000003</c:v>
                </c:pt>
                <c:pt idx="937">
                  <c:v>0.29107677700000001</c:v>
                </c:pt>
                <c:pt idx="938">
                  <c:v>0.29107677700000001</c:v>
                </c:pt>
                <c:pt idx="939">
                  <c:v>0.29107677700000001</c:v>
                </c:pt>
                <c:pt idx="940">
                  <c:v>0.29107677700000001</c:v>
                </c:pt>
                <c:pt idx="941">
                  <c:v>0.29107677700000001</c:v>
                </c:pt>
                <c:pt idx="942">
                  <c:v>0.29107677700000001</c:v>
                </c:pt>
                <c:pt idx="943">
                  <c:v>0.29107677700000001</c:v>
                </c:pt>
                <c:pt idx="944">
                  <c:v>0.29107677700000001</c:v>
                </c:pt>
                <c:pt idx="945">
                  <c:v>0.29107677700000001</c:v>
                </c:pt>
                <c:pt idx="946">
                  <c:v>0.29107677700000001</c:v>
                </c:pt>
                <c:pt idx="947">
                  <c:v>0.29830314499999999</c:v>
                </c:pt>
                <c:pt idx="948">
                  <c:v>0.30805694</c:v>
                </c:pt>
                <c:pt idx="949">
                  <c:v>0.31474760400000001</c:v>
                </c:pt>
                <c:pt idx="950">
                  <c:v>0.317988304</c:v>
                </c:pt>
                <c:pt idx="951">
                  <c:v>0.33846485700000001</c:v>
                </c:pt>
                <c:pt idx="952">
                  <c:v>0.34988531299999998</c:v>
                </c:pt>
                <c:pt idx="953">
                  <c:v>0.354499538</c:v>
                </c:pt>
                <c:pt idx="954">
                  <c:v>0.354499538</c:v>
                </c:pt>
                <c:pt idx="955">
                  <c:v>0.34836437599999998</c:v>
                </c:pt>
                <c:pt idx="956">
                  <c:v>0.34836437599999998</c:v>
                </c:pt>
                <c:pt idx="957">
                  <c:v>0.34836437599999998</c:v>
                </c:pt>
                <c:pt idx="958">
                  <c:v>0.34836437599999998</c:v>
                </c:pt>
                <c:pt idx="959">
                  <c:v>0.34836437599999998</c:v>
                </c:pt>
                <c:pt idx="960">
                  <c:v>0.34836437599999998</c:v>
                </c:pt>
                <c:pt idx="961">
                  <c:v>0.34836437599999998</c:v>
                </c:pt>
                <c:pt idx="962">
                  <c:v>0.34836437599999998</c:v>
                </c:pt>
                <c:pt idx="963">
                  <c:v>0.34836437599999998</c:v>
                </c:pt>
                <c:pt idx="964">
                  <c:v>0.34836437599999998</c:v>
                </c:pt>
                <c:pt idx="965">
                  <c:v>0.34836437599999998</c:v>
                </c:pt>
                <c:pt idx="966">
                  <c:v>0.34836437599999998</c:v>
                </c:pt>
                <c:pt idx="967">
                  <c:v>0.34836437599999998</c:v>
                </c:pt>
                <c:pt idx="968">
                  <c:v>0.34836437599999998</c:v>
                </c:pt>
                <c:pt idx="969">
                  <c:v>0.34836437599999998</c:v>
                </c:pt>
                <c:pt idx="970">
                  <c:v>0.34836437599999998</c:v>
                </c:pt>
                <c:pt idx="971">
                  <c:v>0.34836437599999998</c:v>
                </c:pt>
                <c:pt idx="972">
                  <c:v>0.34836437599999998</c:v>
                </c:pt>
                <c:pt idx="973">
                  <c:v>0.34836437599999998</c:v>
                </c:pt>
                <c:pt idx="974">
                  <c:v>0.34836437599999998</c:v>
                </c:pt>
                <c:pt idx="975">
                  <c:v>0.353679521</c:v>
                </c:pt>
                <c:pt idx="976">
                  <c:v>0.35989034600000003</c:v>
                </c:pt>
                <c:pt idx="977">
                  <c:v>0.36268819400000002</c:v>
                </c:pt>
                <c:pt idx="978">
                  <c:v>0.36268819400000002</c:v>
                </c:pt>
                <c:pt idx="979">
                  <c:v>0.36268819400000002</c:v>
                </c:pt>
                <c:pt idx="980">
                  <c:v>0.36268819400000002</c:v>
                </c:pt>
                <c:pt idx="981">
                  <c:v>0.36268819400000002</c:v>
                </c:pt>
                <c:pt idx="982">
                  <c:v>0.36268819400000002</c:v>
                </c:pt>
                <c:pt idx="983">
                  <c:v>0.36268819400000002</c:v>
                </c:pt>
                <c:pt idx="984">
                  <c:v>0.36268819400000002</c:v>
                </c:pt>
                <c:pt idx="985">
                  <c:v>0.34411695599999997</c:v>
                </c:pt>
                <c:pt idx="986">
                  <c:v>0.34411695599999997</c:v>
                </c:pt>
                <c:pt idx="987">
                  <c:v>0.34411695599999997</c:v>
                </c:pt>
                <c:pt idx="988">
                  <c:v>0.34411695599999997</c:v>
                </c:pt>
                <c:pt idx="989">
                  <c:v>0.34411695599999997</c:v>
                </c:pt>
                <c:pt idx="990">
                  <c:v>0.34411695599999997</c:v>
                </c:pt>
                <c:pt idx="991">
                  <c:v>0.34411695599999997</c:v>
                </c:pt>
                <c:pt idx="992">
                  <c:v>0.34411695599999997</c:v>
                </c:pt>
                <c:pt idx="993">
                  <c:v>0.34411695599999997</c:v>
                </c:pt>
                <c:pt idx="994">
                  <c:v>0.34411695599999997</c:v>
                </c:pt>
                <c:pt idx="995">
                  <c:v>0.34411695599999997</c:v>
                </c:pt>
                <c:pt idx="996">
                  <c:v>0.34411695599999997</c:v>
                </c:pt>
                <c:pt idx="997">
                  <c:v>0.34411695599999997</c:v>
                </c:pt>
                <c:pt idx="998">
                  <c:v>0.34411695599999997</c:v>
                </c:pt>
                <c:pt idx="999">
                  <c:v>0.34411695599999997</c:v>
                </c:pt>
                <c:pt idx="1000">
                  <c:v>0.34411695599999997</c:v>
                </c:pt>
                <c:pt idx="1001">
                  <c:v>0.34411695599999997</c:v>
                </c:pt>
                <c:pt idx="1002">
                  <c:v>0.34411695599999997</c:v>
                </c:pt>
                <c:pt idx="1003">
                  <c:v>0.34411695599999997</c:v>
                </c:pt>
                <c:pt idx="1004">
                  <c:v>0.34411695599999997</c:v>
                </c:pt>
                <c:pt idx="1005">
                  <c:v>0.367911557</c:v>
                </c:pt>
                <c:pt idx="1006">
                  <c:v>0.367911557</c:v>
                </c:pt>
                <c:pt idx="1007">
                  <c:v>0.367911557</c:v>
                </c:pt>
                <c:pt idx="1008">
                  <c:v>0.367911557</c:v>
                </c:pt>
                <c:pt idx="1009">
                  <c:v>0.367911557</c:v>
                </c:pt>
                <c:pt idx="1010">
                  <c:v>0.367911557</c:v>
                </c:pt>
                <c:pt idx="1011">
                  <c:v>0.367911557</c:v>
                </c:pt>
                <c:pt idx="1012">
                  <c:v>0.367911557</c:v>
                </c:pt>
                <c:pt idx="1013">
                  <c:v>0.367911557</c:v>
                </c:pt>
                <c:pt idx="1014">
                  <c:v>0.367911557</c:v>
                </c:pt>
                <c:pt idx="1015">
                  <c:v>0.368513278</c:v>
                </c:pt>
                <c:pt idx="1016">
                  <c:v>0.37542503700000002</c:v>
                </c:pt>
                <c:pt idx="1017">
                  <c:v>0.37542503700000002</c:v>
                </c:pt>
                <c:pt idx="1018">
                  <c:v>0.37542503700000002</c:v>
                </c:pt>
                <c:pt idx="1019">
                  <c:v>0.37542503700000002</c:v>
                </c:pt>
                <c:pt idx="1020">
                  <c:v>0.36308280199999998</c:v>
                </c:pt>
                <c:pt idx="1021">
                  <c:v>0.36308280199999998</c:v>
                </c:pt>
                <c:pt idx="1022">
                  <c:v>0.36308280199999998</c:v>
                </c:pt>
                <c:pt idx="1023">
                  <c:v>0.36308280199999998</c:v>
                </c:pt>
                <c:pt idx="1024">
                  <c:v>0.36308280199999998</c:v>
                </c:pt>
                <c:pt idx="1025">
                  <c:v>0.36308280199999998</c:v>
                </c:pt>
                <c:pt idx="1026">
                  <c:v>0.36308280199999998</c:v>
                </c:pt>
                <c:pt idx="1027">
                  <c:v>0.36308280199999998</c:v>
                </c:pt>
                <c:pt idx="1028">
                  <c:v>0.36308280199999998</c:v>
                </c:pt>
                <c:pt idx="1029">
                  <c:v>0.36308280199999998</c:v>
                </c:pt>
                <c:pt idx="1030">
                  <c:v>0.36308280199999998</c:v>
                </c:pt>
                <c:pt idx="1031">
                  <c:v>0.36308280199999998</c:v>
                </c:pt>
                <c:pt idx="1032">
                  <c:v>0.36308280199999998</c:v>
                </c:pt>
                <c:pt idx="1033">
                  <c:v>0.36308280199999998</c:v>
                </c:pt>
                <c:pt idx="1034">
                  <c:v>0.36308280199999998</c:v>
                </c:pt>
                <c:pt idx="1035">
                  <c:v>0.35627329299999999</c:v>
                </c:pt>
                <c:pt idx="1036">
                  <c:v>0.35627329299999999</c:v>
                </c:pt>
                <c:pt idx="1037">
                  <c:v>0.35627329299999999</c:v>
                </c:pt>
                <c:pt idx="1038">
                  <c:v>0.35627329299999999</c:v>
                </c:pt>
                <c:pt idx="1039">
                  <c:v>0.35627329299999999</c:v>
                </c:pt>
                <c:pt idx="1040">
                  <c:v>0.35627329299999999</c:v>
                </c:pt>
                <c:pt idx="1041">
                  <c:v>0.35627329299999999</c:v>
                </c:pt>
                <c:pt idx="1042">
                  <c:v>0.35627329299999999</c:v>
                </c:pt>
                <c:pt idx="1043">
                  <c:v>0.35627329299999999</c:v>
                </c:pt>
                <c:pt idx="1044">
                  <c:v>0.35627329299999999</c:v>
                </c:pt>
                <c:pt idx="1045">
                  <c:v>0.35627329299999999</c:v>
                </c:pt>
                <c:pt idx="1046">
                  <c:v>0.35627329299999999</c:v>
                </c:pt>
                <c:pt idx="1047">
                  <c:v>0.35627329299999999</c:v>
                </c:pt>
                <c:pt idx="1048">
                  <c:v>0.35627329299999999</c:v>
                </c:pt>
                <c:pt idx="1049">
                  <c:v>0.35627329299999999</c:v>
                </c:pt>
                <c:pt idx="1050">
                  <c:v>0.35627329299999999</c:v>
                </c:pt>
                <c:pt idx="1051">
                  <c:v>0.35627329299999999</c:v>
                </c:pt>
                <c:pt idx="1052">
                  <c:v>0.35627329299999999</c:v>
                </c:pt>
                <c:pt idx="1053">
                  <c:v>0.35627329299999999</c:v>
                </c:pt>
                <c:pt idx="1054">
                  <c:v>0.35627329299999999</c:v>
                </c:pt>
                <c:pt idx="1055">
                  <c:v>0.36081475000000002</c:v>
                </c:pt>
                <c:pt idx="1056">
                  <c:v>0.36081475000000002</c:v>
                </c:pt>
                <c:pt idx="1057">
                  <c:v>0.36081475000000002</c:v>
                </c:pt>
                <c:pt idx="1058">
                  <c:v>0.36081475000000002</c:v>
                </c:pt>
                <c:pt idx="1059">
                  <c:v>0.317500848</c:v>
                </c:pt>
                <c:pt idx="1060">
                  <c:v>0.317500848</c:v>
                </c:pt>
                <c:pt idx="1061">
                  <c:v>0.317500848</c:v>
                </c:pt>
                <c:pt idx="1062">
                  <c:v>0.317500848</c:v>
                </c:pt>
                <c:pt idx="1063">
                  <c:v>0.317500848</c:v>
                </c:pt>
                <c:pt idx="1064">
                  <c:v>0.317500848</c:v>
                </c:pt>
                <c:pt idx="1065">
                  <c:v>0.317500848</c:v>
                </c:pt>
                <c:pt idx="1066">
                  <c:v>0.317500848</c:v>
                </c:pt>
                <c:pt idx="1067">
                  <c:v>0.317500848</c:v>
                </c:pt>
                <c:pt idx="1068">
                  <c:v>0.317500848</c:v>
                </c:pt>
                <c:pt idx="1069">
                  <c:v>0.317500848</c:v>
                </c:pt>
                <c:pt idx="1070">
                  <c:v>0.317500848</c:v>
                </c:pt>
                <c:pt idx="1071">
                  <c:v>0.317500848</c:v>
                </c:pt>
                <c:pt idx="1072">
                  <c:v>0.317500848</c:v>
                </c:pt>
                <c:pt idx="1073">
                  <c:v>0.317500848</c:v>
                </c:pt>
                <c:pt idx="1074">
                  <c:v>0.317500848</c:v>
                </c:pt>
                <c:pt idx="1075">
                  <c:v>0.317500848</c:v>
                </c:pt>
                <c:pt idx="1076">
                  <c:v>0.317500848</c:v>
                </c:pt>
                <c:pt idx="1077">
                  <c:v>0.317500848</c:v>
                </c:pt>
                <c:pt idx="1078">
                  <c:v>0.31249596600000001</c:v>
                </c:pt>
                <c:pt idx="1079">
                  <c:v>0.28890180300000001</c:v>
                </c:pt>
                <c:pt idx="1080">
                  <c:v>0.28890180300000001</c:v>
                </c:pt>
                <c:pt idx="1081">
                  <c:v>0.28890180300000001</c:v>
                </c:pt>
                <c:pt idx="1082">
                  <c:v>0.28890180300000001</c:v>
                </c:pt>
                <c:pt idx="1083">
                  <c:v>0.28890180300000001</c:v>
                </c:pt>
                <c:pt idx="1084">
                  <c:v>0.28890180300000001</c:v>
                </c:pt>
                <c:pt idx="1085">
                  <c:v>0.28890180300000001</c:v>
                </c:pt>
                <c:pt idx="1086">
                  <c:v>0.28890180300000001</c:v>
                </c:pt>
                <c:pt idx="1087">
                  <c:v>0.28890180300000001</c:v>
                </c:pt>
                <c:pt idx="1088">
                  <c:v>0.28890180300000001</c:v>
                </c:pt>
                <c:pt idx="1089">
                  <c:v>0.28890180300000001</c:v>
                </c:pt>
                <c:pt idx="1090">
                  <c:v>0.28890180300000001</c:v>
                </c:pt>
                <c:pt idx="1091">
                  <c:v>0.28890180300000001</c:v>
                </c:pt>
                <c:pt idx="1092">
                  <c:v>0.28890180300000001</c:v>
                </c:pt>
                <c:pt idx="1093">
                  <c:v>0.28890180300000001</c:v>
                </c:pt>
                <c:pt idx="1094">
                  <c:v>0.28890180300000001</c:v>
                </c:pt>
                <c:pt idx="1095">
                  <c:v>0.28890180300000001</c:v>
                </c:pt>
                <c:pt idx="1096">
                  <c:v>0.28890180300000001</c:v>
                </c:pt>
                <c:pt idx="1097">
                  <c:v>0.28890180300000001</c:v>
                </c:pt>
                <c:pt idx="1098">
                  <c:v>0.28890180300000001</c:v>
                </c:pt>
                <c:pt idx="1099">
                  <c:v>0.33552731000000002</c:v>
                </c:pt>
                <c:pt idx="1100">
                  <c:v>0.33552731000000002</c:v>
                </c:pt>
                <c:pt idx="1101">
                  <c:v>0.33746327399999998</c:v>
                </c:pt>
                <c:pt idx="1102">
                  <c:v>0.33746327399999998</c:v>
                </c:pt>
                <c:pt idx="1103">
                  <c:v>0.33746327399999998</c:v>
                </c:pt>
                <c:pt idx="1104">
                  <c:v>0.33746327399999998</c:v>
                </c:pt>
                <c:pt idx="1105">
                  <c:v>0.33746327399999998</c:v>
                </c:pt>
                <c:pt idx="1106">
                  <c:v>0.33746327399999998</c:v>
                </c:pt>
                <c:pt idx="1107">
                  <c:v>0.33746327399999998</c:v>
                </c:pt>
                <c:pt idx="1108">
                  <c:v>0.33746327399999998</c:v>
                </c:pt>
                <c:pt idx="1109">
                  <c:v>0.33746327399999998</c:v>
                </c:pt>
                <c:pt idx="1110">
                  <c:v>0.33746327399999998</c:v>
                </c:pt>
                <c:pt idx="1111">
                  <c:v>0.33746327399999998</c:v>
                </c:pt>
                <c:pt idx="1112">
                  <c:v>0.33746327399999998</c:v>
                </c:pt>
                <c:pt idx="1113">
                  <c:v>0.35461641900000002</c:v>
                </c:pt>
                <c:pt idx="1114">
                  <c:v>0.35461641900000002</c:v>
                </c:pt>
                <c:pt idx="1115">
                  <c:v>0.35461641900000002</c:v>
                </c:pt>
                <c:pt idx="1116">
                  <c:v>0.35461641900000002</c:v>
                </c:pt>
                <c:pt idx="1117">
                  <c:v>0.35461641900000002</c:v>
                </c:pt>
                <c:pt idx="1118">
                  <c:v>0.35461641900000002</c:v>
                </c:pt>
                <c:pt idx="1119">
                  <c:v>0.34160420800000002</c:v>
                </c:pt>
                <c:pt idx="1120">
                  <c:v>0.23342643299999999</c:v>
                </c:pt>
                <c:pt idx="1121">
                  <c:v>0.23342643299999999</c:v>
                </c:pt>
                <c:pt idx="1122">
                  <c:v>0.23342643299999999</c:v>
                </c:pt>
                <c:pt idx="1123">
                  <c:v>0.23342643299999999</c:v>
                </c:pt>
                <c:pt idx="1124">
                  <c:v>0.23342643299999999</c:v>
                </c:pt>
                <c:pt idx="1125">
                  <c:v>0.23342643299999999</c:v>
                </c:pt>
                <c:pt idx="1126">
                  <c:v>0.23342643299999999</c:v>
                </c:pt>
                <c:pt idx="1127">
                  <c:v>0.23342643299999999</c:v>
                </c:pt>
                <c:pt idx="1128">
                  <c:v>0.23342643299999999</c:v>
                </c:pt>
                <c:pt idx="1129">
                  <c:v>0.23342643299999999</c:v>
                </c:pt>
                <c:pt idx="1130">
                  <c:v>0.23342643299999999</c:v>
                </c:pt>
                <c:pt idx="1131">
                  <c:v>0.23342643299999999</c:v>
                </c:pt>
                <c:pt idx="1132">
                  <c:v>0.23342643299999999</c:v>
                </c:pt>
                <c:pt idx="1133">
                  <c:v>0.23342643299999999</c:v>
                </c:pt>
                <c:pt idx="1134">
                  <c:v>0.23342643299999999</c:v>
                </c:pt>
                <c:pt idx="1135">
                  <c:v>0.23342643299999999</c:v>
                </c:pt>
                <c:pt idx="1136">
                  <c:v>0.23342643299999999</c:v>
                </c:pt>
                <c:pt idx="1137">
                  <c:v>0.23342643299999999</c:v>
                </c:pt>
                <c:pt idx="1138">
                  <c:v>0.23342643299999999</c:v>
                </c:pt>
                <c:pt idx="1139">
                  <c:v>0.23342643299999999</c:v>
                </c:pt>
                <c:pt idx="1140">
                  <c:v>0.26038448600000003</c:v>
                </c:pt>
                <c:pt idx="1141">
                  <c:v>0.35743230100000001</c:v>
                </c:pt>
                <c:pt idx="1142">
                  <c:v>0.35743230100000001</c:v>
                </c:pt>
                <c:pt idx="1143">
                  <c:v>0.35957151500000001</c:v>
                </c:pt>
                <c:pt idx="1144">
                  <c:v>0.37981213800000002</c:v>
                </c:pt>
                <c:pt idx="1145">
                  <c:v>0.374480164</c:v>
                </c:pt>
                <c:pt idx="1146">
                  <c:v>0.361592419</c:v>
                </c:pt>
                <c:pt idx="1147">
                  <c:v>0.34206540200000002</c:v>
                </c:pt>
                <c:pt idx="1148">
                  <c:v>0.34206540200000002</c:v>
                </c:pt>
                <c:pt idx="1149">
                  <c:v>0.34206540200000002</c:v>
                </c:pt>
                <c:pt idx="1150">
                  <c:v>0.34206540200000002</c:v>
                </c:pt>
                <c:pt idx="1151">
                  <c:v>0.34206540200000002</c:v>
                </c:pt>
                <c:pt idx="1152">
                  <c:v>0.34206540200000002</c:v>
                </c:pt>
                <c:pt idx="1153">
                  <c:v>0.34206540200000002</c:v>
                </c:pt>
                <c:pt idx="1154">
                  <c:v>0.34206540200000002</c:v>
                </c:pt>
                <c:pt idx="1155">
                  <c:v>0.34206540200000002</c:v>
                </c:pt>
                <c:pt idx="1156">
                  <c:v>0.34206540200000002</c:v>
                </c:pt>
                <c:pt idx="1157">
                  <c:v>0.34206540200000002</c:v>
                </c:pt>
                <c:pt idx="1158">
                  <c:v>0.34206540200000002</c:v>
                </c:pt>
                <c:pt idx="1159">
                  <c:v>0.34206540200000002</c:v>
                </c:pt>
                <c:pt idx="1160">
                  <c:v>0.34206540200000002</c:v>
                </c:pt>
                <c:pt idx="1161">
                  <c:v>0.34206540200000002</c:v>
                </c:pt>
                <c:pt idx="1162">
                  <c:v>0.34206540200000002</c:v>
                </c:pt>
                <c:pt idx="1163">
                  <c:v>0.34206540200000002</c:v>
                </c:pt>
                <c:pt idx="1164">
                  <c:v>0.34206540200000002</c:v>
                </c:pt>
                <c:pt idx="1165">
                  <c:v>0.34206540200000002</c:v>
                </c:pt>
                <c:pt idx="1166">
                  <c:v>0.34206540200000002</c:v>
                </c:pt>
                <c:pt idx="1167">
                  <c:v>0.35379831099999998</c:v>
                </c:pt>
                <c:pt idx="1168">
                  <c:v>0.35379831099999998</c:v>
                </c:pt>
                <c:pt idx="1169">
                  <c:v>0.35379831099999998</c:v>
                </c:pt>
                <c:pt idx="1170">
                  <c:v>0.35379831099999998</c:v>
                </c:pt>
                <c:pt idx="1171">
                  <c:v>0.35379831099999998</c:v>
                </c:pt>
                <c:pt idx="1172">
                  <c:v>0.35379831099999998</c:v>
                </c:pt>
                <c:pt idx="1173">
                  <c:v>0.35379831099999998</c:v>
                </c:pt>
                <c:pt idx="1174">
                  <c:v>0.32162750699999998</c:v>
                </c:pt>
                <c:pt idx="1175">
                  <c:v>0.32162750699999998</c:v>
                </c:pt>
                <c:pt idx="1176">
                  <c:v>0.32162750699999998</c:v>
                </c:pt>
                <c:pt idx="1177">
                  <c:v>0.32162750699999998</c:v>
                </c:pt>
                <c:pt idx="1178">
                  <c:v>0.32162750699999998</c:v>
                </c:pt>
                <c:pt idx="1179">
                  <c:v>0.32162750699999998</c:v>
                </c:pt>
                <c:pt idx="1180">
                  <c:v>0.32162750699999998</c:v>
                </c:pt>
                <c:pt idx="1181">
                  <c:v>0.32162750699999998</c:v>
                </c:pt>
                <c:pt idx="1182">
                  <c:v>0.32162750699999998</c:v>
                </c:pt>
                <c:pt idx="1183">
                  <c:v>0.32162750699999998</c:v>
                </c:pt>
                <c:pt idx="1184">
                  <c:v>0.32162750699999998</c:v>
                </c:pt>
                <c:pt idx="1185">
                  <c:v>0.31535199899999999</c:v>
                </c:pt>
                <c:pt idx="1186">
                  <c:v>0.31535199899999999</c:v>
                </c:pt>
                <c:pt idx="1187">
                  <c:v>0.31535199899999999</c:v>
                </c:pt>
                <c:pt idx="1188">
                  <c:v>0.31535199899999999</c:v>
                </c:pt>
                <c:pt idx="1189">
                  <c:v>0.31535199899999999</c:v>
                </c:pt>
                <c:pt idx="1190">
                  <c:v>0.31535199899999999</c:v>
                </c:pt>
                <c:pt idx="1191">
                  <c:v>0.31535199899999999</c:v>
                </c:pt>
                <c:pt idx="1192">
                  <c:v>0.31535199899999999</c:v>
                </c:pt>
                <c:pt idx="1193">
                  <c:v>0.31535199899999999</c:v>
                </c:pt>
                <c:pt idx="1194">
                  <c:v>0.31535199899999999</c:v>
                </c:pt>
                <c:pt idx="1195">
                  <c:v>0.31535199899999999</c:v>
                </c:pt>
                <c:pt idx="1196">
                  <c:v>0.31535199899999999</c:v>
                </c:pt>
                <c:pt idx="1197">
                  <c:v>0.31535199899999999</c:v>
                </c:pt>
                <c:pt idx="1198">
                  <c:v>0.31535199899999999</c:v>
                </c:pt>
                <c:pt idx="1199">
                  <c:v>0.31535199899999999</c:v>
                </c:pt>
                <c:pt idx="1200">
                  <c:v>0.31535199899999999</c:v>
                </c:pt>
                <c:pt idx="1201">
                  <c:v>0.31535199899999999</c:v>
                </c:pt>
                <c:pt idx="1202">
                  <c:v>0.31535199899999999</c:v>
                </c:pt>
                <c:pt idx="1203">
                  <c:v>0.31535199899999999</c:v>
                </c:pt>
                <c:pt idx="1204">
                  <c:v>0.31535199899999999</c:v>
                </c:pt>
                <c:pt idx="1205">
                  <c:v>0.34668591100000001</c:v>
                </c:pt>
                <c:pt idx="1206">
                  <c:v>0.367542174</c:v>
                </c:pt>
                <c:pt idx="1207">
                  <c:v>0.35440924299999998</c:v>
                </c:pt>
                <c:pt idx="1208">
                  <c:v>0.33193679300000001</c:v>
                </c:pt>
                <c:pt idx="1209">
                  <c:v>0.33193679300000001</c:v>
                </c:pt>
                <c:pt idx="1210">
                  <c:v>0.269452054</c:v>
                </c:pt>
                <c:pt idx="1211">
                  <c:v>0.269452054</c:v>
                </c:pt>
                <c:pt idx="1212">
                  <c:v>0.269452054</c:v>
                </c:pt>
                <c:pt idx="1213">
                  <c:v>0.269452054</c:v>
                </c:pt>
                <c:pt idx="1214">
                  <c:v>0.269452054</c:v>
                </c:pt>
                <c:pt idx="1215">
                  <c:v>0.269452054</c:v>
                </c:pt>
                <c:pt idx="1216">
                  <c:v>0.269452054</c:v>
                </c:pt>
                <c:pt idx="1217">
                  <c:v>0.269452054</c:v>
                </c:pt>
                <c:pt idx="1218">
                  <c:v>0.269452054</c:v>
                </c:pt>
                <c:pt idx="1219">
                  <c:v>0.269452054</c:v>
                </c:pt>
                <c:pt idx="1220">
                  <c:v>0.269452054</c:v>
                </c:pt>
                <c:pt idx="1221">
                  <c:v>0.269452054</c:v>
                </c:pt>
                <c:pt idx="1222">
                  <c:v>0.269452054</c:v>
                </c:pt>
                <c:pt idx="1223">
                  <c:v>0.269452054</c:v>
                </c:pt>
                <c:pt idx="1224">
                  <c:v>0.269452054</c:v>
                </c:pt>
                <c:pt idx="1225">
                  <c:v>0.269452054</c:v>
                </c:pt>
                <c:pt idx="1226">
                  <c:v>0.269452054</c:v>
                </c:pt>
                <c:pt idx="1227">
                  <c:v>0.269452054</c:v>
                </c:pt>
                <c:pt idx="1228">
                  <c:v>0.269452054</c:v>
                </c:pt>
                <c:pt idx="1229">
                  <c:v>0.269452054</c:v>
                </c:pt>
                <c:pt idx="1230">
                  <c:v>0.28882007500000001</c:v>
                </c:pt>
                <c:pt idx="1231">
                  <c:v>0.36677931600000002</c:v>
                </c:pt>
                <c:pt idx="1232">
                  <c:v>0.36677931600000002</c:v>
                </c:pt>
                <c:pt idx="1233">
                  <c:v>0.36677931600000002</c:v>
                </c:pt>
                <c:pt idx="1234">
                  <c:v>0.36677931600000002</c:v>
                </c:pt>
                <c:pt idx="1235">
                  <c:v>0.31454363699999999</c:v>
                </c:pt>
                <c:pt idx="1236">
                  <c:v>0.31454363699999999</c:v>
                </c:pt>
                <c:pt idx="1237">
                  <c:v>0.31454363699999999</c:v>
                </c:pt>
                <c:pt idx="1238">
                  <c:v>0.31454363699999999</c:v>
                </c:pt>
                <c:pt idx="1239">
                  <c:v>0.31454363699999999</c:v>
                </c:pt>
                <c:pt idx="1240">
                  <c:v>0.31237283799999999</c:v>
                </c:pt>
                <c:pt idx="1241">
                  <c:v>0.31237283799999999</c:v>
                </c:pt>
                <c:pt idx="1242">
                  <c:v>0.31237283799999999</c:v>
                </c:pt>
                <c:pt idx="1243">
                  <c:v>0.31237283799999999</c:v>
                </c:pt>
                <c:pt idx="1244">
                  <c:v>0.31237283799999999</c:v>
                </c:pt>
                <c:pt idx="1245">
                  <c:v>0.31237283799999999</c:v>
                </c:pt>
                <c:pt idx="1246">
                  <c:v>0.31237283799999999</c:v>
                </c:pt>
                <c:pt idx="1247">
                  <c:v>0.31237283799999999</c:v>
                </c:pt>
                <c:pt idx="1248">
                  <c:v>0.31237283799999999</c:v>
                </c:pt>
                <c:pt idx="1249">
                  <c:v>0.31237283799999999</c:v>
                </c:pt>
                <c:pt idx="1250">
                  <c:v>0.31237283799999999</c:v>
                </c:pt>
                <c:pt idx="1251">
                  <c:v>0.31237283799999999</c:v>
                </c:pt>
                <c:pt idx="1252">
                  <c:v>0.31237283799999999</c:v>
                </c:pt>
                <c:pt idx="1253">
                  <c:v>0.31237283799999999</c:v>
                </c:pt>
                <c:pt idx="1254">
                  <c:v>0.31237283799999999</c:v>
                </c:pt>
                <c:pt idx="1255">
                  <c:v>0.28853152700000001</c:v>
                </c:pt>
                <c:pt idx="1256">
                  <c:v>0.28853152700000001</c:v>
                </c:pt>
                <c:pt idx="1257">
                  <c:v>0.28853152700000001</c:v>
                </c:pt>
                <c:pt idx="1258">
                  <c:v>0.28853152700000001</c:v>
                </c:pt>
                <c:pt idx="1259">
                  <c:v>0.28853152700000001</c:v>
                </c:pt>
                <c:pt idx="1260">
                  <c:v>0.28853152700000001</c:v>
                </c:pt>
                <c:pt idx="1261">
                  <c:v>0.28853152700000001</c:v>
                </c:pt>
                <c:pt idx="1262">
                  <c:v>0.28853152700000001</c:v>
                </c:pt>
                <c:pt idx="1263">
                  <c:v>0.28853152700000001</c:v>
                </c:pt>
                <c:pt idx="1264">
                  <c:v>0.28853152700000001</c:v>
                </c:pt>
                <c:pt idx="1265">
                  <c:v>0.28853152700000001</c:v>
                </c:pt>
                <c:pt idx="1266">
                  <c:v>0.28853152700000001</c:v>
                </c:pt>
                <c:pt idx="1267">
                  <c:v>0.28853152700000001</c:v>
                </c:pt>
                <c:pt idx="1268">
                  <c:v>0.28853152700000001</c:v>
                </c:pt>
                <c:pt idx="1269">
                  <c:v>0.28853152700000001</c:v>
                </c:pt>
                <c:pt idx="1270">
                  <c:v>0.28853152700000001</c:v>
                </c:pt>
                <c:pt idx="1271">
                  <c:v>0.28853152700000001</c:v>
                </c:pt>
                <c:pt idx="1272">
                  <c:v>0.28853152700000001</c:v>
                </c:pt>
                <c:pt idx="1273">
                  <c:v>0.28853152700000001</c:v>
                </c:pt>
                <c:pt idx="1274">
                  <c:v>0.28853152700000001</c:v>
                </c:pt>
                <c:pt idx="1275">
                  <c:v>0.306146849</c:v>
                </c:pt>
                <c:pt idx="1276">
                  <c:v>0.37615347999999998</c:v>
                </c:pt>
                <c:pt idx="1277">
                  <c:v>0.37615347999999998</c:v>
                </c:pt>
                <c:pt idx="1278">
                  <c:v>0.37615347999999998</c:v>
                </c:pt>
                <c:pt idx="1279">
                  <c:v>8.4312203000000002E-2</c:v>
                </c:pt>
                <c:pt idx="1280">
                  <c:v>8.4312203000000002E-2</c:v>
                </c:pt>
                <c:pt idx="1281">
                  <c:v>8.4312203000000002E-2</c:v>
                </c:pt>
                <c:pt idx="1282">
                  <c:v>8.4312203000000002E-2</c:v>
                </c:pt>
                <c:pt idx="1283">
                  <c:v>8.4312203000000002E-2</c:v>
                </c:pt>
                <c:pt idx="1284">
                  <c:v>8.4312203000000002E-2</c:v>
                </c:pt>
                <c:pt idx="1285">
                  <c:v>8.4312203000000002E-2</c:v>
                </c:pt>
                <c:pt idx="1286">
                  <c:v>8.4312203000000002E-2</c:v>
                </c:pt>
                <c:pt idx="1287">
                  <c:v>8.4312203000000002E-2</c:v>
                </c:pt>
                <c:pt idx="1288">
                  <c:v>8.4312203000000002E-2</c:v>
                </c:pt>
                <c:pt idx="1289">
                  <c:v>8.4312203000000002E-2</c:v>
                </c:pt>
                <c:pt idx="1290">
                  <c:v>8.4312203000000002E-2</c:v>
                </c:pt>
                <c:pt idx="1291">
                  <c:v>8.4312203000000002E-2</c:v>
                </c:pt>
                <c:pt idx="1292">
                  <c:v>8.4312203000000002E-2</c:v>
                </c:pt>
                <c:pt idx="1293">
                  <c:v>8.4312203000000002E-2</c:v>
                </c:pt>
                <c:pt idx="1294">
                  <c:v>8.4312203000000002E-2</c:v>
                </c:pt>
                <c:pt idx="1295">
                  <c:v>8.4312203000000002E-2</c:v>
                </c:pt>
                <c:pt idx="1296">
                  <c:v>8.4312203000000002E-2</c:v>
                </c:pt>
                <c:pt idx="1297">
                  <c:v>8.4312203000000002E-2</c:v>
                </c:pt>
                <c:pt idx="1298">
                  <c:v>8.4312203000000002E-2</c:v>
                </c:pt>
                <c:pt idx="1299">
                  <c:v>0.28139010800000003</c:v>
                </c:pt>
                <c:pt idx="1300">
                  <c:v>0.29571978799999998</c:v>
                </c:pt>
                <c:pt idx="1301">
                  <c:v>0.317736933</c:v>
                </c:pt>
                <c:pt idx="1302">
                  <c:v>0.31767536899999999</c:v>
                </c:pt>
                <c:pt idx="1303">
                  <c:v>0.31767536899999999</c:v>
                </c:pt>
                <c:pt idx="1304">
                  <c:v>0.31767536899999999</c:v>
                </c:pt>
                <c:pt idx="1305">
                  <c:v>0.31767536899999999</c:v>
                </c:pt>
                <c:pt idx="1306">
                  <c:v>0.31767536899999999</c:v>
                </c:pt>
                <c:pt idx="1307">
                  <c:v>0.31767536899999999</c:v>
                </c:pt>
                <c:pt idx="1308">
                  <c:v>0.31767536899999999</c:v>
                </c:pt>
                <c:pt idx="1309">
                  <c:v>0.31767536899999999</c:v>
                </c:pt>
                <c:pt idx="1310">
                  <c:v>0.31767536899999999</c:v>
                </c:pt>
                <c:pt idx="1311">
                  <c:v>0.31767536899999999</c:v>
                </c:pt>
                <c:pt idx="1312">
                  <c:v>0.31767536899999999</c:v>
                </c:pt>
                <c:pt idx="1313">
                  <c:v>0.31767536899999999</c:v>
                </c:pt>
                <c:pt idx="1314">
                  <c:v>0.31767536899999999</c:v>
                </c:pt>
                <c:pt idx="1315">
                  <c:v>0.31767536899999999</c:v>
                </c:pt>
                <c:pt idx="1316">
                  <c:v>0.31767536899999999</c:v>
                </c:pt>
                <c:pt idx="1317">
                  <c:v>0.31767536899999999</c:v>
                </c:pt>
                <c:pt idx="1318">
                  <c:v>0.31767536899999999</c:v>
                </c:pt>
                <c:pt idx="1319">
                  <c:v>0.31767536899999999</c:v>
                </c:pt>
                <c:pt idx="1320">
                  <c:v>0.31767536899999999</c:v>
                </c:pt>
                <c:pt idx="1321">
                  <c:v>0.31767536899999999</c:v>
                </c:pt>
                <c:pt idx="1322">
                  <c:v>0.32242917700000001</c:v>
                </c:pt>
                <c:pt idx="1323">
                  <c:v>0.32242917700000001</c:v>
                </c:pt>
                <c:pt idx="1324">
                  <c:v>0.32242917700000001</c:v>
                </c:pt>
                <c:pt idx="1325">
                  <c:v>0.32242917700000001</c:v>
                </c:pt>
                <c:pt idx="1326">
                  <c:v>0.32242917700000001</c:v>
                </c:pt>
                <c:pt idx="1327">
                  <c:v>0.32242917700000001</c:v>
                </c:pt>
                <c:pt idx="1328">
                  <c:v>0.32242917700000001</c:v>
                </c:pt>
                <c:pt idx="1329">
                  <c:v>0.32242917700000001</c:v>
                </c:pt>
                <c:pt idx="1330">
                  <c:v>0.32323753799999999</c:v>
                </c:pt>
                <c:pt idx="1331">
                  <c:v>0.33702543099999999</c:v>
                </c:pt>
                <c:pt idx="1332">
                  <c:v>0.33702543099999999</c:v>
                </c:pt>
                <c:pt idx="1333">
                  <c:v>0.33702543099999999</c:v>
                </c:pt>
                <c:pt idx="1334">
                  <c:v>0.33702543099999999</c:v>
                </c:pt>
                <c:pt idx="1335">
                  <c:v>0.33702543099999999</c:v>
                </c:pt>
                <c:pt idx="1336">
                  <c:v>0.33702543099999999</c:v>
                </c:pt>
                <c:pt idx="1337">
                  <c:v>0.33702543099999999</c:v>
                </c:pt>
                <c:pt idx="1338">
                  <c:v>0.33702543099999999</c:v>
                </c:pt>
                <c:pt idx="1339">
                  <c:v>0.33702543099999999</c:v>
                </c:pt>
                <c:pt idx="1340">
                  <c:v>0.30379403500000002</c:v>
                </c:pt>
                <c:pt idx="1341">
                  <c:v>0.30379403500000002</c:v>
                </c:pt>
                <c:pt idx="1342">
                  <c:v>0.30379403500000002</c:v>
                </c:pt>
                <c:pt idx="1343">
                  <c:v>0.30379403500000002</c:v>
                </c:pt>
                <c:pt idx="1344">
                  <c:v>0.30379403500000002</c:v>
                </c:pt>
                <c:pt idx="1345">
                  <c:v>0.30379403500000002</c:v>
                </c:pt>
                <c:pt idx="1346">
                  <c:v>0.30379403500000002</c:v>
                </c:pt>
                <c:pt idx="1347">
                  <c:v>0.30379403500000002</c:v>
                </c:pt>
                <c:pt idx="1348">
                  <c:v>0.30379403500000002</c:v>
                </c:pt>
                <c:pt idx="1349">
                  <c:v>0.30379403500000002</c:v>
                </c:pt>
                <c:pt idx="1350">
                  <c:v>0.30379403500000002</c:v>
                </c:pt>
                <c:pt idx="1351">
                  <c:v>0.30379403500000002</c:v>
                </c:pt>
                <c:pt idx="1352">
                  <c:v>0.30379403500000002</c:v>
                </c:pt>
                <c:pt idx="1353">
                  <c:v>0.30379403500000002</c:v>
                </c:pt>
                <c:pt idx="1354">
                  <c:v>0.30379403500000002</c:v>
                </c:pt>
                <c:pt idx="1355">
                  <c:v>0.30379403500000002</c:v>
                </c:pt>
                <c:pt idx="1356">
                  <c:v>0.30379403500000002</c:v>
                </c:pt>
                <c:pt idx="1357">
                  <c:v>0.30379403500000002</c:v>
                </c:pt>
                <c:pt idx="1358">
                  <c:v>0.30379403500000002</c:v>
                </c:pt>
                <c:pt idx="1359">
                  <c:v>0.30379403500000002</c:v>
                </c:pt>
                <c:pt idx="1360">
                  <c:v>0.30834619899999999</c:v>
                </c:pt>
                <c:pt idx="1361">
                  <c:v>0.32666013799999999</c:v>
                </c:pt>
                <c:pt idx="1362">
                  <c:v>0.32666013799999999</c:v>
                </c:pt>
                <c:pt idx="1363">
                  <c:v>0.32666013799999999</c:v>
                </c:pt>
                <c:pt idx="1364">
                  <c:v>0.32666013799999999</c:v>
                </c:pt>
                <c:pt idx="1365">
                  <c:v>0.32666013799999999</c:v>
                </c:pt>
                <c:pt idx="1366">
                  <c:v>0.32666013799999999</c:v>
                </c:pt>
                <c:pt idx="1367">
                  <c:v>0.30751731599999999</c:v>
                </c:pt>
                <c:pt idx="1368">
                  <c:v>0.30751731599999999</c:v>
                </c:pt>
                <c:pt idx="1369">
                  <c:v>0.30751731599999999</c:v>
                </c:pt>
                <c:pt idx="1370">
                  <c:v>0.30751731599999999</c:v>
                </c:pt>
                <c:pt idx="1371">
                  <c:v>0.30751731599999999</c:v>
                </c:pt>
                <c:pt idx="1372">
                  <c:v>0.30751731599999999</c:v>
                </c:pt>
                <c:pt idx="1373">
                  <c:v>0.30751731599999999</c:v>
                </c:pt>
                <c:pt idx="1374">
                  <c:v>0.30751731599999999</c:v>
                </c:pt>
                <c:pt idx="1375">
                  <c:v>0.30751731599999999</c:v>
                </c:pt>
                <c:pt idx="1376">
                  <c:v>0.30751731599999999</c:v>
                </c:pt>
                <c:pt idx="1377">
                  <c:v>0.30751731599999999</c:v>
                </c:pt>
                <c:pt idx="1378">
                  <c:v>0.30751731599999999</c:v>
                </c:pt>
                <c:pt idx="1379">
                  <c:v>0.30751731599999999</c:v>
                </c:pt>
                <c:pt idx="1380">
                  <c:v>0.30751731599999999</c:v>
                </c:pt>
                <c:pt idx="1381">
                  <c:v>0.30751731599999999</c:v>
                </c:pt>
                <c:pt idx="1382">
                  <c:v>0.30751731599999999</c:v>
                </c:pt>
                <c:pt idx="1383">
                  <c:v>0.30751731599999999</c:v>
                </c:pt>
                <c:pt idx="1384">
                  <c:v>0.30751731599999999</c:v>
                </c:pt>
                <c:pt idx="1385">
                  <c:v>0.30751731599999999</c:v>
                </c:pt>
                <c:pt idx="1386">
                  <c:v>0.30751731599999999</c:v>
                </c:pt>
                <c:pt idx="1387">
                  <c:v>0.33587064100000003</c:v>
                </c:pt>
                <c:pt idx="1388">
                  <c:v>0.33587064100000003</c:v>
                </c:pt>
                <c:pt idx="1389">
                  <c:v>5.0511219000000003E-2</c:v>
                </c:pt>
                <c:pt idx="1390">
                  <c:v>5.0511219000000003E-2</c:v>
                </c:pt>
                <c:pt idx="1391">
                  <c:v>5.0511219000000003E-2</c:v>
                </c:pt>
                <c:pt idx="1392">
                  <c:v>5.0511219000000003E-2</c:v>
                </c:pt>
                <c:pt idx="1393">
                  <c:v>5.0511219000000003E-2</c:v>
                </c:pt>
                <c:pt idx="1394">
                  <c:v>5.0511219000000003E-2</c:v>
                </c:pt>
                <c:pt idx="1395">
                  <c:v>5.0511219000000003E-2</c:v>
                </c:pt>
                <c:pt idx="1396">
                  <c:v>5.0511219000000003E-2</c:v>
                </c:pt>
                <c:pt idx="1397">
                  <c:v>5.0511219000000003E-2</c:v>
                </c:pt>
                <c:pt idx="1398">
                  <c:v>5.0511219000000003E-2</c:v>
                </c:pt>
                <c:pt idx="1399">
                  <c:v>5.0511219000000003E-2</c:v>
                </c:pt>
                <c:pt idx="1400">
                  <c:v>5.0511219000000003E-2</c:v>
                </c:pt>
                <c:pt idx="1401">
                  <c:v>5.0511219000000003E-2</c:v>
                </c:pt>
                <c:pt idx="1402">
                  <c:v>5.0511219000000003E-2</c:v>
                </c:pt>
                <c:pt idx="1403">
                  <c:v>5.0511219000000003E-2</c:v>
                </c:pt>
                <c:pt idx="1404">
                  <c:v>5.0511219000000003E-2</c:v>
                </c:pt>
                <c:pt idx="1405">
                  <c:v>5.0511219000000003E-2</c:v>
                </c:pt>
                <c:pt idx="1406">
                  <c:v>5.0511219000000003E-2</c:v>
                </c:pt>
                <c:pt idx="1407">
                  <c:v>5.0511219000000003E-2</c:v>
                </c:pt>
                <c:pt idx="1408">
                  <c:v>5.0511219000000003E-2</c:v>
                </c:pt>
                <c:pt idx="1409">
                  <c:v>6.9415191000000001E-2</c:v>
                </c:pt>
                <c:pt idx="1410">
                  <c:v>6.9415191000000001E-2</c:v>
                </c:pt>
                <c:pt idx="1411">
                  <c:v>6.9415191000000001E-2</c:v>
                </c:pt>
                <c:pt idx="1412">
                  <c:v>9.4047538999999999E-2</c:v>
                </c:pt>
                <c:pt idx="1413">
                  <c:v>0.115207515</c:v>
                </c:pt>
                <c:pt idx="1414">
                  <c:v>0.13423227200000001</c:v>
                </c:pt>
                <c:pt idx="1415">
                  <c:v>0.13928543500000001</c:v>
                </c:pt>
                <c:pt idx="1416">
                  <c:v>0.13928543500000001</c:v>
                </c:pt>
                <c:pt idx="1417">
                  <c:v>0.13928543500000001</c:v>
                </c:pt>
                <c:pt idx="1418">
                  <c:v>0.13928543500000001</c:v>
                </c:pt>
                <c:pt idx="1419">
                  <c:v>0.13928543500000001</c:v>
                </c:pt>
                <c:pt idx="1420">
                  <c:v>0.13928543500000001</c:v>
                </c:pt>
                <c:pt idx="1421">
                  <c:v>0.17175728400000001</c:v>
                </c:pt>
                <c:pt idx="1422">
                  <c:v>0.17411553099999999</c:v>
                </c:pt>
                <c:pt idx="1423">
                  <c:v>0.17411553099999999</c:v>
                </c:pt>
                <c:pt idx="1424">
                  <c:v>0.17841579499999999</c:v>
                </c:pt>
                <c:pt idx="1425">
                  <c:v>0.18358329700000001</c:v>
                </c:pt>
                <c:pt idx="1426">
                  <c:v>0.21786615000000001</c:v>
                </c:pt>
                <c:pt idx="1427">
                  <c:v>0.22219846100000001</c:v>
                </c:pt>
                <c:pt idx="1428">
                  <c:v>0.22219846100000001</c:v>
                </c:pt>
                <c:pt idx="1429">
                  <c:v>0.22219846100000001</c:v>
                </c:pt>
                <c:pt idx="1430">
                  <c:v>0.22219846100000001</c:v>
                </c:pt>
                <c:pt idx="1431">
                  <c:v>0.22219846100000001</c:v>
                </c:pt>
                <c:pt idx="1432">
                  <c:v>0.22219846100000001</c:v>
                </c:pt>
                <c:pt idx="1433">
                  <c:v>0.23432461299999999</c:v>
                </c:pt>
                <c:pt idx="1434">
                  <c:v>0.26559532899999999</c:v>
                </c:pt>
                <c:pt idx="1435">
                  <c:v>0.26559532899999999</c:v>
                </c:pt>
                <c:pt idx="1436">
                  <c:v>0.26559532899999999</c:v>
                </c:pt>
                <c:pt idx="1437">
                  <c:v>0.26576146499999997</c:v>
                </c:pt>
                <c:pt idx="1438">
                  <c:v>0.26576146499999997</c:v>
                </c:pt>
                <c:pt idx="1439">
                  <c:v>0.26576146499999997</c:v>
                </c:pt>
                <c:pt idx="1440">
                  <c:v>0.26576146499999997</c:v>
                </c:pt>
                <c:pt idx="1441">
                  <c:v>0.26576146499999997</c:v>
                </c:pt>
                <c:pt idx="1442">
                  <c:v>0.26576146499999997</c:v>
                </c:pt>
                <c:pt idx="1443">
                  <c:v>0.26576146499999997</c:v>
                </c:pt>
                <c:pt idx="1444">
                  <c:v>0.26576146499999997</c:v>
                </c:pt>
                <c:pt idx="1445">
                  <c:v>0.26576146499999997</c:v>
                </c:pt>
                <c:pt idx="1446">
                  <c:v>0.26576146499999997</c:v>
                </c:pt>
                <c:pt idx="1447">
                  <c:v>0.26576146499999997</c:v>
                </c:pt>
                <c:pt idx="1448">
                  <c:v>0.26576146499999997</c:v>
                </c:pt>
                <c:pt idx="1449">
                  <c:v>0.26576146499999997</c:v>
                </c:pt>
                <c:pt idx="1450">
                  <c:v>0.26576146499999997</c:v>
                </c:pt>
                <c:pt idx="1451">
                  <c:v>0.26576146499999997</c:v>
                </c:pt>
                <c:pt idx="1452">
                  <c:v>0.26576146499999997</c:v>
                </c:pt>
                <c:pt idx="1453">
                  <c:v>0.26576146499999997</c:v>
                </c:pt>
                <c:pt idx="1454">
                  <c:v>0.26576146499999997</c:v>
                </c:pt>
                <c:pt idx="1455">
                  <c:v>0.18944066900000001</c:v>
                </c:pt>
                <c:pt idx="1456">
                  <c:v>0.18944066900000001</c:v>
                </c:pt>
                <c:pt idx="1457">
                  <c:v>0.18944066900000001</c:v>
                </c:pt>
                <c:pt idx="1458">
                  <c:v>0.18944066900000001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04-4954-96FD-84D3DA47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868672"/>
        <c:axId val="110186992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工作表1!$M$1</c15:sqref>
                        </c15:formulaRef>
                      </c:ext>
                    </c:extLst>
                    <c:strCache>
                      <c:ptCount val="1"/>
                      <c:pt idx="0">
                        <c:v>Class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工作表1!$M$2:$M$1460</c15:sqref>
                        </c15:formulaRef>
                      </c:ext>
                    </c:extLst>
                    <c:numCache>
                      <c:formatCode>General</c:formatCode>
                      <c:ptCount val="145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1</c:v>
                      </c:pt>
                      <c:pt idx="419">
                        <c:v>1</c:v>
                      </c:pt>
                      <c:pt idx="420">
                        <c:v>1</c:v>
                      </c:pt>
                      <c:pt idx="421">
                        <c:v>1</c:v>
                      </c:pt>
                      <c:pt idx="422">
                        <c:v>1</c:v>
                      </c:pt>
                      <c:pt idx="423">
                        <c:v>1</c:v>
                      </c:pt>
                      <c:pt idx="424">
                        <c:v>1</c:v>
                      </c:pt>
                      <c:pt idx="425">
                        <c:v>1</c:v>
                      </c:pt>
                      <c:pt idx="426">
                        <c:v>1</c:v>
                      </c:pt>
                      <c:pt idx="427">
                        <c:v>1</c:v>
                      </c:pt>
                      <c:pt idx="428">
                        <c:v>1</c:v>
                      </c:pt>
                      <c:pt idx="429">
                        <c:v>1</c:v>
                      </c:pt>
                      <c:pt idx="430">
                        <c:v>1</c:v>
                      </c:pt>
                      <c:pt idx="431">
                        <c:v>1</c:v>
                      </c:pt>
                      <c:pt idx="432">
                        <c:v>1</c:v>
                      </c:pt>
                      <c:pt idx="433">
                        <c:v>1</c:v>
                      </c:pt>
                      <c:pt idx="434">
                        <c:v>1</c:v>
                      </c:pt>
                      <c:pt idx="435">
                        <c:v>1</c:v>
                      </c:pt>
                      <c:pt idx="436">
                        <c:v>1</c:v>
                      </c:pt>
                      <c:pt idx="437">
                        <c:v>1</c:v>
                      </c:pt>
                      <c:pt idx="438">
                        <c:v>1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  <c:pt idx="512">
                        <c:v>0</c:v>
                      </c:pt>
                      <c:pt idx="513">
                        <c:v>0</c:v>
                      </c:pt>
                      <c:pt idx="514">
                        <c:v>0</c:v>
                      </c:pt>
                      <c:pt idx="515">
                        <c:v>0</c:v>
                      </c:pt>
                      <c:pt idx="516">
                        <c:v>0</c:v>
                      </c:pt>
                      <c:pt idx="517">
                        <c:v>0</c:v>
                      </c:pt>
                      <c:pt idx="518">
                        <c:v>0</c:v>
                      </c:pt>
                      <c:pt idx="519">
                        <c:v>0</c:v>
                      </c:pt>
                      <c:pt idx="520">
                        <c:v>0</c:v>
                      </c:pt>
                      <c:pt idx="521">
                        <c:v>0</c:v>
                      </c:pt>
                      <c:pt idx="522">
                        <c:v>0</c:v>
                      </c:pt>
                      <c:pt idx="523">
                        <c:v>0</c:v>
                      </c:pt>
                      <c:pt idx="524">
                        <c:v>0</c:v>
                      </c:pt>
                      <c:pt idx="525">
                        <c:v>0</c:v>
                      </c:pt>
                      <c:pt idx="526">
                        <c:v>0</c:v>
                      </c:pt>
                      <c:pt idx="527">
                        <c:v>0</c:v>
                      </c:pt>
                      <c:pt idx="528">
                        <c:v>0</c:v>
                      </c:pt>
                      <c:pt idx="529">
                        <c:v>0</c:v>
                      </c:pt>
                      <c:pt idx="530">
                        <c:v>0</c:v>
                      </c:pt>
                      <c:pt idx="531">
                        <c:v>0</c:v>
                      </c:pt>
                      <c:pt idx="532">
                        <c:v>0</c:v>
                      </c:pt>
                      <c:pt idx="533">
                        <c:v>0</c:v>
                      </c:pt>
                      <c:pt idx="534">
                        <c:v>0</c:v>
                      </c:pt>
                      <c:pt idx="535">
                        <c:v>0</c:v>
                      </c:pt>
                      <c:pt idx="536">
                        <c:v>0</c:v>
                      </c:pt>
                      <c:pt idx="537">
                        <c:v>0</c:v>
                      </c:pt>
                      <c:pt idx="538">
                        <c:v>0</c:v>
                      </c:pt>
                      <c:pt idx="539">
                        <c:v>0</c:v>
                      </c:pt>
                      <c:pt idx="540">
                        <c:v>0</c:v>
                      </c:pt>
                      <c:pt idx="541">
                        <c:v>0</c:v>
                      </c:pt>
                      <c:pt idx="542">
                        <c:v>0</c:v>
                      </c:pt>
                      <c:pt idx="543">
                        <c:v>0</c:v>
                      </c:pt>
                      <c:pt idx="544">
                        <c:v>0</c:v>
                      </c:pt>
                      <c:pt idx="545">
                        <c:v>0</c:v>
                      </c:pt>
                      <c:pt idx="546">
                        <c:v>0</c:v>
                      </c:pt>
                      <c:pt idx="547">
                        <c:v>0</c:v>
                      </c:pt>
                      <c:pt idx="548">
                        <c:v>0</c:v>
                      </c:pt>
                      <c:pt idx="549">
                        <c:v>0</c:v>
                      </c:pt>
                      <c:pt idx="550">
                        <c:v>0</c:v>
                      </c:pt>
                      <c:pt idx="551">
                        <c:v>0</c:v>
                      </c:pt>
                      <c:pt idx="552">
                        <c:v>0</c:v>
                      </c:pt>
                      <c:pt idx="553">
                        <c:v>0</c:v>
                      </c:pt>
                      <c:pt idx="554">
                        <c:v>0</c:v>
                      </c:pt>
                      <c:pt idx="555">
                        <c:v>0</c:v>
                      </c:pt>
                      <c:pt idx="556">
                        <c:v>0</c:v>
                      </c:pt>
                      <c:pt idx="557">
                        <c:v>0</c:v>
                      </c:pt>
                      <c:pt idx="558">
                        <c:v>0</c:v>
                      </c:pt>
                      <c:pt idx="559">
                        <c:v>0</c:v>
                      </c:pt>
                      <c:pt idx="560">
                        <c:v>0</c:v>
                      </c:pt>
                      <c:pt idx="561">
                        <c:v>0</c:v>
                      </c:pt>
                      <c:pt idx="562">
                        <c:v>0</c:v>
                      </c:pt>
                      <c:pt idx="563">
                        <c:v>0</c:v>
                      </c:pt>
                      <c:pt idx="564">
                        <c:v>0</c:v>
                      </c:pt>
                      <c:pt idx="565">
                        <c:v>0</c:v>
                      </c:pt>
                      <c:pt idx="566">
                        <c:v>0</c:v>
                      </c:pt>
                      <c:pt idx="567">
                        <c:v>0</c:v>
                      </c:pt>
                      <c:pt idx="568">
                        <c:v>0</c:v>
                      </c:pt>
                      <c:pt idx="569">
                        <c:v>0</c:v>
                      </c:pt>
                      <c:pt idx="570">
                        <c:v>0</c:v>
                      </c:pt>
                      <c:pt idx="571">
                        <c:v>0</c:v>
                      </c:pt>
                      <c:pt idx="572">
                        <c:v>0</c:v>
                      </c:pt>
                      <c:pt idx="573">
                        <c:v>0</c:v>
                      </c:pt>
                      <c:pt idx="574">
                        <c:v>0</c:v>
                      </c:pt>
                      <c:pt idx="575">
                        <c:v>0</c:v>
                      </c:pt>
                      <c:pt idx="576">
                        <c:v>0</c:v>
                      </c:pt>
                      <c:pt idx="577">
                        <c:v>0</c:v>
                      </c:pt>
                      <c:pt idx="578">
                        <c:v>0</c:v>
                      </c:pt>
                      <c:pt idx="579">
                        <c:v>0</c:v>
                      </c:pt>
                      <c:pt idx="580">
                        <c:v>0</c:v>
                      </c:pt>
                      <c:pt idx="581">
                        <c:v>0</c:v>
                      </c:pt>
                      <c:pt idx="582">
                        <c:v>0</c:v>
                      </c:pt>
                      <c:pt idx="583">
                        <c:v>0</c:v>
                      </c:pt>
                      <c:pt idx="584">
                        <c:v>0</c:v>
                      </c:pt>
                      <c:pt idx="585">
                        <c:v>0</c:v>
                      </c:pt>
                      <c:pt idx="586">
                        <c:v>0</c:v>
                      </c:pt>
                      <c:pt idx="587">
                        <c:v>0</c:v>
                      </c:pt>
                      <c:pt idx="588">
                        <c:v>0</c:v>
                      </c:pt>
                      <c:pt idx="589">
                        <c:v>0</c:v>
                      </c:pt>
                      <c:pt idx="590">
                        <c:v>0</c:v>
                      </c:pt>
                      <c:pt idx="591">
                        <c:v>0</c:v>
                      </c:pt>
                      <c:pt idx="592">
                        <c:v>0</c:v>
                      </c:pt>
                      <c:pt idx="593">
                        <c:v>0</c:v>
                      </c:pt>
                      <c:pt idx="594">
                        <c:v>0</c:v>
                      </c:pt>
                      <c:pt idx="595">
                        <c:v>0</c:v>
                      </c:pt>
                      <c:pt idx="596">
                        <c:v>0</c:v>
                      </c:pt>
                      <c:pt idx="597">
                        <c:v>0</c:v>
                      </c:pt>
                      <c:pt idx="598">
                        <c:v>0</c:v>
                      </c:pt>
                      <c:pt idx="599">
                        <c:v>0</c:v>
                      </c:pt>
                      <c:pt idx="600">
                        <c:v>0</c:v>
                      </c:pt>
                      <c:pt idx="601">
                        <c:v>0</c:v>
                      </c:pt>
                      <c:pt idx="602">
                        <c:v>0</c:v>
                      </c:pt>
                      <c:pt idx="603">
                        <c:v>0</c:v>
                      </c:pt>
                      <c:pt idx="604">
                        <c:v>0</c:v>
                      </c:pt>
                      <c:pt idx="605">
                        <c:v>0</c:v>
                      </c:pt>
                      <c:pt idx="606">
                        <c:v>0</c:v>
                      </c:pt>
                      <c:pt idx="607">
                        <c:v>0</c:v>
                      </c:pt>
                      <c:pt idx="608">
                        <c:v>0</c:v>
                      </c:pt>
                      <c:pt idx="609">
                        <c:v>0</c:v>
                      </c:pt>
                      <c:pt idx="610">
                        <c:v>0</c:v>
                      </c:pt>
                      <c:pt idx="611">
                        <c:v>0</c:v>
                      </c:pt>
                      <c:pt idx="612">
                        <c:v>0</c:v>
                      </c:pt>
                      <c:pt idx="613">
                        <c:v>0</c:v>
                      </c:pt>
                      <c:pt idx="614">
                        <c:v>0</c:v>
                      </c:pt>
                      <c:pt idx="615">
                        <c:v>0</c:v>
                      </c:pt>
                      <c:pt idx="616">
                        <c:v>0</c:v>
                      </c:pt>
                      <c:pt idx="617">
                        <c:v>0</c:v>
                      </c:pt>
                      <c:pt idx="618">
                        <c:v>0</c:v>
                      </c:pt>
                      <c:pt idx="619">
                        <c:v>0</c:v>
                      </c:pt>
                      <c:pt idx="620">
                        <c:v>0</c:v>
                      </c:pt>
                      <c:pt idx="621">
                        <c:v>0</c:v>
                      </c:pt>
                      <c:pt idx="622">
                        <c:v>0</c:v>
                      </c:pt>
                      <c:pt idx="623">
                        <c:v>0</c:v>
                      </c:pt>
                      <c:pt idx="624">
                        <c:v>0</c:v>
                      </c:pt>
                      <c:pt idx="625">
                        <c:v>0</c:v>
                      </c:pt>
                      <c:pt idx="626">
                        <c:v>0</c:v>
                      </c:pt>
                      <c:pt idx="627">
                        <c:v>0</c:v>
                      </c:pt>
                      <c:pt idx="628">
                        <c:v>0</c:v>
                      </c:pt>
                      <c:pt idx="629">
                        <c:v>0</c:v>
                      </c:pt>
                      <c:pt idx="630">
                        <c:v>0</c:v>
                      </c:pt>
                      <c:pt idx="631">
                        <c:v>0</c:v>
                      </c:pt>
                      <c:pt idx="632">
                        <c:v>0</c:v>
                      </c:pt>
                      <c:pt idx="633">
                        <c:v>0</c:v>
                      </c:pt>
                      <c:pt idx="634">
                        <c:v>0</c:v>
                      </c:pt>
                      <c:pt idx="635">
                        <c:v>0</c:v>
                      </c:pt>
                      <c:pt idx="636">
                        <c:v>0</c:v>
                      </c:pt>
                      <c:pt idx="637">
                        <c:v>0</c:v>
                      </c:pt>
                      <c:pt idx="638">
                        <c:v>0</c:v>
                      </c:pt>
                      <c:pt idx="639">
                        <c:v>0</c:v>
                      </c:pt>
                      <c:pt idx="640">
                        <c:v>0</c:v>
                      </c:pt>
                      <c:pt idx="641">
                        <c:v>0</c:v>
                      </c:pt>
                      <c:pt idx="642">
                        <c:v>0</c:v>
                      </c:pt>
                      <c:pt idx="643">
                        <c:v>0</c:v>
                      </c:pt>
                      <c:pt idx="644">
                        <c:v>0</c:v>
                      </c:pt>
                      <c:pt idx="645">
                        <c:v>0</c:v>
                      </c:pt>
                      <c:pt idx="646">
                        <c:v>0</c:v>
                      </c:pt>
                      <c:pt idx="647">
                        <c:v>0</c:v>
                      </c:pt>
                      <c:pt idx="648">
                        <c:v>1</c:v>
                      </c:pt>
                      <c:pt idx="649">
                        <c:v>1</c:v>
                      </c:pt>
                      <c:pt idx="650">
                        <c:v>1</c:v>
                      </c:pt>
                      <c:pt idx="651">
                        <c:v>1</c:v>
                      </c:pt>
                      <c:pt idx="652">
                        <c:v>1</c:v>
                      </c:pt>
                      <c:pt idx="653">
                        <c:v>1</c:v>
                      </c:pt>
                      <c:pt idx="654">
                        <c:v>1</c:v>
                      </c:pt>
                      <c:pt idx="655">
                        <c:v>1</c:v>
                      </c:pt>
                      <c:pt idx="656">
                        <c:v>1</c:v>
                      </c:pt>
                      <c:pt idx="657">
                        <c:v>1</c:v>
                      </c:pt>
                      <c:pt idx="658">
                        <c:v>1</c:v>
                      </c:pt>
                      <c:pt idx="659">
                        <c:v>1</c:v>
                      </c:pt>
                      <c:pt idx="660">
                        <c:v>1</c:v>
                      </c:pt>
                      <c:pt idx="661">
                        <c:v>1</c:v>
                      </c:pt>
                      <c:pt idx="662">
                        <c:v>1</c:v>
                      </c:pt>
                      <c:pt idx="663">
                        <c:v>1</c:v>
                      </c:pt>
                      <c:pt idx="664">
                        <c:v>1</c:v>
                      </c:pt>
                      <c:pt idx="665">
                        <c:v>1</c:v>
                      </c:pt>
                      <c:pt idx="666">
                        <c:v>1</c:v>
                      </c:pt>
                      <c:pt idx="667">
                        <c:v>1</c:v>
                      </c:pt>
                      <c:pt idx="668">
                        <c:v>1</c:v>
                      </c:pt>
                      <c:pt idx="669">
                        <c:v>1</c:v>
                      </c:pt>
                      <c:pt idx="670">
                        <c:v>1</c:v>
                      </c:pt>
                      <c:pt idx="671">
                        <c:v>0</c:v>
                      </c:pt>
                      <c:pt idx="672">
                        <c:v>0</c:v>
                      </c:pt>
                      <c:pt idx="673">
                        <c:v>1</c:v>
                      </c:pt>
                      <c:pt idx="674">
                        <c:v>1</c:v>
                      </c:pt>
                      <c:pt idx="675">
                        <c:v>1</c:v>
                      </c:pt>
                      <c:pt idx="676">
                        <c:v>1</c:v>
                      </c:pt>
                      <c:pt idx="677">
                        <c:v>1</c:v>
                      </c:pt>
                      <c:pt idx="678">
                        <c:v>1</c:v>
                      </c:pt>
                      <c:pt idx="679">
                        <c:v>1</c:v>
                      </c:pt>
                      <c:pt idx="680">
                        <c:v>1</c:v>
                      </c:pt>
                      <c:pt idx="681">
                        <c:v>1</c:v>
                      </c:pt>
                      <c:pt idx="682">
                        <c:v>1</c:v>
                      </c:pt>
                      <c:pt idx="683">
                        <c:v>1</c:v>
                      </c:pt>
                      <c:pt idx="684">
                        <c:v>1</c:v>
                      </c:pt>
                      <c:pt idx="685">
                        <c:v>1</c:v>
                      </c:pt>
                      <c:pt idx="686">
                        <c:v>1</c:v>
                      </c:pt>
                      <c:pt idx="687">
                        <c:v>1</c:v>
                      </c:pt>
                      <c:pt idx="688">
                        <c:v>1</c:v>
                      </c:pt>
                      <c:pt idx="689">
                        <c:v>1</c:v>
                      </c:pt>
                      <c:pt idx="690">
                        <c:v>1</c:v>
                      </c:pt>
                      <c:pt idx="691">
                        <c:v>1</c:v>
                      </c:pt>
                      <c:pt idx="692">
                        <c:v>1</c:v>
                      </c:pt>
                      <c:pt idx="693">
                        <c:v>1</c:v>
                      </c:pt>
                      <c:pt idx="694">
                        <c:v>0</c:v>
                      </c:pt>
                      <c:pt idx="695">
                        <c:v>0</c:v>
                      </c:pt>
                      <c:pt idx="696">
                        <c:v>0</c:v>
                      </c:pt>
                      <c:pt idx="697">
                        <c:v>0</c:v>
                      </c:pt>
                      <c:pt idx="698">
                        <c:v>0</c:v>
                      </c:pt>
                      <c:pt idx="699">
                        <c:v>0</c:v>
                      </c:pt>
                      <c:pt idx="700">
                        <c:v>0</c:v>
                      </c:pt>
                      <c:pt idx="701">
                        <c:v>0</c:v>
                      </c:pt>
                      <c:pt idx="702">
                        <c:v>0</c:v>
                      </c:pt>
                      <c:pt idx="703">
                        <c:v>0</c:v>
                      </c:pt>
                      <c:pt idx="704">
                        <c:v>0</c:v>
                      </c:pt>
                      <c:pt idx="705">
                        <c:v>0</c:v>
                      </c:pt>
                      <c:pt idx="706">
                        <c:v>0</c:v>
                      </c:pt>
                      <c:pt idx="707">
                        <c:v>0</c:v>
                      </c:pt>
                      <c:pt idx="708">
                        <c:v>0</c:v>
                      </c:pt>
                      <c:pt idx="709">
                        <c:v>0</c:v>
                      </c:pt>
                      <c:pt idx="710">
                        <c:v>0</c:v>
                      </c:pt>
                      <c:pt idx="711">
                        <c:v>0</c:v>
                      </c:pt>
                      <c:pt idx="712">
                        <c:v>0</c:v>
                      </c:pt>
                      <c:pt idx="713">
                        <c:v>0</c:v>
                      </c:pt>
                      <c:pt idx="714">
                        <c:v>0</c:v>
                      </c:pt>
                      <c:pt idx="715">
                        <c:v>0</c:v>
                      </c:pt>
                      <c:pt idx="716">
                        <c:v>0</c:v>
                      </c:pt>
                      <c:pt idx="717">
                        <c:v>0</c:v>
                      </c:pt>
                      <c:pt idx="718">
                        <c:v>0</c:v>
                      </c:pt>
                      <c:pt idx="719">
                        <c:v>0</c:v>
                      </c:pt>
                      <c:pt idx="720">
                        <c:v>0</c:v>
                      </c:pt>
                      <c:pt idx="721">
                        <c:v>0</c:v>
                      </c:pt>
                      <c:pt idx="722">
                        <c:v>0</c:v>
                      </c:pt>
                      <c:pt idx="723">
                        <c:v>0</c:v>
                      </c:pt>
                      <c:pt idx="724">
                        <c:v>0</c:v>
                      </c:pt>
                      <c:pt idx="725">
                        <c:v>0</c:v>
                      </c:pt>
                      <c:pt idx="726">
                        <c:v>0</c:v>
                      </c:pt>
                      <c:pt idx="727">
                        <c:v>0</c:v>
                      </c:pt>
                      <c:pt idx="728">
                        <c:v>0</c:v>
                      </c:pt>
                      <c:pt idx="729">
                        <c:v>0</c:v>
                      </c:pt>
                      <c:pt idx="730">
                        <c:v>0</c:v>
                      </c:pt>
                      <c:pt idx="731">
                        <c:v>0</c:v>
                      </c:pt>
                      <c:pt idx="732">
                        <c:v>0</c:v>
                      </c:pt>
                      <c:pt idx="733">
                        <c:v>0</c:v>
                      </c:pt>
                      <c:pt idx="734">
                        <c:v>0</c:v>
                      </c:pt>
                      <c:pt idx="735">
                        <c:v>0</c:v>
                      </c:pt>
                      <c:pt idx="736">
                        <c:v>0</c:v>
                      </c:pt>
                      <c:pt idx="737">
                        <c:v>0</c:v>
                      </c:pt>
                      <c:pt idx="738">
                        <c:v>0</c:v>
                      </c:pt>
                      <c:pt idx="739">
                        <c:v>0</c:v>
                      </c:pt>
                      <c:pt idx="740">
                        <c:v>0</c:v>
                      </c:pt>
                      <c:pt idx="741">
                        <c:v>0</c:v>
                      </c:pt>
                      <c:pt idx="742">
                        <c:v>0</c:v>
                      </c:pt>
                      <c:pt idx="743">
                        <c:v>0</c:v>
                      </c:pt>
                      <c:pt idx="744">
                        <c:v>0</c:v>
                      </c:pt>
                      <c:pt idx="745">
                        <c:v>0</c:v>
                      </c:pt>
                      <c:pt idx="746">
                        <c:v>0</c:v>
                      </c:pt>
                      <c:pt idx="747">
                        <c:v>0</c:v>
                      </c:pt>
                      <c:pt idx="748">
                        <c:v>0</c:v>
                      </c:pt>
                      <c:pt idx="749">
                        <c:v>0</c:v>
                      </c:pt>
                      <c:pt idx="750">
                        <c:v>0</c:v>
                      </c:pt>
                      <c:pt idx="751">
                        <c:v>0</c:v>
                      </c:pt>
                      <c:pt idx="752">
                        <c:v>0</c:v>
                      </c:pt>
                      <c:pt idx="753">
                        <c:v>0</c:v>
                      </c:pt>
                      <c:pt idx="754">
                        <c:v>0</c:v>
                      </c:pt>
                      <c:pt idx="755">
                        <c:v>0</c:v>
                      </c:pt>
                      <c:pt idx="756">
                        <c:v>0</c:v>
                      </c:pt>
                      <c:pt idx="757">
                        <c:v>0</c:v>
                      </c:pt>
                      <c:pt idx="758">
                        <c:v>0</c:v>
                      </c:pt>
                      <c:pt idx="759">
                        <c:v>0</c:v>
                      </c:pt>
                      <c:pt idx="760">
                        <c:v>0</c:v>
                      </c:pt>
                      <c:pt idx="761">
                        <c:v>0</c:v>
                      </c:pt>
                      <c:pt idx="762">
                        <c:v>0</c:v>
                      </c:pt>
                      <c:pt idx="763">
                        <c:v>0</c:v>
                      </c:pt>
                      <c:pt idx="764">
                        <c:v>0</c:v>
                      </c:pt>
                      <c:pt idx="765">
                        <c:v>0</c:v>
                      </c:pt>
                      <c:pt idx="766">
                        <c:v>0</c:v>
                      </c:pt>
                      <c:pt idx="767">
                        <c:v>0</c:v>
                      </c:pt>
                      <c:pt idx="768">
                        <c:v>0</c:v>
                      </c:pt>
                      <c:pt idx="769">
                        <c:v>0</c:v>
                      </c:pt>
                      <c:pt idx="770">
                        <c:v>0</c:v>
                      </c:pt>
                      <c:pt idx="771">
                        <c:v>0</c:v>
                      </c:pt>
                      <c:pt idx="772">
                        <c:v>0</c:v>
                      </c:pt>
                      <c:pt idx="773">
                        <c:v>0</c:v>
                      </c:pt>
                      <c:pt idx="774">
                        <c:v>0</c:v>
                      </c:pt>
                      <c:pt idx="775">
                        <c:v>0</c:v>
                      </c:pt>
                      <c:pt idx="776">
                        <c:v>0</c:v>
                      </c:pt>
                      <c:pt idx="777">
                        <c:v>0</c:v>
                      </c:pt>
                      <c:pt idx="778">
                        <c:v>0</c:v>
                      </c:pt>
                      <c:pt idx="779">
                        <c:v>0</c:v>
                      </c:pt>
                      <c:pt idx="780">
                        <c:v>0</c:v>
                      </c:pt>
                      <c:pt idx="781">
                        <c:v>0</c:v>
                      </c:pt>
                      <c:pt idx="782">
                        <c:v>0</c:v>
                      </c:pt>
                      <c:pt idx="783">
                        <c:v>0</c:v>
                      </c:pt>
                      <c:pt idx="784">
                        <c:v>0</c:v>
                      </c:pt>
                      <c:pt idx="785">
                        <c:v>0</c:v>
                      </c:pt>
                      <c:pt idx="786">
                        <c:v>0</c:v>
                      </c:pt>
                      <c:pt idx="787">
                        <c:v>0</c:v>
                      </c:pt>
                      <c:pt idx="788">
                        <c:v>0</c:v>
                      </c:pt>
                      <c:pt idx="789">
                        <c:v>0</c:v>
                      </c:pt>
                      <c:pt idx="790">
                        <c:v>0</c:v>
                      </c:pt>
                      <c:pt idx="791">
                        <c:v>0</c:v>
                      </c:pt>
                      <c:pt idx="792">
                        <c:v>0</c:v>
                      </c:pt>
                      <c:pt idx="793">
                        <c:v>0</c:v>
                      </c:pt>
                      <c:pt idx="794">
                        <c:v>0</c:v>
                      </c:pt>
                      <c:pt idx="795">
                        <c:v>0</c:v>
                      </c:pt>
                      <c:pt idx="796">
                        <c:v>0</c:v>
                      </c:pt>
                      <c:pt idx="797">
                        <c:v>0</c:v>
                      </c:pt>
                      <c:pt idx="798">
                        <c:v>0</c:v>
                      </c:pt>
                      <c:pt idx="799">
                        <c:v>0</c:v>
                      </c:pt>
                      <c:pt idx="800">
                        <c:v>0</c:v>
                      </c:pt>
                      <c:pt idx="801">
                        <c:v>0</c:v>
                      </c:pt>
                      <c:pt idx="802">
                        <c:v>0</c:v>
                      </c:pt>
                      <c:pt idx="803">
                        <c:v>0</c:v>
                      </c:pt>
                      <c:pt idx="804">
                        <c:v>0</c:v>
                      </c:pt>
                      <c:pt idx="805">
                        <c:v>0</c:v>
                      </c:pt>
                      <c:pt idx="806">
                        <c:v>0</c:v>
                      </c:pt>
                      <c:pt idx="807">
                        <c:v>0</c:v>
                      </c:pt>
                      <c:pt idx="808">
                        <c:v>0</c:v>
                      </c:pt>
                      <c:pt idx="809">
                        <c:v>0</c:v>
                      </c:pt>
                      <c:pt idx="810">
                        <c:v>0</c:v>
                      </c:pt>
                      <c:pt idx="811">
                        <c:v>0</c:v>
                      </c:pt>
                      <c:pt idx="812">
                        <c:v>0</c:v>
                      </c:pt>
                      <c:pt idx="813">
                        <c:v>0</c:v>
                      </c:pt>
                      <c:pt idx="814">
                        <c:v>0</c:v>
                      </c:pt>
                      <c:pt idx="815">
                        <c:v>0</c:v>
                      </c:pt>
                      <c:pt idx="816">
                        <c:v>0</c:v>
                      </c:pt>
                      <c:pt idx="817">
                        <c:v>0</c:v>
                      </c:pt>
                      <c:pt idx="818">
                        <c:v>0</c:v>
                      </c:pt>
                      <c:pt idx="819">
                        <c:v>0</c:v>
                      </c:pt>
                      <c:pt idx="820">
                        <c:v>0</c:v>
                      </c:pt>
                      <c:pt idx="821">
                        <c:v>0</c:v>
                      </c:pt>
                      <c:pt idx="822">
                        <c:v>0</c:v>
                      </c:pt>
                      <c:pt idx="823">
                        <c:v>0</c:v>
                      </c:pt>
                      <c:pt idx="824">
                        <c:v>0</c:v>
                      </c:pt>
                      <c:pt idx="825">
                        <c:v>0</c:v>
                      </c:pt>
                      <c:pt idx="826">
                        <c:v>0</c:v>
                      </c:pt>
                      <c:pt idx="827">
                        <c:v>0</c:v>
                      </c:pt>
                      <c:pt idx="828">
                        <c:v>0</c:v>
                      </c:pt>
                      <c:pt idx="829">
                        <c:v>0</c:v>
                      </c:pt>
                      <c:pt idx="830">
                        <c:v>0</c:v>
                      </c:pt>
                      <c:pt idx="831">
                        <c:v>0</c:v>
                      </c:pt>
                      <c:pt idx="832">
                        <c:v>0</c:v>
                      </c:pt>
                      <c:pt idx="833">
                        <c:v>0</c:v>
                      </c:pt>
                      <c:pt idx="834">
                        <c:v>0</c:v>
                      </c:pt>
                      <c:pt idx="835">
                        <c:v>0</c:v>
                      </c:pt>
                      <c:pt idx="836">
                        <c:v>0</c:v>
                      </c:pt>
                      <c:pt idx="837">
                        <c:v>0</c:v>
                      </c:pt>
                      <c:pt idx="838">
                        <c:v>0</c:v>
                      </c:pt>
                      <c:pt idx="839">
                        <c:v>0</c:v>
                      </c:pt>
                      <c:pt idx="840">
                        <c:v>0</c:v>
                      </c:pt>
                      <c:pt idx="841">
                        <c:v>0</c:v>
                      </c:pt>
                      <c:pt idx="842">
                        <c:v>0</c:v>
                      </c:pt>
                      <c:pt idx="843">
                        <c:v>0</c:v>
                      </c:pt>
                      <c:pt idx="844">
                        <c:v>0</c:v>
                      </c:pt>
                      <c:pt idx="845">
                        <c:v>0</c:v>
                      </c:pt>
                      <c:pt idx="846">
                        <c:v>1</c:v>
                      </c:pt>
                      <c:pt idx="847">
                        <c:v>1</c:v>
                      </c:pt>
                      <c:pt idx="848">
                        <c:v>1</c:v>
                      </c:pt>
                      <c:pt idx="849">
                        <c:v>1</c:v>
                      </c:pt>
                      <c:pt idx="850">
                        <c:v>1</c:v>
                      </c:pt>
                      <c:pt idx="851">
                        <c:v>1</c:v>
                      </c:pt>
                      <c:pt idx="852">
                        <c:v>1</c:v>
                      </c:pt>
                      <c:pt idx="853">
                        <c:v>1</c:v>
                      </c:pt>
                      <c:pt idx="854">
                        <c:v>1</c:v>
                      </c:pt>
                      <c:pt idx="855">
                        <c:v>1</c:v>
                      </c:pt>
                      <c:pt idx="856">
                        <c:v>1</c:v>
                      </c:pt>
                      <c:pt idx="857">
                        <c:v>1</c:v>
                      </c:pt>
                      <c:pt idx="858">
                        <c:v>1</c:v>
                      </c:pt>
                      <c:pt idx="859">
                        <c:v>1</c:v>
                      </c:pt>
                      <c:pt idx="860">
                        <c:v>1</c:v>
                      </c:pt>
                      <c:pt idx="861">
                        <c:v>1</c:v>
                      </c:pt>
                      <c:pt idx="862">
                        <c:v>1</c:v>
                      </c:pt>
                      <c:pt idx="863">
                        <c:v>1</c:v>
                      </c:pt>
                      <c:pt idx="864">
                        <c:v>1</c:v>
                      </c:pt>
                      <c:pt idx="865">
                        <c:v>1</c:v>
                      </c:pt>
                      <c:pt idx="866">
                        <c:v>1</c:v>
                      </c:pt>
                      <c:pt idx="867">
                        <c:v>1</c:v>
                      </c:pt>
                      <c:pt idx="868">
                        <c:v>0</c:v>
                      </c:pt>
                      <c:pt idx="869">
                        <c:v>0</c:v>
                      </c:pt>
                      <c:pt idx="870">
                        <c:v>0</c:v>
                      </c:pt>
                      <c:pt idx="871">
                        <c:v>0</c:v>
                      </c:pt>
                      <c:pt idx="872">
                        <c:v>0</c:v>
                      </c:pt>
                      <c:pt idx="873">
                        <c:v>0</c:v>
                      </c:pt>
                      <c:pt idx="874">
                        <c:v>0</c:v>
                      </c:pt>
                      <c:pt idx="875">
                        <c:v>0</c:v>
                      </c:pt>
                      <c:pt idx="876">
                        <c:v>0</c:v>
                      </c:pt>
                      <c:pt idx="877">
                        <c:v>0</c:v>
                      </c:pt>
                      <c:pt idx="878">
                        <c:v>0</c:v>
                      </c:pt>
                      <c:pt idx="879">
                        <c:v>0</c:v>
                      </c:pt>
                      <c:pt idx="880">
                        <c:v>0</c:v>
                      </c:pt>
                      <c:pt idx="881">
                        <c:v>0</c:v>
                      </c:pt>
                      <c:pt idx="882">
                        <c:v>0</c:v>
                      </c:pt>
                      <c:pt idx="883">
                        <c:v>0</c:v>
                      </c:pt>
                      <c:pt idx="884">
                        <c:v>0</c:v>
                      </c:pt>
                      <c:pt idx="885">
                        <c:v>0</c:v>
                      </c:pt>
                      <c:pt idx="886">
                        <c:v>0</c:v>
                      </c:pt>
                      <c:pt idx="887">
                        <c:v>0</c:v>
                      </c:pt>
                      <c:pt idx="888">
                        <c:v>0</c:v>
                      </c:pt>
                      <c:pt idx="889">
                        <c:v>0</c:v>
                      </c:pt>
                      <c:pt idx="890">
                        <c:v>0</c:v>
                      </c:pt>
                      <c:pt idx="891">
                        <c:v>0</c:v>
                      </c:pt>
                      <c:pt idx="892">
                        <c:v>0</c:v>
                      </c:pt>
                      <c:pt idx="893">
                        <c:v>0</c:v>
                      </c:pt>
                      <c:pt idx="894">
                        <c:v>0</c:v>
                      </c:pt>
                      <c:pt idx="895">
                        <c:v>0</c:v>
                      </c:pt>
                      <c:pt idx="896">
                        <c:v>0</c:v>
                      </c:pt>
                      <c:pt idx="897">
                        <c:v>0</c:v>
                      </c:pt>
                      <c:pt idx="898">
                        <c:v>0</c:v>
                      </c:pt>
                      <c:pt idx="899">
                        <c:v>0</c:v>
                      </c:pt>
                      <c:pt idx="900">
                        <c:v>0</c:v>
                      </c:pt>
                      <c:pt idx="901">
                        <c:v>0</c:v>
                      </c:pt>
                      <c:pt idx="902">
                        <c:v>0</c:v>
                      </c:pt>
                      <c:pt idx="903">
                        <c:v>0</c:v>
                      </c:pt>
                      <c:pt idx="904">
                        <c:v>0</c:v>
                      </c:pt>
                      <c:pt idx="905">
                        <c:v>0</c:v>
                      </c:pt>
                      <c:pt idx="906">
                        <c:v>0</c:v>
                      </c:pt>
                      <c:pt idx="907">
                        <c:v>0</c:v>
                      </c:pt>
                      <c:pt idx="908">
                        <c:v>0</c:v>
                      </c:pt>
                      <c:pt idx="909">
                        <c:v>0</c:v>
                      </c:pt>
                      <c:pt idx="910">
                        <c:v>0</c:v>
                      </c:pt>
                      <c:pt idx="911">
                        <c:v>0</c:v>
                      </c:pt>
                      <c:pt idx="912">
                        <c:v>0</c:v>
                      </c:pt>
                      <c:pt idx="913">
                        <c:v>0</c:v>
                      </c:pt>
                      <c:pt idx="914">
                        <c:v>0</c:v>
                      </c:pt>
                      <c:pt idx="915">
                        <c:v>0</c:v>
                      </c:pt>
                      <c:pt idx="916">
                        <c:v>0</c:v>
                      </c:pt>
                      <c:pt idx="917">
                        <c:v>0</c:v>
                      </c:pt>
                      <c:pt idx="918">
                        <c:v>0</c:v>
                      </c:pt>
                      <c:pt idx="919">
                        <c:v>0</c:v>
                      </c:pt>
                      <c:pt idx="920">
                        <c:v>0</c:v>
                      </c:pt>
                      <c:pt idx="921">
                        <c:v>0</c:v>
                      </c:pt>
                      <c:pt idx="922">
                        <c:v>0</c:v>
                      </c:pt>
                      <c:pt idx="923">
                        <c:v>0</c:v>
                      </c:pt>
                      <c:pt idx="924">
                        <c:v>0</c:v>
                      </c:pt>
                      <c:pt idx="925">
                        <c:v>0</c:v>
                      </c:pt>
                      <c:pt idx="926">
                        <c:v>0</c:v>
                      </c:pt>
                      <c:pt idx="927">
                        <c:v>0</c:v>
                      </c:pt>
                      <c:pt idx="928">
                        <c:v>0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0</c:v>
                      </c:pt>
                      <c:pt idx="932">
                        <c:v>0</c:v>
                      </c:pt>
                      <c:pt idx="933">
                        <c:v>0</c:v>
                      </c:pt>
                      <c:pt idx="934">
                        <c:v>0</c:v>
                      </c:pt>
                      <c:pt idx="935">
                        <c:v>0</c:v>
                      </c:pt>
                      <c:pt idx="936">
                        <c:v>0</c:v>
                      </c:pt>
                      <c:pt idx="937">
                        <c:v>0</c:v>
                      </c:pt>
                      <c:pt idx="938">
                        <c:v>0</c:v>
                      </c:pt>
                      <c:pt idx="939">
                        <c:v>0</c:v>
                      </c:pt>
                      <c:pt idx="940">
                        <c:v>0</c:v>
                      </c:pt>
                      <c:pt idx="941">
                        <c:v>0</c:v>
                      </c:pt>
                      <c:pt idx="942">
                        <c:v>0</c:v>
                      </c:pt>
                      <c:pt idx="943">
                        <c:v>0</c:v>
                      </c:pt>
                      <c:pt idx="944">
                        <c:v>0</c:v>
                      </c:pt>
                      <c:pt idx="945">
                        <c:v>0</c:v>
                      </c:pt>
                      <c:pt idx="946">
                        <c:v>0</c:v>
                      </c:pt>
                      <c:pt idx="947">
                        <c:v>0</c:v>
                      </c:pt>
                      <c:pt idx="948">
                        <c:v>0</c:v>
                      </c:pt>
                      <c:pt idx="949">
                        <c:v>0</c:v>
                      </c:pt>
                      <c:pt idx="950">
                        <c:v>0</c:v>
                      </c:pt>
                      <c:pt idx="951">
                        <c:v>0</c:v>
                      </c:pt>
                      <c:pt idx="952">
                        <c:v>0</c:v>
                      </c:pt>
                      <c:pt idx="953">
                        <c:v>0</c:v>
                      </c:pt>
                      <c:pt idx="954">
                        <c:v>0</c:v>
                      </c:pt>
                      <c:pt idx="955">
                        <c:v>0</c:v>
                      </c:pt>
                      <c:pt idx="956">
                        <c:v>0</c:v>
                      </c:pt>
                      <c:pt idx="957">
                        <c:v>0</c:v>
                      </c:pt>
                      <c:pt idx="958">
                        <c:v>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  <c:pt idx="1003">
                        <c:v>0</c:v>
                      </c:pt>
                      <c:pt idx="1004">
                        <c:v>0</c:v>
                      </c:pt>
                      <c:pt idx="1005">
                        <c:v>0</c:v>
                      </c:pt>
                      <c:pt idx="1006">
                        <c:v>0</c:v>
                      </c:pt>
                      <c:pt idx="1007">
                        <c:v>0</c:v>
                      </c:pt>
                      <c:pt idx="1008">
                        <c:v>0</c:v>
                      </c:pt>
                      <c:pt idx="1009">
                        <c:v>0</c:v>
                      </c:pt>
                      <c:pt idx="1010">
                        <c:v>0</c:v>
                      </c:pt>
                      <c:pt idx="1011">
                        <c:v>0</c:v>
                      </c:pt>
                      <c:pt idx="1012">
                        <c:v>0</c:v>
                      </c:pt>
                      <c:pt idx="1013">
                        <c:v>0</c:v>
                      </c:pt>
                      <c:pt idx="1014">
                        <c:v>0</c:v>
                      </c:pt>
                      <c:pt idx="1015">
                        <c:v>0</c:v>
                      </c:pt>
                      <c:pt idx="1016">
                        <c:v>0</c:v>
                      </c:pt>
                      <c:pt idx="1017">
                        <c:v>0</c:v>
                      </c:pt>
                      <c:pt idx="1018">
                        <c:v>0</c:v>
                      </c:pt>
                      <c:pt idx="1019">
                        <c:v>0</c:v>
                      </c:pt>
                      <c:pt idx="1020">
                        <c:v>0</c:v>
                      </c:pt>
                      <c:pt idx="1021">
                        <c:v>0</c:v>
                      </c:pt>
                      <c:pt idx="1022">
                        <c:v>0</c:v>
                      </c:pt>
                      <c:pt idx="1023">
                        <c:v>0</c:v>
                      </c:pt>
                      <c:pt idx="1024">
                        <c:v>0</c:v>
                      </c:pt>
                      <c:pt idx="1025">
                        <c:v>0</c:v>
                      </c:pt>
                      <c:pt idx="1026">
                        <c:v>0</c:v>
                      </c:pt>
                      <c:pt idx="1027">
                        <c:v>0</c:v>
                      </c:pt>
                      <c:pt idx="1028">
                        <c:v>0</c:v>
                      </c:pt>
                      <c:pt idx="1029">
                        <c:v>0</c:v>
                      </c:pt>
                      <c:pt idx="1030">
                        <c:v>0</c:v>
                      </c:pt>
                      <c:pt idx="1031">
                        <c:v>0</c:v>
                      </c:pt>
                      <c:pt idx="1032">
                        <c:v>0</c:v>
                      </c:pt>
                      <c:pt idx="1033">
                        <c:v>0</c:v>
                      </c:pt>
                      <c:pt idx="1034">
                        <c:v>0</c:v>
                      </c:pt>
                      <c:pt idx="1035">
                        <c:v>0</c:v>
                      </c:pt>
                      <c:pt idx="1036">
                        <c:v>0</c:v>
                      </c:pt>
                      <c:pt idx="1037">
                        <c:v>0</c:v>
                      </c:pt>
                      <c:pt idx="1038">
                        <c:v>0</c:v>
                      </c:pt>
                      <c:pt idx="1039">
                        <c:v>0</c:v>
                      </c:pt>
                      <c:pt idx="1040">
                        <c:v>0</c:v>
                      </c:pt>
                      <c:pt idx="1041">
                        <c:v>0</c:v>
                      </c:pt>
                      <c:pt idx="1042">
                        <c:v>0</c:v>
                      </c:pt>
                      <c:pt idx="1043">
                        <c:v>0</c:v>
                      </c:pt>
                      <c:pt idx="1044">
                        <c:v>0</c:v>
                      </c:pt>
                      <c:pt idx="1045">
                        <c:v>0</c:v>
                      </c:pt>
                      <c:pt idx="1046">
                        <c:v>0</c:v>
                      </c:pt>
                      <c:pt idx="1047">
                        <c:v>0</c:v>
                      </c:pt>
                      <c:pt idx="1048">
                        <c:v>0</c:v>
                      </c:pt>
                      <c:pt idx="1049">
                        <c:v>0</c:v>
                      </c:pt>
                      <c:pt idx="1050">
                        <c:v>0</c:v>
                      </c:pt>
                      <c:pt idx="1051">
                        <c:v>0</c:v>
                      </c:pt>
                      <c:pt idx="1052">
                        <c:v>0</c:v>
                      </c:pt>
                      <c:pt idx="1053">
                        <c:v>0</c:v>
                      </c:pt>
                      <c:pt idx="1054">
                        <c:v>0</c:v>
                      </c:pt>
                      <c:pt idx="1055">
                        <c:v>0</c:v>
                      </c:pt>
                      <c:pt idx="1056">
                        <c:v>0</c:v>
                      </c:pt>
                      <c:pt idx="1057">
                        <c:v>0</c:v>
                      </c:pt>
                      <c:pt idx="1058">
                        <c:v>0</c:v>
                      </c:pt>
                      <c:pt idx="1059">
                        <c:v>0</c:v>
                      </c:pt>
                      <c:pt idx="1060">
                        <c:v>0</c:v>
                      </c:pt>
                      <c:pt idx="1061">
                        <c:v>0</c:v>
                      </c:pt>
                      <c:pt idx="1062">
                        <c:v>0</c:v>
                      </c:pt>
                      <c:pt idx="1063">
                        <c:v>0</c:v>
                      </c:pt>
                      <c:pt idx="1064">
                        <c:v>0</c:v>
                      </c:pt>
                      <c:pt idx="1065">
                        <c:v>0</c:v>
                      </c:pt>
                      <c:pt idx="1066">
                        <c:v>0</c:v>
                      </c:pt>
                      <c:pt idx="1067">
                        <c:v>0</c:v>
                      </c:pt>
                      <c:pt idx="1068">
                        <c:v>0</c:v>
                      </c:pt>
                      <c:pt idx="1069">
                        <c:v>0</c:v>
                      </c:pt>
                      <c:pt idx="1070">
                        <c:v>0</c:v>
                      </c:pt>
                      <c:pt idx="1071">
                        <c:v>0</c:v>
                      </c:pt>
                      <c:pt idx="1072">
                        <c:v>0</c:v>
                      </c:pt>
                      <c:pt idx="1073">
                        <c:v>0</c:v>
                      </c:pt>
                      <c:pt idx="1074">
                        <c:v>0</c:v>
                      </c:pt>
                      <c:pt idx="1075">
                        <c:v>0</c:v>
                      </c:pt>
                      <c:pt idx="1076">
                        <c:v>0</c:v>
                      </c:pt>
                      <c:pt idx="1077">
                        <c:v>0</c:v>
                      </c:pt>
                      <c:pt idx="1078">
                        <c:v>0</c:v>
                      </c:pt>
                      <c:pt idx="1079">
                        <c:v>0</c:v>
                      </c:pt>
                      <c:pt idx="1080">
                        <c:v>0</c:v>
                      </c:pt>
                      <c:pt idx="1081">
                        <c:v>0</c:v>
                      </c:pt>
                      <c:pt idx="1082">
                        <c:v>0</c:v>
                      </c:pt>
                      <c:pt idx="1083">
                        <c:v>0</c:v>
                      </c:pt>
                      <c:pt idx="1084">
                        <c:v>0</c:v>
                      </c:pt>
                      <c:pt idx="1085">
                        <c:v>0</c:v>
                      </c:pt>
                      <c:pt idx="1086">
                        <c:v>0</c:v>
                      </c:pt>
                      <c:pt idx="1087">
                        <c:v>0</c:v>
                      </c:pt>
                      <c:pt idx="1088">
                        <c:v>0</c:v>
                      </c:pt>
                      <c:pt idx="1089">
                        <c:v>0</c:v>
                      </c:pt>
                      <c:pt idx="1090">
                        <c:v>0</c:v>
                      </c:pt>
                      <c:pt idx="1091">
                        <c:v>0</c:v>
                      </c:pt>
                      <c:pt idx="1092">
                        <c:v>0</c:v>
                      </c:pt>
                      <c:pt idx="1093">
                        <c:v>0</c:v>
                      </c:pt>
                      <c:pt idx="1094">
                        <c:v>0</c:v>
                      </c:pt>
                      <c:pt idx="1095">
                        <c:v>0</c:v>
                      </c:pt>
                      <c:pt idx="1096">
                        <c:v>0</c:v>
                      </c:pt>
                      <c:pt idx="1097">
                        <c:v>0</c:v>
                      </c:pt>
                      <c:pt idx="1098">
                        <c:v>0</c:v>
                      </c:pt>
                      <c:pt idx="1099">
                        <c:v>0</c:v>
                      </c:pt>
                      <c:pt idx="1100">
                        <c:v>0</c:v>
                      </c:pt>
                      <c:pt idx="1101">
                        <c:v>0</c:v>
                      </c:pt>
                      <c:pt idx="1102">
                        <c:v>0</c:v>
                      </c:pt>
                      <c:pt idx="1103">
                        <c:v>0</c:v>
                      </c:pt>
                      <c:pt idx="1104">
                        <c:v>0</c:v>
                      </c:pt>
                      <c:pt idx="1105">
                        <c:v>0</c:v>
                      </c:pt>
                      <c:pt idx="1106">
                        <c:v>0</c:v>
                      </c:pt>
                      <c:pt idx="1107">
                        <c:v>0</c:v>
                      </c:pt>
                      <c:pt idx="1108">
                        <c:v>0</c:v>
                      </c:pt>
                      <c:pt idx="1109">
                        <c:v>0</c:v>
                      </c:pt>
                      <c:pt idx="1110">
                        <c:v>0</c:v>
                      </c:pt>
                      <c:pt idx="1111">
                        <c:v>0</c:v>
                      </c:pt>
                      <c:pt idx="1112">
                        <c:v>0</c:v>
                      </c:pt>
                      <c:pt idx="1113">
                        <c:v>0</c:v>
                      </c:pt>
                      <c:pt idx="1114">
                        <c:v>0</c:v>
                      </c:pt>
                      <c:pt idx="1115">
                        <c:v>0</c:v>
                      </c:pt>
                      <c:pt idx="1116">
                        <c:v>0</c:v>
                      </c:pt>
                      <c:pt idx="1117">
                        <c:v>0</c:v>
                      </c:pt>
                      <c:pt idx="1118">
                        <c:v>0</c:v>
                      </c:pt>
                      <c:pt idx="1119">
                        <c:v>0</c:v>
                      </c:pt>
                      <c:pt idx="1120">
                        <c:v>0</c:v>
                      </c:pt>
                      <c:pt idx="1121">
                        <c:v>0</c:v>
                      </c:pt>
                      <c:pt idx="1122">
                        <c:v>0</c:v>
                      </c:pt>
                      <c:pt idx="1123">
                        <c:v>0</c:v>
                      </c:pt>
                      <c:pt idx="1124">
                        <c:v>0</c:v>
                      </c:pt>
                      <c:pt idx="1125">
                        <c:v>0</c:v>
                      </c:pt>
                      <c:pt idx="1126">
                        <c:v>0</c:v>
                      </c:pt>
                      <c:pt idx="1127">
                        <c:v>0</c:v>
                      </c:pt>
                      <c:pt idx="1128">
                        <c:v>0</c:v>
                      </c:pt>
                      <c:pt idx="1129">
                        <c:v>0</c:v>
                      </c:pt>
                      <c:pt idx="1130">
                        <c:v>0</c:v>
                      </c:pt>
                      <c:pt idx="1131">
                        <c:v>0</c:v>
                      </c:pt>
                      <c:pt idx="1132">
                        <c:v>0</c:v>
                      </c:pt>
                      <c:pt idx="1133">
                        <c:v>0</c:v>
                      </c:pt>
                      <c:pt idx="1134">
                        <c:v>0</c:v>
                      </c:pt>
                      <c:pt idx="1135">
                        <c:v>0</c:v>
                      </c:pt>
                      <c:pt idx="1136">
                        <c:v>0</c:v>
                      </c:pt>
                      <c:pt idx="1137">
                        <c:v>0</c:v>
                      </c:pt>
                      <c:pt idx="1138">
                        <c:v>0</c:v>
                      </c:pt>
                      <c:pt idx="1139">
                        <c:v>0</c:v>
                      </c:pt>
                      <c:pt idx="1140">
                        <c:v>0</c:v>
                      </c:pt>
                      <c:pt idx="1141">
                        <c:v>0</c:v>
                      </c:pt>
                      <c:pt idx="1142">
                        <c:v>0</c:v>
                      </c:pt>
                      <c:pt idx="1143">
                        <c:v>0</c:v>
                      </c:pt>
                      <c:pt idx="1144">
                        <c:v>0</c:v>
                      </c:pt>
                      <c:pt idx="1145">
                        <c:v>0</c:v>
                      </c:pt>
                      <c:pt idx="1146">
                        <c:v>0</c:v>
                      </c:pt>
                      <c:pt idx="1147">
                        <c:v>0</c:v>
                      </c:pt>
                      <c:pt idx="1148">
                        <c:v>0</c:v>
                      </c:pt>
                      <c:pt idx="1149">
                        <c:v>0</c:v>
                      </c:pt>
                      <c:pt idx="1150">
                        <c:v>0</c:v>
                      </c:pt>
                      <c:pt idx="1151">
                        <c:v>0</c:v>
                      </c:pt>
                      <c:pt idx="1152">
                        <c:v>0</c:v>
                      </c:pt>
                      <c:pt idx="1153">
                        <c:v>0</c:v>
                      </c:pt>
                      <c:pt idx="1154">
                        <c:v>0</c:v>
                      </c:pt>
                      <c:pt idx="1155">
                        <c:v>0</c:v>
                      </c:pt>
                      <c:pt idx="1156">
                        <c:v>0</c:v>
                      </c:pt>
                      <c:pt idx="1157">
                        <c:v>0</c:v>
                      </c:pt>
                      <c:pt idx="1158">
                        <c:v>1</c:v>
                      </c:pt>
                      <c:pt idx="1159">
                        <c:v>1</c:v>
                      </c:pt>
                      <c:pt idx="1160">
                        <c:v>1</c:v>
                      </c:pt>
                      <c:pt idx="1161">
                        <c:v>1</c:v>
                      </c:pt>
                      <c:pt idx="1162">
                        <c:v>1</c:v>
                      </c:pt>
                      <c:pt idx="1163">
                        <c:v>1</c:v>
                      </c:pt>
                      <c:pt idx="1164">
                        <c:v>1</c:v>
                      </c:pt>
                      <c:pt idx="1165">
                        <c:v>1</c:v>
                      </c:pt>
                      <c:pt idx="1166">
                        <c:v>1</c:v>
                      </c:pt>
                      <c:pt idx="1167">
                        <c:v>1</c:v>
                      </c:pt>
                      <c:pt idx="1168">
                        <c:v>1</c:v>
                      </c:pt>
                      <c:pt idx="1169">
                        <c:v>1</c:v>
                      </c:pt>
                      <c:pt idx="1170">
                        <c:v>1</c:v>
                      </c:pt>
                      <c:pt idx="1171">
                        <c:v>1</c:v>
                      </c:pt>
                      <c:pt idx="1172">
                        <c:v>1</c:v>
                      </c:pt>
                      <c:pt idx="1173">
                        <c:v>1</c:v>
                      </c:pt>
                      <c:pt idx="1174">
                        <c:v>1</c:v>
                      </c:pt>
                      <c:pt idx="1175">
                        <c:v>1</c:v>
                      </c:pt>
                      <c:pt idx="1176">
                        <c:v>1</c:v>
                      </c:pt>
                      <c:pt idx="1177">
                        <c:v>1</c:v>
                      </c:pt>
                      <c:pt idx="1178">
                        <c:v>1</c:v>
                      </c:pt>
                      <c:pt idx="1179">
                        <c:v>0</c:v>
                      </c:pt>
                      <c:pt idx="1180">
                        <c:v>0</c:v>
                      </c:pt>
                      <c:pt idx="1181">
                        <c:v>0</c:v>
                      </c:pt>
                      <c:pt idx="1182">
                        <c:v>0</c:v>
                      </c:pt>
                      <c:pt idx="1183">
                        <c:v>0</c:v>
                      </c:pt>
                      <c:pt idx="1184">
                        <c:v>0</c:v>
                      </c:pt>
                      <c:pt idx="1185">
                        <c:v>0</c:v>
                      </c:pt>
                      <c:pt idx="1186">
                        <c:v>0</c:v>
                      </c:pt>
                      <c:pt idx="1187">
                        <c:v>0</c:v>
                      </c:pt>
                      <c:pt idx="1188">
                        <c:v>0</c:v>
                      </c:pt>
                      <c:pt idx="1189">
                        <c:v>0</c:v>
                      </c:pt>
                      <c:pt idx="1190">
                        <c:v>0</c:v>
                      </c:pt>
                      <c:pt idx="1191">
                        <c:v>0</c:v>
                      </c:pt>
                      <c:pt idx="1192">
                        <c:v>0</c:v>
                      </c:pt>
                      <c:pt idx="1193">
                        <c:v>0</c:v>
                      </c:pt>
                      <c:pt idx="1194">
                        <c:v>0</c:v>
                      </c:pt>
                      <c:pt idx="1195">
                        <c:v>0</c:v>
                      </c:pt>
                      <c:pt idx="1196">
                        <c:v>0</c:v>
                      </c:pt>
                      <c:pt idx="1197">
                        <c:v>0</c:v>
                      </c:pt>
                      <c:pt idx="1198">
                        <c:v>0</c:v>
                      </c:pt>
                      <c:pt idx="1199">
                        <c:v>0</c:v>
                      </c:pt>
                      <c:pt idx="1200">
                        <c:v>0</c:v>
                      </c:pt>
                      <c:pt idx="1201">
                        <c:v>0</c:v>
                      </c:pt>
                      <c:pt idx="1202">
                        <c:v>0</c:v>
                      </c:pt>
                      <c:pt idx="1203">
                        <c:v>0</c:v>
                      </c:pt>
                      <c:pt idx="1204">
                        <c:v>0</c:v>
                      </c:pt>
                      <c:pt idx="1205">
                        <c:v>0</c:v>
                      </c:pt>
                      <c:pt idx="1206">
                        <c:v>0</c:v>
                      </c:pt>
                      <c:pt idx="1207">
                        <c:v>0</c:v>
                      </c:pt>
                      <c:pt idx="1208">
                        <c:v>0</c:v>
                      </c:pt>
                      <c:pt idx="1209">
                        <c:v>0</c:v>
                      </c:pt>
                      <c:pt idx="1210">
                        <c:v>0</c:v>
                      </c:pt>
                      <c:pt idx="1211">
                        <c:v>0</c:v>
                      </c:pt>
                      <c:pt idx="1212">
                        <c:v>0</c:v>
                      </c:pt>
                      <c:pt idx="1213">
                        <c:v>0</c:v>
                      </c:pt>
                      <c:pt idx="1214">
                        <c:v>0</c:v>
                      </c:pt>
                      <c:pt idx="1215">
                        <c:v>0</c:v>
                      </c:pt>
                      <c:pt idx="1216">
                        <c:v>0</c:v>
                      </c:pt>
                      <c:pt idx="1217">
                        <c:v>0</c:v>
                      </c:pt>
                      <c:pt idx="1218">
                        <c:v>0</c:v>
                      </c:pt>
                      <c:pt idx="1219">
                        <c:v>0</c:v>
                      </c:pt>
                      <c:pt idx="1220">
                        <c:v>0</c:v>
                      </c:pt>
                      <c:pt idx="1221">
                        <c:v>0</c:v>
                      </c:pt>
                      <c:pt idx="1222">
                        <c:v>0</c:v>
                      </c:pt>
                      <c:pt idx="1223">
                        <c:v>0</c:v>
                      </c:pt>
                      <c:pt idx="1224">
                        <c:v>0</c:v>
                      </c:pt>
                      <c:pt idx="1225">
                        <c:v>0</c:v>
                      </c:pt>
                      <c:pt idx="1226">
                        <c:v>0</c:v>
                      </c:pt>
                      <c:pt idx="1227">
                        <c:v>0</c:v>
                      </c:pt>
                      <c:pt idx="1228">
                        <c:v>0</c:v>
                      </c:pt>
                      <c:pt idx="1229">
                        <c:v>0</c:v>
                      </c:pt>
                      <c:pt idx="1230">
                        <c:v>0</c:v>
                      </c:pt>
                      <c:pt idx="1231">
                        <c:v>0</c:v>
                      </c:pt>
                      <c:pt idx="1232">
                        <c:v>0</c:v>
                      </c:pt>
                      <c:pt idx="1233">
                        <c:v>0</c:v>
                      </c:pt>
                      <c:pt idx="1234">
                        <c:v>0</c:v>
                      </c:pt>
                      <c:pt idx="1235">
                        <c:v>0</c:v>
                      </c:pt>
                      <c:pt idx="1236">
                        <c:v>0</c:v>
                      </c:pt>
                      <c:pt idx="1237">
                        <c:v>0</c:v>
                      </c:pt>
                      <c:pt idx="1238">
                        <c:v>0</c:v>
                      </c:pt>
                      <c:pt idx="1239">
                        <c:v>0</c:v>
                      </c:pt>
                      <c:pt idx="1240">
                        <c:v>0</c:v>
                      </c:pt>
                      <c:pt idx="1241">
                        <c:v>0</c:v>
                      </c:pt>
                      <c:pt idx="1242">
                        <c:v>0</c:v>
                      </c:pt>
                      <c:pt idx="1243">
                        <c:v>0</c:v>
                      </c:pt>
                      <c:pt idx="1244">
                        <c:v>0</c:v>
                      </c:pt>
                      <c:pt idx="1245">
                        <c:v>0</c:v>
                      </c:pt>
                      <c:pt idx="1246">
                        <c:v>0</c:v>
                      </c:pt>
                      <c:pt idx="1247">
                        <c:v>0</c:v>
                      </c:pt>
                      <c:pt idx="1248">
                        <c:v>0</c:v>
                      </c:pt>
                      <c:pt idx="1249">
                        <c:v>0</c:v>
                      </c:pt>
                      <c:pt idx="1250">
                        <c:v>0</c:v>
                      </c:pt>
                      <c:pt idx="1251">
                        <c:v>0</c:v>
                      </c:pt>
                      <c:pt idx="1252">
                        <c:v>0</c:v>
                      </c:pt>
                      <c:pt idx="1253">
                        <c:v>0</c:v>
                      </c:pt>
                      <c:pt idx="1254">
                        <c:v>0</c:v>
                      </c:pt>
                      <c:pt idx="1255">
                        <c:v>0</c:v>
                      </c:pt>
                      <c:pt idx="1256">
                        <c:v>0</c:v>
                      </c:pt>
                      <c:pt idx="1257">
                        <c:v>0</c:v>
                      </c:pt>
                      <c:pt idx="1258">
                        <c:v>0</c:v>
                      </c:pt>
                      <c:pt idx="1259">
                        <c:v>0</c:v>
                      </c:pt>
                      <c:pt idx="1260">
                        <c:v>0</c:v>
                      </c:pt>
                      <c:pt idx="1261">
                        <c:v>0</c:v>
                      </c:pt>
                      <c:pt idx="1262">
                        <c:v>0</c:v>
                      </c:pt>
                      <c:pt idx="1263">
                        <c:v>0</c:v>
                      </c:pt>
                      <c:pt idx="1264">
                        <c:v>0</c:v>
                      </c:pt>
                      <c:pt idx="1265">
                        <c:v>0</c:v>
                      </c:pt>
                      <c:pt idx="1266">
                        <c:v>0</c:v>
                      </c:pt>
                      <c:pt idx="1267">
                        <c:v>0</c:v>
                      </c:pt>
                      <c:pt idx="1268">
                        <c:v>0</c:v>
                      </c:pt>
                      <c:pt idx="1269">
                        <c:v>0</c:v>
                      </c:pt>
                      <c:pt idx="1270">
                        <c:v>0</c:v>
                      </c:pt>
                      <c:pt idx="1271">
                        <c:v>0</c:v>
                      </c:pt>
                      <c:pt idx="1272">
                        <c:v>0</c:v>
                      </c:pt>
                      <c:pt idx="1273">
                        <c:v>0</c:v>
                      </c:pt>
                      <c:pt idx="1274">
                        <c:v>0</c:v>
                      </c:pt>
                      <c:pt idx="1275">
                        <c:v>0</c:v>
                      </c:pt>
                      <c:pt idx="1276">
                        <c:v>0</c:v>
                      </c:pt>
                      <c:pt idx="1277">
                        <c:v>0</c:v>
                      </c:pt>
                      <c:pt idx="1278">
                        <c:v>0</c:v>
                      </c:pt>
                      <c:pt idx="1279">
                        <c:v>0</c:v>
                      </c:pt>
                      <c:pt idx="1280">
                        <c:v>0</c:v>
                      </c:pt>
                      <c:pt idx="1281">
                        <c:v>0</c:v>
                      </c:pt>
                      <c:pt idx="1282">
                        <c:v>0</c:v>
                      </c:pt>
                      <c:pt idx="1283">
                        <c:v>0</c:v>
                      </c:pt>
                      <c:pt idx="1284">
                        <c:v>0</c:v>
                      </c:pt>
                      <c:pt idx="1285">
                        <c:v>0</c:v>
                      </c:pt>
                      <c:pt idx="1286">
                        <c:v>0</c:v>
                      </c:pt>
                      <c:pt idx="1287">
                        <c:v>0</c:v>
                      </c:pt>
                      <c:pt idx="1288">
                        <c:v>0</c:v>
                      </c:pt>
                      <c:pt idx="1289">
                        <c:v>0</c:v>
                      </c:pt>
                      <c:pt idx="1290">
                        <c:v>0</c:v>
                      </c:pt>
                      <c:pt idx="1291">
                        <c:v>0</c:v>
                      </c:pt>
                      <c:pt idx="1292">
                        <c:v>0</c:v>
                      </c:pt>
                      <c:pt idx="1293">
                        <c:v>0</c:v>
                      </c:pt>
                      <c:pt idx="1294">
                        <c:v>0</c:v>
                      </c:pt>
                      <c:pt idx="1295">
                        <c:v>0</c:v>
                      </c:pt>
                      <c:pt idx="1296">
                        <c:v>0</c:v>
                      </c:pt>
                      <c:pt idx="1297">
                        <c:v>0</c:v>
                      </c:pt>
                      <c:pt idx="1298">
                        <c:v>0</c:v>
                      </c:pt>
                      <c:pt idx="1299">
                        <c:v>0</c:v>
                      </c:pt>
                      <c:pt idx="1300">
                        <c:v>0</c:v>
                      </c:pt>
                      <c:pt idx="1301">
                        <c:v>0</c:v>
                      </c:pt>
                      <c:pt idx="1302">
                        <c:v>0</c:v>
                      </c:pt>
                      <c:pt idx="1303">
                        <c:v>0</c:v>
                      </c:pt>
                      <c:pt idx="1304">
                        <c:v>0</c:v>
                      </c:pt>
                      <c:pt idx="1305">
                        <c:v>0</c:v>
                      </c:pt>
                      <c:pt idx="1306">
                        <c:v>0</c:v>
                      </c:pt>
                      <c:pt idx="1307">
                        <c:v>0</c:v>
                      </c:pt>
                      <c:pt idx="1308">
                        <c:v>0</c:v>
                      </c:pt>
                      <c:pt idx="1309">
                        <c:v>0</c:v>
                      </c:pt>
                      <c:pt idx="1310">
                        <c:v>0</c:v>
                      </c:pt>
                      <c:pt idx="1311">
                        <c:v>0</c:v>
                      </c:pt>
                      <c:pt idx="1312">
                        <c:v>0</c:v>
                      </c:pt>
                      <c:pt idx="1313">
                        <c:v>0</c:v>
                      </c:pt>
                      <c:pt idx="1314">
                        <c:v>0</c:v>
                      </c:pt>
                      <c:pt idx="1315">
                        <c:v>0</c:v>
                      </c:pt>
                      <c:pt idx="1316">
                        <c:v>0</c:v>
                      </c:pt>
                      <c:pt idx="1317">
                        <c:v>0</c:v>
                      </c:pt>
                      <c:pt idx="1318">
                        <c:v>0</c:v>
                      </c:pt>
                      <c:pt idx="1319">
                        <c:v>0</c:v>
                      </c:pt>
                      <c:pt idx="1320">
                        <c:v>0</c:v>
                      </c:pt>
                      <c:pt idx="1321">
                        <c:v>0</c:v>
                      </c:pt>
                      <c:pt idx="1322">
                        <c:v>0</c:v>
                      </c:pt>
                      <c:pt idx="1323">
                        <c:v>0</c:v>
                      </c:pt>
                      <c:pt idx="1324">
                        <c:v>0</c:v>
                      </c:pt>
                      <c:pt idx="1325">
                        <c:v>0</c:v>
                      </c:pt>
                      <c:pt idx="1326">
                        <c:v>0</c:v>
                      </c:pt>
                      <c:pt idx="1327">
                        <c:v>0</c:v>
                      </c:pt>
                      <c:pt idx="1328">
                        <c:v>0</c:v>
                      </c:pt>
                      <c:pt idx="1329">
                        <c:v>0</c:v>
                      </c:pt>
                      <c:pt idx="1330">
                        <c:v>0</c:v>
                      </c:pt>
                      <c:pt idx="1331">
                        <c:v>0</c:v>
                      </c:pt>
                      <c:pt idx="1332">
                        <c:v>0</c:v>
                      </c:pt>
                      <c:pt idx="1333">
                        <c:v>0</c:v>
                      </c:pt>
                      <c:pt idx="1334">
                        <c:v>0</c:v>
                      </c:pt>
                      <c:pt idx="1335">
                        <c:v>0</c:v>
                      </c:pt>
                      <c:pt idx="1336">
                        <c:v>0</c:v>
                      </c:pt>
                      <c:pt idx="1337">
                        <c:v>0</c:v>
                      </c:pt>
                      <c:pt idx="1338">
                        <c:v>0</c:v>
                      </c:pt>
                      <c:pt idx="1339">
                        <c:v>0</c:v>
                      </c:pt>
                      <c:pt idx="1340">
                        <c:v>0</c:v>
                      </c:pt>
                      <c:pt idx="1341">
                        <c:v>0</c:v>
                      </c:pt>
                      <c:pt idx="1342">
                        <c:v>0</c:v>
                      </c:pt>
                      <c:pt idx="1343">
                        <c:v>0</c:v>
                      </c:pt>
                      <c:pt idx="1344">
                        <c:v>0</c:v>
                      </c:pt>
                      <c:pt idx="1345">
                        <c:v>0</c:v>
                      </c:pt>
                      <c:pt idx="1346">
                        <c:v>0</c:v>
                      </c:pt>
                      <c:pt idx="1347">
                        <c:v>0</c:v>
                      </c:pt>
                      <c:pt idx="1348">
                        <c:v>0</c:v>
                      </c:pt>
                      <c:pt idx="1349">
                        <c:v>0</c:v>
                      </c:pt>
                      <c:pt idx="1350">
                        <c:v>0</c:v>
                      </c:pt>
                      <c:pt idx="1351">
                        <c:v>0</c:v>
                      </c:pt>
                      <c:pt idx="1352">
                        <c:v>0</c:v>
                      </c:pt>
                      <c:pt idx="1353">
                        <c:v>0</c:v>
                      </c:pt>
                      <c:pt idx="1354">
                        <c:v>0</c:v>
                      </c:pt>
                      <c:pt idx="1355">
                        <c:v>0</c:v>
                      </c:pt>
                      <c:pt idx="1356">
                        <c:v>0</c:v>
                      </c:pt>
                      <c:pt idx="1357">
                        <c:v>0</c:v>
                      </c:pt>
                      <c:pt idx="1358">
                        <c:v>0</c:v>
                      </c:pt>
                      <c:pt idx="1359">
                        <c:v>0</c:v>
                      </c:pt>
                      <c:pt idx="1360">
                        <c:v>0</c:v>
                      </c:pt>
                      <c:pt idx="1361">
                        <c:v>0</c:v>
                      </c:pt>
                      <c:pt idx="1362">
                        <c:v>0</c:v>
                      </c:pt>
                      <c:pt idx="1363">
                        <c:v>0</c:v>
                      </c:pt>
                      <c:pt idx="1364">
                        <c:v>0</c:v>
                      </c:pt>
                      <c:pt idx="1365">
                        <c:v>0</c:v>
                      </c:pt>
                      <c:pt idx="1366">
                        <c:v>0</c:v>
                      </c:pt>
                      <c:pt idx="1367">
                        <c:v>0</c:v>
                      </c:pt>
                      <c:pt idx="1368">
                        <c:v>0</c:v>
                      </c:pt>
                      <c:pt idx="1369">
                        <c:v>0</c:v>
                      </c:pt>
                      <c:pt idx="1370">
                        <c:v>0</c:v>
                      </c:pt>
                      <c:pt idx="1371">
                        <c:v>0</c:v>
                      </c:pt>
                      <c:pt idx="1372">
                        <c:v>0</c:v>
                      </c:pt>
                      <c:pt idx="1373">
                        <c:v>0</c:v>
                      </c:pt>
                      <c:pt idx="1374">
                        <c:v>0</c:v>
                      </c:pt>
                      <c:pt idx="1375">
                        <c:v>0</c:v>
                      </c:pt>
                      <c:pt idx="1376">
                        <c:v>0</c:v>
                      </c:pt>
                      <c:pt idx="1377">
                        <c:v>0</c:v>
                      </c:pt>
                      <c:pt idx="1378">
                        <c:v>0</c:v>
                      </c:pt>
                      <c:pt idx="1379">
                        <c:v>0</c:v>
                      </c:pt>
                      <c:pt idx="1380">
                        <c:v>0</c:v>
                      </c:pt>
                      <c:pt idx="1381">
                        <c:v>0</c:v>
                      </c:pt>
                      <c:pt idx="1382">
                        <c:v>0</c:v>
                      </c:pt>
                      <c:pt idx="1383">
                        <c:v>0</c:v>
                      </c:pt>
                      <c:pt idx="1384">
                        <c:v>0</c:v>
                      </c:pt>
                      <c:pt idx="1385">
                        <c:v>0</c:v>
                      </c:pt>
                      <c:pt idx="1386">
                        <c:v>0</c:v>
                      </c:pt>
                      <c:pt idx="1387">
                        <c:v>0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0</c:v>
                      </c:pt>
                      <c:pt idx="1412">
                        <c:v>0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1</c:v>
                      </c:pt>
                      <c:pt idx="1417">
                        <c:v>1</c:v>
                      </c:pt>
                      <c:pt idx="1418">
                        <c:v>1</c:v>
                      </c:pt>
                      <c:pt idx="1419">
                        <c:v>1</c:v>
                      </c:pt>
                      <c:pt idx="1420">
                        <c:v>1</c:v>
                      </c:pt>
                      <c:pt idx="1421">
                        <c:v>1</c:v>
                      </c:pt>
                      <c:pt idx="1422">
                        <c:v>1</c:v>
                      </c:pt>
                      <c:pt idx="1423">
                        <c:v>1</c:v>
                      </c:pt>
                      <c:pt idx="1424">
                        <c:v>1</c:v>
                      </c:pt>
                      <c:pt idx="1425">
                        <c:v>1</c:v>
                      </c:pt>
                      <c:pt idx="1426">
                        <c:v>1</c:v>
                      </c:pt>
                      <c:pt idx="1427">
                        <c:v>1</c:v>
                      </c:pt>
                      <c:pt idx="1428">
                        <c:v>1</c:v>
                      </c:pt>
                      <c:pt idx="1429">
                        <c:v>1</c:v>
                      </c:pt>
                      <c:pt idx="1430">
                        <c:v>1</c:v>
                      </c:pt>
                      <c:pt idx="1431">
                        <c:v>1</c:v>
                      </c:pt>
                      <c:pt idx="1432">
                        <c:v>1</c:v>
                      </c:pt>
                      <c:pt idx="1433">
                        <c:v>1</c:v>
                      </c:pt>
                      <c:pt idx="1434">
                        <c:v>0</c:v>
                      </c:pt>
                      <c:pt idx="1435">
                        <c:v>0</c:v>
                      </c:pt>
                      <c:pt idx="1436">
                        <c:v>0</c:v>
                      </c:pt>
                      <c:pt idx="1437">
                        <c:v>0</c:v>
                      </c:pt>
                      <c:pt idx="1438">
                        <c:v>0</c:v>
                      </c:pt>
                      <c:pt idx="1439">
                        <c:v>0</c:v>
                      </c:pt>
                      <c:pt idx="1440">
                        <c:v>0</c:v>
                      </c:pt>
                      <c:pt idx="1441">
                        <c:v>0</c:v>
                      </c:pt>
                      <c:pt idx="1442">
                        <c:v>0</c:v>
                      </c:pt>
                      <c:pt idx="1443">
                        <c:v>0</c:v>
                      </c:pt>
                      <c:pt idx="1444">
                        <c:v>0</c:v>
                      </c:pt>
                      <c:pt idx="1445">
                        <c:v>0</c:v>
                      </c:pt>
                      <c:pt idx="1446">
                        <c:v>0</c:v>
                      </c:pt>
                      <c:pt idx="1447">
                        <c:v>0</c:v>
                      </c:pt>
                      <c:pt idx="1448">
                        <c:v>0</c:v>
                      </c:pt>
                      <c:pt idx="1449">
                        <c:v>0</c:v>
                      </c:pt>
                      <c:pt idx="1450">
                        <c:v>0</c:v>
                      </c:pt>
                      <c:pt idx="1451">
                        <c:v>0</c:v>
                      </c:pt>
                      <c:pt idx="1452">
                        <c:v>0</c:v>
                      </c:pt>
                      <c:pt idx="1453">
                        <c:v>0</c:v>
                      </c:pt>
                      <c:pt idx="1454">
                        <c:v>0</c:v>
                      </c:pt>
                      <c:pt idx="1455">
                        <c:v>0</c:v>
                      </c:pt>
                      <c:pt idx="1456">
                        <c:v>0</c:v>
                      </c:pt>
                      <c:pt idx="1457">
                        <c:v>0</c:v>
                      </c:pt>
                      <c:pt idx="145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04-4954-96FD-84D3DA4728EB}"/>
                  </c:ext>
                </c:extLst>
              </c15:ser>
            </c15:filteredLineSeries>
          </c:ext>
        </c:extLst>
      </c:lineChart>
      <c:catAx>
        <c:axId val="110186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Timestamp</a:t>
                </a:r>
                <a:endParaRPr lang="zh-TW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01869920"/>
        <c:crosses val="autoZero"/>
        <c:auto val="1"/>
        <c:lblAlgn val="ctr"/>
        <c:lblOffset val="100"/>
        <c:noMultiLvlLbl val="0"/>
      </c:catAx>
      <c:valAx>
        <c:axId val="110186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endParaRPr lang="zh-TW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0186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7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7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48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7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5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52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6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7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02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91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2D8CFD4-E9B8-4998-A644-8913048DB8B9}"/>
              </a:ext>
            </a:extLst>
          </p:cNvPr>
          <p:cNvGrpSpPr/>
          <p:nvPr/>
        </p:nvGrpSpPr>
        <p:grpSpPr>
          <a:xfrm>
            <a:off x="-1231" y="2421356"/>
            <a:ext cx="13064721" cy="2628158"/>
            <a:chOff x="-1291" y="2372810"/>
            <a:chExt cx="13694141" cy="2754775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EA79E5C-D712-4A48-A61E-EAFFDA63A905}"/>
                </a:ext>
              </a:extLst>
            </p:cNvPr>
            <p:cNvSpPr/>
            <p:nvPr/>
          </p:nvSpPr>
          <p:spPr>
            <a:xfrm>
              <a:off x="-1291" y="3140736"/>
              <a:ext cx="2205872" cy="134803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Real-Time </a:t>
              </a:r>
            </a:p>
            <a:p>
              <a:pPr algn="ctr"/>
              <a:r>
                <a:rPr lang="en-US" altLang="zh-TW" sz="1908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Monitoring Data</a:t>
              </a:r>
              <a:endParaRPr lang="zh-TW" altLang="en-US" sz="1908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57C06718-EFB2-4852-9213-7F59DE444483}"/>
                </a:ext>
              </a:extLst>
            </p:cNvPr>
            <p:cNvSpPr/>
            <p:nvPr/>
          </p:nvSpPr>
          <p:spPr>
            <a:xfrm>
              <a:off x="2393115" y="2372810"/>
              <a:ext cx="8403839" cy="275477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1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39114067-F4BE-406F-9E11-6CFC9EA8C810}"/>
                </a:ext>
              </a:extLst>
            </p:cNvPr>
            <p:cNvSpPr/>
            <p:nvPr/>
          </p:nvSpPr>
          <p:spPr>
            <a:xfrm>
              <a:off x="2605880" y="3133824"/>
              <a:ext cx="2205872" cy="1348033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Create Streaming Data from CSV </a:t>
              </a:r>
              <a:endParaRPr lang="zh-TW" altLang="en-US" sz="1908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7E6B0497-B8BF-404D-8197-88A151362BCE}"/>
                </a:ext>
              </a:extLst>
            </p:cNvPr>
            <p:cNvSpPr/>
            <p:nvPr/>
          </p:nvSpPr>
          <p:spPr>
            <a:xfrm>
              <a:off x="5196845" y="3133824"/>
              <a:ext cx="2422689" cy="1348033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Implement Distributed Anomaly Prediction </a:t>
              </a:r>
              <a:endParaRPr lang="zh-TW" altLang="en-US" sz="1908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0C9B5DD7-7137-4F58-84DB-124C987B81B8}"/>
                </a:ext>
              </a:extLst>
            </p:cNvPr>
            <p:cNvSpPr/>
            <p:nvPr/>
          </p:nvSpPr>
          <p:spPr>
            <a:xfrm>
              <a:off x="8072946" y="3140735"/>
              <a:ext cx="2422689" cy="1348033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Determine Anomaly Values and Estimate Failure Timestamp</a:t>
              </a:r>
              <a:endParaRPr lang="zh-TW" altLang="en-US" sz="1908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A3E3702-8EBC-4546-ABA9-B3258AD22422}"/>
                </a:ext>
              </a:extLst>
            </p:cNvPr>
            <p:cNvSpPr txBox="1"/>
            <p:nvPr/>
          </p:nvSpPr>
          <p:spPr>
            <a:xfrm>
              <a:off x="3923931" y="2491588"/>
              <a:ext cx="505139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29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 Failure Prediction System</a:t>
              </a:r>
              <a:endParaRPr lang="zh-TW" altLang="en-US" sz="229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箭號: 向右 22">
              <a:extLst>
                <a:ext uri="{FF2B5EF4-FFF2-40B4-BE49-F238E27FC236}">
                  <a16:creationId xmlns:a16="http://schemas.microsoft.com/office/drawing/2014/main" id="{4AEAFCB5-DE54-4EBA-A365-64EED6BFC2E4}"/>
                </a:ext>
              </a:extLst>
            </p:cNvPr>
            <p:cNvSpPr/>
            <p:nvPr/>
          </p:nvSpPr>
          <p:spPr>
            <a:xfrm>
              <a:off x="2092173" y="3606406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17"/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CD0647B2-3F77-4CB9-BCB7-BB4B49DD92DE}"/>
                </a:ext>
              </a:extLst>
            </p:cNvPr>
            <p:cNvSpPr/>
            <p:nvPr/>
          </p:nvSpPr>
          <p:spPr>
            <a:xfrm>
              <a:off x="4767029" y="3634451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17"/>
            </a:p>
          </p:txBody>
        </p:sp>
        <p:sp>
          <p:nvSpPr>
            <p:cNvPr id="25" name="箭號: 向右 24">
              <a:extLst>
                <a:ext uri="{FF2B5EF4-FFF2-40B4-BE49-F238E27FC236}">
                  <a16:creationId xmlns:a16="http://schemas.microsoft.com/office/drawing/2014/main" id="{D14AF4C4-EC31-4CCE-AA93-2F77348CDC89}"/>
                </a:ext>
              </a:extLst>
            </p:cNvPr>
            <p:cNvSpPr/>
            <p:nvPr/>
          </p:nvSpPr>
          <p:spPr>
            <a:xfrm>
              <a:off x="7620385" y="3670858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17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6F366D6E-AEE8-4BF1-B01C-ECAC9C3D91A1}"/>
                </a:ext>
              </a:extLst>
            </p:cNvPr>
            <p:cNvSpPr/>
            <p:nvPr/>
          </p:nvSpPr>
          <p:spPr>
            <a:xfrm rot="19677540">
              <a:off x="10435404" y="3220655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17"/>
            </a:p>
          </p:txBody>
        </p:sp>
        <p:sp>
          <p:nvSpPr>
            <p:cNvPr id="27" name="箭號: 向右 26">
              <a:extLst>
                <a:ext uri="{FF2B5EF4-FFF2-40B4-BE49-F238E27FC236}">
                  <a16:creationId xmlns:a16="http://schemas.microsoft.com/office/drawing/2014/main" id="{1AB2F02C-0B8E-492B-98E2-AAC0350DEB92}"/>
                </a:ext>
              </a:extLst>
            </p:cNvPr>
            <p:cNvSpPr/>
            <p:nvPr/>
          </p:nvSpPr>
          <p:spPr>
            <a:xfrm rot="1490674">
              <a:off x="10435403" y="3986364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17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9BA17628-6ACB-4B60-BCEB-E089E9E231E1}"/>
                </a:ext>
              </a:extLst>
            </p:cNvPr>
            <p:cNvSpPr/>
            <p:nvPr/>
          </p:nvSpPr>
          <p:spPr>
            <a:xfrm>
              <a:off x="11096972" y="2955175"/>
              <a:ext cx="2595878" cy="6792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Failure Alert</a:t>
              </a:r>
              <a:endParaRPr lang="zh-TW" altLang="en-US" sz="1908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B8C4CF3-2187-4B60-A277-FB7E83A0F1D4}"/>
                </a:ext>
              </a:extLst>
            </p:cNvPr>
            <p:cNvSpPr/>
            <p:nvPr/>
          </p:nvSpPr>
          <p:spPr>
            <a:xfrm>
              <a:off x="11096972" y="4023094"/>
              <a:ext cx="2595878" cy="679276"/>
            </a:xfrm>
            <a:prstGeom prst="roundRect">
              <a:avLst/>
            </a:prstGeom>
            <a:solidFill>
              <a:srgbClr val="91D2E4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Failure Timestamp</a:t>
              </a:r>
              <a:endParaRPr lang="zh-TW" altLang="en-US" sz="1908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0D137C-10AE-4F9F-90F2-86B4CEFE5481}"/>
                </a:ext>
              </a:extLst>
            </p:cNvPr>
            <p:cNvSpPr/>
            <p:nvPr/>
          </p:nvSpPr>
          <p:spPr>
            <a:xfrm>
              <a:off x="2565183" y="4536430"/>
              <a:ext cx="2305680" cy="37375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en-US" sz="1717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</a:t>
              </a:r>
              <a:r>
                <a:rPr lang="en-US" altLang="zh-TW" sz="1717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TW" altLang="en-US" sz="1717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ime </a:t>
              </a:r>
              <a:r>
                <a:rPr lang="en-US" altLang="zh-TW" sz="1717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TW" altLang="en-US" sz="1717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treaming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DCAF227-8B41-425A-896B-146582E82D0B}"/>
                </a:ext>
              </a:extLst>
            </p:cNvPr>
            <p:cNvSpPr/>
            <p:nvPr/>
          </p:nvSpPr>
          <p:spPr>
            <a:xfrm>
              <a:off x="4840112" y="4527093"/>
              <a:ext cx="3167639" cy="37375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en-US" sz="1717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Distributed </a:t>
              </a:r>
              <a:r>
                <a:rPr lang="en-US" altLang="zh-TW" sz="1717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Failure</a:t>
              </a:r>
              <a:r>
                <a:rPr lang="zh-TW" altLang="en-US" sz="1717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717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TW" altLang="en-US" sz="1717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rediction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40C710-26B8-446F-81BA-8B7B7D8015AC}"/>
                </a:ext>
              </a:extLst>
            </p:cNvPr>
            <p:cNvSpPr/>
            <p:nvPr/>
          </p:nvSpPr>
          <p:spPr>
            <a:xfrm>
              <a:off x="7804561" y="4545461"/>
              <a:ext cx="2919772" cy="37375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1717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Health Management</a:t>
              </a:r>
              <a:endParaRPr lang="zh-TW" altLang="en-US" sz="1717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73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4246415" y="1829301"/>
            <a:ext cx="3014176" cy="2533694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590" y="1697034"/>
            <a:ext cx="2332196" cy="2332196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226738" y="5011123"/>
            <a:ext cx="2675922" cy="4404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2617834" y="2863132"/>
            <a:ext cx="1325865" cy="466032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2492562" y="2466285"/>
            <a:ext cx="16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7543971" y="2856506"/>
            <a:ext cx="1231153" cy="466032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4439015" y="5011123"/>
            <a:ext cx="267592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4862110" y="4481203"/>
                <a:ext cx="1624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10" y="4481203"/>
                <a:ext cx="162496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9006747" y="1822675"/>
            <a:ext cx="3014176" cy="2533694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9563331" y="4480694"/>
                <a:ext cx="1624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331" y="4480694"/>
                <a:ext cx="16249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7078739" y="2514636"/>
            <a:ext cx="22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2B5B968-8114-1505-2C83-3D5ACC7A38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" y="1691875"/>
            <a:ext cx="12192000" cy="28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5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/>
        </p:nvGraphicFramePr>
        <p:xfrm>
          <a:off x="2819400" y="1457325"/>
          <a:ext cx="65532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96805" y="206538"/>
            <a:ext cx="11967858" cy="331744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262240" y="670944"/>
            <a:ext cx="8228105" cy="25637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112073" y="3584859"/>
            <a:ext cx="11967858" cy="3046108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4613242" y="3926763"/>
            <a:ext cx="3479700" cy="240783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511372" y="699214"/>
            <a:ext cx="2318387" cy="2372078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90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7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7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90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7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7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82772" y="2379931"/>
              <a:ext cx="470532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717" dirty="0"/>
                <a:t>…….</a:t>
              </a:r>
              <a:endParaRPr lang="zh-TW" altLang="en-US" sz="1717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90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7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7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4625485" y="2070570"/>
            <a:ext cx="448905" cy="4876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717" dirty="0"/>
              <a:t>…….</a:t>
            </a:r>
            <a:endParaRPr lang="zh-TW" altLang="en-US" sz="1717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7214131" y="2072019"/>
            <a:ext cx="448905" cy="4876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717" dirty="0"/>
              <a:t>…….</a:t>
            </a:r>
            <a:endParaRPr lang="zh-TW" altLang="en-US" sz="1717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2829759" y="1108065"/>
            <a:ext cx="10655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2829759" y="1741175"/>
            <a:ext cx="10655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2829762" y="2823739"/>
            <a:ext cx="1065565" cy="3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3895326" y="842065"/>
                <a:ext cx="2049251" cy="53199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90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26" y="842065"/>
                <a:ext cx="2049251" cy="531995"/>
              </a:xfrm>
              <a:prstGeom prst="roundRect">
                <a:avLst/>
              </a:prstGeom>
              <a:blipFill>
                <a:blip r:embed="rId2"/>
                <a:stretch>
                  <a:fillRect l="-3858" r="-3561" b="-454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3895326" y="1475175"/>
                <a:ext cx="2049251" cy="53199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90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26" y="1475175"/>
                <a:ext cx="2049251" cy="531995"/>
              </a:xfrm>
              <a:prstGeom prst="roundRect">
                <a:avLst/>
              </a:prstGeom>
              <a:blipFill>
                <a:blip r:embed="rId3"/>
                <a:stretch>
                  <a:fillRect l="-3858" r="-3561" b="-454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3895326" y="2557740"/>
                <a:ext cx="2049251" cy="53199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90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26" y="2557740"/>
                <a:ext cx="2049251" cy="531995"/>
              </a:xfrm>
              <a:prstGeom prst="roundRect">
                <a:avLst/>
              </a:prstGeom>
              <a:blipFill>
                <a:blip r:embed="rId4"/>
                <a:stretch>
                  <a:fillRect l="-3858" r="-3561" b="-454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6532077" y="860144"/>
                <a:ext cx="1714197" cy="490259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7" y="860144"/>
                <a:ext cx="1714197" cy="490259"/>
              </a:xfrm>
              <a:prstGeom prst="roundRect">
                <a:avLst/>
              </a:prstGeom>
              <a:blipFill>
                <a:blip r:embed="rId5"/>
                <a:stretch>
                  <a:fillRect b="-853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6532077" y="1516909"/>
                <a:ext cx="1714197" cy="490259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7" y="1516909"/>
                <a:ext cx="1714197" cy="490259"/>
              </a:xfrm>
              <a:prstGeom prst="roundRect">
                <a:avLst/>
              </a:prstGeom>
              <a:blipFill>
                <a:blip r:embed="rId6"/>
                <a:stretch>
                  <a:fillRect b="-987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6532077" y="2583593"/>
                <a:ext cx="1714197" cy="490259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7" y="2583593"/>
                <a:ext cx="1714197" cy="490259"/>
              </a:xfrm>
              <a:prstGeom prst="roundRect">
                <a:avLst/>
              </a:prstGeom>
              <a:blipFill>
                <a:blip r:embed="rId7"/>
                <a:stretch>
                  <a:fillRect b="-987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9416766" y="1707678"/>
            <a:ext cx="2271024" cy="490259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3671126" y="199778"/>
            <a:ext cx="4819219" cy="4404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9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229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3643864" y="3515050"/>
            <a:ext cx="4819219" cy="4404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9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229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2084116" y="3187535"/>
            <a:ext cx="4819219" cy="3565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717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717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8613845" y="1754040"/>
            <a:ext cx="691767" cy="397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17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921343" y="4917524"/>
            <a:ext cx="2271024" cy="490259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3551333" y="4967900"/>
            <a:ext cx="691767" cy="397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17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6350432" y="4643076"/>
            <a:ext cx="0" cy="2514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6350432" y="5385631"/>
            <a:ext cx="0" cy="254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3943482" y="6276501"/>
            <a:ext cx="4819219" cy="3565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717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717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8613845" y="5002852"/>
            <a:ext cx="691767" cy="397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17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9416766" y="4917524"/>
            <a:ext cx="2271024" cy="490259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4919950" y="4894492"/>
            <a:ext cx="2860967" cy="49113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4919950" y="5640421"/>
            <a:ext cx="2860967" cy="49113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4919950" y="4151936"/>
            <a:ext cx="2860967" cy="49113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E5FC8E-ED59-B402-7AAF-E7896F7F5113}"/>
              </a:ext>
            </a:extLst>
          </p:cNvPr>
          <p:cNvSpPr/>
          <p:nvPr/>
        </p:nvSpPr>
        <p:spPr>
          <a:xfrm>
            <a:off x="-295564" y="0"/>
            <a:ext cx="12783127" cy="6373091"/>
          </a:xfrm>
          <a:prstGeom prst="roundRect">
            <a:avLst/>
          </a:prstGeom>
          <a:gradFill flip="none" rotWithShape="1">
            <a:gsLst>
              <a:gs pos="0">
                <a:srgbClr val="91D2E4">
                  <a:tint val="66000"/>
                  <a:satMod val="160000"/>
                </a:srgbClr>
              </a:gs>
              <a:gs pos="50000">
                <a:srgbClr val="91D2E4">
                  <a:tint val="44500"/>
                  <a:satMod val="160000"/>
                </a:srgbClr>
              </a:gs>
              <a:gs pos="100000">
                <a:srgbClr val="91D2E4">
                  <a:tint val="23500"/>
                  <a:satMod val="160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  <a:stCxn id="47" idx="3"/>
            <a:endCxn id="25" idx="1"/>
          </p:cNvCxnSpPr>
          <p:nvPr/>
        </p:nvCxnSpPr>
        <p:spPr>
          <a:xfrm flipV="1">
            <a:off x="7456938" y="3029832"/>
            <a:ext cx="1640326" cy="129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573958" y="393480"/>
            <a:ext cx="10778221" cy="4503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4281033" y="5556632"/>
            <a:ext cx="3364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Datacenter</a:t>
            </a:r>
            <a:endParaRPr lang="zh-TW" altLang="en-US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BF518AA-38FA-067C-53C4-B31D5E601A08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0800000" flipH="1">
            <a:off x="490560" y="618648"/>
            <a:ext cx="83398" cy="3058868"/>
          </a:xfrm>
          <a:prstGeom prst="bentConnector3">
            <a:avLst>
              <a:gd name="adj1" fmla="val -2741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756A1B-7221-1C89-54C3-1630CDD5F202}"/>
              </a:ext>
            </a:extLst>
          </p:cNvPr>
          <p:cNvSpPr/>
          <p:nvPr/>
        </p:nvSpPr>
        <p:spPr>
          <a:xfrm>
            <a:off x="490560" y="3429000"/>
            <a:ext cx="2721878" cy="49703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 Server agent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F58C922-2425-DF68-15B5-962CBC893069}"/>
              </a:ext>
            </a:extLst>
          </p:cNvPr>
          <p:cNvSpPr/>
          <p:nvPr/>
        </p:nvSpPr>
        <p:spPr>
          <a:xfrm>
            <a:off x="9097264" y="2425452"/>
            <a:ext cx="2721875" cy="1208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D3C057-776E-3C0C-4FC8-9CE30B0D754C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5400000">
            <a:off x="4249579" y="1329300"/>
            <a:ext cx="2198975" cy="1228006"/>
          </a:xfrm>
          <a:prstGeom prst="bentConnector4">
            <a:avLst>
              <a:gd name="adj1" fmla="val 36258"/>
              <a:gd name="adj2" fmla="val 1186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E612E3C-91D8-4D5B-5C37-ED83841DF789}"/>
              </a:ext>
            </a:extLst>
          </p:cNvPr>
          <p:cNvSpPr/>
          <p:nvPr/>
        </p:nvSpPr>
        <p:spPr>
          <a:xfrm>
            <a:off x="4735063" y="2438411"/>
            <a:ext cx="2721875" cy="120876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27A217-F35E-5C45-93B2-2E3567A161AF}"/>
              </a:ext>
            </a:extLst>
          </p:cNvPr>
          <p:cNvSpPr txBox="1"/>
          <p:nvPr/>
        </p:nvSpPr>
        <p:spPr>
          <a:xfrm>
            <a:off x="7663607" y="2505776"/>
            <a:ext cx="1131817" cy="369332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DStream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FE079C3E-A691-71E1-CA75-23478BA9876F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11352179" y="618648"/>
            <a:ext cx="466960" cy="2411184"/>
          </a:xfrm>
          <a:prstGeom prst="bentConnector3">
            <a:avLst>
              <a:gd name="adj1" fmla="val -489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096898-353A-E9CE-F4F1-7CD84E12F6DF}"/>
              </a:ext>
            </a:extLst>
          </p:cNvPr>
          <p:cNvSpPr txBox="1"/>
          <p:nvPr/>
        </p:nvSpPr>
        <p:spPr>
          <a:xfrm>
            <a:off x="10671956" y="1374188"/>
            <a:ext cx="1640326" cy="369332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6830C06-6872-AFFD-08A0-7930FF435944}"/>
              </a:ext>
            </a:extLst>
          </p:cNvPr>
          <p:cNvSpPr txBox="1"/>
          <p:nvPr/>
        </p:nvSpPr>
        <p:spPr>
          <a:xfrm>
            <a:off x="4568908" y="1080636"/>
            <a:ext cx="2801578" cy="369332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Usage Data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DEFFFCB-6D45-6624-C783-F139E98D6E4E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2331281" y="2088085"/>
            <a:ext cx="3749039" cy="131337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EAE3D58-0177-AF12-7DD3-9C73C1C53640}"/>
              </a:ext>
            </a:extLst>
          </p:cNvPr>
          <p:cNvSpPr/>
          <p:nvPr/>
        </p:nvSpPr>
        <p:spPr>
          <a:xfrm>
            <a:off x="4862488" y="4014913"/>
            <a:ext cx="2721875" cy="1208760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EB49F5-C86C-FE18-3057-0CD01739DDB4}"/>
              </a:ext>
            </a:extLst>
          </p:cNvPr>
          <p:cNvSpPr txBox="1"/>
          <p:nvPr/>
        </p:nvSpPr>
        <p:spPr>
          <a:xfrm>
            <a:off x="-134937" y="2805436"/>
            <a:ext cx="3015626" cy="369332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export Usage Data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6160EB1-7C4D-4C1E-5B42-9B779B5F378B}"/>
              </a:ext>
            </a:extLst>
          </p:cNvPr>
          <p:cNvSpPr txBox="1"/>
          <p:nvPr/>
        </p:nvSpPr>
        <p:spPr>
          <a:xfrm>
            <a:off x="2928582" y="4744181"/>
            <a:ext cx="1640326" cy="369332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72B5EAD-34BA-6C8E-71BF-1342513BB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440837"/>
              </p:ext>
            </p:extLst>
          </p:nvPr>
        </p:nvGraphicFramePr>
        <p:xfrm>
          <a:off x="542637" y="393700"/>
          <a:ext cx="11106726" cy="607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F2B345E-8ABE-8532-C579-9C5D6BF5ED1F}"/>
              </a:ext>
            </a:extLst>
          </p:cNvPr>
          <p:cNvSpPr/>
          <p:nvPr/>
        </p:nvSpPr>
        <p:spPr>
          <a:xfrm>
            <a:off x="1926076" y="1656000"/>
            <a:ext cx="282103" cy="3650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821D0-D697-8E0F-E098-3580E763BB2E}"/>
              </a:ext>
            </a:extLst>
          </p:cNvPr>
          <p:cNvSpPr/>
          <p:nvPr/>
        </p:nvSpPr>
        <p:spPr>
          <a:xfrm>
            <a:off x="4101830" y="1656000"/>
            <a:ext cx="282103" cy="3650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68BD6-6E84-9DD0-D25B-5B8FC3899EA5}"/>
              </a:ext>
            </a:extLst>
          </p:cNvPr>
          <p:cNvSpPr/>
          <p:nvPr/>
        </p:nvSpPr>
        <p:spPr>
          <a:xfrm>
            <a:off x="5767372" y="1656000"/>
            <a:ext cx="409692" cy="3650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D98A84-3CFE-AA4E-D8B1-C49501E6CD1B}"/>
              </a:ext>
            </a:extLst>
          </p:cNvPr>
          <p:cNvSpPr/>
          <p:nvPr/>
        </p:nvSpPr>
        <p:spPr>
          <a:xfrm>
            <a:off x="7123890" y="1656000"/>
            <a:ext cx="282103" cy="3650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B845A2-2436-218A-2C6E-BFDFFF9454ED}"/>
              </a:ext>
            </a:extLst>
          </p:cNvPr>
          <p:cNvSpPr/>
          <p:nvPr/>
        </p:nvSpPr>
        <p:spPr>
          <a:xfrm>
            <a:off x="9341232" y="1656000"/>
            <a:ext cx="282103" cy="3650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2C742-A763-987F-E0C0-1275DB94AF4F}"/>
              </a:ext>
            </a:extLst>
          </p:cNvPr>
          <p:cNvSpPr/>
          <p:nvPr/>
        </p:nvSpPr>
        <p:spPr>
          <a:xfrm>
            <a:off x="10916548" y="1656000"/>
            <a:ext cx="464814" cy="3650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7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0EF1782-42C8-23C5-0323-DBEBEA60EA19}"/>
              </a:ext>
            </a:extLst>
          </p:cNvPr>
          <p:cNvSpPr/>
          <p:nvPr/>
        </p:nvSpPr>
        <p:spPr>
          <a:xfrm>
            <a:off x="1728363" y="951341"/>
            <a:ext cx="7775855" cy="4244116"/>
          </a:xfrm>
          <a:prstGeom prst="roundRect">
            <a:avLst/>
          </a:prstGeom>
          <a:solidFill>
            <a:srgbClr val="DAE3F3"/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140D3C2-0649-EB09-1F36-486BD13FF217}"/>
              </a:ext>
            </a:extLst>
          </p:cNvPr>
          <p:cNvGrpSpPr/>
          <p:nvPr/>
        </p:nvGrpSpPr>
        <p:grpSpPr>
          <a:xfrm>
            <a:off x="6857998" y="2000827"/>
            <a:ext cx="2092038" cy="2145144"/>
            <a:chOff x="8021790" y="1798780"/>
            <a:chExt cx="2092038" cy="2145144"/>
          </a:xfrm>
        </p:grpSpPr>
        <p:pic>
          <p:nvPicPr>
            <p:cNvPr id="3" name="圖形 2" descr="男性形象 以實心填滿">
              <a:extLst>
                <a:ext uri="{FF2B5EF4-FFF2-40B4-BE49-F238E27FC236}">
                  <a16:creationId xmlns:a16="http://schemas.microsoft.com/office/drawing/2014/main" id="{90DFB839-C6A7-7075-1D50-59B6FC3E3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0507AAE-697F-A55D-9F1E-69C2FF47B9C0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5" name="圖形 4" descr="放大鏡 以實心填滿">
              <a:extLst>
                <a:ext uri="{FF2B5EF4-FFF2-40B4-BE49-F238E27FC236}">
                  <a16:creationId xmlns:a16="http://schemas.microsoft.com/office/drawing/2014/main" id="{6C8458E2-D7A9-2D54-5558-774505EC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/>
              <p:nvPr/>
            </p:nvSpPr>
            <p:spPr>
              <a:xfrm>
                <a:off x="-824359" y="2436090"/>
                <a:ext cx="1967346" cy="1274618"/>
              </a:xfrm>
              <a:prstGeom prst="roundRect">
                <a:avLst/>
              </a:prstGeom>
              <a:solidFill>
                <a:srgbClr val="FFCC99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4359" y="2436090"/>
                <a:ext cx="1967346" cy="127461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E6E6C4-433E-6170-E90F-B45DB1F169B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1142987" y="3073399"/>
            <a:ext cx="5853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/>
              <p:nvPr/>
            </p:nvSpPr>
            <p:spPr>
              <a:xfrm>
                <a:off x="1995049" y="2436090"/>
                <a:ext cx="1967346" cy="1274618"/>
              </a:xfrm>
              <a:prstGeom prst="roundRect">
                <a:avLst/>
              </a:prstGeom>
              <a:solidFill>
                <a:srgbClr val="FFFF66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049" y="2436090"/>
                <a:ext cx="1967346" cy="127461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72507E5-C258-8A35-D060-C6D0354F47CE}"/>
              </a:ext>
            </a:extLst>
          </p:cNvPr>
          <p:cNvSpPr/>
          <p:nvPr/>
        </p:nvSpPr>
        <p:spPr>
          <a:xfrm>
            <a:off x="4632618" y="263234"/>
            <a:ext cx="1967346" cy="438725"/>
          </a:xfrm>
          <a:prstGeom prst="roundRect">
            <a:avLst/>
          </a:prstGeom>
          <a:solidFill>
            <a:srgbClr val="CC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Unlabeled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1437FF9-E951-EA85-847F-06C8192B3092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 rot="5400000">
            <a:off x="3430442" y="250240"/>
            <a:ext cx="1734131" cy="263756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D76F2C19-FC5F-3A67-3BDD-6D171F72992E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 rot="16200000" flipH="1">
            <a:off x="3172687" y="3516742"/>
            <a:ext cx="1059871" cy="14478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CDCC963-EC2B-9029-A70C-93F7DD9430E1}"/>
              </a:ext>
            </a:extLst>
          </p:cNvPr>
          <p:cNvSpPr/>
          <p:nvPr/>
        </p:nvSpPr>
        <p:spPr>
          <a:xfrm>
            <a:off x="4426523" y="4558141"/>
            <a:ext cx="1967346" cy="424876"/>
          </a:xfrm>
          <a:prstGeom prst="roundRect">
            <a:avLst/>
          </a:prstGeom>
          <a:solidFill>
            <a:srgbClr val="CCFF6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C8038991-6B42-49AB-4945-0B20DC13CBE0}"/>
              </a:ext>
            </a:extLst>
          </p:cNvPr>
          <p:cNvCxnSpPr>
            <a:cxnSpLocks/>
            <a:stCxn id="34" idx="3"/>
            <a:endCxn id="3" idx="2"/>
          </p:cNvCxnSpPr>
          <p:nvPr/>
        </p:nvCxnSpPr>
        <p:spPr>
          <a:xfrm flipV="1">
            <a:off x="6393869" y="4092865"/>
            <a:ext cx="1510148" cy="67771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4E6BE5D-7839-1A39-87B5-62FC5D33C53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3962395" y="3046846"/>
            <a:ext cx="2895603" cy="26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0A3A583-BA29-72E4-063C-11E7A7607828}"/>
              </a:ext>
            </a:extLst>
          </p:cNvPr>
          <p:cNvSpPr txBox="1"/>
          <p:nvPr/>
        </p:nvSpPr>
        <p:spPr>
          <a:xfrm>
            <a:off x="7202053" y="1748118"/>
            <a:ext cx="14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1332EC5-CBC4-CE84-B0AB-9428AAA0EA1A}"/>
              </a:ext>
            </a:extLst>
          </p:cNvPr>
          <p:cNvSpPr txBox="1"/>
          <p:nvPr/>
        </p:nvSpPr>
        <p:spPr>
          <a:xfrm>
            <a:off x="4708232" y="2512360"/>
            <a:ext cx="14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288B4C2-6990-0519-607F-95633F4BB820}"/>
              </a:ext>
            </a:extLst>
          </p:cNvPr>
          <p:cNvCxnSpPr>
            <a:cxnSpLocks/>
            <a:stCxn id="16" idx="3"/>
            <a:endCxn id="58" idx="1"/>
          </p:cNvCxnSpPr>
          <p:nvPr/>
        </p:nvCxnSpPr>
        <p:spPr>
          <a:xfrm>
            <a:off x="9504218" y="3073399"/>
            <a:ext cx="535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/>
              <p:nvPr/>
            </p:nvSpPr>
            <p:spPr>
              <a:xfrm>
                <a:off x="10039929" y="2436090"/>
                <a:ext cx="2310227" cy="127461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Anomaly Detector(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9" y="2436090"/>
                <a:ext cx="2310227" cy="1274618"/>
              </a:xfrm>
              <a:prstGeom prst="roundRect">
                <a:avLst/>
              </a:prstGeom>
              <a:blipFill>
                <a:blip r:embed="rId8"/>
                <a:stretch>
                  <a:fillRect l="-787" r="-787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>
            <a:extLst>
              <a:ext uri="{FF2B5EF4-FFF2-40B4-BE49-F238E27FC236}">
                <a16:creationId xmlns:a16="http://schemas.microsoft.com/office/drawing/2014/main" id="{45244A8A-CB60-EF48-3DF3-7810E87F8721}"/>
              </a:ext>
            </a:extLst>
          </p:cNvPr>
          <p:cNvSpPr txBox="1"/>
          <p:nvPr/>
        </p:nvSpPr>
        <p:spPr>
          <a:xfrm>
            <a:off x="4461450" y="5383830"/>
            <a:ext cx="189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1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center Icon #301960 - Free Icons Library">
            <a:extLst>
              <a:ext uri="{FF2B5EF4-FFF2-40B4-BE49-F238E27FC236}">
                <a16:creationId xmlns:a16="http://schemas.microsoft.com/office/drawing/2014/main" id="{CB047C7C-805F-4832-9984-1E1DA2A7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5" y="17388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</p:cNvCxnSpPr>
          <p:nvPr/>
        </p:nvCxnSpPr>
        <p:spPr>
          <a:xfrm>
            <a:off x="1914768" y="4701834"/>
            <a:ext cx="0" cy="14751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Value, server Free Icon of WHCompare Isometric Web Hosting &amp; Servers">
            <a:extLst>
              <a:ext uri="{FF2B5EF4-FFF2-40B4-BE49-F238E27FC236}">
                <a16:creationId xmlns:a16="http://schemas.microsoft.com/office/drawing/2014/main" id="{5BFAF3F1-D7A5-435D-A8CB-EC387E0A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1" b="94922" l="9961" r="89844">
                        <a14:foregroundMark x1="54102" y1="8789" x2="54102" y2="8789"/>
                        <a14:foregroundMark x1="54102" y1="3906" x2="54102" y2="3906"/>
                        <a14:foregroundMark x1="46875" y1="94922" x2="46875" y2="94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87" y="3346446"/>
            <a:ext cx="1765161" cy="17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BE4F932-B8BE-4B9A-A6B3-1971BD7C6197}"/>
              </a:ext>
            </a:extLst>
          </p:cNvPr>
          <p:cNvSpPr txBox="1"/>
          <p:nvPr/>
        </p:nvSpPr>
        <p:spPr>
          <a:xfrm>
            <a:off x="3774995" y="1878111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erver Free Icon of WHCompare Isometric Web Hosting &amp; Servers">
            <a:extLst>
              <a:ext uri="{FF2B5EF4-FFF2-40B4-BE49-F238E27FC236}">
                <a16:creationId xmlns:a16="http://schemas.microsoft.com/office/drawing/2014/main" id="{B2C3B2CA-5584-4E93-AFEC-A58CB1446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85" y="42126"/>
            <a:ext cx="1936652" cy="19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rver Free Icon of WHCompare Isometric Web Hosting &amp; Servers">
            <a:extLst>
              <a:ext uri="{FF2B5EF4-FFF2-40B4-BE49-F238E27FC236}">
                <a16:creationId xmlns:a16="http://schemas.microsoft.com/office/drawing/2014/main" id="{E8E023AD-AF34-4762-B038-9C13912E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935" y="-36597"/>
            <a:ext cx="1936652" cy="19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rver Free Icon of WHCompare Isometric Web Hosting &amp; Servers">
            <a:extLst>
              <a:ext uri="{FF2B5EF4-FFF2-40B4-BE49-F238E27FC236}">
                <a16:creationId xmlns:a16="http://schemas.microsoft.com/office/drawing/2014/main" id="{AF8BE8B8-2C68-420E-89DC-585AE4BB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753" y="21472"/>
            <a:ext cx="1936652" cy="19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erver Free Icon of WHCompare Isometric Web Hosting &amp; Servers">
            <a:extLst>
              <a:ext uri="{FF2B5EF4-FFF2-40B4-BE49-F238E27FC236}">
                <a16:creationId xmlns:a16="http://schemas.microsoft.com/office/drawing/2014/main" id="{A864CE79-7618-49E7-AD75-672D46758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09" y="12934"/>
            <a:ext cx="1936652" cy="19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703267" y="6253794"/>
            <a:ext cx="11228990" cy="450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7E9ABD0-F964-4240-A6EB-5F5AE7099565}"/>
              </a:ext>
            </a:extLst>
          </p:cNvPr>
          <p:cNvCxnSpPr>
            <a:cxnSpLocks/>
          </p:cNvCxnSpPr>
          <p:nvPr/>
        </p:nvCxnSpPr>
        <p:spPr>
          <a:xfrm flipV="1">
            <a:off x="7792278" y="2258088"/>
            <a:ext cx="1550616" cy="134073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AD3A8FB-A032-4AFB-AE40-273D59CFBBC0}"/>
              </a:ext>
            </a:extLst>
          </p:cNvPr>
          <p:cNvCxnSpPr>
            <a:cxnSpLocks/>
          </p:cNvCxnSpPr>
          <p:nvPr/>
        </p:nvCxnSpPr>
        <p:spPr>
          <a:xfrm flipH="1" flipV="1">
            <a:off x="4366601" y="2316157"/>
            <a:ext cx="1897702" cy="128266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687D1FB-11BF-4A0A-AAF2-6382CB04BB06}"/>
              </a:ext>
            </a:extLst>
          </p:cNvPr>
          <p:cNvCxnSpPr>
            <a:cxnSpLocks/>
          </p:cNvCxnSpPr>
          <p:nvPr/>
        </p:nvCxnSpPr>
        <p:spPr>
          <a:xfrm flipV="1">
            <a:off x="7399855" y="2215300"/>
            <a:ext cx="486746" cy="12137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BF872FD-040B-45C9-95A3-D48330E4EFE1}"/>
              </a:ext>
            </a:extLst>
          </p:cNvPr>
          <p:cNvCxnSpPr>
            <a:cxnSpLocks/>
          </p:cNvCxnSpPr>
          <p:nvPr/>
        </p:nvCxnSpPr>
        <p:spPr>
          <a:xfrm flipH="1" flipV="1">
            <a:off x="6130289" y="2295379"/>
            <a:ext cx="636321" cy="105679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7032BA7-30F3-48D9-AA33-9180959914B1}"/>
              </a:ext>
            </a:extLst>
          </p:cNvPr>
          <p:cNvCxnSpPr>
            <a:cxnSpLocks/>
          </p:cNvCxnSpPr>
          <p:nvPr/>
        </p:nvCxnSpPr>
        <p:spPr>
          <a:xfrm flipV="1">
            <a:off x="7132405" y="5274499"/>
            <a:ext cx="0" cy="90246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文字方塊 1025">
            <a:extLst>
              <a:ext uri="{FF2B5EF4-FFF2-40B4-BE49-F238E27FC236}">
                <a16:creationId xmlns:a16="http://schemas.microsoft.com/office/drawing/2014/main" id="{24A134E2-DD42-4C1A-8812-E211630B012E}"/>
              </a:ext>
            </a:extLst>
          </p:cNvPr>
          <p:cNvSpPr txBox="1"/>
          <p:nvPr/>
        </p:nvSpPr>
        <p:spPr>
          <a:xfrm>
            <a:off x="6155863" y="5719644"/>
            <a:ext cx="22948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讀取資源使用率資料</a:t>
            </a:r>
          </a:p>
        </p:txBody>
      </p:sp>
      <p:sp>
        <p:nvSpPr>
          <p:cNvPr id="1035" name="矩形: 圓角 1034">
            <a:extLst>
              <a:ext uri="{FF2B5EF4-FFF2-40B4-BE49-F238E27FC236}">
                <a16:creationId xmlns:a16="http://schemas.microsoft.com/office/drawing/2014/main" id="{E8EC6291-E4F4-440A-9C12-AE0AF7D486A3}"/>
              </a:ext>
            </a:extLst>
          </p:cNvPr>
          <p:cNvSpPr/>
          <p:nvPr/>
        </p:nvSpPr>
        <p:spPr>
          <a:xfrm>
            <a:off x="3117182" y="4216182"/>
            <a:ext cx="3104947" cy="495597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6" name="文字方塊 1035">
            <a:extLst>
              <a:ext uri="{FF2B5EF4-FFF2-40B4-BE49-F238E27FC236}">
                <a16:creationId xmlns:a16="http://schemas.microsoft.com/office/drawing/2014/main" id="{1B13B45F-576B-466B-9368-88CCD1E071F3}"/>
              </a:ext>
            </a:extLst>
          </p:cNvPr>
          <p:cNvSpPr txBox="1"/>
          <p:nvPr/>
        </p:nvSpPr>
        <p:spPr>
          <a:xfrm>
            <a:off x="3289553" y="4279314"/>
            <a:ext cx="28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分配資料到各個節點預測</a:t>
            </a: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D09111E-212E-4046-AD56-DAFAF4F4ECF4}"/>
              </a:ext>
            </a:extLst>
          </p:cNvPr>
          <p:cNvCxnSpPr>
            <a:cxnSpLocks/>
          </p:cNvCxnSpPr>
          <p:nvPr/>
        </p:nvCxnSpPr>
        <p:spPr>
          <a:xfrm>
            <a:off x="6376400" y="2295379"/>
            <a:ext cx="609202" cy="105679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74EE9F18-D809-4C0E-A9F1-64C5B6DDAF4C}"/>
              </a:ext>
            </a:extLst>
          </p:cNvPr>
          <p:cNvCxnSpPr>
            <a:cxnSpLocks/>
          </p:cNvCxnSpPr>
          <p:nvPr/>
        </p:nvCxnSpPr>
        <p:spPr>
          <a:xfrm>
            <a:off x="4700646" y="2281680"/>
            <a:ext cx="1690931" cy="11964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7545B905-340F-454C-8230-36374CBAD4B7}"/>
              </a:ext>
            </a:extLst>
          </p:cNvPr>
          <p:cNvCxnSpPr>
            <a:cxnSpLocks/>
          </p:cNvCxnSpPr>
          <p:nvPr/>
        </p:nvCxnSpPr>
        <p:spPr>
          <a:xfrm flipH="1">
            <a:off x="7586248" y="2353619"/>
            <a:ext cx="518184" cy="11334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13F098C-5E3C-49C2-8725-1E201A5D56BB}"/>
              </a:ext>
            </a:extLst>
          </p:cNvPr>
          <p:cNvCxnSpPr>
            <a:cxnSpLocks/>
          </p:cNvCxnSpPr>
          <p:nvPr/>
        </p:nvCxnSpPr>
        <p:spPr>
          <a:xfrm flipH="1">
            <a:off x="8020588" y="2369002"/>
            <a:ext cx="1536851" cy="13162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圓角 117">
            <a:extLst>
              <a:ext uri="{FF2B5EF4-FFF2-40B4-BE49-F238E27FC236}">
                <a16:creationId xmlns:a16="http://schemas.microsoft.com/office/drawing/2014/main" id="{A27F8CEE-701D-4574-AB57-257B11110B5A}"/>
              </a:ext>
            </a:extLst>
          </p:cNvPr>
          <p:cNvSpPr/>
          <p:nvPr/>
        </p:nvSpPr>
        <p:spPr>
          <a:xfrm>
            <a:off x="9818257" y="2739142"/>
            <a:ext cx="2114000" cy="51709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2EA4850-0655-49A1-8F09-EEE9618007BA}"/>
              </a:ext>
            </a:extLst>
          </p:cNvPr>
          <p:cNvSpPr txBox="1"/>
          <p:nvPr/>
        </p:nvSpPr>
        <p:spPr>
          <a:xfrm>
            <a:off x="9691426" y="2807732"/>
            <a:ext cx="235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彙整預測資料</a:t>
            </a:r>
          </a:p>
        </p:txBody>
      </p:sp>
      <p:cxnSp>
        <p:nvCxnSpPr>
          <p:cNvPr id="1074" name="直線單箭頭接點 1073">
            <a:extLst>
              <a:ext uri="{FF2B5EF4-FFF2-40B4-BE49-F238E27FC236}">
                <a16:creationId xmlns:a16="http://schemas.microsoft.com/office/drawing/2014/main" id="{E054C1F8-C61B-41C9-968B-5E2380A8B023}"/>
              </a:ext>
            </a:extLst>
          </p:cNvPr>
          <p:cNvCxnSpPr>
            <a:cxnSpLocks/>
          </p:cNvCxnSpPr>
          <p:nvPr/>
        </p:nvCxnSpPr>
        <p:spPr>
          <a:xfrm>
            <a:off x="7868266" y="4546559"/>
            <a:ext cx="116119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: 圓角 121">
            <a:extLst>
              <a:ext uri="{FF2B5EF4-FFF2-40B4-BE49-F238E27FC236}">
                <a16:creationId xmlns:a16="http://schemas.microsoft.com/office/drawing/2014/main" id="{782CFE97-8665-4170-8F53-254FA7CA9928}"/>
              </a:ext>
            </a:extLst>
          </p:cNvPr>
          <p:cNvSpPr/>
          <p:nvPr/>
        </p:nvSpPr>
        <p:spPr>
          <a:xfrm>
            <a:off x="9131795" y="3675647"/>
            <a:ext cx="3038259" cy="214915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47264443-79C1-4EE8-94D7-B3E39F408CF2}"/>
              </a:ext>
            </a:extLst>
          </p:cNvPr>
          <p:cNvSpPr txBox="1"/>
          <p:nvPr/>
        </p:nvSpPr>
        <p:spPr>
          <a:xfrm>
            <a:off x="9460441" y="3838929"/>
            <a:ext cx="287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將歷史資料和預測資料接合後，進行長時間的異常預測、故障時間估計。</a:t>
            </a:r>
          </a:p>
        </p:txBody>
      </p:sp>
      <p:cxnSp>
        <p:nvCxnSpPr>
          <p:cNvPr id="1079" name="直線單箭頭接點 1078">
            <a:extLst>
              <a:ext uri="{FF2B5EF4-FFF2-40B4-BE49-F238E27FC236}">
                <a16:creationId xmlns:a16="http://schemas.microsoft.com/office/drawing/2014/main" id="{80B86202-EF9F-4B43-8AC9-77878DD98850}"/>
              </a:ext>
            </a:extLst>
          </p:cNvPr>
          <p:cNvCxnSpPr>
            <a:cxnSpLocks/>
          </p:cNvCxnSpPr>
          <p:nvPr/>
        </p:nvCxnSpPr>
        <p:spPr>
          <a:xfrm flipV="1">
            <a:off x="9385855" y="3888023"/>
            <a:ext cx="0" cy="1831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507E8446-781F-4610-8C9F-F490F29DF11E}"/>
              </a:ext>
            </a:extLst>
          </p:cNvPr>
          <p:cNvCxnSpPr>
            <a:cxnSpLocks/>
          </p:cNvCxnSpPr>
          <p:nvPr/>
        </p:nvCxnSpPr>
        <p:spPr>
          <a:xfrm>
            <a:off x="9274918" y="5615243"/>
            <a:ext cx="25680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手繪多邊形: 圖案 1082">
            <a:extLst>
              <a:ext uri="{FF2B5EF4-FFF2-40B4-BE49-F238E27FC236}">
                <a16:creationId xmlns:a16="http://schemas.microsoft.com/office/drawing/2014/main" id="{028AA7BA-60C8-4A6C-A0F9-9635ED51C373}"/>
              </a:ext>
            </a:extLst>
          </p:cNvPr>
          <p:cNvSpPr/>
          <p:nvPr/>
        </p:nvSpPr>
        <p:spPr>
          <a:xfrm>
            <a:off x="9409042" y="5049042"/>
            <a:ext cx="1921565" cy="543375"/>
          </a:xfrm>
          <a:custGeom>
            <a:avLst/>
            <a:gdLst>
              <a:gd name="connsiteX0" fmla="*/ 0 w 1921565"/>
              <a:gd name="connsiteY0" fmla="*/ 371097 h 543375"/>
              <a:gd name="connsiteX1" fmla="*/ 92765 w 1921565"/>
              <a:gd name="connsiteY1" fmla="*/ 278332 h 543375"/>
              <a:gd name="connsiteX2" fmla="*/ 132522 w 1921565"/>
              <a:gd name="connsiteY2" fmla="*/ 304836 h 543375"/>
              <a:gd name="connsiteX3" fmla="*/ 172278 w 1921565"/>
              <a:gd name="connsiteY3" fmla="*/ 278332 h 543375"/>
              <a:gd name="connsiteX4" fmla="*/ 198783 w 1921565"/>
              <a:gd name="connsiteY4" fmla="*/ 251828 h 543375"/>
              <a:gd name="connsiteX5" fmla="*/ 238539 w 1921565"/>
              <a:gd name="connsiteY5" fmla="*/ 278332 h 543375"/>
              <a:gd name="connsiteX6" fmla="*/ 278296 w 1921565"/>
              <a:gd name="connsiteY6" fmla="*/ 291584 h 543375"/>
              <a:gd name="connsiteX7" fmla="*/ 357809 w 1921565"/>
              <a:gd name="connsiteY7" fmla="*/ 185567 h 543375"/>
              <a:gd name="connsiteX8" fmla="*/ 437322 w 1921565"/>
              <a:gd name="connsiteY8" fmla="*/ 212071 h 543375"/>
              <a:gd name="connsiteX9" fmla="*/ 463826 w 1921565"/>
              <a:gd name="connsiteY9" fmla="*/ 172315 h 543375"/>
              <a:gd name="connsiteX10" fmla="*/ 530087 w 1921565"/>
              <a:gd name="connsiteY10" fmla="*/ 106054 h 543375"/>
              <a:gd name="connsiteX11" fmla="*/ 609600 w 1921565"/>
              <a:gd name="connsiteY11" fmla="*/ 119306 h 543375"/>
              <a:gd name="connsiteX12" fmla="*/ 675861 w 1921565"/>
              <a:gd name="connsiteY12" fmla="*/ 185567 h 543375"/>
              <a:gd name="connsiteX13" fmla="*/ 728870 w 1921565"/>
              <a:gd name="connsiteY13" fmla="*/ 132558 h 543375"/>
              <a:gd name="connsiteX14" fmla="*/ 768626 w 1921565"/>
              <a:gd name="connsiteY14" fmla="*/ 106054 h 543375"/>
              <a:gd name="connsiteX15" fmla="*/ 795131 w 1921565"/>
              <a:gd name="connsiteY15" fmla="*/ 79549 h 543375"/>
              <a:gd name="connsiteX16" fmla="*/ 834887 w 1921565"/>
              <a:gd name="connsiteY16" fmla="*/ 66297 h 543375"/>
              <a:gd name="connsiteX17" fmla="*/ 967409 w 1921565"/>
              <a:gd name="connsiteY17" fmla="*/ 26541 h 543375"/>
              <a:gd name="connsiteX18" fmla="*/ 1060174 w 1921565"/>
              <a:gd name="connsiteY18" fmla="*/ 172315 h 543375"/>
              <a:gd name="connsiteX19" fmla="*/ 1073426 w 1921565"/>
              <a:gd name="connsiteY19" fmla="*/ 212071 h 543375"/>
              <a:gd name="connsiteX20" fmla="*/ 1099931 w 1921565"/>
              <a:gd name="connsiteY20" fmla="*/ 463862 h 543375"/>
              <a:gd name="connsiteX21" fmla="*/ 1113183 w 1921565"/>
              <a:gd name="connsiteY21" fmla="*/ 530123 h 543375"/>
              <a:gd name="connsiteX22" fmla="*/ 1152939 w 1921565"/>
              <a:gd name="connsiteY22" fmla="*/ 543375 h 543375"/>
              <a:gd name="connsiteX23" fmla="*/ 1258957 w 1921565"/>
              <a:gd name="connsiteY23" fmla="*/ 424106 h 543375"/>
              <a:gd name="connsiteX24" fmla="*/ 1351722 w 1921565"/>
              <a:gd name="connsiteY24" fmla="*/ 437358 h 543375"/>
              <a:gd name="connsiteX25" fmla="*/ 1417983 w 1921565"/>
              <a:gd name="connsiteY25" fmla="*/ 371097 h 543375"/>
              <a:gd name="connsiteX26" fmla="*/ 1484244 w 1921565"/>
              <a:gd name="connsiteY26" fmla="*/ 397601 h 543375"/>
              <a:gd name="connsiteX27" fmla="*/ 1510748 w 1921565"/>
              <a:gd name="connsiteY27" fmla="*/ 318088 h 543375"/>
              <a:gd name="connsiteX28" fmla="*/ 1537252 w 1921565"/>
              <a:gd name="connsiteY28" fmla="*/ 344593 h 543375"/>
              <a:gd name="connsiteX29" fmla="*/ 1563757 w 1921565"/>
              <a:gd name="connsiteY29" fmla="*/ 424106 h 543375"/>
              <a:gd name="connsiteX30" fmla="*/ 1630017 w 1921565"/>
              <a:gd name="connsiteY30" fmla="*/ 543375 h 543375"/>
              <a:gd name="connsiteX31" fmla="*/ 1789044 w 1921565"/>
              <a:gd name="connsiteY31" fmla="*/ 530123 h 543375"/>
              <a:gd name="connsiteX32" fmla="*/ 1868557 w 1921565"/>
              <a:gd name="connsiteY32" fmla="*/ 503619 h 543375"/>
              <a:gd name="connsiteX33" fmla="*/ 1868557 w 1921565"/>
              <a:gd name="connsiteY33" fmla="*/ 238575 h 543375"/>
              <a:gd name="connsiteX34" fmla="*/ 1881809 w 1921565"/>
              <a:gd name="connsiteY34" fmla="*/ 185567 h 543375"/>
              <a:gd name="connsiteX35" fmla="*/ 1921565 w 1921565"/>
              <a:gd name="connsiteY35" fmla="*/ 172315 h 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21565" h="543375">
                <a:moveTo>
                  <a:pt x="0" y="371097"/>
                </a:moveTo>
                <a:cubicBezTo>
                  <a:pt x="3011" y="367333"/>
                  <a:pt x="63229" y="278332"/>
                  <a:pt x="92765" y="278332"/>
                </a:cubicBezTo>
                <a:cubicBezTo>
                  <a:pt x="108692" y="278332"/>
                  <a:pt x="119270" y="296001"/>
                  <a:pt x="132522" y="304836"/>
                </a:cubicBezTo>
                <a:cubicBezTo>
                  <a:pt x="145774" y="296001"/>
                  <a:pt x="159841" y="288281"/>
                  <a:pt x="172278" y="278332"/>
                </a:cubicBezTo>
                <a:cubicBezTo>
                  <a:pt x="182034" y="270527"/>
                  <a:pt x="186289" y="251828"/>
                  <a:pt x="198783" y="251828"/>
                </a:cubicBezTo>
                <a:cubicBezTo>
                  <a:pt x="214710" y="251828"/>
                  <a:pt x="224293" y="271209"/>
                  <a:pt x="238539" y="278332"/>
                </a:cubicBezTo>
                <a:cubicBezTo>
                  <a:pt x="251033" y="284579"/>
                  <a:pt x="265044" y="287167"/>
                  <a:pt x="278296" y="291584"/>
                </a:cubicBezTo>
                <a:cubicBezTo>
                  <a:pt x="338235" y="201675"/>
                  <a:pt x="308779" y="234595"/>
                  <a:pt x="357809" y="185567"/>
                </a:cubicBezTo>
                <a:cubicBezTo>
                  <a:pt x="382903" y="223209"/>
                  <a:pt x="382027" y="248934"/>
                  <a:pt x="437322" y="212071"/>
                </a:cubicBezTo>
                <a:cubicBezTo>
                  <a:pt x="450574" y="203236"/>
                  <a:pt x="453338" y="184301"/>
                  <a:pt x="463826" y="172315"/>
                </a:cubicBezTo>
                <a:cubicBezTo>
                  <a:pt x="484395" y="148808"/>
                  <a:pt x="530087" y="106054"/>
                  <a:pt x="530087" y="106054"/>
                </a:cubicBezTo>
                <a:cubicBezTo>
                  <a:pt x="556591" y="110471"/>
                  <a:pt x="586011" y="106439"/>
                  <a:pt x="609600" y="119306"/>
                </a:cubicBezTo>
                <a:cubicBezTo>
                  <a:pt x="637022" y="134263"/>
                  <a:pt x="644816" y="182118"/>
                  <a:pt x="675861" y="185567"/>
                </a:cubicBezTo>
                <a:cubicBezTo>
                  <a:pt x="700697" y="188326"/>
                  <a:pt x="708078" y="146419"/>
                  <a:pt x="728870" y="132558"/>
                </a:cubicBezTo>
                <a:cubicBezTo>
                  <a:pt x="742122" y="123723"/>
                  <a:pt x="756189" y="116003"/>
                  <a:pt x="768626" y="106054"/>
                </a:cubicBezTo>
                <a:cubicBezTo>
                  <a:pt x="778383" y="98249"/>
                  <a:pt x="784417" y="85977"/>
                  <a:pt x="795131" y="79549"/>
                </a:cubicBezTo>
                <a:cubicBezTo>
                  <a:pt x="807109" y="72362"/>
                  <a:pt x="822393" y="72544"/>
                  <a:pt x="834887" y="66297"/>
                </a:cubicBezTo>
                <a:cubicBezTo>
                  <a:pt x="931314" y="18084"/>
                  <a:pt x="798708" y="50641"/>
                  <a:pt x="967409" y="26541"/>
                </a:cubicBezTo>
                <a:cubicBezTo>
                  <a:pt x="1106043" y="-19671"/>
                  <a:pt x="1035542" y="-24741"/>
                  <a:pt x="1060174" y="172315"/>
                </a:cubicBezTo>
                <a:cubicBezTo>
                  <a:pt x="1061907" y="186176"/>
                  <a:pt x="1069009" y="198819"/>
                  <a:pt x="1073426" y="212071"/>
                </a:cubicBezTo>
                <a:cubicBezTo>
                  <a:pt x="1081089" y="296364"/>
                  <a:pt x="1087059" y="380195"/>
                  <a:pt x="1099931" y="463862"/>
                </a:cubicBezTo>
                <a:cubicBezTo>
                  <a:pt x="1103356" y="486124"/>
                  <a:pt x="1100689" y="511381"/>
                  <a:pt x="1113183" y="530123"/>
                </a:cubicBezTo>
                <a:cubicBezTo>
                  <a:pt x="1120931" y="541746"/>
                  <a:pt x="1139687" y="538958"/>
                  <a:pt x="1152939" y="543375"/>
                </a:cubicBezTo>
                <a:cubicBezTo>
                  <a:pt x="1234818" y="461497"/>
                  <a:pt x="1200459" y="502103"/>
                  <a:pt x="1258957" y="424106"/>
                </a:cubicBezTo>
                <a:cubicBezTo>
                  <a:pt x="1295159" y="448241"/>
                  <a:pt x="1304656" y="468735"/>
                  <a:pt x="1351722" y="437358"/>
                </a:cubicBezTo>
                <a:cubicBezTo>
                  <a:pt x="1377712" y="420032"/>
                  <a:pt x="1417983" y="371097"/>
                  <a:pt x="1417983" y="371097"/>
                </a:cubicBezTo>
                <a:cubicBezTo>
                  <a:pt x="1425764" y="394440"/>
                  <a:pt x="1432326" y="458172"/>
                  <a:pt x="1484244" y="397601"/>
                </a:cubicBezTo>
                <a:cubicBezTo>
                  <a:pt x="1502426" y="376389"/>
                  <a:pt x="1510748" y="318088"/>
                  <a:pt x="1510748" y="318088"/>
                </a:cubicBezTo>
                <a:cubicBezTo>
                  <a:pt x="1519583" y="326923"/>
                  <a:pt x="1531664" y="333418"/>
                  <a:pt x="1537252" y="344593"/>
                </a:cubicBezTo>
                <a:cubicBezTo>
                  <a:pt x="1549746" y="369582"/>
                  <a:pt x="1548260" y="400860"/>
                  <a:pt x="1563757" y="424106"/>
                </a:cubicBezTo>
                <a:cubicBezTo>
                  <a:pt x="1624513" y="515242"/>
                  <a:pt x="1606692" y="473400"/>
                  <a:pt x="1630017" y="543375"/>
                </a:cubicBezTo>
                <a:cubicBezTo>
                  <a:pt x="1683026" y="538958"/>
                  <a:pt x="1736575" y="538868"/>
                  <a:pt x="1789044" y="530123"/>
                </a:cubicBezTo>
                <a:cubicBezTo>
                  <a:pt x="1816602" y="525530"/>
                  <a:pt x="1868557" y="503619"/>
                  <a:pt x="1868557" y="503619"/>
                </a:cubicBezTo>
                <a:cubicBezTo>
                  <a:pt x="1851419" y="366524"/>
                  <a:pt x="1848294" y="400675"/>
                  <a:pt x="1868557" y="238575"/>
                </a:cubicBezTo>
                <a:cubicBezTo>
                  <a:pt x="1870816" y="220503"/>
                  <a:pt x="1870431" y="199789"/>
                  <a:pt x="1881809" y="185567"/>
                </a:cubicBezTo>
                <a:cubicBezTo>
                  <a:pt x="1890535" y="174659"/>
                  <a:pt x="1921565" y="172315"/>
                  <a:pt x="1921565" y="17231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5" name="手繪多邊形: 圖案 1084">
            <a:extLst>
              <a:ext uri="{FF2B5EF4-FFF2-40B4-BE49-F238E27FC236}">
                <a16:creationId xmlns:a16="http://schemas.microsoft.com/office/drawing/2014/main" id="{3AD4B201-CB5A-429D-AF32-E8FA501A0661}"/>
              </a:ext>
            </a:extLst>
          </p:cNvPr>
          <p:cNvSpPr/>
          <p:nvPr/>
        </p:nvSpPr>
        <p:spPr>
          <a:xfrm>
            <a:off x="11317355" y="4903304"/>
            <a:ext cx="516835" cy="556592"/>
          </a:xfrm>
          <a:custGeom>
            <a:avLst/>
            <a:gdLst>
              <a:gd name="connsiteX0" fmla="*/ 0 w 516835"/>
              <a:gd name="connsiteY0" fmla="*/ 331305 h 556592"/>
              <a:gd name="connsiteX1" fmla="*/ 79513 w 516835"/>
              <a:gd name="connsiteY1" fmla="*/ 304800 h 556592"/>
              <a:gd name="connsiteX2" fmla="*/ 132522 w 516835"/>
              <a:gd name="connsiteY2" fmla="*/ 291548 h 556592"/>
              <a:gd name="connsiteX3" fmla="*/ 145774 w 516835"/>
              <a:gd name="connsiteY3" fmla="*/ 66261 h 556592"/>
              <a:gd name="connsiteX4" fmla="*/ 159026 w 516835"/>
              <a:gd name="connsiteY4" fmla="*/ 26505 h 556592"/>
              <a:gd name="connsiteX5" fmla="*/ 185531 w 516835"/>
              <a:gd name="connsiteY5" fmla="*/ 0 h 556592"/>
              <a:gd name="connsiteX6" fmla="*/ 198783 w 516835"/>
              <a:gd name="connsiteY6" fmla="*/ 53009 h 556592"/>
              <a:gd name="connsiteX7" fmla="*/ 212035 w 516835"/>
              <a:gd name="connsiteY7" fmla="*/ 92766 h 556592"/>
              <a:gd name="connsiteX8" fmla="*/ 225287 w 516835"/>
              <a:gd name="connsiteY8" fmla="*/ 159026 h 556592"/>
              <a:gd name="connsiteX9" fmla="*/ 238539 w 516835"/>
              <a:gd name="connsiteY9" fmla="*/ 198783 h 556592"/>
              <a:gd name="connsiteX10" fmla="*/ 291548 w 516835"/>
              <a:gd name="connsiteY10" fmla="*/ 304800 h 556592"/>
              <a:gd name="connsiteX11" fmla="*/ 318052 w 516835"/>
              <a:gd name="connsiteY11" fmla="*/ 331305 h 556592"/>
              <a:gd name="connsiteX12" fmla="*/ 331304 w 516835"/>
              <a:gd name="connsiteY12" fmla="*/ 384313 h 556592"/>
              <a:gd name="connsiteX13" fmla="*/ 384313 w 516835"/>
              <a:gd name="connsiteY13" fmla="*/ 477079 h 556592"/>
              <a:gd name="connsiteX14" fmla="*/ 424070 w 516835"/>
              <a:gd name="connsiteY14" fmla="*/ 556592 h 556592"/>
              <a:gd name="connsiteX15" fmla="*/ 503583 w 516835"/>
              <a:gd name="connsiteY15" fmla="*/ 490331 h 556592"/>
              <a:gd name="connsiteX16" fmla="*/ 516835 w 516835"/>
              <a:gd name="connsiteY16" fmla="*/ 463826 h 55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6835" h="556592">
                <a:moveTo>
                  <a:pt x="0" y="331305"/>
                </a:moveTo>
                <a:cubicBezTo>
                  <a:pt x="26504" y="322470"/>
                  <a:pt x="52753" y="312828"/>
                  <a:pt x="79513" y="304800"/>
                </a:cubicBezTo>
                <a:cubicBezTo>
                  <a:pt x="96958" y="299566"/>
                  <a:pt x="127647" y="309097"/>
                  <a:pt x="132522" y="291548"/>
                </a:cubicBezTo>
                <a:cubicBezTo>
                  <a:pt x="152656" y="219067"/>
                  <a:pt x="138289" y="141113"/>
                  <a:pt x="145774" y="66261"/>
                </a:cubicBezTo>
                <a:cubicBezTo>
                  <a:pt x="147164" y="52361"/>
                  <a:pt x="151839" y="38483"/>
                  <a:pt x="159026" y="26505"/>
                </a:cubicBezTo>
                <a:cubicBezTo>
                  <a:pt x="165454" y="15791"/>
                  <a:pt x="176696" y="8835"/>
                  <a:pt x="185531" y="0"/>
                </a:cubicBezTo>
                <a:cubicBezTo>
                  <a:pt x="189948" y="17670"/>
                  <a:pt x="193779" y="35496"/>
                  <a:pt x="198783" y="53009"/>
                </a:cubicBezTo>
                <a:cubicBezTo>
                  <a:pt x="202621" y="66441"/>
                  <a:pt x="208647" y="79214"/>
                  <a:pt x="212035" y="92766"/>
                </a:cubicBezTo>
                <a:cubicBezTo>
                  <a:pt x="217498" y="114618"/>
                  <a:pt x="219824" y="137174"/>
                  <a:pt x="225287" y="159026"/>
                </a:cubicBezTo>
                <a:cubicBezTo>
                  <a:pt x="228675" y="172578"/>
                  <a:pt x="233634" y="185703"/>
                  <a:pt x="238539" y="198783"/>
                </a:cubicBezTo>
                <a:cubicBezTo>
                  <a:pt x="256681" y="247161"/>
                  <a:pt x="261408" y="267125"/>
                  <a:pt x="291548" y="304800"/>
                </a:cubicBezTo>
                <a:cubicBezTo>
                  <a:pt x="299353" y="314556"/>
                  <a:pt x="309217" y="322470"/>
                  <a:pt x="318052" y="331305"/>
                </a:cubicBezTo>
                <a:cubicBezTo>
                  <a:pt x="322469" y="348974"/>
                  <a:pt x="324909" y="367260"/>
                  <a:pt x="331304" y="384313"/>
                </a:cubicBezTo>
                <a:cubicBezTo>
                  <a:pt x="366153" y="477243"/>
                  <a:pt x="345866" y="400185"/>
                  <a:pt x="384313" y="477079"/>
                </a:cubicBezTo>
                <a:cubicBezTo>
                  <a:pt x="439175" y="586804"/>
                  <a:pt x="348115" y="442661"/>
                  <a:pt x="424070" y="556592"/>
                </a:cubicBezTo>
                <a:cubicBezTo>
                  <a:pt x="444517" y="541256"/>
                  <a:pt x="485534" y="514397"/>
                  <a:pt x="503583" y="490331"/>
                </a:cubicBezTo>
                <a:cubicBezTo>
                  <a:pt x="509510" y="482429"/>
                  <a:pt x="512418" y="472661"/>
                  <a:pt x="516835" y="46382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6" name="矩形 1085">
            <a:extLst>
              <a:ext uri="{FF2B5EF4-FFF2-40B4-BE49-F238E27FC236}">
                <a16:creationId xmlns:a16="http://schemas.microsoft.com/office/drawing/2014/main" id="{205EB938-00EA-4441-AE0B-F607060020B2}"/>
              </a:ext>
            </a:extLst>
          </p:cNvPr>
          <p:cNvSpPr/>
          <p:nvPr/>
        </p:nvSpPr>
        <p:spPr>
          <a:xfrm>
            <a:off x="10303569" y="4940247"/>
            <a:ext cx="1093269" cy="6990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DF2EE2C1-7E39-4270-8FED-5CABB1081187}"/>
              </a:ext>
            </a:extLst>
          </p:cNvPr>
          <p:cNvSpPr txBox="1"/>
          <p:nvPr/>
        </p:nvSpPr>
        <p:spPr>
          <a:xfrm>
            <a:off x="10323162" y="4630985"/>
            <a:ext cx="106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Warning!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0767D10-33F0-4862-B0ED-9A9D34F84C28}"/>
              </a:ext>
            </a:extLst>
          </p:cNvPr>
          <p:cNvSpPr txBox="1"/>
          <p:nvPr/>
        </p:nvSpPr>
        <p:spPr>
          <a:xfrm>
            <a:off x="226459" y="5176945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F59A05F-E801-449C-B470-6CB1E9A48B61}"/>
              </a:ext>
            </a:extLst>
          </p:cNvPr>
          <p:cNvSpPr txBox="1"/>
          <p:nvPr/>
        </p:nvSpPr>
        <p:spPr>
          <a:xfrm>
            <a:off x="5732707" y="5702299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775AA28B-9AD2-4B2A-AFA1-75DA83C55902}"/>
              </a:ext>
            </a:extLst>
          </p:cNvPr>
          <p:cNvSpPr txBox="1"/>
          <p:nvPr/>
        </p:nvSpPr>
        <p:spPr>
          <a:xfrm>
            <a:off x="4423751" y="3807895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84512CC0-DB72-45D1-A39D-FA9685596031}"/>
              </a:ext>
            </a:extLst>
          </p:cNvPr>
          <p:cNvSpPr txBox="1"/>
          <p:nvPr/>
        </p:nvSpPr>
        <p:spPr>
          <a:xfrm>
            <a:off x="9274918" y="2783103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7A33BD80-C080-4269-8261-7207F465912D}"/>
              </a:ext>
            </a:extLst>
          </p:cNvPr>
          <p:cNvSpPr txBox="1"/>
          <p:nvPr/>
        </p:nvSpPr>
        <p:spPr>
          <a:xfrm>
            <a:off x="8772143" y="3518690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ABA1E77-F26A-4AA9-A4CF-01DC6C486801}"/>
              </a:ext>
            </a:extLst>
          </p:cNvPr>
          <p:cNvSpPr txBox="1"/>
          <p:nvPr/>
        </p:nvSpPr>
        <p:spPr>
          <a:xfrm>
            <a:off x="1303030" y="4307754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Datacenter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D33F66E-9BC8-4180-8160-84B4CE6C07F7}"/>
              </a:ext>
            </a:extLst>
          </p:cNvPr>
          <p:cNvSpPr txBox="1"/>
          <p:nvPr/>
        </p:nvSpPr>
        <p:spPr>
          <a:xfrm>
            <a:off x="5662660" y="184921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205605C-65AA-45C5-B9BA-694E470A9D43}"/>
              </a:ext>
            </a:extLst>
          </p:cNvPr>
          <p:cNvSpPr txBox="1"/>
          <p:nvPr/>
        </p:nvSpPr>
        <p:spPr>
          <a:xfrm>
            <a:off x="7624627" y="184921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6E2573C-93A9-4C91-B9BE-3521860CE661}"/>
              </a:ext>
            </a:extLst>
          </p:cNvPr>
          <p:cNvSpPr txBox="1"/>
          <p:nvPr/>
        </p:nvSpPr>
        <p:spPr>
          <a:xfrm>
            <a:off x="9240482" y="1875571"/>
            <a:ext cx="8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3E10CA9-2518-4DBF-BF1D-69245C4BDCAD}"/>
              </a:ext>
            </a:extLst>
          </p:cNvPr>
          <p:cNvSpPr txBox="1"/>
          <p:nvPr/>
        </p:nvSpPr>
        <p:spPr>
          <a:xfrm>
            <a:off x="6710524" y="4992279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645955" y="5176945"/>
            <a:ext cx="33640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將資源使用率資料儲存至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HDFS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1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728A505-1EDF-3998-7A0B-5998CF8979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7" y="1338329"/>
            <a:ext cx="11737685" cy="41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9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69544" y="676612"/>
            <a:ext cx="11967858" cy="4727455"/>
            <a:chOff x="72893" y="544010"/>
            <a:chExt cx="12544435" cy="4955210"/>
          </a:xfrm>
        </p:grpSpPr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AA72F218-DF51-4053-8E15-A19EEC375A5E}"/>
                </a:ext>
              </a:extLst>
            </p:cNvPr>
            <p:cNvSpPr/>
            <p:nvPr/>
          </p:nvSpPr>
          <p:spPr>
            <a:xfrm>
              <a:off x="72893" y="3415772"/>
              <a:ext cx="12544435" cy="2083448"/>
            </a:xfrm>
            <a:prstGeom prst="roundRect">
              <a:avLst/>
            </a:prstGeom>
            <a:gradFill flip="none" rotWithShape="1">
              <a:gsLst>
                <a:gs pos="0">
                  <a:srgbClr val="A9D18E">
                    <a:tint val="66000"/>
                    <a:satMod val="160000"/>
                  </a:srgbClr>
                </a:gs>
                <a:gs pos="50000">
                  <a:srgbClr val="A9D18E">
                    <a:tint val="44500"/>
                    <a:satMod val="160000"/>
                  </a:srgbClr>
                </a:gs>
                <a:gs pos="100000">
                  <a:srgbClr val="A9D18E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1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F7B56FA4-49C8-4380-BC0E-DF377E9B4ADF}"/>
                </a:ext>
              </a:extLst>
            </p:cNvPr>
            <p:cNvSpPr txBox="1"/>
            <p:nvPr/>
          </p:nvSpPr>
          <p:spPr>
            <a:xfrm>
              <a:off x="459027" y="3468781"/>
              <a:ext cx="2836486" cy="466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Extraction</a:t>
              </a:r>
              <a:endParaRPr lang="zh-TW" altLang="en-US" sz="229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323E3C9-C8A0-40FA-8A7A-E50688534B39}"/>
                </a:ext>
              </a:extLst>
            </p:cNvPr>
            <p:cNvSpPr/>
            <p:nvPr/>
          </p:nvSpPr>
          <p:spPr>
            <a:xfrm>
              <a:off x="5172312" y="4184809"/>
              <a:ext cx="2205872" cy="1021545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Real-time Spark Streaming</a:t>
              </a:r>
              <a:endParaRPr lang="zh-TW" altLang="en-US" sz="1908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矩形: 圓角 75">
              <a:extLst>
                <a:ext uri="{FF2B5EF4-FFF2-40B4-BE49-F238E27FC236}">
                  <a16:creationId xmlns:a16="http://schemas.microsoft.com/office/drawing/2014/main" id="{426282DE-3B7D-4BBF-B163-C08EEDEB3DD0}"/>
                </a:ext>
              </a:extLst>
            </p:cNvPr>
            <p:cNvSpPr/>
            <p:nvPr/>
          </p:nvSpPr>
          <p:spPr>
            <a:xfrm>
              <a:off x="7571481" y="4160253"/>
              <a:ext cx="2428852" cy="102154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TensorflowOnSpark</a:t>
              </a:r>
              <a:r>
                <a:rPr lang="en-US" altLang="zh-TW" sz="1908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Anomaly Prediction</a:t>
              </a:r>
              <a:endParaRPr lang="zh-TW" altLang="en-US" sz="1908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1" name="箭號: 向右 60">
              <a:extLst>
                <a:ext uri="{FF2B5EF4-FFF2-40B4-BE49-F238E27FC236}">
                  <a16:creationId xmlns:a16="http://schemas.microsoft.com/office/drawing/2014/main" id="{7C8C83CE-937D-4703-AF22-208F950C6FD7}"/>
                </a:ext>
              </a:extLst>
            </p:cNvPr>
            <p:cNvSpPr/>
            <p:nvPr/>
          </p:nvSpPr>
          <p:spPr>
            <a:xfrm>
              <a:off x="7378184" y="4458255"/>
              <a:ext cx="200328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17" dirty="0"/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42BA3057-28C6-45DF-B082-99E523B7CA24}"/>
                </a:ext>
              </a:extLst>
            </p:cNvPr>
            <p:cNvSpPr/>
            <p:nvPr/>
          </p:nvSpPr>
          <p:spPr>
            <a:xfrm>
              <a:off x="10168179" y="4156403"/>
              <a:ext cx="2397042" cy="1021545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Failure Alert</a:t>
              </a:r>
              <a:endParaRPr lang="zh-TW" altLang="en-US" sz="1908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8" name="箭號: 向右 77">
              <a:extLst>
                <a:ext uri="{FF2B5EF4-FFF2-40B4-BE49-F238E27FC236}">
                  <a16:creationId xmlns:a16="http://schemas.microsoft.com/office/drawing/2014/main" id="{254D5C87-FC09-48B4-A681-86672BDA698C}"/>
                </a:ext>
              </a:extLst>
            </p:cNvPr>
            <p:cNvSpPr/>
            <p:nvPr/>
          </p:nvSpPr>
          <p:spPr>
            <a:xfrm>
              <a:off x="9993953" y="4458255"/>
              <a:ext cx="199677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17" dirty="0"/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5F2D1D-BEA2-4205-A983-3B19A3AF6883}"/>
                </a:ext>
              </a:extLst>
            </p:cNvPr>
            <p:cNvSpPr/>
            <p:nvPr/>
          </p:nvSpPr>
          <p:spPr>
            <a:xfrm>
              <a:off x="72894" y="544010"/>
              <a:ext cx="12544434" cy="2698814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1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9DCEFAE-0167-4612-B49C-8432588469AB}"/>
                </a:ext>
              </a:extLst>
            </p:cNvPr>
            <p:cNvSpPr/>
            <p:nvPr/>
          </p:nvSpPr>
          <p:spPr>
            <a:xfrm>
              <a:off x="424028" y="1618041"/>
              <a:ext cx="2205872" cy="102436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Engineering</a:t>
              </a:r>
              <a:endParaRPr lang="zh-TW" altLang="en-US" sz="190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FB3C33C-DA5F-4093-B019-C059EA7F35EF}"/>
                </a:ext>
              </a:extLst>
            </p:cNvPr>
            <p:cNvSpPr/>
            <p:nvPr/>
          </p:nvSpPr>
          <p:spPr>
            <a:xfrm>
              <a:off x="6689521" y="1711115"/>
              <a:ext cx="2430080" cy="838212"/>
            </a:xfrm>
            <a:prstGeom prst="roundRect">
              <a:avLst/>
            </a:prstGeom>
            <a:gradFill flip="none" rotWithShape="1">
              <a:gsLst>
                <a:gs pos="0">
                  <a:srgbClr val="002060">
                    <a:tint val="66000"/>
                    <a:satMod val="160000"/>
                  </a:srgbClr>
                </a:gs>
                <a:gs pos="50000">
                  <a:srgbClr val="002060">
                    <a:tint val="44500"/>
                    <a:satMod val="160000"/>
                  </a:srgbClr>
                </a:gs>
                <a:gs pos="100000">
                  <a:srgbClr val="00206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Evaluation</a:t>
              </a:r>
              <a:endParaRPr lang="zh-TW" altLang="en-US" sz="190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C846D7-AF4A-4086-91CC-8DCC0AF70B5A}"/>
                </a:ext>
              </a:extLst>
            </p:cNvPr>
            <p:cNvSpPr txBox="1"/>
            <p:nvPr/>
          </p:nvSpPr>
          <p:spPr>
            <a:xfrm>
              <a:off x="459028" y="791946"/>
              <a:ext cx="136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9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AutoML</a:t>
              </a:r>
              <a:endParaRPr lang="zh-TW" altLang="en-US" sz="229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631F6C85-7EEB-48F6-AFA8-CB4C29E2D283}"/>
                </a:ext>
              </a:extLst>
            </p:cNvPr>
            <p:cNvSpPr/>
            <p:nvPr/>
          </p:nvSpPr>
          <p:spPr>
            <a:xfrm>
              <a:off x="9993954" y="1711115"/>
              <a:ext cx="2430080" cy="838212"/>
            </a:xfrm>
            <a:prstGeom prst="round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Deployment</a:t>
              </a:r>
              <a:endParaRPr lang="zh-TW" altLang="en-US" sz="190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箭號: 向右 83">
              <a:extLst>
                <a:ext uri="{FF2B5EF4-FFF2-40B4-BE49-F238E27FC236}">
                  <a16:creationId xmlns:a16="http://schemas.microsoft.com/office/drawing/2014/main" id="{C08EAAB9-2BA7-4CB8-9C19-8250A38824A5}"/>
                </a:ext>
              </a:extLst>
            </p:cNvPr>
            <p:cNvSpPr/>
            <p:nvPr/>
          </p:nvSpPr>
          <p:spPr>
            <a:xfrm>
              <a:off x="9119600" y="1947747"/>
              <a:ext cx="874353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17"/>
            </a:p>
          </p:txBody>
        </p:sp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FA613DD2-D305-4EA5-8BC0-057A55CAC87C}"/>
                </a:ext>
              </a:extLst>
            </p:cNvPr>
            <p:cNvSpPr/>
            <p:nvPr/>
          </p:nvSpPr>
          <p:spPr>
            <a:xfrm>
              <a:off x="6015395" y="1921877"/>
              <a:ext cx="725094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17"/>
            </a:p>
          </p:txBody>
        </p:sp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3EA2195C-8297-42ED-80AF-557E29FFF541}"/>
                </a:ext>
              </a:extLst>
            </p:cNvPr>
            <p:cNvSpPr/>
            <p:nvPr/>
          </p:nvSpPr>
          <p:spPr>
            <a:xfrm>
              <a:off x="424028" y="4184809"/>
              <a:ext cx="2205872" cy="1021545"/>
            </a:xfrm>
            <a:prstGeom prst="roundRect">
              <a:avLst/>
            </a:prstGeom>
            <a:gradFill flip="none" rotWithShape="1">
              <a:gsLst>
                <a:gs pos="0">
                  <a:srgbClr val="91D2E4">
                    <a:tint val="66000"/>
                    <a:satMod val="160000"/>
                  </a:srgbClr>
                </a:gs>
                <a:gs pos="50000">
                  <a:srgbClr val="91D2E4">
                    <a:tint val="44500"/>
                    <a:satMod val="160000"/>
                  </a:srgbClr>
                </a:gs>
                <a:gs pos="100000">
                  <a:srgbClr val="91D2E4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Zabbix Server Real-Time Monitoring Data</a:t>
              </a:r>
              <a:endParaRPr lang="zh-TW" altLang="en-US" sz="1908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A870DE0D-DE19-4109-ACC1-77EEFB4BF061}"/>
                </a:ext>
              </a:extLst>
            </p:cNvPr>
            <p:cNvSpPr/>
            <p:nvPr/>
          </p:nvSpPr>
          <p:spPr>
            <a:xfrm>
              <a:off x="2830228" y="4151962"/>
              <a:ext cx="2205872" cy="1021545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0"/>
                    <a:tint val="66000"/>
                    <a:satMod val="160000"/>
                  </a:schemeClr>
                </a:gs>
                <a:gs pos="50000">
                  <a:schemeClr val="accent6">
                    <a:lumMod val="50000"/>
                    <a:tint val="44500"/>
                    <a:satMod val="160000"/>
                  </a:schemeClr>
                </a:gs>
                <a:gs pos="100000">
                  <a:schemeClr val="accent6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Construct Kafka Streaming Source</a:t>
              </a:r>
              <a:endParaRPr lang="zh-TW" altLang="en-US" sz="1908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6" name="箭號: 向右 85">
              <a:extLst>
                <a:ext uri="{FF2B5EF4-FFF2-40B4-BE49-F238E27FC236}">
                  <a16:creationId xmlns:a16="http://schemas.microsoft.com/office/drawing/2014/main" id="{79A11FEF-7718-4475-A71A-B4A61CA00F1A}"/>
                </a:ext>
              </a:extLst>
            </p:cNvPr>
            <p:cNvSpPr/>
            <p:nvPr/>
          </p:nvSpPr>
          <p:spPr>
            <a:xfrm>
              <a:off x="2629899" y="4460455"/>
              <a:ext cx="200329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17" dirty="0"/>
            </a:p>
          </p:txBody>
        </p:sp>
        <p:sp>
          <p:nvSpPr>
            <p:cNvPr id="88" name="箭號: 向右 87">
              <a:extLst>
                <a:ext uri="{FF2B5EF4-FFF2-40B4-BE49-F238E27FC236}">
                  <a16:creationId xmlns:a16="http://schemas.microsoft.com/office/drawing/2014/main" id="{2D931AC8-1316-43D0-B594-F83621B248B5}"/>
                </a:ext>
              </a:extLst>
            </p:cNvPr>
            <p:cNvSpPr/>
            <p:nvPr/>
          </p:nvSpPr>
          <p:spPr>
            <a:xfrm>
              <a:off x="5036100" y="4458255"/>
              <a:ext cx="200328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17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295514" y="722308"/>
              <a:ext cx="2728392" cy="2450878"/>
              <a:chOff x="2871410" y="699740"/>
              <a:chExt cx="2728392" cy="2450878"/>
            </a:xfrm>
          </p:grpSpPr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326143C7-C0DB-4640-AFD2-EDBC6BDB882A}"/>
                  </a:ext>
                </a:extLst>
              </p:cNvPr>
              <p:cNvSpPr/>
              <p:nvPr/>
            </p:nvSpPr>
            <p:spPr>
              <a:xfrm>
                <a:off x="2871410" y="699740"/>
                <a:ext cx="2728392" cy="2450878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584D4768-E9AF-41A2-9CB0-CC758E8EEA1A}"/>
                  </a:ext>
                </a:extLst>
              </p:cNvPr>
              <p:cNvSpPr/>
              <p:nvPr/>
            </p:nvSpPr>
            <p:spPr>
              <a:xfrm>
                <a:off x="3016311" y="1256168"/>
                <a:ext cx="2430080" cy="838212"/>
              </a:xfrm>
              <a:prstGeom prst="round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 Tuning</a:t>
                </a:r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C4F23DE7-DA8A-4526-871A-1A29B0236F17}"/>
                  </a:ext>
                </a:extLst>
              </p:cNvPr>
              <p:cNvSpPr/>
              <p:nvPr/>
            </p:nvSpPr>
            <p:spPr>
              <a:xfrm>
                <a:off x="3016310" y="2179041"/>
                <a:ext cx="2430081" cy="838212"/>
              </a:xfrm>
              <a:prstGeom prst="round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 Network for Searching</a:t>
                </a:r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B7C5B971-B293-4F5C-BC5D-CAA6A4C9D561}"/>
                  </a:ext>
                </a:extLst>
              </p:cNvPr>
              <p:cNvSpPr txBox="1"/>
              <p:nvPr/>
            </p:nvSpPr>
            <p:spPr>
              <a:xfrm>
                <a:off x="2949646" y="797945"/>
                <a:ext cx="2563407" cy="4045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Search</a:t>
                </a:r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2691673B-D3BB-4B43-B557-1278A30D3C7C}"/>
                </a:ext>
              </a:extLst>
            </p:cNvPr>
            <p:cNvSpPr/>
            <p:nvPr/>
          </p:nvSpPr>
          <p:spPr>
            <a:xfrm rot="8625260">
              <a:off x="8547344" y="3185983"/>
              <a:ext cx="2656921" cy="4166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17"/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3DF3C371-7849-4026-8847-853A64AD5BCB}"/>
                </a:ext>
              </a:extLst>
            </p:cNvPr>
            <p:cNvSpPr/>
            <p:nvPr/>
          </p:nvSpPr>
          <p:spPr>
            <a:xfrm>
              <a:off x="2629899" y="1947747"/>
              <a:ext cx="665614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17"/>
            </a:p>
          </p:txBody>
        </p:sp>
      </p:grpSp>
    </p:spTree>
    <p:extLst>
      <p:ext uri="{BB962C8B-B14F-4D97-AF65-F5344CB8AC3E}">
        <p14:creationId xmlns:p14="http://schemas.microsoft.com/office/powerpoint/2010/main" val="44497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3470988" y="345232"/>
            <a:ext cx="5458408" cy="601216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6391468" y="429208"/>
            <a:ext cx="1352939" cy="5243803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4576666" y="4833260"/>
            <a:ext cx="37975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Labeling:</a:t>
            </a:r>
            <a:r>
              <a:rPr lang="zh-TW" altLang="en-US" sz="1600" b="1" dirty="0"/>
              <a:t> </a:t>
            </a:r>
            <a:r>
              <a:rPr lang="en-US" altLang="zh-TW" sz="1600" b="1" u="sng" dirty="0"/>
              <a:t>000000000</a:t>
            </a:r>
            <a:r>
              <a:rPr lang="en-US" altLang="zh-TW" sz="16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600" b="1" u="sng" dirty="0"/>
              <a:t>00000</a:t>
            </a:r>
            <a:endParaRPr lang="zh-TW" alt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04BCD08-F7BB-DBE0-DC9B-654AE9A8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23" y="1351279"/>
            <a:ext cx="10492153" cy="44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543571" y="2955247"/>
            <a:ext cx="1688592" cy="1208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-481792" y="1405517"/>
            <a:ext cx="723439" cy="4308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534087" y="2955248"/>
            <a:ext cx="1688592" cy="1208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232163" y="3559627"/>
            <a:ext cx="30192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241647" y="3559627"/>
            <a:ext cx="3019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10385201" y="2792415"/>
            <a:ext cx="1802861" cy="151594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11286630" y="2115811"/>
            <a:ext cx="2" cy="67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1286631" y="4308364"/>
            <a:ext cx="1" cy="66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10858932" y="2296187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10858932" y="4425164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10224802" y="4973972"/>
            <a:ext cx="2123658" cy="107564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06355"/>
              <a:ext cx="2731053" cy="46409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10320175" y="1040162"/>
            <a:ext cx="1932909" cy="1075649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305803"/>
              <a:ext cx="2374828" cy="265194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4519924" y="2955245"/>
            <a:ext cx="1688592" cy="12087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進行深度強化學習訓練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4222679" y="3559626"/>
            <a:ext cx="297245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9367816" y="1887106"/>
            <a:ext cx="440929" cy="33303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6208516" y="3552275"/>
            <a:ext cx="302614" cy="7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6511130" y="2670150"/>
            <a:ext cx="2437399" cy="1764250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36" idx="0"/>
          </p:cNvCxnSpPr>
          <p:nvPr/>
        </p:nvCxnSpPr>
        <p:spPr>
          <a:xfrm rot="16200000" flipH="1" flipV="1">
            <a:off x="6404477" y="1629892"/>
            <a:ext cx="285095" cy="2365610"/>
          </a:xfrm>
          <a:prstGeom prst="bentConnector3">
            <a:avLst>
              <a:gd name="adj1" fmla="val -801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6128990" y="1947370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8906151" y="3029276"/>
            <a:ext cx="461665" cy="36933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98F436E-E2A6-855E-FA54-73931B385AD9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8948529" y="3552275"/>
            <a:ext cx="4192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4CF317A-5801-EB4A-A6DA-C2119911A7B2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9808745" y="3550390"/>
            <a:ext cx="576456" cy="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3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293492" y="2955244"/>
            <a:ext cx="1688592" cy="1208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-583380" y="1405517"/>
            <a:ext cx="723439" cy="4308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139892" y="2955244"/>
            <a:ext cx="1688592" cy="1208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1982084" y="3559624"/>
            <a:ext cx="157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140059" y="3559624"/>
            <a:ext cx="153433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11752738" y="2810483"/>
            <a:ext cx="1802861" cy="151594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12654167" y="2133879"/>
            <a:ext cx="2" cy="67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2654168" y="4326432"/>
            <a:ext cx="1" cy="66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12226469" y="2314255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12226469" y="4443232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11592339" y="4992040"/>
            <a:ext cx="2123658" cy="107564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06355"/>
              <a:ext cx="2731053" cy="46409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11687712" y="1058230"/>
            <a:ext cx="1932909" cy="1075649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305803"/>
              <a:ext cx="2374828" cy="265194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986292" y="2951627"/>
            <a:ext cx="2097883" cy="12087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828484" y="3556008"/>
            <a:ext cx="157808" cy="3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10967905" y="1903289"/>
            <a:ext cx="440929" cy="33303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>
            <a:off x="6084175" y="3556008"/>
            <a:ext cx="157808" cy="12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8358273" y="2766215"/>
            <a:ext cx="2267403" cy="1579584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10" idx="0"/>
          </p:cNvCxnSpPr>
          <p:nvPr/>
        </p:nvCxnSpPr>
        <p:spPr>
          <a:xfrm rot="16200000" flipH="1" flipV="1">
            <a:off x="8190196" y="1662298"/>
            <a:ext cx="197862" cy="2405696"/>
          </a:xfrm>
          <a:prstGeom prst="bentConnector3">
            <a:avLst>
              <a:gd name="adj1" fmla="val -1155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8058294" y="2015619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10506240" y="3101560"/>
            <a:ext cx="461665" cy="400865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2FDFF5-9EC8-9320-3954-0A28F95710F5}"/>
              </a:ext>
            </a:extLst>
          </p:cNvPr>
          <p:cNvSpPr/>
          <p:nvPr/>
        </p:nvSpPr>
        <p:spPr>
          <a:xfrm>
            <a:off x="6241983" y="2964077"/>
            <a:ext cx="1688592" cy="1208760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9A7AAAB-B821-D78E-E609-51F971873A85}"/>
              </a:ext>
            </a:extLst>
          </p:cNvPr>
          <p:cNvCxnSpPr>
            <a:cxnSpLocks/>
            <a:stCxn id="10" idx="3"/>
            <a:endCxn id="144" idx="1"/>
          </p:cNvCxnSpPr>
          <p:nvPr/>
        </p:nvCxnSpPr>
        <p:spPr>
          <a:xfrm flipV="1">
            <a:off x="7930575" y="3556007"/>
            <a:ext cx="427698" cy="12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69805957-02BD-5F73-8137-3AABE1F76F54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11408834" y="3568458"/>
            <a:ext cx="3439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DEDA6E-0288-2146-3AA1-E655EDED4114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10625676" y="3556007"/>
            <a:ext cx="342229" cy="12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4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61164" y="2955245"/>
            <a:ext cx="1688592" cy="1208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資料前處理以及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滑動窗口標記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-721928" y="1405517"/>
            <a:ext cx="723439" cy="4308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037229" y="2668122"/>
            <a:ext cx="1688592" cy="17830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PyOD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MetaOD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擷取時序資料的檢測器特徵、異常特徵與常態特徵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1849756" y="3559625"/>
            <a:ext cx="18747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1511" y="3559625"/>
            <a:ext cx="159653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10899425" y="2777660"/>
            <a:ext cx="1802861" cy="151594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11800854" y="2101056"/>
            <a:ext cx="2" cy="67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1800855" y="4293609"/>
            <a:ext cx="1" cy="66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11373156" y="2281432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11373156" y="4410409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10739026" y="4959217"/>
            <a:ext cx="2123658" cy="107564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06355"/>
              <a:ext cx="2731053" cy="46409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10834399" y="1025407"/>
            <a:ext cx="1932909" cy="1075649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305803"/>
              <a:ext cx="2374828" cy="265194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913656" y="2663927"/>
            <a:ext cx="1688592" cy="17642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725821" y="3546052"/>
            <a:ext cx="187835" cy="13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10084515" y="1873752"/>
            <a:ext cx="440929" cy="33303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 flipV="1">
            <a:off x="9673684" y="3538921"/>
            <a:ext cx="410831" cy="7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7423864" y="2791997"/>
            <a:ext cx="2249820" cy="150810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23" idx="3"/>
            <a:endCxn id="144" idx="2"/>
          </p:cNvCxnSpPr>
          <p:nvPr/>
        </p:nvCxnSpPr>
        <p:spPr>
          <a:xfrm flipV="1">
            <a:off x="7628409" y="4300106"/>
            <a:ext cx="920365" cy="51245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DEC6AC2-E989-9997-95FB-E205491730A7}"/>
              </a:ext>
            </a:extLst>
          </p:cNvPr>
          <p:cNvCxnSpPr>
            <a:cxnSpLocks/>
            <a:stCxn id="144" idx="0"/>
            <a:endCxn id="19" idx="0"/>
          </p:cNvCxnSpPr>
          <p:nvPr/>
        </p:nvCxnSpPr>
        <p:spPr>
          <a:xfrm rot="16200000" flipV="1">
            <a:off x="7209125" y="1452348"/>
            <a:ext cx="924195" cy="1755104"/>
          </a:xfrm>
          <a:prstGeom prst="bentConnector3">
            <a:avLst>
              <a:gd name="adj1" fmla="val 1247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8107222" y="1879446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9586000" y="3076562"/>
            <a:ext cx="461665" cy="36933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C7CD77A-14E3-ABBF-E749-BF7F335C1E96}"/>
              </a:ext>
            </a:extLst>
          </p:cNvPr>
          <p:cNvSpPr/>
          <p:nvPr/>
        </p:nvSpPr>
        <p:spPr>
          <a:xfrm>
            <a:off x="5949374" y="1867802"/>
            <a:ext cx="1688592" cy="1208760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BC1434-55A1-D914-2824-297D1072994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6784113" y="3076562"/>
            <a:ext cx="9557" cy="11316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3F8B61A-EC15-1998-B7EE-421AC51AFD0D}"/>
              </a:ext>
            </a:extLst>
          </p:cNvPr>
          <p:cNvSpPr/>
          <p:nvPr/>
        </p:nvSpPr>
        <p:spPr>
          <a:xfrm>
            <a:off x="5939817" y="4208185"/>
            <a:ext cx="1688592" cy="1208760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模型提出異常實例交由領域專家確認回饋更新模型</a:t>
            </a: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B1B3561-A16B-E504-69BF-97C3811FA629}"/>
              </a:ext>
            </a:extLst>
          </p:cNvPr>
          <p:cNvCxnSpPr>
            <a:cxnSpLocks/>
            <a:stCxn id="36" idx="3"/>
            <a:endCxn id="19" idx="1"/>
          </p:cNvCxnSpPr>
          <p:nvPr/>
        </p:nvCxnSpPr>
        <p:spPr>
          <a:xfrm flipV="1">
            <a:off x="5602248" y="2472182"/>
            <a:ext cx="347126" cy="10738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0238A53-3B89-FE41-A3E6-AAF4A64A059D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10525444" y="3535635"/>
            <a:ext cx="373981" cy="3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4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2879558" y="-76014"/>
            <a:ext cx="257814" cy="3382231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717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2377264" y="2759504"/>
            <a:ext cx="1079223" cy="4404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6022794" y="157136"/>
            <a:ext cx="3014176" cy="2533694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10286419" y="3732558"/>
            <a:ext cx="643259" cy="370986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9970850" y="2780941"/>
            <a:ext cx="1079223" cy="4404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1364" y="3875440"/>
            <a:ext cx="2332196" cy="2332196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5240718" y="6072905"/>
            <a:ext cx="2675922" cy="4404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916876" y="3199950"/>
            <a:ext cx="2536565" cy="86309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7916640" y="3221387"/>
            <a:ext cx="2593822" cy="10637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9428113" y="186806"/>
            <a:ext cx="1325651" cy="2059305"/>
            <a:chOff x="7187694" y="3887589"/>
            <a:chExt cx="1389517" cy="2158515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262445"/>
              <a:ext cx="360485" cy="650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43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343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395385"/>
              <a:ext cx="360485" cy="650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43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43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887589"/>
                  <a:ext cx="736811" cy="54842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887589"/>
                  <a:ext cx="736811" cy="5484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9919307" y="4614715"/>
            <a:ext cx="1308030" cy="44473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22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7898201" y="4837084"/>
            <a:ext cx="202110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" y="394962"/>
            <a:ext cx="4242908" cy="974905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1317350" y="1834281"/>
            <a:ext cx="3382229" cy="788413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6514228" y="2753090"/>
            <a:ext cx="2416011" cy="4447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5039420" y="1230337"/>
            <a:ext cx="773517" cy="466032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9036970" y="968765"/>
            <a:ext cx="859434" cy="4652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9036970" y="1434007"/>
            <a:ext cx="859434" cy="47344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E882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498</Words>
  <Application>Microsoft Office PowerPoint</Application>
  <PresentationFormat>寬螢幕</PresentationFormat>
  <Paragraphs>149</Paragraphs>
  <Slides>18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205</cp:revision>
  <dcterms:created xsi:type="dcterms:W3CDTF">2018-12-11T07:38:51Z</dcterms:created>
  <dcterms:modified xsi:type="dcterms:W3CDTF">2022-12-25T11:39:05Z</dcterms:modified>
</cp:coreProperties>
</file>