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528" r:id="rId2"/>
    <p:sldId id="491" r:id="rId3"/>
    <p:sldId id="517" r:id="rId4"/>
    <p:sldId id="508" r:id="rId5"/>
    <p:sldId id="530" r:id="rId6"/>
    <p:sldId id="273" r:id="rId7"/>
    <p:sldId id="513" r:id="rId8"/>
    <p:sldId id="527" r:id="rId9"/>
    <p:sldId id="274" r:id="rId10"/>
    <p:sldId id="310" r:id="rId11"/>
    <p:sldId id="313" r:id="rId12"/>
    <p:sldId id="312" r:id="rId13"/>
    <p:sldId id="529" r:id="rId14"/>
    <p:sldId id="261" r:id="rId15"/>
    <p:sldId id="505" r:id="rId16"/>
    <p:sldId id="500" r:id="rId17"/>
    <p:sldId id="515" r:id="rId18"/>
    <p:sldId id="516" r:id="rId19"/>
    <p:sldId id="507" r:id="rId20"/>
  </p:sldIdLst>
  <p:sldSz cx="9144000" cy="6858000" type="overhea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佳衛 謝" initials="佳衛" lastIdx="1" clrIdx="0">
    <p:extLst>
      <p:ext uri="{19B8F6BF-5375-455C-9EA6-DF929625EA0E}">
        <p15:presenceInfo xmlns:p15="http://schemas.microsoft.com/office/powerpoint/2012/main" userId="3dbc85b4bdc247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92FC"/>
    <a:srgbClr val="E9E1ED"/>
    <a:srgbClr val="9CE8DB"/>
    <a:srgbClr val="FA4C65"/>
    <a:srgbClr val="3B3B3B"/>
    <a:srgbClr val="FBDDF9"/>
    <a:srgbClr val="DAE3F3"/>
    <a:srgbClr val="59C2E1"/>
    <a:srgbClr val="FFFFFF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erver_mantain\Zabbix_Online_detection\Dataset\OPTIdata\90day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&#19977;&#24180;&#30740;&#31350;&#35336;&#30059;\run-Dec15_00-19-41_DESKTOP-5MCPO8B-tag-Reward_action0-0reward_winsize10_onlycpuusage_editrange_addmoredata_2adapt_steps_meta_bsz20_adapt_bsz20_exp2-15_12_2022_00203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perwork\expdate\r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aperwork\statistical_r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TWKHH01OPTIPW5V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'90days'!$D$1</c:f>
              <c:strCache>
                <c:ptCount val="1"/>
                <c:pt idx="0">
                  <c:v>value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'90days'!$D$2:$D$1048576</c:f>
              <c:numCache>
                <c:formatCode>General</c:formatCode>
                <c:ptCount val="8346"/>
                <c:pt idx="0">
                  <c:v>0.70830000000000004</c:v>
                </c:pt>
                <c:pt idx="1">
                  <c:v>0.69989999999999997</c:v>
                </c:pt>
                <c:pt idx="2">
                  <c:v>0.85719999999999996</c:v>
                </c:pt>
                <c:pt idx="3">
                  <c:v>21.4696</c:v>
                </c:pt>
                <c:pt idx="4">
                  <c:v>24.460699999999999</c:v>
                </c:pt>
                <c:pt idx="5">
                  <c:v>4.8761000000000001</c:v>
                </c:pt>
                <c:pt idx="6">
                  <c:v>0.83819999999999995</c:v>
                </c:pt>
                <c:pt idx="7">
                  <c:v>0.85919999999999996</c:v>
                </c:pt>
                <c:pt idx="8">
                  <c:v>1.9696</c:v>
                </c:pt>
                <c:pt idx="9">
                  <c:v>1.4218999999999999</c:v>
                </c:pt>
                <c:pt idx="10">
                  <c:v>6.7511000000000001</c:v>
                </c:pt>
                <c:pt idx="11">
                  <c:v>0.75860000000000005</c:v>
                </c:pt>
                <c:pt idx="12">
                  <c:v>0.77710000000000001</c:v>
                </c:pt>
                <c:pt idx="13">
                  <c:v>0.68169999999999997</c:v>
                </c:pt>
                <c:pt idx="14">
                  <c:v>0.82599999999999996</c:v>
                </c:pt>
                <c:pt idx="15">
                  <c:v>10.1645</c:v>
                </c:pt>
                <c:pt idx="16">
                  <c:v>8.9896999999999991</c:v>
                </c:pt>
                <c:pt idx="17">
                  <c:v>16.363399999999999</c:v>
                </c:pt>
                <c:pt idx="18">
                  <c:v>16.970400000000001</c:v>
                </c:pt>
                <c:pt idx="19">
                  <c:v>14.9574</c:v>
                </c:pt>
                <c:pt idx="20">
                  <c:v>22.165900000000001</c:v>
                </c:pt>
                <c:pt idx="21">
                  <c:v>23.343399999999999</c:v>
                </c:pt>
                <c:pt idx="22">
                  <c:v>19.344799999999999</c:v>
                </c:pt>
                <c:pt idx="23">
                  <c:v>8.8856999999999999</c:v>
                </c:pt>
                <c:pt idx="24">
                  <c:v>9.1109000000000009</c:v>
                </c:pt>
                <c:pt idx="25">
                  <c:v>0.85499999999999998</c:v>
                </c:pt>
                <c:pt idx="26">
                  <c:v>0.77890000000000004</c:v>
                </c:pt>
                <c:pt idx="27">
                  <c:v>7.4158999999999997</c:v>
                </c:pt>
                <c:pt idx="28">
                  <c:v>17.247</c:v>
                </c:pt>
                <c:pt idx="29">
                  <c:v>30.8186</c:v>
                </c:pt>
                <c:pt idx="30">
                  <c:v>1.6938</c:v>
                </c:pt>
                <c:pt idx="31">
                  <c:v>0.75070000000000003</c:v>
                </c:pt>
                <c:pt idx="32">
                  <c:v>14.5198</c:v>
                </c:pt>
                <c:pt idx="33">
                  <c:v>14.4497</c:v>
                </c:pt>
                <c:pt idx="34">
                  <c:v>0.73760000000000003</c:v>
                </c:pt>
                <c:pt idx="35">
                  <c:v>0.97309999999999997</c:v>
                </c:pt>
                <c:pt idx="36">
                  <c:v>4.6528</c:v>
                </c:pt>
                <c:pt idx="37">
                  <c:v>0.69599999999999995</c:v>
                </c:pt>
                <c:pt idx="38">
                  <c:v>10.5869</c:v>
                </c:pt>
                <c:pt idx="39">
                  <c:v>4.8555999999999999</c:v>
                </c:pt>
                <c:pt idx="40">
                  <c:v>10.4679</c:v>
                </c:pt>
                <c:pt idx="41">
                  <c:v>6.4683000000000002</c:v>
                </c:pt>
                <c:pt idx="42">
                  <c:v>0.84350000000000003</c:v>
                </c:pt>
                <c:pt idx="43">
                  <c:v>1.9659</c:v>
                </c:pt>
                <c:pt idx="44">
                  <c:v>2.6589999999999998</c:v>
                </c:pt>
                <c:pt idx="45">
                  <c:v>0.77800000000000002</c:v>
                </c:pt>
                <c:pt idx="46">
                  <c:v>8.1102000000000007</c:v>
                </c:pt>
                <c:pt idx="47">
                  <c:v>14.724500000000001</c:v>
                </c:pt>
                <c:pt idx="48">
                  <c:v>9.0288000000000004</c:v>
                </c:pt>
                <c:pt idx="49">
                  <c:v>8.8754000000000008</c:v>
                </c:pt>
                <c:pt idx="50">
                  <c:v>11.622400000000001</c:v>
                </c:pt>
                <c:pt idx="51">
                  <c:v>18.1129</c:v>
                </c:pt>
                <c:pt idx="52">
                  <c:v>28.918700000000001</c:v>
                </c:pt>
                <c:pt idx="53">
                  <c:v>18.438800000000001</c:v>
                </c:pt>
                <c:pt idx="54">
                  <c:v>0.7379</c:v>
                </c:pt>
                <c:pt idx="55">
                  <c:v>12.8893</c:v>
                </c:pt>
                <c:pt idx="56">
                  <c:v>8.9855</c:v>
                </c:pt>
                <c:pt idx="57">
                  <c:v>17.384799999999998</c:v>
                </c:pt>
                <c:pt idx="58">
                  <c:v>24.3566</c:v>
                </c:pt>
                <c:pt idx="59">
                  <c:v>0.70250000000000001</c:v>
                </c:pt>
                <c:pt idx="60">
                  <c:v>0.82030000000000003</c:v>
                </c:pt>
                <c:pt idx="61">
                  <c:v>1.1749000000000001</c:v>
                </c:pt>
                <c:pt idx="62">
                  <c:v>0.90559999999999996</c:v>
                </c:pt>
                <c:pt idx="63">
                  <c:v>0.73619999999999997</c:v>
                </c:pt>
                <c:pt idx="64">
                  <c:v>1.6744000000000001</c:v>
                </c:pt>
                <c:pt idx="65">
                  <c:v>0.67010000000000003</c:v>
                </c:pt>
                <c:pt idx="66">
                  <c:v>9.0006000000000004</c:v>
                </c:pt>
                <c:pt idx="67">
                  <c:v>14.1358</c:v>
                </c:pt>
                <c:pt idx="68">
                  <c:v>12.2136</c:v>
                </c:pt>
                <c:pt idx="69">
                  <c:v>8.8404000000000007</c:v>
                </c:pt>
                <c:pt idx="70">
                  <c:v>13.8002</c:v>
                </c:pt>
                <c:pt idx="71">
                  <c:v>0.64859999999999995</c:v>
                </c:pt>
                <c:pt idx="72">
                  <c:v>14.9665</c:v>
                </c:pt>
                <c:pt idx="73">
                  <c:v>7.8849</c:v>
                </c:pt>
                <c:pt idx="74">
                  <c:v>0.66639999999999999</c:v>
                </c:pt>
                <c:pt idx="75">
                  <c:v>0.95779999999999998</c:v>
                </c:pt>
                <c:pt idx="76">
                  <c:v>0.78510000000000002</c:v>
                </c:pt>
                <c:pt idx="77">
                  <c:v>0.73919999999999997</c:v>
                </c:pt>
                <c:pt idx="78">
                  <c:v>0.75260000000000005</c:v>
                </c:pt>
                <c:pt idx="79">
                  <c:v>0.79310000000000003</c:v>
                </c:pt>
                <c:pt idx="80">
                  <c:v>0.67200000000000004</c:v>
                </c:pt>
                <c:pt idx="81">
                  <c:v>0.65010000000000001</c:v>
                </c:pt>
                <c:pt idx="82">
                  <c:v>8.9443999999999999</c:v>
                </c:pt>
                <c:pt idx="83">
                  <c:v>13.478999999999999</c:v>
                </c:pt>
                <c:pt idx="84">
                  <c:v>19</c:v>
                </c:pt>
                <c:pt idx="85">
                  <c:v>28.281099999999999</c:v>
                </c:pt>
                <c:pt idx="86">
                  <c:v>18.5137</c:v>
                </c:pt>
                <c:pt idx="87">
                  <c:v>22.117799999999999</c:v>
                </c:pt>
                <c:pt idx="88">
                  <c:v>26.2363</c:v>
                </c:pt>
                <c:pt idx="89">
                  <c:v>15.161</c:v>
                </c:pt>
                <c:pt idx="90">
                  <c:v>17.426200000000001</c:v>
                </c:pt>
                <c:pt idx="91">
                  <c:v>21.9071</c:v>
                </c:pt>
                <c:pt idx="92">
                  <c:v>5.8395000000000001</c:v>
                </c:pt>
                <c:pt idx="93">
                  <c:v>0.72950000000000004</c:v>
                </c:pt>
                <c:pt idx="94">
                  <c:v>6.0769000000000002</c:v>
                </c:pt>
                <c:pt idx="95">
                  <c:v>14.3146</c:v>
                </c:pt>
                <c:pt idx="96">
                  <c:v>0.92079999999999995</c:v>
                </c:pt>
                <c:pt idx="97">
                  <c:v>13.8293</c:v>
                </c:pt>
                <c:pt idx="98">
                  <c:v>0.98219999999999996</c:v>
                </c:pt>
                <c:pt idx="99">
                  <c:v>2.7848000000000002</c:v>
                </c:pt>
                <c:pt idx="100">
                  <c:v>11.6738</c:v>
                </c:pt>
                <c:pt idx="101">
                  <c:v>15.392200000000001</c:v>
                </c:pt>
                <c:pt idx="102">
                  <c:v>12.777200000000001</c:v>
                </c:pt>
                <c:pt idx="103">
                  <c:v>10.2578</c:v>
                </c:pt>
                <c:pt idx="104">
                  <c:v>18.311800000000002</c:v>
                </c:pt>
                <c:pt idx="105">
                  <c:v>8.9380000000000006</c:v>
                </c:pt>
                <c:pt idx="106">
                  <c:v>22.5412</c:v>
                </c:pt>
                <c:pt idx="107">
                  <c:v>0.73250000000000004</c:v>
                </c:pt>
                <c:pt idx="108">
                  <c:v>19.386800000000001</c:v>
                </c:pt>
                <c:pt idx="109">
                  <c:v>0.72660000000000002</c:v>
                </c:pt>
                <c:pt idx="110">
                  <c:v>12.879899999999999</c:v>
                </c:pt>
                <c:pt idx="111">
                  <c:v>4.0179</c:v>
                </c:pt>
                <c:pt idx="112">
                  <c:v>14.3514</c:v>
                </c:pt>
                <c:pt idx="113">
                  <c:v>0.91569999999999996</c:v>
                </c:pt>
                <c:pt idx="114">
                  <c:v>0.72929999999999995</c:v>
                </c:pt>
                <c:pt idx="115">
                  <c:v>1.2217</c:v>
                </c:pt>
                <c:pt idx="116">
                  <c:v>17.456399999999999</c:v>
                </c:pt>
                <c:pt idx="117">
                  <c:v>23.1526</c:v>
                </c:pt>
                <c:pt idx="118">
                  <c:v>31.237100000000002</c:v>
                </c:pt>
                <c:pt idx="119">
                  <c:v>41.4146</c:v>
                </c:pt>
                <c:pt idx="120">
                  <c:v>14.4971</c:v>
                </c:pt>
                <c:pt idx="121">
                  <c:v>1.3552</c:v>
                </c:pt>
                <c:pt idx="122">
                  <c:v>7.8429000000000002</c:v>
                </c:pt>
                <c:pt idx="123">
                  <c:v>0.70489999999999997</c:v>
                </c:pt>
                <c:pt idx="124">
                  <c:v>9.0066000000000006</c:v>
                </c:pt>
                <c:pt idx="125">
                  <c:v>10.185600000000001</c:v>
                </c:pt>
                <c:pt idx="126">
                  <c:v>14.299200000000001</c:v>
                </c:pt>
                <c:pt idx="127">
                  <c:v>25.726900000000001</c:v>
                </c:pt>
                <c:pt idx="128">
                  <c:v>11.950200000000001</c:v>
                </c:pt>
                <c:pt idx="129">
                  <c:v>8.8322000000000003</c:v>
                </c:pt>
                <c:pt idx="130">
                  <c:v>11.132400000000001</c:v>
                </c:pt>
                <c:pt idx="131">
                  <c:v>9.4773999999999994</c:v>
                </c:pt>
                <c:pt idx="132">
                  <c:v>12.482699999999999</c:v>
                </c:pt>
                <c:pt idx="133">
                  <c:v>11.652100000000001</c:v>
                </c:pt>
                <c:pt idx="134">
                  <c:v>10.440799999999999</c:v>
                </c:pt>
                <c:pt idx="135">
                  <c:v>26.005199999999999</c:v>
                </c:pt>
                <c:pt idx="136">
                  <c:v>2.0375000000000001</c:v>
                </c:pt>
                <c:pt idx="137">
                  <c:v>1.6549</c:v>
                </c:pt>
                <c:pt idx="138">
                  <c:v>0.76459999999999995</c:v>
                </c:pt>
                <c:pt idx="139">
                  <c:v>12.3652</c:v>
                </c:pt>
                <c:pt idx="140">
                  <c:v>5.1124000000000001</c:v>
                </c:pt>
                <c:pt idx="141">
                  <c:v>0.63419999999999999</c:v>
                </c:pt>
                <c:pt idx="142">
                  <c:v>7.6327999999999996</c:v>
                </c:pt>
                <c:pt idx="143">
                  <c:v>10.058199999999999</c:v>
                </c:pt>
                <c:pt idx="144">
                  <c:v>19.1586</c:v>
                </c:pt>
                <c:pt idx="145">
                  <c:v>0.83230000000000004</c:v>
                </c:pt>
                <c:pt idx="146">
                  <c:v>0.74439999999999995</c:v>
                </c:pt>
                <c:pt idx="147">
                  <c:v>5.0399000000000003</c:v>
                </c:pt>
                <c:pt idx="148">
                  <c:v>13.8185</c:v>
                </c:pt>
                <c:pt idx="149">
                  <c:v>9.0466999999999995</c:v>
                </c:pt>
                <c:pt idx="150">
                  <c:v>9.0944000000000003</c:v>
                </c:pt>
                <c:pt idx="151">
                  <c:v>37.079799999999999</c:v>
                </c:pt>
                <c:pt idx="152">
                  <c:v>8.1062999999999992</c:v>
                </c:pt>
                <c:pt idx="153">
                  <c:v>8.8644999999999996</c:v>
                </c:pt>
                <c:pt idx="154">
                  <c:v>32.880200000000002</c:v>
                </c:pt>
                <c:pt idx="155">
                  <c:v>2.1459999999999999</c:v>
                </c:pt>
                <c:pt idx="156">
                  <c:v>0.77070000000000005</c:v>
                </c:pt>
                <c:pt idx="157">
                  <c:v>14.120200000000001</c:v>
                </c:pt>
                <c:pt idx="158">
                  <c:v>17.6356</c:v>
                </c:pt>
                <c:pt idx="159">
                  <c:v>9.8556000000000008</c:v>
                </c:pt>
                <c:pt idx="160">
                  <c:v>13.886699999999999</c:v>
                </c:pt>
                <c:pt idx="161">
                  <c:v>0.81510000000000005</c:v>
                </c:pt>
                <c:pt idx="162">
                  <c:v>0.77270000000000005</c:v>
                </c:pt>
                <c:pt idx="163">
                  <c:v>13.603</c:v>
                </c:pt>
                <c:pt idx="164">
                  <c:v>19.351900000000001</c:v>
                </c:pt>
                <c:pt idx="165">
                  <c:v>13.977499999999999</c:v>
                </c:pt>
                <c:pt idx="166">
                  <c:v>13.938700000000001</c:v>
                </c:pt>
                <c:pt idx="167">
                  <c:v>0.75490000000000002</c:v>
                </c:pt>
                <c:pt idx="168">
                  <c:v>4.4238</c:v>
                </c:pt>
                <c:pt idx="169">
                  <c:v>13.9465</c:v>
                </c:pt>
                <c:pt idx="170">
                  <c:v>0.7319</c:v>
                </c:pt>
                <c:pt idx="171">
                  <c:v>9.3818999999999999</c:v>
                </c:pt>
                <c:pt idx="172">
                  <c:v>21.200199999999999</c:v>
                </c:pt>
                <c:pt idx="173">
                  <c:v>26.9679</c:v>
                </c:pt>
                <c:pt idx="174">
                  <c:v>21.489699999999999</c:v>
                </c:pt>
                <c:pt idx="175">
                  <c:v>13.5968</c:v>
                </c:pt>
                <c:pt idx="176">
                  <c:v>4.1879</c:v>
                </c:pt>
                <c:pt idx="177">
                  <c:v>0.82299999999999995</c:v>
                </c:pt>
                <c:pt idx="178">
                  <c:v>0.81279999999999997</c:v>
                </c:pt>
                <c:pt idx="179">
                  <c:v>13.4747</c:v>
                </c:pt>
                <c:pt idx="180">
                  <c:v>10.803599999999999</c:v>
                </c:pt>
                <c:pt idx="181">
                  <c:v>10.2508</c:v>
                </c:pt>
                <c:pt idx="182">
                  <c:v>0.86819999999999997</c:v>
                </c:pt>
                <c:pt idx="183">
                  <c:v>6.2276999999999996</c:v>
                </c:pt>
                <c:pt idx="184">
                  <c:v>21.923999999999999</c:v>
                </c:pt>
                <c:pt idx="185">
                  <c:v>9.4929000000000006</c:v>
                </c:pt>
                <c:pt idx="186">
                  <c:v>11.384499999999999</c:v>
                </c:pt>
                <c:pt idx="187">
                  <c:v>17.4785</c:v>
                </c:pt>
                <c:pt idx="188">
                  <c:v>11.73</c:v>
                </c:pt>
                <c:pt idx="189">
                  <c:v>14.899100000000001</c:v>
                </c:pt>
                <c:pt idx="190">
                  <c:v>0.89959999999999996</c:v>
                </c:pt>
                <c:pt idx="191">
                  <c:v>5.1428000000000003</c:v>
                </c:pt>
                <c:pt idx="192">
                  <c:v>9.0825999999999993</c:v>
                </c:pt>
                <c:pt idx="193">
                  <c:v>8.9656000000000002</c:v>
                </c:pt>
                <c:pt idx="194">
                  <c:v>14.624599999999999</c:v>
                </c:pt>
                <c:pt idx="195">
                  <c:v>1.0012000000000001</c:v>
                </c:pt>
                <c:pt idx="196">
                  <c:v>0.82799999999999996</c:v>
                </c:pt>
                <c:pt idx="197">
                  <c:v>0.80830000000000002</c:v>
                </c:pt>
                <c:pt idx="198">
                  <c:v>16.730899999999998</c:v>
                </c:pt>
                <c:pt idx="199">
                  <c:v>14.433199999999999</c:v>
                </c:pt>
                <c:pt idx="200">
                  <c:v>0.79359999999999997</c:v>
                </c:pt>
                <c:pt idx="201">
                  <c:v>9.0198999999999998</c:v>
                </c:pt>
                <c:pt idx="202">
                  <c:v>17.075600000000001</c:v>
                </c:pt>
                <c:pt idx="203">
                  <c:v>9.9717000000000002</c:v>
                </c:pt>
                <c:pt idx="204">
                  <c:v>0.7651</c:v>
                </c:pt>
                <c:pt idx="205">
                  <c:v>9.4875000000000007</c:v>
                </c:pt>
                <c:pt idx="206">
                  <c:v>11.1937</c:v>
                </c:pt>
                <c:pt idx="207">
                  <c:v>24.119599999999998</c:v>
                </c:pt>
                <c:pt idx="208">
                  <c:v>21.828600000000002</c:v>
                </c:pt>
                <c:pt idx="209">
                  <c:v>0.69750000000000001</c:v>
                </c:pt>
                <c:pt idx="210">
                  <c:v>0.79910000000000003</c:v>
                </c:pt>
                <c:pt idx="211">
                  <c:v>3.4567000000000001</c:v>
                </c:pt>
                <c:pt idx="212">
                  <c:v>0.83009999999999995</c:v>
                </c:pt>
                <c:pt idx="213">
                  <c:v>0.80669999999999997</c:v>
                </c:pt>
                <c:pt idx="214">
                  <c:v>0.91190000000000004</c:v>
                </c:pt>
                <c:pt idx="215">
                  <c:v>1.0665</c:v>
                </c:pt>
                <c:pt idx="216">
                  <c:v>0.8145</c:v>
                </c:pt>
                <c:pt idx="217">
                  <c:v>9.2678999999999991</c:v>
                </c:pt>
                <c:pt idx="218">
                  <c:v>17.229500000000002</c:v>
                </c:pt>
                <c:pt idx="219">
                  <c:v>29.652200000000001</c:v>
                </c:pt>
                <c:pt idx="220">
                  <c:v>4.1487999999999996</c:v>
                </c:pt>
                <c:pt idx="221">
                  <c:v>19.9483</c:v>
                </c:pt>
                <c:pt idx="222">
                  <c:v>30.126200000000001</c:v>
                </c:pt>
                <c:pt idx="223">
                  <c:v>17.686199999999999</c:v>
                </c:pt>
                <c:pt idx="224">
                  <c:v>3.9567999999999999</c:v>
                </c:pt>
                <c:pt idx="225">
                  <c:v>16.524999999999999</c:v>
                </c:pt>
                <c:pt idx="226">
                  <c:v>8.9489000000000001</c:v>
                </c:pt>
                <c:pt idx="227">
                  <c:v>17.247</c:v>
                </c:pt>
                <c:pt idx="228">
                  <c:v>21.262799999999999</c:v>
                </c:pt>
                <c:pt idx="229">
                  <c:v>0.69169999999999998</c:v>
                </c:pt>
                <c:pt idx="230">
                  <c:v>0.73140000000000005</c:v>
                </c:pt>
                <c:pt idx="231">
                  <c:v>22.755800000000001</c:v>
                </c:pt>
                <c:pt idx="232">
                  <c:v>0.85489999999999999</c:v>
                </c:pt>
                <c:pt idx="233">
                  <c:v>1.2624</c:v>
                </c:pt>
                <c:pt idx="234">
                  <c:v>0.76319999999999999</c:v>
                </c:pt>
                <c:pt idx="235">
                  <c:v>1.0489999999999999</c:v>
                </c:pt>
                <c:pt idx="236">
                  <c:v>0.76490000000000002</c:v>
                </c:pt>
                <c:pt idx="237">
                  <c:v>4.6115000000000004</c:v>
                </c:pt>
                <c:pt idx="238">
                  <c:v>0.77110000000000001</c:v>
                </c:pt>
                <c:pt idx="239">
                  <c:v>9.5389999999999997</c:v>
                </c:pt>
                <c:pt idx="240">
                  <c:v>10.770799999999999</c:v>
                </c:pt>
                <c:pt idx="241">
                  <c:v>0.71509999999999996</c:v>
                </c:pt>
                <c:pt idx="242">
                  <c:v>1.0423</c:v>
                </c:pt>
                <c:pt idx="243">
                  <c:v>0.68589999999999995</c:v>
                </c:pt>
                <c:pt idx="244">
                  <c:v>17.571899999999999</c:v>
                </c:pt>
                <c:pt idx="245">
                  <c:v>24.388000000000002</c:v>
                </c:pt>
                <c:pt idx="246">
                  <c:v>0.93010000000000004</c:v>
                </c:pt>
                <c:pt idx="247">
                  <c:v>13.691700000000001</c:v>
                </c:pt>
                <c:pt idx="248">
                  <c:v>0.73660000000000003</c:v>
                </c:pt>
                <c:pt idx="249">
                  <c:v>0.72619999999999996</c:v>
                </c:pt>
                <c:pt idx="250">
                  <c:v>0.77559999999999996</c:v>
                </c:pt>
                <c:pt idx="251">
                  <c:v>24.119800000000001</c:v>
                </c:pt>
                <c:pt idx="252">
                  <c:v>10.496600000000001</c:v>
                </c:pt>
                <c:pt idx="253">
                  <c:v>12.6563</c:v>
                </c:pt>
                <c:pt idx="254">
                  <c:v>7.1893000000000002</c:v>
                </c:pt>
                <c:pt idx="255">
                  <c:v>11.636900000000001</c:v>
                </c:pt>
                <c:pt idx="256">
                  <c:v>9.0023</c:v>
                </c:pt>
                <c:pt idx="257">
                  <c:v>23.1723</c:v>
                </c:pt>
                <c:pt idx="258">
                  <c:v>9.0287000000000006</c:v>
                </c:pt>
                <c:pt idx="259">
                  <c:v>14.699</c:v>
                </c:pt>
                <c:pt idx="260">
                  <c:v>20.758600000000001</c:v>
                </c:pt>
                <c:pt idx="261">
                  <c:v>9.5119000000000007</c:v>
                </c:pt>
                <c:pt idx="262">
                  <c:v>14.208399999999999</c:v>
                </c:pt>
                <c:pt idx="263">
                  <c:v>8.8819999999999997</c:v>
                </c:pt>
                <c:pt idx="264">
                  <c:v>7.4961000000000002</c:v>
                </c:pt>
                <c:pt idx="265">
                  <c:v>28.059200000000001</c:v>
                </c:pt>
                <c:pt idx="266">
                  <c:v>0.78200000000000003</c:v>
                </c:pt>
                <c:pt idx="267">
                  <c:v>0.69869999999999999</c:v>
                </c:pt>
                <c:pt idx="268">
                  <c:v>5.2241</c:v>
                </c:pt>
                <c:pt idx="269">
                  <c:v>13.995699999999999</c:v>
                </c:pt>
                <c:pt idx="270">
                  <c:v>14.020899999999999</c:v>
                </c:pt>
                <c:pt idx="271">
                  <c:v>0.76919999999999999</c:v>
                </c:pt>
                <c:pt idx="272">
                  <c:v>0.81269999999999998</c:v>
                </c:pt>
                <c:pt idx="273">
                  <c:v>7.4542000000000002</c:v>
                </c:pt>
                <c:pt idx="274">
                  <c:v>33.293500000000002</c:v>
                </c:pt>
                <c:pt idx="275">
                  <c:v>1.1309</c:v>
                </c:pt>
                <c:pt idx="276">
                  <c:v>16.739899999999999</c:v>
                </c:pt>
                <c:pt idx="277">
                  <c:v>19.815000000000001</c:v>
                </c:pt>
                <c:pt idx="278">
                  <c:v>10.9392</c:v>
                </c:pt>
                <c:pt idx="279">
                  <c:v>0.66080000000000005</c:v>
                </c:pt>
                <c:pt idx="280">
                  <c:v>13.7324</c:v>
                </c:pt>
                <c:pt idx="281">
                  <c:v>7.4273999999999996</c:v>
                </c:pt>
                <c:pt idx="282">
                  <c:v>14.097799999999999</c:v>
                </c:pt>
                <c:pt idx="283">
                  <c:v>2.0356000000000001</c:v>
                </c:pt>
                <c:pt idx="284">
                  <c:v>0.76470000000000005</c:v>
                </c:pt>
                <c:pt idx="285">
                  <c:v>9.7083999999999993</c:v>
                </c:pt>
                <c:pt idx="286">
                  <c:v>9.1880000000000006</c:v>
                </c:pt>
                <c:pt idx="287">
                  <c:v>11.875999999999999</c:v>
                </c:pt>
                <c:pt idx="288">
                  <c:v>0.78849999999999998</c:v>
                </c:pt>
                <c:pt idx="289">
                  <c:v>1.3586</c:v>
                </c:pt>
                <c:pt idx="290">
                  <c:v>8.9271999999999991</c:v>
                </c:pt>
                <c:pt idx="291">
                  <c:v>8.8316999999999997</c:v>
                </c:pt>
                <c:pt idx="292">
                  <c:v>6.8495999999999997</c:v>
                </c:pt>
                <c:pt idx="293">
                  <c:v>0.84430000000000005</c:v>
                </c:pt>
                <c:pt idx="294">
                  <c:v>0.80900000000000005</c:v>
                </c:pt>
                <c:pt idx="295">
                  <c:v>9.3460000000000001</c:v>
                </c:pt>
                <c:pt idx="296">
                  <c:v>9.0304000000000002</c:v>
                </c:pt>
                <c:pt idx="297">
                  <c:v>0.7026</c:v>
                </c:pt>
                <c:pt idx="298">
                  <c:v>0.73629999999999995</c:v>
                </c:pt>
                <c:pt idx="299">
                  <c:v>0.72560000000000002</c:v>
                </c:pt>
                <c:pt idx="300">
                  <c:v>0.76339999999999997</c:v>
                </c:pt>
                <c:pt idx="301">
                  <c:v>3.4788000000000001</c:v>
                </c:pt>
                <c:pt idx="302">
                  <c:v>13.968500000000001</c:v>
                </c:pt>
                <c:pt idx="303">
                  <c:v>0.70220000000000005</c:v>
                </c:pt>
                <c:pt idx="304">
                  <c:v>0.80400000000000005</c:v>
                </c:pt>
                <c:pt idx="305">
                  <c:v>0.73450000000000004</c:v>
                </c:pt>
                <c:pt idx="306">
                  <c:v>14.0283</c:v>
                </c:pt>
                <c:pt idx="307">
                  <c:v>0.75160000000000005</c:v>
                </c:pt>
                <c:pt idx="308">
                  <c:v>1.5844</c:v>
                </c:pt>
                <c:pt idx="309">
                  <c:v>11.330299999999999</c:v>
                </c:pt>
                <c:pt idx="310">
                  <c:v>8.0342000000000002</c:v>
                </c:pt>
                <c:pt idx="311">
                  <c:v>2.0710999999999999</c:v>
                </c:pt>
                <c:pt idx="312">
                  <c:v>0.79049999999999998</c:v>
                </c:pt>
                <c:pt idx="313">
                  <c:v>0.71209999999999996</c:v>
                </c:pt>
                <c:pt idx="314">
                  <c:v>18.8597</c:v>
                </c:pt>
                <c:pt idx="315">
                  <c:v>9.4108999999999998</c:v>
                </c:pt>
                <c:pt idx="316">
                  <c:v>4.2857000000000003</c:v>
                </c:pt>
                <c:pt idx="317">
                  <c:v>1.4507000000000001</c:v>
                </c:pt>
                <c:pt idx="318">
                  <c:v>0.80669999999999997</c:v>
                </c:pt>
                <c:pt idx="319">
                  <c:v>26.336600000000001</c:v>
                </c:pt>
                <c:pt idx="320">
                  <c:v>17.3157</c:v>
                </c:pt>
                <c:pt idx="321">
                  <c:v>11.366400000000001</c:v>
                </c:pt>
                <c:pt idx="322">
                  <c:v>0.73540000000000005</c:v>
                </c:pt>
                <c:pt idx="323">
                  <c:v>9.5728000000000009</c:v>
                </c:pt>
                <c:pt idx="324">
                  <c:v>9.1534999999999993</c:v>
                </c:pt>
                <c:pt idx="325">
                  <c:v>15.515499999999999</c:v>
                </c:pt>
                <c:pt idx="326">
                  <c:v>20.634699999999999</c:v>
                </c:pt>
                <c:pt idx="327">
                  <c:v>0.65890000000000004</c:v>
                </c:pt>
                <c:pt idx="328">
                  <c:v>0.7833</c:v>
                </c:pt>
                <c:pt idx="329">
                  <c:v>3.0419</c:v>
                </c:pt>
                <c:pt idx="330">
                  <c:v>5.6908000000000003</c:v>
                </c:pt>
                <c:pt idx="331">
                  <c:v>14.486800000000001</c:v>
                </c:pt>
                <c:pt idx="332">
                  <c:v>8.6608999999999998</c:v>
                </c:pt>
                <c:pt idx="333">
                  <c:v>2.5726</c:v>
                </c:pt>
                <c:pt idx="334">
                  <c:v>9.4260000000000002</c:v>
                </c:pt>
                <c:pt idx="335">
                  <c:v>11.7058</c:v>
                </c:pt>
                <c:pt idx="336">
                  <c:v>0.8931</c:v>
                </c:pt>
                <c:pt idx="337">
                  <c:v>11.858499999999999</c:v>
                </c:pt>
                <c:pt idx="338">
                  <c:v>0.80379999999999996</c:v>
                </c:pt>
                <c:pt idx="339">
                  <c:v>1.0029999999999999</c:v>
                </c:pt>
                <c:pt idx="340">
                  <c:v>1.0435000000000001</c:v>
                </c:pt>
                <c:pt idx="341">
                  <c:v>0.97040000000000004</c:v>
                </c:pt>
                <c:pt idx="342">
                  <c:v>0.86099999999999999</c:v>
                </c:pt>
                <c:pt idx="343">
                  <c:v>2.0461</c:v>
                </c:pt>
                <c:pt idx="344">
                  <c:v>0.89180000000000004</c:v>
                </c:pt>
                <c:pt idx="345">
                  <c:v>0.70109999999999995</c:v>
                </c:pt>
                <c:pt idx="346">
                  <c:v>0.82640000000000002</c:v>
                </c:pt>
                <c:pt idx="347">
                  <c:v>0.67879999999999996</c:v>
                </c:pt>
                <c:pt idx="348">
                  <c:v>9.0784000000000002</c:v>
                </c:pt>
                <c:pt idx="349">
                  <c:v>6.8989000000000003</c:v>
                </c:pt>
                <c:pt idx="350">
                  <c:v>8.8473000000000006</c:v>
                </c:pt>
                <c:pt idx="351">
                  <c:v>9.8879999999999999</c:v>
                </c:pt>
                <c:pt idx="352">
                  <c:v>8.6643000000000008</c:v>
                </c:pt>
                <c:pt idx="353">
                  <c:v>9.1405999999999992</c:v>
                </c:pt>
                <c:pt idx="354">
                  <c:v>10.162800000000001</c:v>
                </c:pt>
                <c:pt idx="355">
                  <c:v>17.8522</c:v>
                </c:pt>
                <c:pt idx="356">
                  <c:v>12.368600000000001</c:v>
                </c:pt>
                <c:pt idx="357">
                  <c:v>0.76029999999999998</c:v>
                </c:pt>
                <c:pt idx="358">
                  <c:v>8.9433000000000007</c:v>
                </c:pt>
                <c:pt idx="359">
                  <c:v>8.9504999999999999</c:v>
                </c:pt>
                <c:pt idx="360">
                  <c:v>12.651899999999999</c:v>
                </c:pt>
                <c:pt idx="361">
                  <c:v>0.80959999999999999</c:v>
                </c:pt>
                <c:pt idx="362">
                  <c:v>13.785600000000001</c:v>
                </c:pt>
                <c:pt idx="363">
                  <c:v>0.73609999999999998</c:v>
                </c:pt>
                <c:pt idx="364">
                  <c:v>0.74299999999999999</c:v>
                </c:pt>
                <c:pt idx="365">
                  <c:v>0.71089999999999998</c:v>
                </c:pt>
                <c:pt idx="366">
                  <c:v>15.232200000000001</c:v>
                </c:pt>
                <c:pt idx="367">
                  <c:v>0.79300000000000004</c:v>
                </c:pt>
                <c:pt idx="368">
                  <c:v>0.73009999999999997</c:v>
                </c:pt>
                <c:pt idx="369">
                  <c:v>0.71679999999999999</c:v>
                </c:pt>
                <c:pt idx="370">
                  <c:v>1.0593999999999999</c:v>
                </c:pt>
                <c:pt idx="371">
                  <c:v>10.9999</c:v>
                </c:pt>
                <c:pt idx="372">
                  <c:v>22.4573</c:v>
                </c:pt>
                <c:pt idx="373">
                  <c:v>29.900200000000002</c:v>
                </c:pt>
                <c:pt idx="374">
                  <c:v>5.0579999999999998</c:v>
                </c:pt>
                <c:pt idx="375">
                  <c:v>0.95579999999999998</c:v>
                </c:pt>
                <c:pt idx="376">
                  <c:v>0.79249999999999998</c:v>
                </c:pt>
                <c:pt idx="377">
                  <c:v>14.414</c:v>
                </c:pt>
                <c:pt idx="378">
                  <c:v>0.84209999999999996</c:v>
                </c:pt>
                <c:pt idx="379">
                  <c:v>0.94010000000000005</c:v>
                </c:pt>
                <c:pt idx="380">
                  <c:v>0.73519999999999996</c:v>
                </c:pt>
                <c:pt idx="381">
                  <c:v>0.63739999999999997</c:v>
                </c:pt>
                <c:pt idx="382">
                  <c:v>0.80569999999999997</c:v>
                </c:pt>
                <c:pt idx="383">
                  <c:v>0.94540000000000002</c:v>
                </c:pt>
                <c:pt idx="384">
                  <c:v>27.403600000000001</c:v>
                </c:pt>
                <c:pt idx="385">
                  <c:v>3.5777000000000001</c:v>
                </c:pt>
                <c:pt idx="386">
                  <c:v>25.0443</c:v>
                </c:pt>
                <c:pt idx="387">
                  <c:v>34.212600000000002</c:v>
                </c:pt>
                <c:pt idx="388">
                  <c:v>48.6111</c:v>
                </c:pt>
                <c:pt idx="389">
                  <c:v>19.6694</c:v>
                </c:pt>
                <c:pt idx="390">
                  <c:v>0.7107</c:v>
                </c:pt>
                <c:pt idx="391">
                  <c:v>14.0632</c:v>
                </c:pt>
                <c:pt idx="392">
                  <c:v>3.6255999999999999</c:v>
                </c:pt>
                <c:pt idx="393">
                  <c:v>17.7713</c:v>
                </c:pt>
                <c:pt idx="394">
                  <c:v>14.297000000000001</c:v>
                </c:pt>
                <c:pt idx="395">
                  <c:v>7.4992000000000001</c:v>
                </c:pt>
                <c:pt idx="396">
                  <c:v>0.74339999999999995</c:v>
                </c:pt>
                <c:pt idx="397">
                  <c:v>0.7339</c:v>
                </c:pt>
                <c:pt idx="398">
                  <c:v>0.80820000000000003</c:v>
                </c:pt>
                <c:pt idx="399">
                  <c:v>2.0701999999999998</c:v>
                </c:pt>
                <c:pt idx="400">
                  <c:v>2.0369999999999999</c:v>
                </c:pt>
                <c:pt idx="401">
                  <c:v>0.67049999999999998</c:v>
                </c:pt>
                <c:pt idx="402">
                  <c:v>0.74450000000000005</c:v>
                </c:pt>
                <c:pt idx="403">
                  <c:v>0.72460000000000002</c:v>
                </c:pt>
                <c:pt idx="404">
                  <c:v>0.92989999999999995</c:v>
                </c:pt>
                <c:pt idx="405">
                  <c:v>0.95099999999999996</c:v>
                </c:pt>
                <c:pt idx="406">
                  <c:v>0.78859999999999997</c:v>
                </c:pt>
                <c:pt idx="407">
                  <c:v>0.62350000000000005</c:v>
                </c:pt>
                <c:pt idx="408">
                  <c:v>0.75149999999999995</c:v>
                </c:pt>
                <c:pt idx="409">
                  <c:v>12.7339</c:v>
                </c:pt>
                <c:pt idx="410">
                  <c:v>9.2531999999999996</c:v>
                </c:pt>
                <c:pt idx="411">
                  <c:v>10.6974</c:v>
                </c:pt>
                <c:pt idx="412">
                  <c:v>0.72540000000000004</c:v>
                </c:pt>
                <c:pt idx="413">
                  <c:v>0.71360000000000001</c:v>
                </c:pt>
                <c:pt idx="414">
                  <c:v>6.7111000000000001</c:v>
                </c:pt>
                <c:pt idx="415">
                  <c:v>1.0001</c:v>
                </c:pt>
                <c:pt idx="416">
                  <c:v>0.83699999999999997</c:v>
                </c:pt>
                <c:pt idx="417">
                  <c:v>19.915600000000001</c:v>
                </c:pt>
                <c:pt idx="418">
                  <c:v>21.8139</c:v>
                </c:pt>
                <c:pt idx="419">
                  <c:v>14.355600000000001</c:v>
                </c:pt>
                <c:pt idx="420">
                  <c:v>3.9916</c:v>
                </c:pt>
                <c:pt idx="421">
                  <c:v>8.8651</c:v>
                </c:pt>
                <c:pt idx="422">
                  <c:v>25.153700000000001</c:v>
                </c:pt>
                <c:pt idx="423">
                  <c:v>31.502800000000001</c:v>
                </c:pt>
                <c:pt idx="424">
                  <c:v>14.039899999999999</c:v>
                </c:pt>
                <c:pt idx="425">
                  <c:v>0.69420000000000004</c:v>
                </c:pt>
                <c:pt idx="426">
                  <c:v>6.43</c:v>
                </c:pt>
                <c:pt idx="427">
                  <c:v>8.0357000000000003</c:v>
                </c:pt>
                <c:pt idx="428">
                  <c:v>0.79879999999999995</c:v>
                </c:pt>
                <c:pt idx="429">
                  <c:v>0.77949999999999997</c:v>
                </c:pt>
                <c:pt idx="430">
                  <c:v>0.75349999999999995</c:v>
                </c:pt>
                <c:pt idx="431">
                  <c:v>0.76929999999999998</c:v>
                </c:pt>
                <c:pt idx="432">
                  <c:v>0.85960000000000003</c:v>
                </c:pt>
                <c:pt idx="433">
                  <c:v>0.72729999999999995</c:v>
                </c:pt>
                <c:pt idx="434">
                  <c:v>2.9106999999999998</c:v>
                </c:pt>
                <c:pt idx="435">
                  <c:v>0.94969999999999999</c:v>
                </c:pt>
                <c:pt idx="436">
                  <c:v>0.79330000000000001</c:v>
                </c:pt>
                <c:pt idx="437">
                  <c:v>0.77759999999999996</c:v>
                </c:pt>
                <c:pt idx="438">
                  <c:v>0.68789999999999996</c:v>
                </c:pt>
                <c:pt idx="439">
                  <c:v>0.73019999999999996</c:v>
                </c:pt>
                <c:pt idx="440">
                  <c:v>1.5294000000000001</c:v>
                </c:pt>
                <c:pt idx="441">
                  <c:v>9.3558000000000003</c:v>
                </c:pt>
                <c:pt idx="442">
                  <c:v>0.87560000000000004</c:v>
                </c:pt>
                <c:pt idx="443">
                  <c:v>0.74199999999999999</c:v>
                </c:pt>
                <c:pt idx="444">
                  <c:v>0.755</c:v>
                </c:pt>
                <c:pt idx="445">
                  <c:v>0.82069999999999999</c:v>
                </c:pt>
                <c:pt idx="446">
                  <c:v>0.78659999999999997</c:v>
                </c:pt>
                <c:pt idx="447">
                  <c:v>0.70169999999999999</c:v>
                </c:pt>
                <c:pt idx="448">
                  <c:v>0.80900000000000005</c:v>
                </c:pt>
                <c:pt idx="449">
                  <c:v>26.841999999999999</c:v>
                </c:pt>
                <c:pt idx="450">
                  <c:v>10.067299999999999</c:v>
                </c:pt>
                <c:pt idx="451">
                  <c:v>25.272200000000002</c:v>
                </c:pt>
                <c:pt idx="452">
                  <c:v>12.0337</c:v>
                </c:pt>
                <c:pt idx="453">
                  <c:v>14.017799999999999</c:v>
                </c:pt>
                <c:pt idx="454">
                  <c:v>9.9484999999999992</c:v>
                </c:pt>
                <c:pt idx="455">
                  <c:v>15.195600000000001</c:v>
                </c:pt>
                <c:pt idx="456">
                  <c:v>26.6403</c:v>
                </c:pt>
                <c:pt idx="457">
                  <c:v>0.745</c:v>
                </c:pt>
                <c:pt idx="458">
                  <c:v>0.75880000000000003</c:v>
                </c:pt>
                <c:pt idx="459">
                  <c:v>0.72150000000000003</c:v>
                </c:pt>
                <c:pt idx="460">
                  <c:v>0.74480000000000002</c:v>
                </c:pt>
                <c:pt idx="461">
                  <c:v>0.74719999999999998</c:v>
                </c:pt>
                <c:pt idx="462">
                  <c:v>0.75670000000000004</c:v>
                </c:pt>
                <c:pt idx="463">
                  <c:v>10.1914</c:v>
                </c:pt>
                <c:pt idx="464">
                  <c:v>0.9103</c:v>
                </c:pt>
                <c:pt idx="465">
                  <c:v>3.8561000000000001</c:v>
                </c:pt>
                <c:pt idx="466">
                  <c:v>9.0304000000000002</c:v>
                </c:pt>
                <c:pt idx="467">
                  <c:v>17.205500000000001</c:v>
                </c:pt>
                <c:pt idx="468">
                  <c:v>19.934899999999999</c:v>
                </c:pt>
                <c:pt idx="469">
                  <c:v>14.818899999999999</c:v>
                </c:pt>
                <c:pt idx="470">
                  <c:v>9.1148000000000007</c:v>
                </c:pt>
                <c:pt idx="471">
                  <c:v>0.71860000000000002</c:v>
                </c:pt>
                <c:pt idx="472">
                  <c:v>9.1625999999999994</c:v>
                </c:pt>
                <c:pt idx="473">
                  <c:v>8.9444999999999997</c:v>
                </c:pt>
                <c:pt idx="474">
                  <c:v>3.2349999999999999</c:v>
                </c:pt>
                <c:pt idx="475">
                  <c:v>14.9956</c:v>
                </c:pt>
                <c:pt idx="476">
                  <c:v>0.81689999999999996</c:v>
                </c:pt>
                <c:pt idx="477">
                  <c:v>0.72009999999999996</c:v>
                </c:pt>
                <c:pt idx="478">
                  <c:v>8.5822000000000003</c:v>
                </c:pt>
                <c:pt idx="479">
                  <c:v>5.7782</c:v>
                </c:pt>
                <c:pt idx="480">
                  <c:v>0.78959999999999997</c:v>
                </c:pt>
                <c:pt idx="481">
                  <c:v>0.69830000000000003</c:v>
                </c:pt>
                <c:pt idx="482">
                  <c:v>0.83360000000000001</c:v>
                </c:pt>
                <c:pt idx="483">
                  <c:v>0.72670000000000001</c:v>
                </c:pt>
                <c:pt idx="484">
                  <c:v>29.4316</c:v>
                </c:pt>
                <c:pt idx="485">
                  <c:v>15.309699999999999</c:v>
                </c:pt>
                <c:pt idx="486">
                  <c:v>18.3644</c:v>
                </c:pt>
                <c:pt idx="487">
                  <c:v>12.569900000000001</c:v>
                </c:pt>
                <c:pt idx="488">
                  <c:v>23.534600000000001</c:v>
                </c:pt>
                <c:pt idx="489">
                  <c:v>12.0906</c:v>
                </c:pt>
                <c:pt idx="490">
                  <c:v>16.266999999999999</c:v>
                </c:pt>
                <c:pt idx="491">
                  <c:v>14.1616</c:v>
                </c:pt>
                <c:pt idx="492">
                  <c:v>0.71850000000000003</c:v>
                </c:pt>
                <c:pt idx="493">
                  <c:v>0.75229999999999997</c:v>
                </c:pt>
                <c:pt idx="494">
                  <c:v>15.346399999999999</c:v>
                </c:pt>
                <c:pt idx="495">
                  <c:v>1.6712</c:v>
                </c:pt>
                <c:pt idx="496">
                  <c:v>14.2171</c:v>
                </c:pt>
                <c:pt idx="497">
                  <c:v>15.9445</c:v>
                </c:pt>
                <c:pt idx="498">
                  <c:v>14.172800000000001</c:v>
                </c:pt>
                <c:pt idx="499">
                  <c:v>0.78510000000000002</c:v>
                </c:pt>
                <c:pt idx="500">
                  <c:v>0.8</c:v>
                </c:pt>
                <c:pt idx="501">
                  <c:v>0.77200000000000002</c:v>
                </c:pt>
                <c:pt idx="502">
                  <c:v>0.83709999999999996</c:v>
                </c:pt>
                <c:pt idx="503">
                  <c:v>0.75339999999999996</c:v>
                </c:pt>
                <c:pt idx="504">
                  <c:v>0.87080000000000002</c:v>
                </c:pt>
                <c:pt idx="505">
                  <c:v>24.144200000000001</c:v>
                </c:pt>
                <c:pt idx="506">
                  <c:v>14.8238</c:v>
                </c:pt>
                <c:pt idx="507">
                  <c:v>9.0282</c:v>
                </c:pt>
                <c:pt idx="508">
                  <c:v>3.3792</c:v>
                </c:pt>
                <c:pt idx="509">
                  <c:v>0.71519999999999995</c:v>
                </c:pt>
                <c:pt idx="510">
                  <c:v>9.0395000000000003</c:v>
                </c:pt>
                <c:pt idx="511">
                  <c:v>14.9086</c:v>
                </c:pt>
                <c:pt idx="512">
                  <c:v>14.108499999999999</c:v>
                </c:pt>
                <c:pt idx="513">
                  <c:v>0.84</c:v>
                </c:pt>
                <c:pt idx="514">
                  <c:v>2.0310000000000001</c:v>
                </c:pt>
                <c:pt idx="515">
                  <c:v>0.88859999999999995</c:v>
                </c:pt>
                <c:pt idx="516">
                  <c:v>0.83709999999999996</c:v>
                </c:pt>
                <c:pt idx="517">
                  <c:v>0.84540000000000004</c:v>
                </c:pt>
                <c:pt idx="518">
                  <c:v>9.4579000000000004</c:v>
                </c:pt>
                <c:pt idx="519">
                  <c:v>17.458200000000001</c:v>
                </c:pt>
                <c:pt idx="520">
                  <c:v>20.4406</c:v>
                </c:pt>
                <c:pt idx="521">
                  <c:v>0.72460000000000002</c:v>
                </c:pt>
                <c:pt idx="522">
                  <c:v>5.0213000000000001</c:v>
                </c:pt>
                <c:pt idx="523">
                  <c:v>20.330100000000002</c:v>
                </c:pt>
                <c:pt idx="524">
                  <c:v>29.3856</c:v>
                </c:pt>
                <c:pt idx="525">
                  <c:v>19.3444</c:v>
                </c:pt>
                <c:pt idx="526">
                  <c:v>11.607699999999999</c:v>
                </c:pt>
                <c:pt idx="527">
                  <c:v>2.0712999999999999</c:v>
                </c:pt>
                <c:pt idx="528">
                  <c:v>0.73650000000000004</c:v>
                </c:pt>
                <c:pt idx="529">
                  <c:v>0.746</c:v>
                </c:pt>
                <c:pt idx="530">
                  <c:v>0.7288</c:v>
                </c:pt>
                <c:pt idx="531">
                  <c:v>0.67320000000000002</c:v>
                </c:pt>
                <c:pt idx="532">
                  <c:v>0.75939999999999996</c:v>
                </c:pt>
                <c:pt idx="533">
                  <c:v>9.7903000000000002</c:v>
                </c:pt>
                <c:pt idx="534">
                  <c:v>1.9080999999999999</c:v>
                </c:pt>
                <c:pt idx="535">
                  <c:v>0.93640000000000001</c:v>
                </c:pt>
                <c:pt idx="536">
                  <c:v>14.968500000000001</c:v>
                </c:pt>
                <c:pt idx="537">
                  <c:v>0.67079999999999995</c:v>
                </c:pt>
                <c:pt idx="538">
                  <c:v>0.79490000000000005</c:v>
                </c:pt>
                <c:pt idx="539">
                  <c:v>0.7319</c:v>
                </c:pt>
                <c:pt idx="540">
                  <c:v>10.775700000000001</c:v>
                </c:pt>
                <c:pt idx="541">
                  <c:v>14.4434</c:v>
                </c:pt>
                <c:pt idx="542">
                  <c:v>17.931100000000001</c:v>
                </c:pt>
                <c:pt idx="543">
                  <c:v>12.466200000000001</c:v>
                </c:pt>
                <c:pt idx="544">
                  <c:v>5.5210999999999997</c:v>
                </c:pt>
                <c:pt idx="545">
                  <c:v>0.7722</c:v>
                </c:pt>
                <c:pt idx="546">
                  <c:v>10.679500000000001</c:v>
                </c:pt>
                <c:pt idx="547">
                  <c:v>13.3249</c:v>
                </c:pt>
                <c:pt idx="548">
                  <c:v>0.73270000000000002</c:v>
                </c:pt>
                <c:pt idx="549">
                  <c:v>0.71870000000000001</c:v>
                </c:pt>
                <c:pt idx="550">
                  <c:v>17.737100000000002</c:v>
                </c:pt>
                <c:pt idx="551">
                  <c:v>9.0632000000000001</c:v>
                </c:pt>
                <c:pt idx="552">
                  <c:v>17.6873</c:v>
                </c:pt>
                <c:pt idx="553">
                  <c:v>21.1614</c:v>
                </c:pt>
                <c:pt idx="554">
                  <c:v>10.436500000000001</c:v>
                </c:pt>
                <c:pt idx="555">
                  <c:v>2.6322000000000001</c:v>
                </c:pt>
                <c:pt idx="556">
                  <c:v>0.78010000000000002</c:v>
                </c:pt>
                <c:pt idx="557">
                  <c:v>8.9353999999999996</c:v>
                </c:pt>
                <c:pt idx="558">
                  <c:v>15.203900000000001</c:v>
                </c:pt>
                <c:pt idx="559">
                  <c:v>20.101199999999999</c:v>
                </c:pt>
                <c:pt idx="560">
                  <c:v>22.644600000000001</c:v>
                </c:pt>
                <c:pt idx="561">
                  <c:v>0.68859999999999999</c:v>
                </c:pt>
                <c:pt idx="562">
                  <c:v>0.74390000000000001</c:v>
                </c:pt>
                <c:pt idx="563">
                  <c:v>0.67220000000000002</c:v>
                </c:pt>
                <c:pt idx="564">
                  <c:v>1.7483</c:v>
                </c:pt>
                <c:pt idx="565">
                  <c:v>0.71460000000000001</c:v>
                </c:pt>
                <c:pt idx="566">
                  <c:v>0.76559999999999995</c:v>
                </c:pt>
                <c:pt idx="567">
                  <c:v>2.4346000000000001</c:v>
                </c:pt>
                <c:pt idx="568">
                  <c:v>3.984</c:v>
                </c:pt>
                <c:pt idx="569">
                  <c:v>1.6387</c:v>
                </c:pt>
                <c:pt idx="570">
                  <c:v>12.7149</c:v>
                </c:pt>
                <c:pt idx="571">
                  <c:v>9.0632000000000001</c:v>
                </c:pt>
                <c:pt idx="572">
                  <c:v>5.1821999999999999</c:v>
                </c:pt>
                <c:pt idx="573">
                  <c:v>1.5855999999999999</c:v>
                </c:pt>
                <c:pt idx="574">
                  <c:v>6.7472000000000003</c:v>
                </c:pt>
                <c:pt idx="575">
                  <c:v>2.6360000000000001</c:v>
                </c:pt>
                <c:pt idx="576">
                  <c:v>0.72099999999999997</c:v>
                </c:pt>
                <c:pt idx="577">
                  <c:v>1.4942</c:v>
                </c:pt>
                <c:pt idx="578">
                  <c:v>7.4527999999999999</c:v>
                </c:pt>
                <c:pt idx="579">
                  <c:v>17.397099999999998</c:v>
                </c:pt>
                <c:pt idx="580">
                  <c:v>9.1599000000000004</c:v>
                </c:pt>
                <c:pt idx="581">
                  <c:v>17.5337</c:v>
                </c:pt>
                <c:pt idx="582">
                  <c:v>13.2347</c:v>
                </c:pt>
                <c:pt idx="583">
                  <c:v>0.63739999999999997</c:v>
                </c:pt>
                <c:pt idx="584">
                  <c:v>0.747</c:v>
                </c:pt>
                <c:pt idx="585">
                  <c:v>0.78369999999999995</c:v>
                </c:pt>
                <c:pt idx="586">
                  <c:v>0.84389999999999998</c:v>
                </c:pt>
                <c:pt idx="587">
                  <c:v>0.99280000000000002</c:v>
                </c:pt>
                <c:pt idx="588">
                  <c:v>8.9055999999999997</c:v>
                </c:pt>
                <c:pt idx="589">
                  <c:v>27.551100000000002</c:v>
                </c:pt>
                <c:pt idx="590">
                  <c:v>20.259899999999998</c:v>
                </c:pt>
                <c:pt idx="591">
                  <c:v>23.517800000000001</c:v>
                </c:pt>
                <c:pt idx="592">
                  <c:v>8.9617000000000004</c:v>
                </c:pt>
                <c:pt idx="593">
                  <c:v>14.5517</c:v>
                </c:pt>
                <c:pt idx="594">
                  <c:v>26.593499999999999</c:v>
                </c:pt>
                <c:pt idx="595">
                  <c:v>0.69159999999999999</c:v>
                </c:pt>
                <c:pt idx="596">
                  <c:v>17.028199999999998</c:v>
                </c:pt>
                <c:pt idx="597">
                  <c:v>9.1027000000000005</c:v>
                </c:pt>
                <c:pt idx="598">
                  <c:v>14.5968</c:v>
                </c:pt>
                <c:pt idx="599">
                  <c:v>0.7581</c:v>
                </c:pt>
                <c:pt idx="600">
                  <c:v>0.7591</c:v>
                </c:pt>
                <c:pt idx="601">
                  <c:v>0.7571</c:v>
                </c:pt>
                <c:pt idx="602">
                  <c:v>13.632</c:v>
                </c:pt>
                <c:pt idx="603">
                  <c:v>0.64659999999999995</c:v>
                </c:pt>
                <c:pt idx="604">
                  <c:v>0.82930000000000004</c:v>
                </c:pt>
                <c:pt idx="605">
                  <c:v>13.982100000000001</c:v>
                </c:pt>
                <c:pt idx="606">
                  <c:v>0.80759999999999998</c:v>
                </c:pt>
                <c:pt idx="607">
                  <c:v>0.72660000000000002</c:v>
                </c:pt>
                <c:pt idx="608">
                  <c:v>22.1998</c:v>
                </c:pt>
                <c:pt idx="609">
                  <c:v>0.73350000000000004</c:v>
                </c:pt>
                <c:pt idx="610">
                  <c:v>0.72419999999999995</c:v>
                </c:pt>
                <c:pt idx="611">
                  <c:v>3.8086000000000002</c:v>
                </c:pt>
                <c:pt idx="612">
                  <c:v>10.6371</c:v>
                </c:pt>
                <c:pt idx="613">
                  <c:v>1.3274999999999999</c:v>
                </c:pt>
                <c:pt idx="614">
                  <c:v>1.2335</c:v>
                </c:pt>
                <c:pt idx="615">
                  <c:v>0.88870000000000005</c:v>
                </c:pt>
                <c:pt idx="616">
                  <c:v>0.92459999999999998</c:v>
                </c:pt>
                <c:pt idx="617">
                  <c:v>0.71689999999999998</c:v>
                </c:pt>
                <c:pt idx="618">
                  <c:v>0.75180000000000002</c:v>
                </c:pt>
                <c:pt idx="619">
                  <c:v>0.73819999999999997</c:v>
                </c:pt>
                <c:pt idx="620">
                  <c:v>0.7016</c:v>
                </c:pt>
                <c:pt idx="621">
                  <c:v>17.464700000000001</c:v>
                </c:pt>
                <c:pt idx="622">
                  <c:v>17.335599999999999</c:v>
                </c:pt>
                <c:pt idx="623">
                  <c:v>19.365300000000001</c:v>
                </c:pt>
                <c:pt idx="624">
                  <c:v>3.3647999999999998</c:v>
                </c:pt>
                <c:pt idx="625">
                  <c:v>0.85089999999999999</c:v>
                </c:pt>
                <c:pt idx="626">
                  <c:v>12.5306</c:v>
                </c:pt>
                <c:pt idx="627">
                  <c:v>0.68899999999999995</c:v>
                </c:pt>
                <c:pt idx="628">
                  <c:v>15.0931</c:v>
                </c:pt>
                <c:pt idx="629">
                  <c:v>0.80589999999999995</c:v>
                </c:pt>
                <c:pt idx="630">
                  <c:v>0.72419999999999995</c:v>
                </c:pt>
                <c:pt idx="631">
                  <c:v>0.77359999999999995</c:v>
                </c:pt>
                <c:pt idx="632">
                  <c:v>8.8948999999999998</c:v>
                </c:pt>
                <c:pt idx="633">
                  <c:v>8.9766999999999992</c:v>
                </c:pt>
                <c:pt idx="634">
                  <c:v>9.4324999999999992</c:v>
                </c:pt>
                <c:pt idx="635">
                  <c:v>9.1365999999999996</c:v>
                </c:pt>
                <c:pt idx="636">
                  <c:v>15.471500000000001</c:v>
                </c:pt>
                <c:pt idx="637">
                  <c:v>10.803599999999999</c:v>
                </c:pt>
                <c:pt idx="638">
                  <c:v>21.9604</c:v>
                </c:pt>
                <c:pt idx="639">
                  <c:v>8.9550999999999998</c:v>
                </c:pt>
                <c:pt idx="640">
                  <c:v>9.0495999999999999</c:v>
                </c:pt>
                <c:pt idx="641">
                  <c:v>0.70620000000000005</c:v>
                </c:pt>
                <c:pt idx="642">
                  <c:v>0.72360000000000002</c:v>
                </c:pt>
                <c:pt idx="643">
                  <c:v>14.241899999999999</c:v>
                </c:pt>
                <c:pt idx="644">
                  <c:v>0.75970000000000004</c:v>
                </c:pt>
                <c:pt idx="645">
                  <c:v>11.4602</c:v>
                </c:pt>
                <c:pt idx="646">
                  <c:v>14.8192</c:v>
                </c:pt>
                <c:pt idx="647">
                  <c:v>0.58989999999999998</c:v>
                </c:pt>
                <c:pt idx="648">
                  <c:v>11.555099999999999</c:v>
                </c:pt>
                <c:pt idx="649">
                  <c:v>0.81299999999999994</c:v>
                </c:pt>
                <c:pt idx="650">
                  <c:v>0.76119999999999999</c:v>
                </c:pt>
                <c:pt idx="651">
                  <c:v>1.2103999999999999</c:v>
                </c:pt>
                <c:pt idx="652">
                  <c:v>8.8493999999999993</c:v>
                </c:pt>
                <c:pt idx="653">
                  <c:v>15.1454</c:v>
                </c:pt>
                <c:pt idx="654">
                  <c:v>14.0282</c:v>
                </c:pt>
                <c:pt idx="655">
                  <c:v>1.9300999999999999</c:v>
                </c:pt>
                <c:pt idx="656">
                  <c:v>8.9809000000000001</c:v>
                </c:pt>
                <c:pt idx="657">
                  <c:v>8.9379000000000008</c:v>
                </c:pt>
                <c:pt idx="658">
                  <c:v>14.0594</c:v>
                </c:pt>
                <c:pt idx="659">
                  <c:v>2.2235</c:v>
                </c:pt>
                <c:pt idx="660">
                  <c:v>19.455500000000001</c:v>
                </c:pt>
                <c:pt idx="661">
                  <c:v>29.917300000000001</c:v>
                </c:pt>
                <c:pt idx="662">
                  <c:v>33.935600000000001</c:v>
                </c:pt>
                <c:pt idx="663">
                  <c:v>0.69820000000000004</c:v>
                </c:pt>
                <c:pt idx="664">
                  <c:v>1.8158000000000001</c:v>
                </c:pt>
                <c:pt idx="665">
                  <c:v>10.2546</c:v>
                </c:pt>
                <c:pt idx="666">
                  <c:v>0.85219999999999996</c:v>
                </c:pt>
                <c:pt idx="667">
                  <c:v>0.67810000000000004</c:v>
                </c:pt>
                <c:pt idx="668">
                  <c:v>0.70250000000000001</c:v>
                </c:pt>
                <c:pt idx="669">
                  <c:v>12.5245</c:v>
                </c:pt>
                <c:pt idx="670">
                  <c:v>0.89239999999999997</c:v>
                </c:pt>
                <c:pt idx="671">
                  <c:v>21.643699999999999</c:v>
                </c:pt>
                <c:pt idx="672">
                  <c:v>8.9473000000000003</c:v>
                </c:pt>
                <c:pt idx="673">
                  <c:v>25.534099999999999</c:v>
                </c:pt>
                <c:pt idx="674">
                  <c:v>9.4367999999999999</c:v>
                </c:pt>
                <c:pt idx="675">
                  <c:v>9.2208000000000006</c:v>
                </c:pt>
                <c:pt idx="676">
                  <c:v>0.82740000000000002</c:v>
                </c:pt>
                <c:pt idx="677">
                  <c:v>0.70109999999999995</c:v>
                </c:pt>
                <c:pt idx="678">
                  <c:v>14.195499999999999</c:v>
                </c:pt>
                <c:pt idx="679">
                  <c:v>11.375999999999999</c:v>
                </c:pt>
                <c:pt idx="680">
                  <c:v>13.1707</c:v>
                </c:pt>
                <c:pt idx="681">
                  <c:v>0.78590000000000004</c:v>
                </c:pt>
                <c:pt idx="682">
                  <c:v>0.86009999999999998</c:v>
                </c:pt>
                <c:pt idx="683">
                  <c:v>0.73599999999999999</c:v>
                </c:pt>
                <c:pt idx="684">
                  <c:v>14.2918</c:v>
                </c:pt>
                <c:pt idx="685">
                  <c:v>11.837</c:v>
                </c:pt>
                <c:pt idx="686">
                  <c:v>1.208</c:v>
                </c:pt>
                <c:pt idx="687">
                  <c:v>0.70599999999999996</c:v>
                </c:pt>
                <c:pt idx="688">
                  <c:v>0.72699999999999998</c:v>
                </c:pt>
                <c:pt idx="689">
                  <c:v>0.74119999999999997</c:v>
                </c:pt>
                <c:pt idx="690">
                  <c:v>24.425000000000001</c:v>
                </c:pt>
                <c:pt idx="691">
                  <c:v>41.146900000000002</c:v>
                </c:pt>
                <c:pt idx="692">
                  <c:v>14.039199999999999</c:v>
                </c:pt>
                <c:pt idx="693">
                  <c:v>10.2437</c:v>
                </c:pt>
                <c:pt idx="694">
                  <c:v>1.1782999999999999</c:v>
                </c:pt>
                <c:pt idx="695">
                  <c:v>1.0495000000000001</c:v>
                </c:pt>
                <c:pt idx="696">
                  <c:v>0.86280000000000001</c:v>
                </c:pt>
                <c:pt idx="697">
                  <c:v>1.8564000000000001</c:v>
                </c:pt>
                <c:pt idx="698">
                  <c:v>0.66249999999999998</c:v>
                </c:pt>
                <c:pt idx="699">
                  <c:v>14.124499999999999</c:v>
                </c:pt>
                <c:pt idx="700">
                  <c:v>0.67110000000000003</c:v>
                </c:pt>
                <c:pt idx="701">
                  <c:v>1.9176</c:v>
                </c:pt>
                <c:pt idx="702">
                  <c:v>13.5229</c:v>
                </c:pt>
                <c:pt idx="703">
                  <c:v>8.8956</c:v>
                </c:pt>
                <c:pt idx="704">
                  <c:v>24.9177</c:v>
                </c:pt>
                <c:pt idx="705">
                  <c:v>29.285900000000002</c:v>
                </c:pt>
                <c:pt idx="706">
                  <c:v>9.0174000000000003</c:v>
                </c:pt>
                <c:pt idx="707">
                  <c:v>10.338200000000001</c:v>
                </c:pt>
                <c:pt idx="708">
                  <c:v>0.78039999999999998</c:v>
                </c:pt>
                <c:pt idx="709">
                  <c:v>0.71630000000000005</c:v>
                </c:pt>
                <c:pt idx="710">
                  <c:v>0.71160000000000001</c:v>
                </c:pt>
                <c:pt idx="711">
                  <c:v>0.74890000000000001</c:v>
                </c:pt>
                <c:pt idx="712">
                  <c:v>20.510999999999999</c:v>
                </c:pt>
                <c:pt idx="713">
                  <c:v>9.3804999999999996</c:v>
                </c:pt>
                <c:pt idx="714">
                  <c:v>1.1586000000000001</c:v>
                </c:pt>
                <c:pt idx="715">
                  <c:v>0.85099999999999998</c:v>
                </c:pt>
                <c:pt idx="716">
                  <c:v>0.79390000000000005</c:v>
                </c:pt>
                <c:pt idx="717">
                  <c:v>0.74139999999999995</c:v>
                </c:pt>
                <c:pt idx="718">
                  <c:v>1.0987</c:v>
                </c:pt>
                <c:pt idx="719">
                  <c:v>0.72350000000000003</c:v>
                </c:pt>
                <c:pt idx="720">
                  <c:v>2.7725</c:v>
                </c:pt>
                <c:pt idx="721">
                  <c:v>0.8367</c:v>
                </c:pt>
                <c:pt idx="722">
                  <c:v>0.71350000000000002</c:v>
                </c:pt>
                <c:pt idx="723">
                  <c:v>9.2289999999999992</c:v>
                </c:pt>
                <c:pt idx="724">
                  <c:v>27.866499999999998</c:v>
                </c:pt>
                <c:pt idx="725">
                  <c:v>30.3826</c:v>
                </c:pt>
                <c:pt idx="726">
                  <c:v>16.863099999999999</c:v>
                </c:pt>
                <c:pt idx="727">
                  <c:v>16.065899999999999</c:v>
                </c:pt>
                <c:pt idx="728">
                  <c:v>18.399000000000001</c:v>
                </c:pt>
                <c:pt idx="729">
                  <c:v>22.2437</c:v>
                </c:pt>
                <c:pt idx="730">
                  <c:v>23.5562</c:v>
                </c:pt>
                <c:pt idx="731">
                  <c:v>0.81310000000000004</c:v>
                </c:pt>
                <c:pt idx="732">
                  <c:v>0.85270000000000001</c:v>
                </c:pt>
                <c:pt idx="733">
                  <c:v>0.79679999999999995</c:v>
                </c:pt>
                <c:pt idx="734">
                  <c:v>13.0139</c:v>
                </c:pt>
                <c:pt idx="735">
                  <c:v>2.5373999999999999</c:v>
                </c:pt>
                <c:pt idx="736">
                  <c:v>0.73</c:v>
                </c:pt>
                <c:pt idx="737">
                  <c:v>15.1196</c:v>
                </c:pt>
                <c:pt idx="738">
                  <c:v>0.73340000000000005</c:v>
                </c:pt>
                <c:pt idx="739">
                  <c:v>10.1532</c:v>
                </c:pt>
                <c:pt idx="740">
                  <c:v>23.668199999999999</c:v>
                </c:pt>
                <c:pt idx="741">
                  <c:v>21.235399999999998</c:v>
                </c:pt>
                <c:pt idx="742">
                  <c:v>9.0988000000000007</c:v>
                </c:pt>
                <c:pt idx="743">
                  <c:v>18.821899999999999</c:v>
                </c:pt>
                <c:pt idx="744">
                  <c:v>22.1874</c:v>
                </c:pt>
                <c:pt idx="745">
                  <c:v>0.76519999999999999</c:v>
                </c:pt>
                <c:pt idx="746">
                  <c:v>2.0394000000000001</c:v>
                </c:pt>
                <c:pt idx="747">
                  <c:v>0.65710000000000002</c:v>
                </c:pt>
                <c:pt idx="748">
                  <c:v>11.7067</c:v>
                </c:pt>
                <c:pt idx="749">
                  <c:v>8.7623999999999995</c:v>
                </c:pt>
                <c:pt idx="750">
                  <c:v>8.9324999999999992</c:v>
                </c:pt>
                <c:pt idx="751">
                  <c:v>21.867899999999999</c:v>
                </c:pt>
                <c:pt idx="752">
                  <c:v>9.8050999999999995</c:v>
                </c:pt>
                <c:pt idx="753">
                  <c:v>0.71579999999999999</c:v>
                </c:pt>
                <c:pt idx="754">
                  <c:v>1.2112000000000001</c:v>
                </c:pt>
                <c:pt idx="755">
                  <c:v>0.72230000000000005</c:v>
                </c:pt>
                <c:pt idx="756">
                  <c:v>0.78969999999999996</c:v>
                </c:pt>
                <c:pt idx="757">
                  <c:v>0.73480000000000001</c:v>
                </c:pt>
                <c:pt idx="758">
                  <c:v>6.4558</c:v>
                </c:pt>
                <c:pt idx="759">
                  <c:v>9.2775999999999996</c:v>
                </c:pt>
                <c:pt idx="760">
                  <c:v>8.9672000000000001</c:v>
                </c:pt>
                <c:pt idx="761">
                  <c:v>12.323499999999999</c:v>
                </c:pt>
                <c:pt idx="762">
                  <c:v>11.0915</c:v>
                </c:pt>
                <c:pt idx="763">
                  <c:v>0.7228</c:v>
                </c:pt>
                <c:pt idx="764">
                  <c:v>0.82879999999999998</c:v>
                </c:pt>
                <c:pt idx="765">
                  <c:v>0.81889999999999996</c:v>
                </c:pt>
                <c:pt idx="766">
                  <c:v>0.7621</c:v>
                </c:pt>
                <c:pt idx="767">
                  <c:v>0.69059999999999999</c:v>
                </c:pt>
                <c:pt idx="768">
                  <c:v>13.46</c:v>
                </c:pt>
                <c:pt idx="769">
                  <c:v>18.210699999999999</c:v>
                </c:pt>
                <c:pt idx="770">
                  <c:v>0.89559999999999995</c:v>
                </c:pt>
                <c:pt idx="771">
                  <c:v>0.78459999999999996</c:v>
                </c:pt>
                <c:pt idx="772">
                  <c:v>6.8289</c:v>
                </c:pt>
                <c:pt idx="773">
                  <c:v>8.8622999999999994</c:v>
                </c:pt>
                <c:pt idx="774">
                  <c:v>22.646599999999999</c:v>
                </c:pt>
                <c:pt idx="775">
                  <c:v>15.958</c:v>
                </c:pt>
                <c:pt idx="776">
                  <c:v>0.79469999999999996</c:v>
                </c:pt>
                <c:pt idx="777">
                  <c:v>5.3066000000000004</c:v>
                </c:pt>
                <c:pt idx="778">
                  <c:v>8.9336000000000002</c:v>
                </c:pt>
                <c:pt idx="779">
                  <c:v>12.3424</c:v>
                </c:pt>
                <c:pt idx="780">
                  <c:v>0.82379999999999998</c:v>
                </c:pt>
                <c:pt idx="781">
                  <c:v>0.76370000000000005</c:v>
                </c:pt>
                <c:pt idx="782">
                  <c:v>1.0528999999999999</c:v>
                </c:pt>
                <c:pt idx="783">
                  <c:v>9.7455999999999996</c:v>
                </c:pt>
                <c:pt idx="784">
                  <c:v>1.8482000000000001</c:v>
                </c:pt>
                <c:pt idx="785">
                  <c:v>0.79079999999999995</c:v>
                </c:pt>
                <c:pt idx="786">
                  <c:v>1.1841999999999999</c:v>
                </c:pt>
                <c:pt idx="787">
                  <c:v>0.72419999999999995</c:v>
                </c:pt>
                <c:pt idx="788">
                  <c:v>4.1424000000000003</c:v>
                </c:pt>
                <c:pt idx="789">
                  <c:v>33.661099999999998</c:v>
                </c:pt>
                <c:pt idx="790">
                  <c:v>9.3893000000000004</c:v>
                </c:pt>
                <c:pt idx="791">
                  <c:v>0.94599999999999995</c:v>
                </c:pt>
                <c:pt idx="792">
                  <c:v>9.3375000000000004</c:v>
                </c:pt>
                <c:pt idx="793">
                  <c:v>13.6935</c:v>
                </c:pt>
                <c:pt idx="794">
                  <c:v>11.900600000000001</c:v>
                </c:pt>
                <c:pt idx="795">
                  <c:v>0.96479999999999999</c:v>
                </c:pt>
                <c:pt idx="796">
                  <c:v>0.76929999999999998</c:v>
                </c:pt>
                <c:pt idx="797">
                  <c:v>21.167899999999999</c:v>
                </c:pt>
                <c:pt idx="798">
                  <c:v>3.1196000000000002</c:v>
                </c:pt>
                <c:pt idx="799">
                  <c:v>12.976100000000001</c:v>
                </c:pt>
                <c:pt idx="800">
                  <c:v>17.796700000000001</c:v>
                </c:pt>
                <c:pt idx="801">
                  <c:v>15.3789</c:v>
                </c:pt>
                <c:pt idx="802">
                  <c:v>14.607900000000001</c:v>
                </c:pt>
                <c:pt idx="803">
                  <c:v>0.74280000000000002</c:v>
                </c:pt>
                <c:pt idx="804">
                  <c:v>1.4265000000000001</c:v>
                </c:pt>
                <c:pt idx="805">
                  <c:v>0.92359999999999998</c:v>
                </c:pt>
                <c:pt idx="806">
                  <c:v>0.86109999999999998</c:v>
                </c:pt>
                <c:pt idx="807">
                  <c:v>17.601099999999999</c:v>
                </c:pt>
                <c:pt idx="808">
                  <c:v>21.6999</c:v>
                </c:pt>
                <c:pt idx="809">
                  <c:v>14.3635</c:v>
                </c:pt>
                <c:pt idx="810">
                  <c:v>14.472300000000001</c:v>
                </c:pt>
                <c:pt idx="811">
                  <c:v>0.7661</c:v>
                </c:pt>
                <c:pt idx="812">
                  <c:v>1.5306</c:v>
                </c:pt>
                <c:pt idx="813">
                  <c:v>0.69679999999999997</c:v>
                </c:pt>
                <c:pt idx="814">
                  <c:v>0.90910000000000002</c:v>
                </c:pt>
                <c:pt idx="815">
                  <c:v>2.1271</c:v>
                </c:pt>
                <c:pt idx="816">
                  <c:v>0.81379999999999997</c:v>
                </c:pt>
                <c:pt idx="817">
                  <c:v>1.1972</c:v>
                </c:pt>
                <c:pt idx="818">
                  <c:v>0.80530000000000002</c:v>
                </c:pt>
                <c:pt idx="819">
                  <c:v>0.69220000000000004</c:v>
                </c:pt>
                <c:pt idx="820">
                  <c:v>0.66710000000000003</c:v>
                </c:pt>
                <c:pt idx="821">
                  <c:v>0.80069999999999997</c:v>
                </c:pt>
                <c:pt idx="822">
                  <c:v>22.551500000000001</c:v>
                </c:pt>
                <c:pt idx="823">
                  <c:v>8.9915000000000003</c:v>
                </c:pt>
                <c:pt idx="824">
                  <c:v>13.908300000000001</c:v>
                </c:pt>
                <c:pt idx="825">
                  <c:v>0.84509999999999996</c:v>
                </c:pt>
                <c:pt idx="826">
                  <c:v>16.629000000000001</c:v>
                </c:pt>
                <c:pt idx="827">
                  <c:v>17.260300000000001</c:v>
                </c:pt>
                <c:pt idx="828">
                  <c:v>23.3111</c:v>
                </c:pt>
                <c:pt idx="829">
                  <c:v>0.75260000000000005</c:v>
                </c:pt>
                <c:pt idx="830">
                  <c:v>0.70020000000000004</c:v>
                </c:pt>
                <c:pt idx="831">
                  <c:v>0.84370000000000001</c:v>
                </c:pt>
                <c:pt idx="832">
                  <c:v>14.1145</c:v>
                </c:pt>
                <c:pt idx="833">
                  <c:v>16.165099999999999</c:v>
                </c:pt>
                <c:pt idx="834">
                  <c:v>2.5741999999999998</c:v>
                </c:pt>
                <c:pt idx="835">
                  <c:v>8.2332000000000001</c:v>
                </c:pt>
                <c:pt idx="836">
                  <c:v>15.100899999999999</c:v>
                </c:pt>
                <c:pt idx="837">
                  <c:v>22.2987</c:v>
                </c:pt>
                <c:pt idx="838">
                  <c:v>17.160299999999999</c:v>
                </c:pt>
                <c:pt idx="839">
                  <c:v>14.0669</c:v>
                </c:pt>
                <c:pt idx="840">
                  <c:v>3.2423999999999999</c:v>
                </c:pt>
                <c:pt idx="841">
                  <c:v>8.9702999999999999</c:v>
                </c:pt>
                <c:pt idx="842">
                  <c:v>9.2949999999999999</c:v>
                </c:pt>
                <c:pt idx="843">
                  <c:v>5.0829000000000004</c:v>
                </c:pt>
                <c:pt idx="844">
                  <c:v>15.3964</c:v>
                </c:pt>
                <c:pt idx="845">
                  <c:v>6.2944000000000004</c:v>
                </c:pt>
                <c:pt idx="846">
                  <c:v>21.498799999999999</c:v>
                </c:pt>
                <c:pt idx="847">
                  <c:v>14.4564</c:v>
                </c:pt>
                <c:pt idx="848">
                  <c:v>0.91610000000000003</c:v>
                </c:pt>
                <c:pt idx="849">
                  <c:v>0.71789999999999998</c:v>
                </c:pt>
                <c:pt idx="850">
                  <c:v>0.75239999999999996</c:v>
                </c:pt>
                <c:pt idx="851">
                  <c:v>0.74219999999999997</c:v>
                </c:pt>
                <c:pt idx="852">
                  <c:v>2.8309000000000002</c:v>
                </c:pt>
                <c:pt idx="853">
                  <c:v>0.82769999999999999</c:v>
                </c:pt>
                <c:pt idx="854">
                  <c:v>2.8940999999999999</c:v>
                </c:pt>
                <c:pt idx="855">
                  <c:v>0.95779999999999998</c:v>
                </c:pt>
                <c:pt idx="856">
                  <c:v>1.1226</c:v>
                </c:pt>
                <c:pt idx="857">
                  <c:v>0.7893</c:v>
                </c:pt>
                <c:pt idx="858">
                  <c:v>0.78120000000000001</c:v>
                </c:pt>
                <c:pt idx="859">
                  <c:v>0.78010000000000002</c:v>
                </c:pt>
                <c:pt idx="860">
                  <c:v>9.0327999999999999</c:v>
                </c:pt>
                <c:pt idx="861">
                  <c:v>16.0532</c:v>
                </c:pt>
                <c:pt idx="862">
                  <c:v>27.5855</c:v>
                </c:pt>
                <c:pt idx="863">
                  <c:v>0.89549999999999996</c:v>
                </c:pt>
                <c:pt idx="864">
                  <c:v>24.216000000000001</c:v>
                </c:pt>
                <c:pt idx="865">
                  <c:v>42.259300000000003</c:v>
                </c:pt>
                <c:pt idx="866">
                  <c:v>20.677700000000002</c:v>
                </c:pt>
                <c:pt idx="867">
                  <c:v>0.81499999999999995</c:v>
                </c:pt>
                <c:pt idx="868">
                  <c:v>0.84360000000000002</c:v>
                </c:pt>
                <c:pt idx="869">
                  <c:v>0.73080000000000001</c:v>
                </c:pt>
                <c:pt idx="870">
                  <c:v>0.90900000000000003</c:v>
                </c:pt>
                <c:pt idx="871">
                  <c:v>15.460100000000001</c:v>
                </c:pt>
                <c:pt idx="872">
                  <c:v>1.0327999999999999</c:v>
                </c:pt>
                <c:pt idx="873">
                  <c:v>13.5419</c:v>
                </c:pt>
                <c:pt idx="874">
                  <c:v>17.845500000000001</c:v>
                </c:pt>
                <c:pt idx="875">
                  <c:v>8.9337</c:v>
                </c:pt>
                <c:pt idx="876">
                  <c:v>9.6137999999999995</c:v>
                </c:pt>
                <c:pt idx="877">
                  <c:v>8.9283000000000001</c:v>
                </c:pt>
                <c:pt idx="878">
                  <c:v>8.9054000000000002</c:v>
                </c:pt>
                <c:pt idx="879">
                  <c:v>11.5549</c:v>
                </c:pt>
                <c:pt idx="880">
                  <c:v>0.73850000000000005</c:v>
                </c:pt>
                <c:pt idx="881">
                  <c:v>0.8226</c:v>
                </c:pt>
                <c:pt idx="882">
                  <c:v>0.71489999999999998</c:v>
                </c:pt>
                <c:pt idx="883">
                  <c:v>0.65510000000000002</c:v>
                </c:pt>
                <c:pt idx="884">
                  <c:v>23.9054</c:v>
                </c:pt>
                <c:pt idx="885">
                  <c:v>8.9895999999999994</c:v>
                </c:pt>
                <c:pt idx="886">
                  <c:v>0.83299999999999996</c:v>
                </c:pt>
                <c:pt idx="887">
                  <c:v>0.7319</c:v>
                </c:pt>
                <c:pt idx="888">
                  <c:v>0.88639999999999997</c:v>
                </c:pt>
                <c:pt idx="889">
                  <c:v>0.69489999999999996</c:v>
                </c:pt>
                <c:pt idx="890">
                  <c:v>0.66620000000000001</c:v>
                </c:pt>
                <c:pt idx="891">
                  <c:v>0.68110000000000004</c:v>
                </c:pt>
                <c:pt idx="892">
                  <c:v>0.85770000000000002</c:v>
                </c:pt>
                <c:pt idx="893">
                  <c:v>0.72640000000000005</c:v>
                </c:pt>
                <c:pt idx="894">
                  <c:v>9.5762</c:v>
                </c:pt>
                <c:pt idx="895">
                  <c:v>21.909199999999998</c:v>
                </c:pt>
                <c:pt idx="896">
                  <c:v>11.5273</c:v>
                </c:pt>
                <c:pt idx="897">
                  <c:v>13.2782</c:v>
                </c:pt>
                <c:pt idx="898">
                  <c:v>0.64429999999999998</c:v>
                </c:pt>
                <c:pt idx="899">
                  <c:v>0.68140000000000001</c:v>
                </c:pt>
                <c:pt idx="900">
                  <c:v>0.82150000000000001</c:v>
                </c:pt>
                <c:pt idx="901">
                  <c:v>17.553899999999999</c:v>
                </c:pt>
                <c:pt idx="902">
                  <c:v>15.3467</c:v>
                </c:pt>
                <c:pt idx="903">
                  <c:v>8.5450999999999997</c:v>
                </c:pt>
                <c:pt idx="904">
                  <c:v>0.88729999999999998</c:v>
                </c:pt>
                <c:pt idx="905">
                  <c:v>0.88029999999999997</c:v>
                </c:pt>
                <c:pt idx="906">
                  <c:v>0.7117</c:v>
                </c:pt>
                <c:pt idx="907">
                  <c:v>0.77349999999999997</c:v>
                </c:pt>
                <c:pt idx="908">
                  <c:v>10.501099999999999</c:v>
                </c:pt>
                <c:pt idx="909">
                  <c:v>8.9648000000000003</c:v>
                </c:pt>
                <c:pt idx="910">
                  <c:v>20.188600000000001</c:v>
                </c:pt>
                <c:pt idx="911">
                  <c:v>24.127300000000002</c:v>
                </c:pt>
                <c:pt idx="912">
                  <c:v>0.77349999999999997</c:v>
                </c:pt>
                <c:pt idx="913">
                  <c:v>0.73450000000000004</c:v>
                </c:pt>
                <c:pt idx="914">
                  <c:v>1.0986</c:v>
                </c:pt>
                <c:pt idx="915">
                  <c:v>0.74050000000000005</c:v>
                </c:pt>
                <c:pt idx="916">
                  <c:v>15.895099999999999</c:v>
                </c:pt>
                <c:pt idx="917">
                  <c:v>13.9625</c:v>
                </c:pt>
                <c:pt idx="918">
                  <c:v>9.1149000000000004</c:v>
                </c:pt>
                <c:pt idx="919">
                  <c:v>8.8297000000000008</c:v>
                </c:pt>
                <c:pt idx="920">
                  <c:v>26.787099999999999</c:v>
                </c:pt>
                <c:pt idx="921">
                  <c:v>0.62849999999999995</c:v>
                </c:pt>
                <c:pt idx="922">
                  <c:v>0.67049999999999998</c:v>
                </c:pt>
                <c:pt idx="923">
                  <c:v>9.1644000000000005</c:v>
                </c:pt>
                <c:pt idx="924">
                  <c:v>4.1067</c:v>
                </c:pt>
                <c:pt idx="925">
                  <c:v>0.61519999999999997</c:v>
                </c:pt>
                <c:pt idx="926">
                  <c:v>0.76100000000000001</c:v>
                </c:pt>
                <c:pt idx="927">
                  <c:v>0.64370000000000005</c:v>
                </c:pt>
                <c:pt idx="928">
                  <c:v>22.147500000000001</c:v>
                </c:pt>
                <c:pt idx="929">
                  <c:v>21.610700000000001</c:v>
                </c:pt>
                <c:pt idx="930">
                  <c:v>22.337499999999999</c:v>
                </c:pt>
                <c:pt idx="931">
                  <c:v>11.704800000000001</c:v>
                </c:pt>
                <c:pt idx="932">
                  <c:v>0.74539999999999995</c:v>
                </c:pt>
                <c:pt idx="933">
                  <c:v>0.68569999999999998</c:v>
                </c:pt>
                <c:pt idx="934">
                  <c:v>1.0622</c:v>
                </c:pt>
                <c:pt idx="935">
                  <c:v>17.630299999999998</c:v>
                </c:pt>
                <c:pt idx="936">
                  <c:v>14.052</c:v>
                </c:pt>
                <c:pt idx="937">
                  <c:v>18.511399999999998</c:v>
                </c:pt>
                <c:pt idx="938">
                  <c:v>1.3712</c:v>
                </c:pt>
                <c:pt idx="939">
                  <c:v>14.9932</c:v>
                </c:pt>
                <c:pt idx="940">
                  <c:v>1.1494</c:v>
                </c:pt>
                <c:pt idx="941">
                  <c:v>18.842500000000001</c:v>
                </c:pt>
                <c:pt idx="942">
                  <c:v>17.581399999999999</c:v>
                </c:pt>
                <c:pt idx="943">
                  <c:v>25.699200000000001</c:v>
                </c:pt>
                <c:pt idx="944">
                  <c:v>11.9689</c:v>
                </c:pt>
                <c:pt idx="945">
                  <c:v>8.8254999999999999</c:v>
                </c:pt>
                <c:pt idx="946">
                  <c:v>1.4955000000000001</c:v>
                </c:pt>
                <c:pt idx="947">
                  <c:v>0.74709999999999999</c:v>
                </c:pt>
                <c:pt idx="948">
                  <c:v>9.4361999999999995</c:v>
                </c:pt>
                <c:pt idx="949">
                  <c:v>0.72929999999999995</c:v>
                </c:pt>
                <c:pt idx="950">
                  <c:v>0.84289999999999998</c:v>
                </c:pt>
                <c:pt idx="951">
                  <c:v>0.80610000000000004</c:v>
                </c:pt>
                <c:pt idx="952">
                  <c:v>13.952400000000001</c:v>
                </c:pt>
                <c:pt idx="953">
                  <c:v>0.7752</c:v>
                </c:pt>
                <c:pt idx="954">
                  <c:v>0.93959999999999999</c:v>
                </c:pt>
                <c:pt idx="955">
                  <c:v>6.8979999999999997</c:v>
                </c:pt>
                <c:pt idx="956">
                  <c:v>11.116300000000001</c:v>
                </c:pt>
                <c:pt idx="957">
                  <c:v>8.9542000000000002</c:v>
                </c:pt>
                <c:pt idx="958">
                  <c:v>9.1060999999999996</c:v>
                </c:pt>
                <c:pt idx="959">
                  <c:v>11.573499999999999</c:v>
                </c:pt>
                <c:pt idx="960">
                  <c:v>16.264600000000002</c:v>
                </c:pt>
                <c:pt idx="961">
                  <c:v>25.249700000000001</c:v>
                </c:pt>
                <c:pt idx="962">
                  <c:v>20.501899999999999</c:v>
                </c:pt>
                <c:pt idx="963">
                  <c:v>8.8653999999999993</c:v>
                </c:pt>
                <c:pt idx="964">
                  <c:v>14.798999999999999</c:v>
                </c:pt>
                <c:pt idx="965">
                  <c:v>0.84650000000000003</c:v>
                </c:pt>
                <c:pt idx="966">
                  <c:v>14.134</c:v>
                </c:pt>
                <c:pt idx="967">
                  <c:v>14.3934</c:v>
                </c:pt>
                <c:pt idx="968">
                  <c:v>0.87309999999999999</c:v>
                </c:pt>
                <c:pt idx="969">
                  <c:v>0.71430000000000005</c:v>
                </c:pt>
                <c:pt idx="970">
                  <c:v>2.9053</c:v>
                </c:pt>
                <c:pt idx="971">
                  <c:v>9.0729000000000006</c:v>
                </c:pt>
                <c:pt idx="972">
                  <c:v>13.412000000000001</c:v>
                </c:pt>
                <c:pt idx="973">
                  <c:v>0.73229999999999995</c:v>
                </c:pt>
                <c:pt idx="974">
                  <c:v>0.81279999999999997</c:v>
                </c:pt>
                <c:pt idx="975">
                  <c:v>1.6702999999999999</c:v>
                </c:pt>
                <c:pt idx="976">
                  <c:v>9.718</c:v>
                </c:pt>
                <c:pt idx="977">
                  <c:v>9.2283000000000008</c:v>
                </c:pt>
                <c:pt idx="978">
                  <c:v>13.164099999999999</c:v>
                </c:pt>
                <c:pt idx="979">
                  <c:v>17.366299999999999</c:v>
                </c:pt>
                <c:pt idx="980">
                  <c:v>32.134999999999998</c:v>
                </c:pt>
                <c:pt idx="981">
                  <c:v>21.058399999999999</c:v>
                </c:pt>
                <c:pt idx="982">
                  <c:v>9.0511999999999997</c:v>
                </c:pt>
                <c:pt idx="983">
                  <c:v>14.9597</c:v>
                </c:pt>
                <c:pt idx="984">
                  <c:v>2.9674999999999998</c:v>
                </c:pt>
                <c:pt idx="985">
                  <c:v>23.0901</c:v>
                </c:pt>
                <c:pt idx="986">
                  <c:v>0.85260000000000002</c:v>
                </c:pt>
                <c:pt idx="987">
                  <c:v>0.68920000000000003</c:v>
                </c:pt>
                <c:pt idx="988">
                  <c:v>7.8047000000000004</c:v>
                </c:pt>
                <c:pt idx="989">
                  <c:v>16.561800000000002</c:v>
                </c:pt>
                <c:pt idx="990">
                  <c:v>3.1989999999999998</c:v>
                </c:pt>
                <c:pt idx="991">
                  <c:v>33.823599999999999</c:v>
                </c:pt>
                <c:pt idx="992">
                  <c:v>27.6297</c:v>
                </c:pt>
                <c:pt idx="993">
                  <c:v>0.76680000000000004</c:v>
                </c:pt>
                <c:pt idx="994">
                  <c:v>0.67920000000000003</c:v>
                </c:pt>
                <c:pt idx="995">
                  <c:v>26.3154</c:v>
                </c:pt>
                <c:pt idx="996">
                  <c:v>8.9632000000000005</c:v>
                </c:pt>
                <c:pt idx="997">
                  <c:v>15.7273</c:v>
                </c:pt>
                <c:pt idx="998">
                  <c:v>17.588999999999999</c:v>
                </c:pt>
                <c:pt idx="999">
                  <c:v>12.094900000000001</c:v>
                </c:pt>
                <c:pt idx="1000">
                  <c:v>0.85499999999999998</c:v>
                </c:pt>
                <c:pt idx="1001">
                  <c:v>0.626</c:v>
                </c:pt>
                <c:pt idx="1002">
                  <c:v>9.0464000000000002</c:v>
                </c:pt>
                <c:pt idx="1003">
                  <c:v>11.036300000000001</c:v>
                </c:pt>
                <c:pt idx="1004">
                  <c:v>14.5314</c:v>
                </c:pt>
                <c:pt idx="1005">
                  <c:v>21.8035</c:v>
                </c:pt>
                <c:pt idx="1006">
                  <c:v>12.596500000000001</c:v>
                </c:pt>
                <c:pt idx="1007">
                  <c:v>0.749</c:v>
                </c:pt>
                <c:pt idx="1008">
                  <c:v>0.74980000000000002</c:v>
                </c:pt>
                <c:pt idx="1009">
                  <c:v>0.59540000000000004</c:v>
                </c:pt>
                <c:pt idx="1010">
                  <c:v>8.8706999999999994</c:v>
                </c:pt>
                <c:pt idx="1011">
                  <c:v>8.89</c:v>
                </c:pt>
                <c:pt idx="1012">
                  <c:v>13.6759</c:v>
                </c:pt>
                <c:pt idx="1013">
                  <c:v>0.63939999999999997</c:v>
                </c:pt>
                <c:pt idx="1014">
                  <c:v>9.0345999999999993</c:v>
                </c:pt>
                <c:pt idx="1015">
                  <c:v>9.0406999999999993</c:v>
                </c:pt>
                <c:pt idx="1016">
                  <c:v>18.488</c:v>
                </c:pt>
                <c:pt idx="1017">
                  <c:v>48.134</c:v>
                </c:pt>
                <c:pt idx="1018">
                  <c:v>22.308199999999999</c:v>
                </c:pt>
                <c:pt idx="1019">
                  <c:v>20.712900000000001</c:v>
                </c:pt>
                <c:pt idx="1020">
                  <c:v>14.9603</c:v>
                </c:pt>
                <c:pt idx="1021">
                  <c:v>0.67220000000000002</c:v>
                </c:pt>
                <c:pt idx="1022">
                  <c:v>9.5073000000000008</c:v>
                </c:pt>
                <c:pt idx="1023">
                  <c:v>13.2224</c:v>
                </c:pt>
                <c:pt idx="1024">
                  <c:v>0.91110000000000002</c:v>
                </c:pt>
                <c:pt idx="1025">
                  <c:v>11.185499999999999</c:v>
                </c:pt>
                <c:pt idx="1026">
                  <c:v>1.2186999999999999</c:v>
                </c:pt>
                <c:pt idx="1027">
                  <c:v>0.63970000000000005</c:v>
                </c:pt>
                <c:pt idx="1028">
                  <c:v>21.307700000000001</c:v>
                </c:pt>
                <c:pt idx="1029">
                  <c:v>2.8290000000000002</c:v>
                </c:pt>
                <c:pt idx="1030">
                  <c:v>8.8146000000000004</c:v>
                </c:pt>
                <c:pt idx="1031">
                  <c:v>16.517800000000001</c:v>
                </c:pt>
                <c:pt idx="1032">
                  <c:v>14.066700000000001</c:v>
                </c:pt>
                <c:pt idx="1033">
                  <c:v>0.79630000000000001</c:v>
                </c:pt>
                <c:pt idx="1034">
                  <c:v>0.78690000000000004</c:v>
                </c:pt>
                <c:pt idx="1035">
                  <c:v>0.84330000000000005</c:v>
                </c:pt>
                <c:pt idx="1036">
                  <c:v>3.1463000000000001</c:v>
                </c:pt>
                <c:pt idx="1037">
                  <c:v>0.84570000000000001</c:v>
                </c:pt>
                <c:pt idx="1038">
                  <c:v>9.0792999999999999</c:v>
                </c:pt>
                <c:pt idx="1039">
                  <c:v>9.0075000000000003</c:v>
                </c:pt>
                <c:pt idx="1040">
                  <c:v>19.407299999999999</c:v>
                </c:pt>
                <c:pt idx="1041">
                  <c:v>6.4058999999999999</c:v>
                </c:pt>
                <c:pt idx="1042">
                  <c:v>14.2347</c:v>
                </c:pt>
                <c:pt idx="1043">
                  <c:v>0.8004</c:v>
                </c:pt>
                <c:pt idx="1044">
                  <c:v>21.647600000000001</c:v>
                </c:pt>
                <c:pt idx="1045">
                  <c:v>9.0454000000000008</c:v>
                </c:pt>
                <c:pt idx="1046">
                  <c:v>14.230700000000001</c:v>
                </c:pt>
                <c:pt idx="1047">
                  <c:v>0.6048</c:v>
                </c:pt>
                <c:pt idx="1048">
                  <c:v>6.6957000000000004</c:v>
                </c:pt>
                <c:pt idx="1049">
                  <c:v>15.3752</c:v>
                </c:pt>
                <c:pt idx="1050">
                  <c:v>16.696300000000001</c:v>
                </c:pt>
                <c:pt idx="1051">
                  <c:v>18.511099999999999</c:v>
                </c:pt>
                <c:pt idx="1052">
                  <c:v>0.78559999999999997</c:v>
                </c:pt>
                <c:pt idx="1053">
                  <c:v>16.8827</c:v>
                </c:pt>
                <c:pt idx="1054">
                  <c:v>11.3771</c:v>
                </c:pt>
                <c:pt idx="1055">
                  <c:v>13.775499999999999</c:v>
                </c:pt>
                <c:pt idx="1056">
                  <c:v>0.84119999999999995</c:v>
                </c:pt>
                <c:pt idx="1057">
                  <c:v>0.76780000000000004</c:v>
                </c:pt>
                <c:pt idx="1058">
                  <c:v>0.84909999999999997</c:v>
                </c:pt>
                <c:pt idx="1059">
                  <c:v>9.1265000000000001</c:v>
                </c:pt>
                <c:pt idx="1060">
                  <c:v>0.63439999999999996</c:v>
                </c:pt>
                <c:pt idx="1061">
                  <c:v>20.064</c:v>
                </c:pt>
                <c:pt idx="1062">
                  <c:v>2.7263999999999999</c:v>
                </c:pt>
                <c:pt idx="1063">
                  <c:v>24.759799999999998</c:v>
                </c:pt>
                <c:pt idx="1064">
                  <c:v>32.123800000000003</c:v>
                </c:pt>
                <c:pt idx="1065">
                  <c:v>17.598099999999999</c:v>
                </c:pt>
                <c:pt idx="1066">
                  <c:v>17.501899999999999</c:v>
                </c:pt>
                <c:pt idx="1067">
                  <c:v>0.68540000000000001</c:v>
                </c:pt>
                <c:pt idx="1068">
                  <c:v>0.81089999999999995</c:v>
                </c:pt>
                <c:pt idx="1069">
                  <c:v>0.72099999999999997</c:v>
                </c:pt>
                <c:pt idx="1070">
                  <c:v>22.529399999999999</c:v>
                </c:pt>
                <c:pt idx="1071">
                  <c:v>8.3953000000000007</c:v>
                </c:pt>
                <c:pt idx="1072">
                  <c:v>0.78590000000000004</c:v>
                </c:pt>
                <c:pt idx="1073">
                  <c:v>12.8163</c:v>
                </c:pt>
                <c:pt idx="1074">
                  <c:v>0.94359999999999999</c:v>
                </c:pt>
                <c:pt idx="1075">
                  <c:v>0.8901</c:v>
                </c:pt>
                <c:pt idx="1076">
                  <c:v>20.323899999999998</c:v>
                </c:pt>
                <c:pt idx="1077">
                  <c:v>11.970700000000001</c:v>
                </c:pt>
                <c:pt idx="1078">
                  <c:v>20.855499999999999</c:v>
                </c:pt>
                <c:pt idx="1079">
                  <c:v>16.873100000000001</c:v>
                </c:pt>
                <c:pt idx="1080">
                  <c:v>36.370899999999999</c:v>
                </c:pt>
                <c:pt idx="1081">
                  <c:v>33.159300000000002</c:v>
                </c:pt>
                <c:pt idx="1082">
                  <c:v>9.1708999999999996</c:v>
                </c:pt>
                <c:pt idx="1083">
                  <c:v>8.9388000000000005</c:v>
                </c:pt>
                <c:pt idx="1084">
                  <c:v>12.9116</c:v>
                </c:pt>
                <c:pt idx="1085">
                  <c:v>0.64870000000000005</c:v>
                </c:pt>
                <c:pt idx="1086">
                  <c:v>0.72250000000000003</c:v>
                </c:pt>
                <c:pt idx="1087">
                  <c:v>0.60129999999999995</c:v>
                </c:pt>
                <c:pt idx="1088">
                  <c:v>15.523999999999999</c:v>
                </c:pt>
                <c:pt idx="1089">
                  <c:v>0.6593</c:v>
                </c:pt>
                <c:pt idx="1090">
                  <c:v>9.3462999999999994</c:v>
                </c:pt>
                <c:pt idx="1091">
                  <c:v>8.0454000000000008</c:v>
                </c:pt>
                <c:pt idx="1092">
                  <c:v>7.0880000000000001</c:v>
                </c:pt>
                <c:pt idx="1093">
                  <c:v>0.78110000000000002</c:v>
                </c:pt>
                <c:pt idx="1094">
                  <c:v>0.64890000000000003</c:v>
                </c:pt>
                <c:pt idx="1095">
                  <c:v>2.6587000000000001</c:v>
                </c:pt>
                <c:pt idx="1096">
                  <c:v>13.432</c:v>
                </c:pt>
                <c:pt idx="1097">
                  <c:v>19.260000000000002</c:v>
                </c:pt>
                <c:pt idx="1098">
                  <c:v>9.1126000000000005</c:v>
                </c:pt>
                <c:pt idx="1099">
                  <c:v>9.1491000000000007</c:v>
                </c:pt>
                <c:pt idx="1100">
                  <c:v>19.025500000000001</c:v>
                </c:pt>
                <c:pt idx="1101">
                  <c:v>13.4506</c:v>
                </c:pt>
                <c:pt idx="1102">
                  <c:v>1.1815</c:v>
                </c:pt>
                <c:pt idx="1103">
                  <c:v>9.2507999999999999</c:v>
                </c:pt>
                <c:pt idx="1104">
                  <c:v>9.0997000000000003</c:v>
                </c:pt>
                <c:pt idx="1105">
                  <c:v>13.7821</c:v>
                </c:pt>
                <c:pt idx="1106">
                  <c:v>0.91869999999999996</c:v>
                </c:pt>
                <c:pt idx="1107">
                  <c:v>0.6694</c:v>
                </c:pt>
                <c:pt idx="1108">
                  <c:v>0.68940000000000001</c:v>
                </c:pt>
                <c:pt idx="1109">
                  <c:v>6.6925999999999997</c:v>
                </c:pt>
                <c:pt idx="1110">
                  <c:v>3.3271999999999999</c:v>
                </c:pt>
                <c:pt idx="1111">
                  <c:v>3.4104000000000001</c:v>
                </c:pt>
                <c:pt idx="1112">
                  <c:v>9.0002999999999993</c:v>
                </c:pt>
                <c:pt idx="1113">
                  <c:v>22.0749</c:v>
                </c:pt>
                <c:pt idx="1114">
                  <c:v>17.9816</c:v>
                </c:pt>
                <c:pt idx="1115">
                  <c:v>9.5962999999999994</c:v>
                </c:pt>
                <c:pt idx="1116">
                  <c:v>9.5625999999999998</c:v>
                </c:pt>
                <c:pt idx="1117">
                  <c:v>8.7800999999999991</c:v>
                </c:pt>
                <c:pt idx="1118">
                  <c:v>12.474600000000001</c:v>
                </c:pt>
                <c:pt idx="1119">
                  <c:v>26.120200000000001</c:v>
                </c:pt>
                <c:pt idx="1120">
                  <c:v>26.7135</c:v>
                </c:pt>
                <c:pt idx="1121">
                  <c:v>21.200500000000002</c:v>
                </c:pt>
                <c:pt idx="1122">
                  <c:v>32.569000000000003</c:v>
                </c:pt>
                <c:pt idx="1123">
                  <c:v>12.8727</c:v>
                </c:pt>
                <c:pt idx="1124">
                  <c:v>0.64129999999999998</c:v>
                </c:pt>
                <c:pt idx="1125">
                  <c:v>0.85350000000000004</c:v>
                </c:pt>
                <c:pt idx="1126">
                  <c:v>0.64659999999999995</c:v>
                </c:pt>
                <c:pt idx="1127">
                  <c:v>0.64419999999999999</c:v>
                </c:pt>
                <c:pt idx="1128">
                  <c:v>26.704799999999999</c:v>
                </c:pt>
                <c:pt idx="1129">
                  <c:v>2.7042000000000002</c:v>
                </c:pt>
                <c:pt idx="1130">
                  <c:v>0.72799999999999998</c:v>
                </c:pt>
                <c:pt idx="1131">
                  <c:v>2.1459999999999999</c:v>
                </c:pt>
                <c:pt idx="1132">
                  <c:v>8.9791000000000007</c:v>
                </c:pt>
                <c:pt idx="1133">
                  <c:v>8.9489000000000001</c:v>
                </c:pt>
                <c:pt idx="1134">
                  <c:v>4.2865000000000002</c:v>
                </c:pt>
                <c:pt idx="1135">
                  <c:v>2.5495999999999999</c:v>
                </c:pt>
                <c:pt idx="1136">
                  <c:v>0.70269999999999999</c:v>
                </c:pt>
                <c:pt idx="1137">
                  <c:v>14.285600000000001</c:v>
                </c:pt>
                <c:pt idx="1138">
                  <c:v>9.3945000000000007</c:v>
                </c:pt>
                <c:pt idx="1139">
                  <c:v>6.9668000000000001</c:v>
                </c:pt>
                <c:pt idx="1140">
                  <c:v>0.77639999999999998</c:v>
                </c:pt>
                <c:pt idx="1141">
                  <c:v>9.7940000000000005</c:v>
                </c:pt>
                <c:pt idx="1142">
                  <c:v>7.5218999999999996</c:v>
                </c:pt>
                <c:pt idx="1143">
                  <c:v>0.68330000000000002</c:v>
                </c:pt>
                <c:pt idx="1144">
                  <c:v>2.1713</c:v>
                </c:pt>
                <c:pt idx="1145">
                  <c:v>12.053100000000001</c:v>
                </c:pt>
                <c:pt idx="1146">
                  <c:v>17.208300000000001</c:v>
                </c:pt>
                <c:pt idx="1147">
                  <c:v>26.761600000000001</c:v>
                </c:pt>
                <c:pt idx="1148">
                  <c:v>11.7179</c:v>
                </c:pt>
                <c:pt idx="1149">
                  <c:v>0.59330000000000005</c:v>
                </c:pt>
                <c:pt idx="1150">
                  <c:v>8.4940999999999995</c:v>
                </c:pt>
                <c:pt idx="1151">
                  <c:v>9.1195000000000004</c:v>
                </c:pt>
                <c:pt idx="1152">
                  <c:v>9.7364999999999995</c:v>
                </c:pt>
                <c:pt idx="1153">
                  <c:v>0.69</c:v>
                </c:pt>
                <c:pt idx="1154">
                  <c:v>0.67390000000000005</c:v>
                </c:pt>
                <c:pt idx="1155">
                  <c:v>14.771000000000001</c:v>
                </c:pt>
                <c:pt idx="1156">
                  <c:v>0.72829999999999995</c:v>
                </c:pt>
                <c:pt idx="1157">
                  <c:v>26.372699999999998</c:v>
                </c:pt>
                <c:pt idx="1158">
                  <c:v>9.9817999999999998</c:v>
                </c:pt>
                <c:pt idx="1159">
                  <c:v>15.2905</c:v>
                </c:pt>
                <c:pt idx="1160">
                  <c:v>19.278400000000001</c:v>
                </c:pt>
                <c:pt idx="1161">
                  <c:v>8.8427000000000007</c:v>
                </c:pt>
                <c:pt idx="1162">
                  <c:v>7.2548000000000004</c:v>
                </c:pt>
                <c:pt idx="1163">
                  <c:v>5.4119999999999999</c:v>
                </c:pt>
                <c:pt idx="1164">
                  <c:v>0.72470000000000001</c:v>
                </c:pt>
                <c:pt idx="1165">
                  <c:v>9.0242000000000004</c:v>
                </c:pt>
                <c:pt idx="1166">
                  <c:v>21.669499999999999</c:v>
                </c:pt>
                <c:pt idx="1167">
                  <c:v>16.332100000000001</c:v>
                </c:pt>
                <c:pt idx="1168">
                  <c:v>0.70640000000000003</c:v>
                </c:pt>
                <c:pt idx="1169">
                  <c:v>0.81689999999999996</c:v>
                </c:pt>
                <c:pt idx="1170">
                  <c:v>0.72350000000000003</c:v>
                </c:pt>
                <c:pt idx="1171">
                  <c:v>0.93830000000000002</c:v>
                </c:pt>
                <c:pt idx="1172">
                  <c:v>2.7765</c:v>
                </c:pt>
                <c:pt idx="1173">
                  <c:v>0.71460000000000001</c:v>
                </c:pt>
                <c:pt idx="1174">
                  <c:v>0.73850000000000005</c:v>
                </c:pt>
                <c:pt idx="1175">
                  <c:v>1.1183000000000001</c:v>
                </c:pt>
                <c:pt idx="1176">
                  <c:v>0.71740000000000004</c:v>
                </c:pt>
                <c:pt idx="1177">
                  <c:v>2.7107999999999999</c:v>
                </c:pt>
                <c:pt idx="1178">
                  <c:v>13.477399999999999</c:v>
                </c:pt>
                <c:pt idx="1179">
                  <c:v>5.8350999999999997</c:v>
                </c:pt>
                <c:pt idx="1180">
                  <c:v>8.9451000000000001</c:v>
                </c:pt>
                <c:pt idx="1181">
                  <c:v>8.9809000000000001</c:v>
                </c:pt>
                <c:pt idx="1182">
                  <c:v>0.74299999999999999</c:v>
                </c:pt>
                <c:pt idx="1183">
                  <c:v>21.578700000000001</c:v>
                </c:pt>
                <c:pt idx="1184">
                  <c:v>27.6126</c:v>
                </c:pt>
                <c:pt idx="1185">
                  <c:v>25.218</c:v>
                </c:pt>
                <c:pt idx="1186">
                  <c:v>8.9161999999999999</c:v>
                </c:pt>
                <c:pt idx="1187">
                  <c:v>3.3473000000000002</c:v>
                </c:pt>
                <c:pt idx="1188">
                  <c:v>12.950100000000001</c:v>
                </c:pt>
                <c:pt idx="1189">
                  <c:v>1.4999</c:v>
                </c:pt>
                <c:pt idx="1190">
                  <c:v>15.316599999999999</c:v>
                </c:pt>
                <c:pt idx="1191">
                  <c:v>6.0202999999999998</c:v>
                </c:pt>
                <c:pt idx="1192">
                  <c:v>0.88480000000000003</c:v>
                </c:pt>
                <c:pt idx="1193">
                  <c:v>2.92</c:v>
                </c:pt>
                <c:pt idx="1194">
                  <c:v>0.77949999999999997</c:v>
                </c:pt>
                <c:pt idx="1195">
                  <c:v>28.9575</c:v>
                </c:pt>
                <c:pt idx="1196">
                  <c:v>19.957599999999999</c:v>
                </c:pt>
                <c:pt idx="1197">
                  <c:v>4.0576999999999996</c:v>
                </c:pt>
                <c:pt idx="1198">
                  <c:v>12.958299999999999</c:v>
                </c:pt>
                <c:pt idx="1199">
                  <c:v>17.700199999999999</c:v>
                </c:pt>
                <c:pt idx="1200">
                  <c:v>8.8297000000000008</c:v>
                </c:pt>
                <c:pt idx="1201">
                  <c:v>9.6363000000000003</c:v>
                </c:pt>
                <c:pt idx="1202">
                  <c:v>9.1426999999999996</c:v>
                </c:pt>
                <c:pt idx="1203">
                  <c:v>8.8751999999999995</c:v>
                </c:pt>
                <c:pt idx="1204">
                  <c:v>12.159000000000001</c:v>
                </c:pt>
                <c:pt idx="1205">
                  <c:v>0.73839999999999995</c:v>
                </c:pt>
                <c:pt idx="1206">
                  <c:v>0.74409999999999998</c:v>
                </c:pt>
                <c:pt idx="1207">
                  <c:v>0.62770000000000004</c:v>
                </c:pt>
                <c:pt idx="1208">
                  <c:v>0.755</c:v>
                </c:pt>
                <c:pt idx="1209">
                  <c:v>22.206499999999998</c:v>
                </c:pt>
                <c:pt idx="1210">
                  <c:v>8.9037000000000006</c:v>
                </c:pt>
                <c:pt idx="1211">
                  <c:v>22.654</c:v>
                </c:pt>
                <c:pt idx="1212">
                  <c:v>22.792899999999999</c:v>
                </c:pt>
                <c:pt idx="1213">
                  <c:v>22.1341</c:v>
                </c:pt>
                <c:pt idx="1214">
                  <c:v>9.3651999999999997</c:v>
                </c:pt>
                <c:pt idx="1215">
                  <c:v>13.4742</c:v>
                </c:pt>
                <c:pt idx="1216">
                  <c:v>15.6867</c:v>
                </c:pt>
                <c:pt idx="1217">
                  <c:v>1.1922999999999999</c:v>
                </c:pt>
                <c:pt idx="1218">
                  <c:v>11.9391</c:v>
                </c:pt>
                <c:pt idx="1219">
                  <c:v>27.299199999999999</c:v>
                </c:pt>
                <c:pt idx="1220">
                  <c:v>2.6865999999999999</c:v>
                </c:pt>
                <c:pt idx="1221">
                  <c:v>1.1435</c:v>
                </c:pt>
                <c:pt idx="1222">
                  <c:v>1.5449999999999999</c:v>
                </c:pt>
                <c:pt idx="1223">
                  <c:v>10.558199999999999</c:v>
                </c:pt>
                <c:pt idx="1224">
                  <c:v>1.2783</c:v>
                </c:pt>
                <c:pt idx="1225">
                  <c:v>15.5943</c:v>
                </c:pt>
                <c:pt idx="1226">
                  <c:v>4.1879999999999997</c:v>
                </c:pt>
                <c:pt idx="1227">
                  <c:v>1.2108000000000001</c:v>
                </c:pt>
                <c:pt idx="1228">
                  <c:v>1.3106</c:v>
                </c:pt>
                <c:pt idx="1229">
                  <c:v>2.9676</c:v>
                </c:pt>
                <c:pt idx="1230">
                  <c:v>28.1463</c:v>
                </c:pt>
                <c:pt idx="1231">
                  <c:v>11.390700000000001</c:v>
                </c:pt>
                <c:pt idx="1232">
                  <c:v>32.130099999999999</c:v>
                </c:pt>
                <c:pt idx="1233">
                  <c:v>9.7582000000000004</c:v>
                </c:pt>
                <c:pt idx="1234">
                  <c:v>9.4451000000000001</c:v>
                </c:pt>
                <c:pt idx="1235">
                  <c:v>10.0046</c:v>
                </c:pt>
                <c:pt idx="1236">
                  <c:v>22.672699999999999</c:v>
                </c:pt>
                <c:pt idx="1237">
                  <c:v>14.2758</c:v>
                </c:pt>
                <c:pt idx="1238">
                  <c:v>2.9091999999999998</c:v>
                </c:pt>
                <c:pt idx="1239">
                  <c:v>15.692600000000001</c:v>
                </c:pt>
                <c:pt idx="1240">
                  <c:v>11.0776</c:v>
                </c:pt>
                <c:pt idx="1241">
                  <c:v>17.872800000000002</c:v>
                </c:pt>
                <c:pt idx="1242">
                  <c:v>27.724</c:v>
                </c:pt>
                <c:pt idx="1243">
                  <c:v>1.3127</c:v>
                </c:pt>
                <c:pt idx="1244">
                  <c:v>1.2535000000000001</c:v>
                </c:pt>
                <c:pt idx="1245">
                  <c:v>9.6273</c:v>
                </c:pt>
                <c:pt idx="1246">
                  <c:v>9.5909999999999993</c:v>
                </c:pt>
                <c:pt idx="1247">
                  <c:v>10.301299999999999</c:v>
                </c:pt>
                <c:pt idx="1248">
                  <c:v>9.3500999999999994</c:v>
                </c:pt>
                <c:pt idx="1249">
                  <c:v>21.0305</c:v>
                </c:pt>
                <c:pt idx="1250">
                  <c:v>7.1943999999999999</c:v>
                </c:pt>
                <c:pt idx="1251">
                  <c:v>2.7610000000000001</c:v>
                </c:pt>
                <c:pt idx="1252">
                  <c:v>1.4775</c:v>
                </c:pt>
                <c:pt idx="1253">
                  <c:v>1.2397</c:v>
                </c:pt>
                <c:pt idx="1254">
                  <c:v>1.2176</c:v>
                </c:pt>
                <c:pt idx="1255">
                  <c:v>9.8338000000000001</c:v>
                </c:pt>
                <c:pt idx="1256">
                  <c:v>1.3159000000000001</c:v>
                </c:pt>
                <c:pt idx="1257">
                  <c:v>2.0257999999999998</c:v>
                </c:pt>
                <c:pt idx="1258">
                  <c:v>19.276</c:v>
                </c:pt>
                <c:pt idx="1259">
                  <c:v>12.675800000000001</c:v>
                </c:pt>
                <c:pt idx="1260">
                  <c:v>3.0129000000000001</c:v>
                </c:pt>
                <c:pt idx="1261">
                  <c:v>13.735300000000001</c:v>
                </c:pt>
                <c:pt idx="1262">
                  <c:v>2.9443999999999999</c:v>
                </c:pt>
                <c:pt idx="1263">
                  <c:v>1.1863999999999999</c:v>
                </c:pt>
                <c:pt idx="1264">
                  <c:v>5.8108000000000004</c:v>
                </c:pt>
                <c:pt idx="1265">
                  <c:v>15.8651</c:v>
                </c:pt>
                <c:pt idx="1266">
                  <c:v>1.1446000000000001</c:v>
                </c:pt>
                <c:pt idx="1267">
                  <c:v>1.2599</c:v>
                </c:pt>
                <c:pt idx="1268">
                  <c:v>9.9336000000000002</c:v>
                </c:pt>
                <c:pt idx="1269">
                  <c:v>9.6972000000000005</c:v>
                </c:pt>
                <c:pt idx="1270">
                  <c:v>15.0213</c:v>
                </c:pt>
                <c:pt idx="1271">
                  <c:v>2.8919000000000001</c:v>
                </c:pt>
                <c:pt idx="1272">
                  <c:v>15.224299999999999</c:v>
                </c:pt>
                <c:pt idx="1273">
                  <c:v>16.833600000000001</c:v>
                </c:pt>
                <c:pt idx="1274">
                  <c:v>10.2834</c:v>
                </c:pt>
                <c:pt idx="1275">
                  <c:v>18.2959</c:v>
                </c:pt>
                <c:pt idx="1276">
                  <c:v>19.2074</c:v>
                </c:pt>
                <c:pt idx="1277">
                  <c:v>1.7768999999999999</c:v>
                </c:pt>
                <c:pt idx="1278">
                  <c:v>1.4560999999999999</c:v>
                </c:pt>
                <c:pt idx="1279">
                  <c:v>1.1629</c:v>
                </c:pt>
                <c:pt idx="1280">
                  <c:v>1.2403999999999999</c:v>
                </c:pt>
                <c:pt idx="1281">
                  <c:v>18.395499999999998</c:v>
                </c:pt>
                <c:pt idx="1282">
                  <c:v>11.819100000000001</c:v>
                </c:pt>
                <c:pt idx="1283">
                  <c:v>13.462899999999999</c:v>
                </c:pt>
                <c:pt idx="1284">
                  <c:v>16.4499</c:v>
                </c:pt>
                <c:pt idx="1285">
                  <c:v>1.7115</c:v>
                </c:pt>
                <c:pt idx="1286">
                  <c:v>9.8132999999999999</c:v>
                </c:pt>
                <c:pt idx="1287">
                  <c:v>9.5151000000000003</c:v>
                </c:pt>
                <c:pt idx="1288">
                  <c:v>0.754</c:v>
                </c:pt>
                <c:pt idx="1289">
                  <c:v>0.74209999999999998</c:v>
                </c:pt>
                <c:pt idx="1290">
                  <c:v>0.78300000000000003</c:v>
                </c:pt>
                <c:pt idx="1291">
                  <c:v>0.62949999999999995</c:v>
                </c:pt>
                <c:pt idx="1292">
                  <c:v>0.90369999999999995</c:v>
                </c:pt>
                <c:pt idx="1293">
                  <c:v>5.2908999999999997</c:v>
                </c:pt>
                <c:pt idx="1294">
                  <c:v>14.3705</c:v>
                </c:pt>
                <c:pt idx="1295">
                  <c:v>10.922599999999999</c:v>
                </c:pt>
                <c:pt idx="1296">
                  <c:v>12.867800000000001</c:v>
                </c:pt>
                <c:pt idx="1297">
                  <c:v>4.5913000000000004</c:v>
                </c:pt>
                <c:pt idx="1298">
                  <c:v>12.772600000000001</c:v>
                </c:pt>
                <c:pt idx="1299">
                  <c:v>2.6699000000000002</c:v>
                </c:pt>
                <c:pt idx="1300">
                  <c:v>0.78620000000000001</c:v>
                </c:pt>
                <c:pt idx="1301">
                  <c:v>13.5395</c:v>
                </c:pt>
                <c:pt idx="1302">
                  <c:v>0.93730000000000002</c:v>
                </c:pt>
                <c:pt idx="1303">
                  <c:v>0.84119999999999995</c:v>
                </c:pt>
                <c:pt idx="1304">
                  <c:v>0.74960000000000004</c:v>
                </c:pt>
                <c:pt idx="1305">
                  <c:v>0.79630000000000001</c:v>
                </c:pt>
                <c:pt idx="1306">
                  <c:v>0.753</c:v>
                </c:pt>
                <c:pt idx="1307">
                  <c:v>0.77300000000000002</c:v>
                </c:pt>
                <c:pt idx="1308">
                  <c:v>9.2041000000000004</c:v>
                </c:pt>
                <c:pt idx="1309">
                  <c:v>9.2582000000000004</c:v>
                </c:pt>
                <c:pt idx="1310">
                  <c:v>12.8302</c:v>
                </c:pt>
                <c:pt idx="1311">
                  <c:v>1.2625</c:v>
                </c:pt>
                <c:pt idx="1312">
                  <c:v>0.68479999999999996</c:v>
                </c:pt>
                <c:pt idx="1313">
                  <c:v>1.7567999999999999</c:v>
                </c:pt>
                <c:pt idx="1314">
                  <c:v>12.334199999999999</c:v>
                </c:pt>
                <c:pt idx="1315">
                  <c:v>22.435500000000001</c:v>
                </c:pt>
                <c:pt idx="1316">
                  <c:v>8.8530999999999995</c:v>
                </c:pt>
                <c:pt idx="1317">
                  <c:v>12.139200000000001</c:v>
                </c:pt>
                <c:pt idx="1318">
                  <c:v>1.3231999999999999</c:v>
                </c:pt>
                <c:pt idx="1319">
                  <c:v>2.0861000000000001</c:v>
                </c:pt>
                <c:pt idx="1320">
                  <c:v>0.73480000000000001</c:v>
                </c:pt>
                <c:pt idx="1321">
                  <c:v>15.080399999999999</c:v>
                </c:pt>
                <c:pt idx="1322">
                  <c:v>0.82489999999999997</c:v>
                </c:pt>
                <c:pt idx="1323">
                  <c:v>0.61870000000000003</c:v>
                </c:pt>
                <c:pt idx="1324">
                  <c:v>0.78939999999999999</c:v>
                </c:pt>
                <c:pt idx="1325">
                  <c:v>0.70299999999999996</c:v>
                </c:pt>
                <c:pt idx="1326">
                  <c:v>8.9514999999999993</c:v>
                </c:pt>
                <c:pt idx="1327">
                  <c:v>14.585599999999999</c:v>
                </c:pt>
                <c:pt idx="1328">
                  <c:v>21.387799999999999</c:v>
                </c:pt>
                <c:pt idx="1329">
                  <c:v>0.90900000000000003</c:v>
                </c:pt>
                <c:pt idx="1330">
                  <c:v>0.76490000000000002</c:v>
                </c:pt>
                <c:pt idx="1331">
                  <c:v>9.4178999999999995</c:v>
                </c:pt>
                <c:pt idx="1332">
                  <c:v>10.152100000000001</c:v>
                </c:pt>
                <c:pt idx="1333">
                  <c:v>0.62649999999999995</c:v>
                </c:pt>
                <c:pt idx="1334">
                  <c:v>0.82050000000000001</c:v>
                </c:pt>
                <c:pt idx="1335">
                  <c:v>0.78280000000000005</c:v>
                </c:pt>
                <c:pt idx="1336">
                  <c:v>0.71950000000000003</c:v>
                </c:pt>
                <c:pt idx="1337">
                  <c:v>22.542000000000002</c:v>
                </c:pt>
                <c:pt idx="1338">
                  <c:v>11.5984</c:v>
                </c:pt>
                <c:pt idx="1339">
                  <c:v>14.4825</c:v>
                </c:pt>
                <c:pt idx="1340">
                  <c:v>0.68440000000000001</c:v>
                </c:pt>
                <c:pt idx="1341">
                  <c:v>0.72650000000000003</c:v>
                </c:pt>
                <c:pt idx="1342">
                  <c:v>6.3959999999999999</c:v>
                </c:pt>
                <c:pt idx="1343">
                  <c:v>9.5487000000000002</c:v>
                </c:pt>
                <c:pt idx="1344">
                  <c:v>20.135300000000001</c:v>
                </c:pt>
                <c:pt idx="1345">
                  <c:v>2.0926</c:v>
                </c:pt>
                <c:pt idx="1346">
                  <c:v>0.69169999999999998</c:v>
                </c:pt>
                <c:pt idx="1347">
                  <c:v>0.66769999999999996</c:v>
                </c:pt>
                <c:pt idx="1348">
                  <c:v>2.8205</c:v>
                </c:pt>
                <c:pt idx="1349">
                  <c:v>10.057700000000001</c:v>
                </c:pt>
                <c:pt idx="1350">
                  <c:v>8.9137000000000004</c:v>
                </c:pt>
                <c:pt idx="1351">
                  <c:v>36.047199999999997</c:v>
                </c:pt>
                <c:pt idx="1352">
                  <c:v>0.69010000000000005</c:v>
                </c:pt>
                <c:pt idx="1353">
                  <c:v>8.8651999999999997</c:v>
                </c:pt>
                <c:pt idx="1354">
                  <c:v>8.1471</c:v>
                </c:pt>
                <c:pt idx="1355">
                  <c:v>0.85389999999999999</c:v>
                </c:pt>
                <c:pt idx="1356">
                  <c:v>0.84040000000000004</c:v>
                </c:pt>
                <c:pt idx="1357">
                  <c:v>0.65</c:v>
                </c:pt>
                <c:pt idx="1358">
                  <c:v>0.6613</c:v>
                </c:pt>
                <c:pt idx="1359">
                  <c:v>13.728300000000001</c:v>
                </c:pt>
                <c:pt idx="1360">
                  <c:v>19.407800000000002</c:v>
                </c:pt>
                <c:pt idx="1361">
                  <c:v>31.553799999999999</c:v>
                </c:pt>
                <c:pt idx="1362">
                  <c:v>10.6318</c:v>
                </c:pt>
                <c:pt idx="1363">
                  <c:v>0.65149999999999997</c:v>
                </c:pt>
                <c:pt idx="1364">
                  <c:v>0.71340000000000003</c:v>
                </c:pt>
                <c:pt idx="1365">
                  <c:v>14.2729</c:v>
                </c:pt>
                <c:pt idx="1366">
                  <c:v>4.8407</c:v>
                </c:pt>
                <c:pt idx="1367">
                  <c:v>9.0322999999999993</c:v>
                </c:pt>
                <c:pt idx="1368">
                  <c:v>11.880599999999999</c:v>
                </c:pt>
                <c:pt idx="1369">
                  <c:v>1.0039</c:v>
                </c:pt>
                <c:pt idx="1370">
                  <c:v>0.997</c:v>
                </c:pt>
                <c:pt idx="1371">
                  <c:v>0.68820000000000003</c:v>
                </c:pt>
                <c:pt idx="1372">
                  <c:v>14.755800000000001</c:v>
                </c:pt>
                <c:pt idx="1373">
                  <c:v>0.6542</c:v>
                </c:pt>
                <c:pt idx="1374">
                  <c:v>1.9921</c:v>
                </c:pt>
                <c:pt idx="1375">
                  <c:v>21.8735</c:v>
                </c:pt>
                <c:pt idx="1376">
                  <c:v>26.466899999999999</c:v>
                </c:pt>
                <c:pt idx="1377">
                  <c:v>11.714600000000001</c:v>
                </c:pt>
                <c:pt idx="1378">
                  <c:v>17.6508</c:v>
                </c:pt>
                <c:pt idx="1379">
                  <c:v>0.89149999999999996</c:v>
                </c:pt>
                <c:pt idx="1380">
                  <c:v>0.76239999999999997</c:v>
                </c:pt>
                <c:pt idx="1381">
                  <c:v>0.57399999999999995</c:v>
                </c:pt>
                <c:pt idx="1382">
                  <c:v>0.6532</c:v>
                </c:pt>
                <c:pt idx="1383">
                  <c:v>9.1127000000000002</c:v>
                </c:pt>
                <c:pt idx="1384">
                  <c:v>17.474699999999999</c:v>
                </c:pt>
                <c:pt idx="1385">
                  <c:v>22.309000000000001</c:v>
                </c:pt>
                <c:pt idx="1386">
                  <c:v>12.993600000000001</c:v>
                </c:pt>
                <c:pt idx="1387">
                  <c:v>0.7198</c:v>
                </c:pt>
                <c:pt idx="1388">
                  <c:v>0.70299999999999996</c:v>
                </c:pt>
                <c:pt idx="1389">
                  <c:v>0.80030000000000001</c:v>
                </c:pt>
                <c:pt idx="1390">
                  <c:v>8.8689999999999998</c:v>
                </c:pt>
                <c:pt idx="1391">
                  <c:v>0.63649999999999995</c:v>
                </c:pt>
                <c:pt idx="1392">
                  <c:v>0.66490000000000005</c:v>
                </c:pt>
                <c:pt idx="1393">
                  <c:v>0.80640000000000001</c:v>
                </c:pt>
                <c:pt idx="1394">
                  <c:v>32.489600000000003</c:v>
                </c:pt>
                <c:pt idx="1395">
                  <c:v>14.965999999999999</c:v>
                </c:pt>
                <c:pt idx="1396">
                  <c:v>9.0855999999999995</c:v>
                </c:pt>
                <c:pt idx="1397">
                  <c:v>0.86750000000000005</c:v>
                </c:pt>
                <c:pt idx="1398">
                  <c:v>0.77590000000000003</c:v>
                </c:pt>
                <c:pt idx="1399">
                  <c:v>1.1836</c:v>
                </c:pt>
                <c:pt idx="1400">
                  <c:v>9.173</c:v>
                </c:pt>
                <c:pt idx="1401">
                  <c:v>1.5209999999999999</c:v>
                </c:pt>
                <c:pt idx="1402">
                  <c:v>0.80520000000000003</c:v>
                </c:pt>
                <c:pt idx="1403">
                  <c:v>0.71189999999999998</c:v>
                </c:pt>
                <c:pt idx="1404">
                  <c:v>0.63349999999999995</c:v>
                </c:pt>
                <c:pt idx="1405">
                  <c:v>0.69730000000000003</c:v>
                </c:pt>
                <c:pt idx="1406">
                  <c:v>1.6337999999999999</c:v>
                </c:pt>
                <c:pt idx="1407">
                  <c:v>8.9143000000000008</c:v>
                </c:pt>
                <c:pt idx="1408">
                  <c:v>8.9225999999999992</c:v>
                </c:pt>
                <c:pt idx="1409">
                  <c:v>18.601500000000001</c:v>
                </c:pt>
                <c:pt idx="1410">
                  <c:v>9.1206999999999994</c:v>
                </c:pt>
                <c:pt idx="1411">
                  <c:v>9.3155999999999999</c:v>
                </c:pt>
                <c:pt idx="1412">
                  <c:v>7.0663999999999998</c:v>
                </c:pt>
                <c:pt idx="1413">
                  <c:v>0.83509999999999995</c:v>
                </c:pt>
                <c:pt idx="1414">
                  <c:v>0.71679999999999999</c:v>
                </c:pt>
                <c:pt idx="1415">
                  <c:v>20.9206</c:v>
                </c:pt>
                <c:pt idx="1416">
                  <c:v>0.745</c:v>
                </c:pt>
                <c:pt idx="1417">
                  <c:v>18.5898</c:v>
                </c:pt>
                <c:pt idx="1418">
                  <c:v>8.9631000000000007</c:v>
                </c:pt>
                <c:pt idx="1419">
                  <c:v>9.6610999999999994</c:v>
                </c:pt>
                <c:pt idx="1420">
                  <c:v>0.72199999999999998</c:v>
                </c:pt>
                <c:pt idx="1421">
                  <c:v>0.98409999999999997</c:v>
                </c:pt>
                <c:pt idx="1422">
                  <c:v>9.0609999999999999</c:v>
                </c:pt>
                <c:pt idx="1423">
                  <c:v>1.8704000000000001</c:v>
                </c:pt>
                <c:pt idx="1424">
                  <c:v>13.257199999999999</c:v>
                </c:pt>
                <c:pt idx="1425">
                  <c:v>0.85960000000000003</c:v>
                </c:pt>
                <c:pt idx="1426">
                  <c:v>13.1157</c:v>
                </c:pt>
                <c:pt idx="1427">
                  <c:v>0.78690000000000004</c:v>
                </c:pt>
                <c:pt idx="1428">
                  <c:v>3.6724000000000001</c:v>
                </c:pt>
                <c:pt idx="1429">
                  <c:v>1.8794999999999999</c:v>
                </c:pt>
                <c:pt idx="1430">
                  <c:v>0.99970000000000003</c:v>
                </c:pt>
                <c:pt idx="1431">
                  <c:v>1.2470000000000001</c:v>
                </c:pt>
                <c:pt idx="1432">
                  <c:v>0.73970000000000002</c:v>
                </c:pt>
                <c:pt idx="1433">
                  <c:v>0.77039999999999997</c:v>
                </c:pt>
                <c:pt idx="1434">
                  <c:v>0.84389999999999998</c:v>
                </c:pt>
                <c:pt idx="1435">
                  <c:v>9.1122999999999994</c:v>
                </c:pt>
                <c:pt idx="1436">
                  <c:v>27.5228</c:v>
                </c:pt>
                <c:pt idx="1437">
                  <c:v>0.68320000000000003</c:v>
                </c:pt>
                <c:pt idx="1438">
                  <c:v>10.008599999999999</c:v>
                </c:pt>
                <c:pt idx="1439">
                  <c:v>0.70079999999999998</c:v>
                </c:pt>
                <c:pt idx="1440">
                  <c:v>12.5708</c:v>
                </c:pt>
                <c:pt idx="1441">
                  <c:v>12.7897</c:v>
                </c:pt>
                <c:pt idx="1442">
                  <c:v>0.82679999999999998</c:v>
                </c:pt>
                <c:pt idx="1443">
                  <c:v>0.70879999999999999</c:v>
                </c:pt>
                <c:pt idx="1444">
                  <c:v>8.9926999999999992</c:v>
                </c:pt>
                <c:pt idx="1445">
                  <c:v>17.8218</c:v>
                </c:pt>
                <c:pt idx="1446">
                  <c:v>14.817299999999999</c:v>
                </c:pt>
                <c:pt idx="1447">
                  <c:v>14.4796</c:v>
                </c:pt>
                <c:pt idx="1448">
                  <c:v>10.208500000000001</c:v>
                </c:pt>
                <c:pt idx="1449">
                  <c:v>16.9971</c:v>
                </c:pt>
                <c:pt idx="1450">
                  <c:v>34.997799999999998</c:v>
                </c:pt>
                <c:pt idx="1451">
                  <c:v>8.1545000000000005</c:v>
                </c:pt>
                <c:pt idx="1452">
                  <c:v>0.75800000000000001</c:v>
                </c:pt>
                <c:pt idx="1453">
                  <c:v>0.70089999999999997</c:v>
                </c:pt>
                <c:pt idx="1454">
                  <c:v>14.7811</c:v>
                </c:pt>
                <c:pt idx="1455">
                  <c:v>1.4464999999999999</c:v>
                </c:pt>
                <c:pt idx="1456">
                  <c:v>0.93130000000000002</c:v>
                </c:pt>
                <c:pt idx="1457">
                  <c:v>10.444900000000001</c:v>
                </c:pt>
                <c:pt idx="1458">
                  <c:v>8.9107000000000003</c:v>
                </c:pt>
                <c:pt idx="1459">
                  <c:v>19.840599999999998</c:v>
                </c:pt>
                <c:pt idx="1460">
                  <c:v>0.75449999999999995</c:v>
                </c:pt>
                <c:pt idx="1461">
                  <c:v>8.7370000000000001</c:v>
                </c:pt>
                <c:pt idx="1462">
                  <c:v>12.5677</c:v>
                </c:pt>
                <c:pt idx="1463">
                  <c:v>0.6764</c:v>
                </c:pt>
                <c:pt idx="1464">
                  <c:v>10.508900000000001</c:v>
                </c:pt>
                <c:pt idx="1465">
                  <c:v>0.69450000000000001</c:v>
                </c:pt>
                <c:pt idx="1466">
                  <c:v>6.4138999999999999</c:v>
                </c:pt>
                <c:pt idx="1467">
                  <c:v>0.65310000000000001</c:v>
                </c:pt>
                <c:pt idx="1468">
                  <c:v>0.69579999999999997</c:v>
                </c:pt>
                <c:pt idx="1469">
                  <c:v>0.64900000000000002</c:v>
                </c:pt>
                <c:pt idx="1470">
                  <c:v>0.72440000000000004</c:v>
                </c:pt>
                <c:pt idx="1471">
                  <c:v>0.67410000000000003</c:v>
                </c:pt>
                <c:pt idx="1472">
                  <c:v>11.145300000000001</c:v>
                </c:pt>
                <c:pt idx="1473">
                  <c:v>0.59709999999999996</c:v>
                </c:pt>
                <c:pt idx="1474">
                  <c:v>1.0591999999999999</c:v>
                </c:pt>
                <c:pt idx="1475">
                  <c:v>9.4017999999999997</c:v>
                </c:pt>
                <c:pt idx="1476">
                  <c:v>2.7966000000000002</c:v>
                </c:pt>
                <c:pt idx="1477">
                  <c:v>22.79</c:v>
                </c:pt>
                <c:pt idx="1478">
                  <c:v>8.8632000000000009</c:v>
                </c:pt>
                <c:pt idx="1479">
                  <c:v>11.803100000000001</c:v>
                </c:pt>
                <c:pt idx="1480">
                  <c:v>0.73470000000000002</c:v>
                </c:pt>
                <c:pt idx="1481">
                  <c:v>0.63439999999999996</c:v>
                </c:pt>
                <c:pt idx="1482">
                  <c:v>7.1645000000000003</c:v>
                </c:pt>
                <c:pt idx="1483">
                  <c:v>15.9092</c:v>
                </c:pt>
                <c:pt idx="1484">
                  <c:v>9.2548999999999992</c:v>
                </c:pt>
                <c:pt idx="1485">
                  <c:v>0.73970000000000002</c:v>
                </c:pt>
                <c:pt idx="1486">
                  <c:v>0.86339999999999995</c:v>
                </c:pt>
                <c:pt idx="1487">
                  <c:v>0.6048</c:v>
                </c:pt>
                <c:pt idx="1488">
                  <c:v>12.0151</c:v>
                </c:pt>
                <c:pt idx="1489">
                  <c:v>8.7932000000000006</c:v>
                </c:pt>
                <c:pt idx="1490">
                  <c:v>14.021100000000001</c:v>
                </c:pt>
                <c:pt idx="1491">
                  <c:v>18.078199999999999</c:v>
                </c:pt>
                <c:pt idx="1492">
                  <c:v>0.88690000000000002</c:v>
                </c:pt>
                <c:pt idx="1493">
                  <c:v>0.77300000000000002</c:v>
                </c:pt>
                <c:pt idx="1494">
                  <c:v>0.78510000000000002</c:v>
                </c:pt>
                <c:pt idx="1495">
                  <c:v>1.2801</c:v>
                </c:pt>
                <c:pt idx="1496">
                  <c:v>3.3405999999999998</c:v>
                </c:pt>
                <c:pt idx="1497">
                  <c:v>0.82389999999999997</c:v>
                </c:pt>
                <c:pt idx="1498">
                  <c:v>11.5862</c:v>
                </c:pt>
                <c:pt idx="1499">
                  <c:v>0.79330000000000001</c:v>
                </c:pt>
                <c:pt idx="1500">
                  <c:v>0.77459999999999996</c:v>
                </c:pt>
                <c:pt idx="1501">
                  <c:v>0.63560000000000005</c:v>
                </c:pt>
                <c:pt idx="1502">
                  <c:v>0.66290000000000004</c:v>
                </c:pt>
                <c:pt idx="1503">
                  <c:v>0.65949999999999998</c:v>
                </c:pt>
                <c:pt idx="1504">
                  <c:v>6.9394</c:v>
                </c:pt>
                <c:pt idx="1505">
                  <c:v>0.80930000000000002</c:v>
                </c:pt>
                <c:pt idx="1506">
                  <c:v>1.0085999999999999</c:v>
                </c:pt>
                <c:pt idx="1507">
                  <c:v>0.77449999999999997</c:v>
                </c:pt>
                <c:pt idx="1508">
                  <c:v>0.68079999999999996</c:v>
                </c:pt>
                <c:pt idx="1509">
                  <c:v>6.7081999999999997</c:v>
                </c:pt>
                <c:pt idx="1510">
                  <c:v>0.78810000000000002</c:v>
                </c:pt>
                <c:pt idx="1511">
                  <c:v>21.4237</c:v>
                </c:pt>
                <c:pt idx="1512">
                  <c:v>16.376000000000001</c:v>
                </c:pt>
                <c:pt idx="1513">
                  <c:v>33.677399999999999</c:v>
                </c:pt>
                <c:pt idx="1514">
                  <c:v>9.1006</c:v>
                </c:pt>
                <c:pt idx="1515">
                  <c:v>0.87309999999999999</c:v>
                </c:pt>
                <c:pt idx="1516">
                  <c:v>0.62409999999999999</c:v>
                </c:pt>
                <c:pt idx="1517">
                  <c:v>1.9341999999999999</c:v>
                </c:pt>
                <c:pt idx="1518">
                  <c:v>1.5832999999999999</c:v>
                </c:pt>
                <c:pt idx="1519">
                  <c:v>0.58750000000000002</c:v>
                </c:pt>
                <c:pt idx="1520">
                  <c:v>1.3603000000000001</c:v>
                </c:pt>
                <c:pt idx="1521">
                  <c:v>0.58679999999999999</c:v>
                </c:pt>
                <c:pt idx="1522">
                  <c:v>5.4805999999999999</c:v>
                </c:pt>
                <c:pt idx="1523">
                  <c:v>14.1913</c:v>
                </c:pt>
                <c:pt idx="1524">
                  <c:v>13.059200000000001</c:v>
                </c:pt>
                <c:pt idx="1525">
                  <c:v>0.67520000000000002</c:v>
                </c:pt>
                <c:pt idx="1526">
                  <c:v>0.66449999999999998</c:v>
                </c:pt>
                <c:pt idx="1527">
                  <c:v>0.94989999999999997</c:v>
                </c:pt>
                <c:pt idx="1528">
                  <c:v>0.62260000000000004</c:v>
                </c:pt>
                <c:pt idx="1529">
                  <c:v>4.3438999999999997</c:v>
                </c:pt>
                <c:pt idx="1530">
                  <c:v>8.9334000000000007</c:v>
                </c:pt>
                <c:pt idx="1531">
                  <c:v>12.0831</c:v>
                </c:pt>
                <c:pt idx="1532">
                  <c:v>0.74550000000000005</c:v>
                </c:pt>
                <c:pt idx="1533">
                  <c:v>9.5488999999999997</c:v>
                </c:pt>
                <c:pt idx="1534">
                  <c:v>6.2975000000000003</c:v>
                </c:pt>
                <c:pt idx="1535">
                  <c:v>19.474900000000002</c:v>
                </c:pt>
                <c:pt idx="1536">
                  <c:v>0.69440000000000002</c:v>
                </c:pt>
                <c:pt idx="1537">
                  <c:v>12.6275</c:v>
                </c:pt>
                <c:pt idx="1538">
                  <c:v>0.81100000000000005</c:v>
                </c:pt>
                <c:pt idx="1539">
                  <c:v>0.67830000000000001</c:v>
                </c:pt>
                <c:pt idx="1540">
                  <c:v>0.6966</c:v>
                </c:pt>
                <c:pt idx="1541">
                  <c:v>0.73729999999999996</c:v>
                </c:pt>
                <c:pt idx="1542">
                  <c:v>0.76049999999999995</c:v>
                </c:pt>
                <c:pt idx="1543">
                  <c:v>1.2891999999999999</c:v>
                </c:pt>
                <c:pt idx="1544">
                  <c:v>5.6632999999999996</c:v>
                </c:pt>
                <c:pt idx="1545">
                  <c:v>15.8612</c:v>
                </c:pt>
                <c:pt idx="1546">
                  <c:v>17.791899999999998</c:v>
                </c:pt>
                <c:pt idx="1547">
                  <c:v>11.1471</c:v>
                </c:pt>
                <c:pt idx="1548">
                  <c:v>3.0268000000000002</c:v>
                </c:pt>
                <c:pt idx="1549">
                  <c:v>8.2856000000000005</c:v>
                </c:pt>
                <c:pt idx="1550">
                  <c:v>14.841200000000001</c:v>
                </c:pt>
                <c:pt idx="1551">
                  <c:v>0.59740000000000004</c:v>
                </c:pt>
                <c:pt idx="1552">
                  <c:v>0.74990000000000001</c:v>
                </c:pt>
                <c:pt idx="1553">
                  <c:v>0.92879999999999996</c:v>
                </c:pt>
                <c:pt idx="1554">
                  <c:v>0.78320000000000001</c:v>
                </c:pt>
                <c:pt idx="1555">
                  <c:v>1.6793</c:v>
                </c:pt>
                <c:pt idx="1556">
                  <c:v>8.0671999999999997</c:v>
                </c:pt>
                <c:pt idx="1557">
                  <c:v>0.84530000000000005</c:v>
                </c:pt>
                <c:pt idx="1558">
                  <c:v>0.85970000000000002</c:v>
                </c:pt>
                <c:pt idx="1559">
                  <c:v>0.81120000000000003</c:v>
                </c:pt>
                <c:pt idx="1560">
                  <c:v>0.78490000000000004</c:v>
                </c:pt>
                <c:pt idx="1561">
                  <c:v>0.83620000000000005</c:v>
                </c:pt>
                <c:pt idx="1562">
                  <c:v>0.9446</c:v>
                </c:pt>
                <c:pt idx="1563">
                  <c:v>0.88939999999999997</c:v>
                </c:pt>
                <c:pt idx="1564">
                  <c:v>3.7229000000000001</c:v>
                </c:pt>
                <c:pt idx="1565">
                  <c:v>23.707999999999998</c:v>
                </c:pt>
                <c:pt idx="1566">
                  <c:v>0.6855</c:v>
                </c:pt>
                <c:pt idx="1567">
                  <c:v>0.59970000000000001</c:v>
                </c:pt>
                <c:pt idx="1568">
                  <c:v>0.74850000000000005</c:v>
                </c:pt>
                <c:pt idx="1569">
                  <c:v>0.66520000000000001</c:v>
                </c:pt>
                <c:pt idx="1570">
                  <c:v>0.85089999999999999</c:v>
                </c:pt>
                <c:pt idx="1571">
                  <c:v>0.66210000000000002</c:v>
                </c:pt>
                <c:pt idx="1572">
                  <c:v>11.8179</c:v>
                </c:pt>
                <c:pt idx="1573">
                  <c:v>0.89410000000000001</c:v>
                </c:pt>
                <c:pt idx="1574">
                  <c:v>5.1346999999999996</c:v>
                </c:pt>
                <c:pt idx="1575">
                  <c:v>4.2458</c:v>
                </c:pt>
                <c:pt idx="1576">
                  <c:v>1.5755999999999999</c:v>
                </c:pt>
                <c:pt idx="1577">
                  <c:v>0.89170000000000005</c:v>
                </c:pt>
                <c:pt idx="1578">
                  <c:v>9.2911000000000001</c:v>
                </c:pt>
                <c:pt idx="1579">
                  <c:v>29.842099999999999</c:v>
                </c:pt>
                <c:pt idx="1580">
                  <c:v>17.5382</c:v>
                </c:pt>
                <c:pt idx="1581">
                  <c:v>18.090399999999999</c:v>
                </c:pt>
                <c:pt idx="1582">
                  <c:v>13.5381</c:v>
                </c:pt>
                <c:pt idx="1583">
                  <c:v>14.2705</c:v>
                </c:pt>
                <c:pt idx="1584">
                  <c:v>2.669</c:v>
                </c:pt>
                <c:pt idx="1585">
                  <c:v>0.65200000000000002</c:v>
                </c:pt>
                <c:pt idx="1586">
                  <c:v>0.82130000000000003</c:v>
                </c:pt>
                <c:pt idx="1587">
                  <c:v>14.3157</c:v>
                </c:pt>
                <c:pt idx="1588">
                  <c:v>0.86739999999999995</c:v>
                </c:pt>
                <c:pt idx="1589">
                  <c:v>2.2141999999999999</c:v>
                </c:pt>
                <c:pt idx="1590">
                  <c:v>2.5223</c:v>
                </c:pt>
                <c:pt idx="1591">
                  <c:v>0.85370000000000001</c:v>
                </c:pt>
                <c:pt idx="1592">
                  <c:v>1.9649000000000001</c:v>
                </c:pt>
                <c:pt idx="1593">
                  <c:v>1.0053000000000001</c:v>
                </c:pt>
                <c:pt idx="1594">
                  <c:v>14.0397</c:v>
                </c:pt>
                <c:pt idx="1595">
                  <c:v>0.61809999999999998</c:v>
                </c:pt>
                <c:pt idx="1596">
                  <c:v>0.71179999999999999</c:v>
                </c:pt>
                <c:pt idx="1597">
                  <c:v>14.3195</c:v>
                </c:pt>
                <c:pt idx="1598">
                  <c:v>0.60029999999999994</c:v>
                </c:pt>
                <c:pt idx="1599">
                  <c:v>0.64959999999999996</c:v>
                </c:pt>
                <c:pt idx="1600">
                  <c:v>0.69230000000000003</c:v>
                </c:pt>
                <c:pt idx="1601">
                  <c:v>0.64829999999999999</c:v>
                </c:pt>
                <c:pt idx="1602">
                  <c:v>0.75060000000000004</c:v>
                </c:pt>
                <c:pt idx="1603">
                  <c:v>9.2149000000000001</c:v>
                </c:pt>
                <c:pt idx="1604">
                  <c:v>0.71719999999999995</c:v>
                </c:pt>
                <c:pt idx="1605">
                  <c:v>0.76839999999999997</c:v>
                </c:pt>
                <c:pt idx="1606">
                  <c:v>0.74839999999999995</c:v>
                </c:pt>
                <c:pt idx="1607">
                  <c:v>8.8600999999999992</c:v>
                </c:pt>
                <c:pt idx="1608">
                  <c:v>12.1892</c:v>
                </c:pt>
                <c:pt idx="1609">
                  <c:v>11.859500000000001</c:v>
                </c:pt>
                <c:pt idx="1610">
                  <c:v>0.78039999999999998</c:v>
                </c:pt>
                <c:pt idx="1611">
                  <c:v>2.6131000000000002</c:v>
                </c:pt>
                <c:pt idx="1612">
                  <c:v>8.9085999999999999</c:v>
                </c:pt>
                <c:pt idx="1613">
                  <c:v>17.406500000000001</c:v>
                </c:pt>
                <c:pt idx="1614">
                  <c:v>34.780299999999997</c:v>
                </c:pt>
                <c:pt idx="1615">
                  <c:v>16.178000000000001</c:v>
                </c:pt>
                <c:pt idx="1616">
                  <c:v>0.61909999999999998</c:v>
                </c:pt>
                <c:pt idx="1617">
                  <c:v>0.62480000000000002</c:v>
                </c:pt>
                <c:pt idx="1618">
                  <c:v>0.65869999999999995</c:v>
                </c:pt>
                <c:pt idx="1619">
                  <c:v>0.61160000000000003</c:v>
                </c:pt>
                <c:pt idx="1620">
                  <c:v>0.72150000000000003</c:v>
                </c:pt>
                <c:pt idx="1621">
                  <c:v>11.502000000000001</c:v>
                </c:pt>
                <c:pt idx="1622">
                  <c:v>1.1004</c:v>
                </c:pt>
                <c:pt idx="1623">
                  <c:v>13.6333</c:v>
                </c:pt>
                <c:pt idx="1624">
                  <c:v>0.8619</c:v>
                </c:pt>
                <c:pt idx="1625">
                  <c:v>0.7823</c:v>
                </c:pt>
                <c:pt idx="1626">
                  <c:v>0.68940000000000001</c:v>
                </c:pt>
                <c:pt idx="1627">
                  <c:v>0.73060000000000003</c:v>
                </c:pt>
                <c:pt idx="1628">
                  <c:v>0.6401</c:v>
                </c:pt>
                <c:pt idx="1629">
                  <c:v>13.603999999999999</c:v>
                </c:pt>
                <c:pt idx="1630">
                  <c:v>0.65849999999999997</c:v>
                </c:pt>
                <c:pt idx="1631">
                  <c:v>12.337</c:v>
                </c:pt>
                <c:pt idx="1632">
                  <c:v>0.74009999999999998</c:v>
                </c:pt>
                <c:pt idx="1633">
                  <c:v>0.90839999999999999</c:v>
                </c:pt>
                <c:pt idx="1634">
                  <c:v>0.79349999999999998</c:v>
                </c:pt>
                <c:pt idx="1635">
                  <c:v>0.88149999999999995</c:v>
                </c:pt>
                <c:pt idx="1636">
                  <c:v>0.86529999999999996</c:v>
                </c:pt>
                <c:pt idx="1637">
                  <c:v>1.6996</c:v>
                </c:pt>
                <c:pt idx="1638">
                  <c:v>14.636100000000001</c:v>
                </c:pt>
                <c:pt idx="1639">
                  <c:v>0.64139999999999997</c:v>
                </c:pt>
                <c:pt idx="1640">
                  <c:v>0.8599</c:v>
                </c:pt>
                <c:pt idx="1641">
                  <c:v>0.60640000000000005</c:v>
                </c:pt>
                <c:pt idx="1642">
                  <c:v>21.4253</c:v>
                </c:pt>
                <c:pt idx="1643">
                  <c:v>15.7956</c:v>
                </c:pt>
                <c:pt idx="1644">
                  <c:v>1.6456999999999999</c:v>
                </c:pt>
                <c:pt idx="1645">
                  <c:v>10.3752</c:v>
                </c:pt>
                <c:pt idx="1646">
                  <c:v>19.961099999999998</c:v>
                </c:pt>
                <c:pt idx="1647">
                  <c:v>18.476800000000001</c:v>
                </c:pt>
                <c:pt idx="1648">
                  <c:v>18.158000000000001</c:v>
                </c:pt>
                <c:pt idx="1649">
                  <c:v>14.3165</c:v>
                </c:pt>
                <c:pt idx="1650">
                  <c:v>0.7954</c:v>
                </c:pt>
                <c:pt idx="1651">
                  <c:v>0.82020000000000004</c:v>
                </c:pt>
                <c:pt idx="1652">
                  <c:v>0.66649999999999998</c:v>
                </c:pt>
                <c:pt idx="1653">
                  <c:v>0.73440000000000005</c:v>
                </c:pt>
                <c:pt idx="1654">
                  <c:v>4.4949000000000003</c:v>
                </c:pt>
                <c:pt idx="1655">
                  <c:v>2.1553</c:v>
                </c:pt>
                <c:pt idx="1656">
                  <c:v>0.878</c:v>
                </c:pt>
                <c:pt idx="1657">
                  <c:v>0.67689999999999995</c:v>
                </c:pt>
                <c:pt idx="1658">
                  <c:v>13.5824</c:v>
                </c:pt>
                <c:pt idx="1659">
                  <c:v>6.8596000000000004</c:v>
                </c:pt>
                <c:pt idx="1660">
                  <c:v>0.89139999999999997</c:v>
                </c:pt>
                <c:pt idx="1661">
                  <c:v>0.61319999999999997</c:v>
                </c:pt>
                <c:pt idx="1662">
                  <c:v>9.7772000000000006</c:v>
                </c:pt>
                <c:pt idx="1663">
                  <c:v>0.60360000000000003</c:v>
                </c:pt>
                <c:pt idx="1664">
                  <c:v>3.1937000000000002</c:v>
                </c:pt>
                <c:pt idx="1665">
                  <c:v>24.651499999999999</c:v>
                </c:pt>
                <c:pt idx="1666">
                  <c:v>7.5358000000000001</c:v>
                </c:pt>
                <c:pt idx="1667">
                  <c:v>0.87170000000000003</c:v>
                </c:pt>
                <c:pt idx="1668">
                  <c:v>0.747</c:v>
                </c:pt>
                <c:pt idx="1669">
                  <c:v>0.67349999999999999</c:v>
                </c:pt>
                <c:pt idx="1670">
                  <c:v>0.75760000000000005</c:v>
                </c:pt>
                <c:pt idx="1671">
                  <c:v>0.78459999999999996</c:v>
                </c:pt>
                <c:pt idx="1672">
                  <c:v>0.72470000000000001</c:v>
                </c:pt>
                <c:pt idx="1673">
                  <c:v>0.66910000000000003</c:v>
                </c:pt>
                <c:pt idx="1674">
                  <c:v>1.1496</c:v>
                </c:pt>
                <c:pt idx="1675">
                  <c:v>12.7927</c:v>
                </c:pt>
                <c:pt idx="1676">
                  <c:v>0.70750000000000002</c:v>
                </c:pt>
                <c:pt idx="1677">
                  <c:v>0.85309999999999997</c:v>
                </c:pt>
                <c:pt idx="1678">
                  <c:v>0.63819999999999999</c:v>
                </c:pt>
                <c:pt idx="1679">
                  <c:v>2.2143999999999999</c:v>
                </c:pt>
                <c:pt idx="1680">
                  <c:v>25.6038</c:v>
                </c:pt>
                <c:pt idx="1681">
                  <c:v>22.005800000000001</c:v>
                </c:pt>
                <c:pt idx="1682">
                  <c:v>32.0852</c:v>
                </c:pt>
                <c:pt idx="1683">
                  <c:v>22.6051</c:v>
                </c:pt>
                <c:pt idx="1684">
                  <c:v>15.3079</c:v>
                </c:pt>
                <c:pt idx="1685">
                  <c:v>0.87209999999999999</c:v>
                </c:pt>
                <c:pt idx="1686">
                  <c:v>0.83389999999999997</c:v>
                </c:pt>
                <c:pt idx="1687">
                  <c:v>15.4229</c:v>
                </c:pt>
                <c:pt idx="1688">
                  <c:v>0.80559999999999998</c:v>
                </c:pt>
                <c:pt idx="1689">
                  <c:v>0.80100000000000005</c:v>
                </c:pt>
                <c:pt idx="1690">
                  <c:v>0.6643</c:v>
                </c:pt>
                <c:pt idx="1691">
                  <c:v>0.66220000000000001</c:v>
                </c:pt>
                <c:pt idx="1692">
                  <c:v>0.82979999999999998</c:v>
                </c:pt>
                <c:pt idx="1693">
                  <c:v>0.59919999999999995</c:v>
                </c:pt>
                <c:pt idx="1694">
                  <c:v>0.80959999999999999</c:v>
                </c:pt>
                <c:pt idx="1695">
                  <c:v>33.397500000000001</c:v>
                </c:pt>
                <c:pt idx="1696">
                  <c:v>7.3914999999999997</c:v>
                </c:pt>
                <c:pt idx="1697">
                  <c:v>9.6758000000000006</c:v>
                </c:pt>
                <c:pt idx="1698">
                  <c:v>0.8206</c:v>
                </c:pt>
                <c:pt idx="1699">
                  <c:v>0.71050000000000002</c:v>
                </c:pt>
                <c:pt idx="1700">
                  <c:v>0.90410000000000001</c:v>
                </c:pt>
                <c:pt idx="1701">
                  <c:v>0.71619999999999995</c:v>
                </c:pt>
                <c:pt idx="1702">
                  <c:v>3.8443000000000001</c:v>
                </c:pt>
                <c:pt idx="1703">
                  <c:v>0.65610000000000002</c:v>
                </c:pt>
                <c:pt idx="1704">
                  <c:v>0.70679999999999998</c:v>
                </c:pt>
                <c:pt idx="1705">
                  <c:v>9.2377000000000002</c:v>
                </c:pt>
                <c:pt idx="1706">
                  <c:v>0.69199999999999995</c:v>
                </c:pt>
                <c:pt idx="1707">
                  <c:v>0.96589999999999998</c:v>
                </c:pt>
                <c:pt idx="1708">
                  <c:v>0.98750000000000004</c:v>
                </c:pt>
                <c:pt idx="1709">
                  <c:v>0.70299999999999996</c:v>
                </c:pt>
                <c:pt idx="1710">
                  <c:v>1.3703000000000001</c:v>
                </c:pt>
                <c:pt idx="1711">
                  <c:v>0.71760000000000002</c:v>
                </c:pt>
                <c:pt idx="1712">
                  <c:v>19.8245</c:v>
                </c:pt>
                <c:pt idx="1713">
                  <c:v>2.8999000000000001</c:v>
                </c:pt>
                <c:pt idx="1714">
                  <c:v>1.8372999999999999</c:v>
                </c:pt>
                <c:pt idx="1715">
                  <c:v>9.0934000000000008</c:v>
                </c:pt>
                <c:pt idx="1716">
                  <c:v>9.0541999999999998</c:v>
                </c:pt>
                <c:pt idx="1717">
                  <c:v>14.735799999999999</c:v>
                </c:pt>
                <c:pt idx="1718">
                  <c:v>0.98640000000000005</c:v>
                </c:pt>
                <c:pt idx="1719">
                  <c:v>8.9085999999999999</c:v>
                </c:pt>
                <c:pt idx="1720">
                  <c:v>9.2833000000000006</c:v>
                </c:pt>
                <c:pt idx="1721">
                  <c:v>7.5162000000000004</c:v>
                </c:pt>
                <c:pt idx="1722">
                  <c:v>16.130800000000001</c:v>
                </c:pt>
                <c:pt idx="1723">
                  <c:v>21.141500000000001</c:v>
                </c:pt>
                <c:pt idx="1724">
                  <c:v>0.82969999999999999</c:v>
                </c:pt>
                <c:pt idx="1725">
                  <c:v>0.76770000000000005</c:v>
                </c:pt>
                <c:pt idx="1726">
                  <c:v>0.78969999999999996</c:v>
                </c:pt>
                <c:pt idx="1727">
                  <c:v>0.86219999999999997</c:v>
                </c:pt>
                <c:pt idx="1728">
                  <c:v>0.86670000000000003</c:v>
                </c:pt>
                <c:pt idx="1729">
                  <c:v>0.78180000000000005</c:v>
                </c:pt>
                <c:pt idx="1730">
                  <c:v>1.0389999999999999</c:v>
                </c:pt>
                <c:pt idx="1731">
                  <c:v>0.84389999999999998</c:v>
                </c:pt>
                <c:pt idx="1732">
                  <c:v>0.99560000000000004</c:v>
                </c:pt>
                <c:pt idx="1733">
                  <c:v>1.1765000000000001</c:v>
                </c:pt>
                <c:pt idx="1734">
                  <c:v>1.2483</c:v>
                </c:pt>
                <c:pt idx="1735">
                  <c:v>1.2353000000000001</c:v>
                </c:pt>
                <c:pt idx="1736">
                  <c:v>14.813599999999999</c:v>
                </c:pt>
                <c:pt idx="1737">
                  <c:v>0.81379999999999997</c:v>
                </c:pt>
                <c:pt idx="1738">
                  <c:v>0.6794</c:v>
                </c:pt>
                <c:pt idx="1739">
                  <c:v>10.0783</c:v>
                </c:pt>
                <c:pt idx="1740">
                  <c:v>0.81140000000000001</c:v>
                </c:pt>
                <c:pt idx="1741">
                  <c:v>0.70209999999999995</c:v>
                </c:pt>
                <c:pt idx="1742">
                  <c:v>0.83379999999999999</c:v>
                </c:pt>
                <c:pt idx="1743">
                  <c:v>0.95820000000000005</c:v>
                </c:pt>
                <c:pt idx="1744">
                  <c:v>3.4098000000000002</c:v>
                </c:pt>
                <c:pt idx="1745">
                  <c:v>0.9395</c:v>
                </c:pt>
                <c:pt idx="1746">
                  <c:v>0.72650000000000003</c:v>
                </c:pt>
                <c:pt idx="1747">
                  <c:v>0.79649999999999999</c:v>
                </c:pt>
                <c:pt idx="1748">
                  <c:v>0.81989999999999996</c:v>
                </c:pt>
                <c:pt idx="1749">
                  <c:v>8.9415999999999993</c:v>
                </c:pt>
                <c:pt idx="1750">
                  <c:v>9.1572999999999993</c:v>
                </c:pt>
                <c:pt idx="1751">
                  <c:v>29.309000000000001</c:v>
                </c:pt>
                <c:pt idx="1752">
                  <c:v>13.7698</c:v>
                </c:pt>
                <c:pt idx="1753">
                  <c:v>17.569400000000002</c:v>
                </c:pt>
                <c:pt idx="1754">
                  <c:v>18.251100000000001</c:v>
                </c:pt>
                <c:pt idx="1755">
                  <c:v>22.686900000000001</c:v>
                </c:pt>
                <c:pt idx="1756">
                  <c:v>9.5829000000000004</c:v>
                </c:pt>
                <c:pt idx="1757">
                  <c:v>9.4489999999999998</c:v>
                </c:pt>
                <c:pt idx="1758">
                  <c:v>15.9466</c:v>
                </c:pt>
                <c:pt idx="1759">
                  <c:v>10.750999999999999</c:v>
                </c:pt>
                <c:pt idx="1760">
                  <c:v>25.207899999999999</c:v>
                </c:pt>
                <c:pt idx="1761">
                  <c:v>18.544499999999999</c:v>
                </c:pt>
                <c:pt idx="1762">
                  <c:v>32.399299999999997</c:v>
                </c:pt>
                <c:pt idx="1763">
                  <c:v>11.584899999999999</c:v>
                </c:pt>
                <c:pt idx="1764">
                  <c:v>9.7378999999999998</c:v>
                </c:pt>
                <c:pt idx="1765">
                  <c:v>10.0745</c:v>
                </c:pt>
                <c:pt idx="1766">
                  <c:v>9.2715999999999994</c:v>
                </c:pt>
                <c:pt idx="1767">
                  <c:v>14.4392</c:v>
                </c:pt>
                <c:pt idx="1768">
                  <c:v>26.738600000000002</c:v>
                </c:pt>
                <c:pt idx="1769">
                  <c:v>45.074100000000001</c:v>
                </c:pt>
                <c:pt idx="1770">
                  <c:v>15.915800000000001</c:v>
                </c:pt>
                <c:pt idx="1771">
                  <c:v>13.6106</c:v>
                </c:pt>
                <c:pt idx="1772">
                  <c:v>0.9728</c:v>
                </c:pt>
                <c:pt idx="1773">
                  <c:v>0.71040000000000003</c:v>
                </c:pt>
                <c:pt idx="1774">
                  <c:v>2.8094000000000001</c:v>
                </c:pt>
                <c:pt idx="1775">
                  <c:v>16.735399999999998</c:v>
                </c:pt>
                <c:pt idx="1776">
                  <c:v>21.8476</c:v>
                </c:pt>
                <c:pt idx="1777">
                  <c:v>11.244899999999999</c:v>
                </c:pt>
                <c:pt idx="1778">
                  <c:v>18.271899999999999</c:v>
                </c:pt>
                <c:pt idx="1779">
                  <c:v>8.5655999999999999</c:v>
                </c:pt>
                <c:pt idx="1780">
                  <c:v>1.0548999999999999</c:v>
                </c:pt>
                <c:pt idx="1781">
                  <c:v>1.0883</c:v>
                </c:pt>
                <c:pt idx="1782">
                  <c:v>7.2348999999999997</c:v>
                </c:pt>
                <c:pt idx="1783">
                  <c:v>8.9541000000000004</c:v>
                </c:pt>
                <c:pt idx="1784">
                  <c:v>22.296500000000002</c:v>
                </c:pt>
                <c:pt idx="1785">
                  <c:v>14.9003</c:v>
                </c:pt>
                <c:pt idx="1786">
                  <c:v>2.1692</c:v>
                </c:pt>
                <c:pt idx="1787">
                  <c:v>15.8995</c:v>
                </c:pt>
                <c:pt idx="1788">
                  <c:v>1.704</c:v>
                </c:pt>
                <c:pt idx="1789">
                  <c:v>0.77149999999999996</c:v>
                </c:pt>
                <c:pt idx="1790">
                  <c:v>1.6283000000000001</c:v>
                </c:pt>
                <c:pt idx="1791">
                  <c:v>1.1251</c:v>
                </c:pt>
                <c:pt idx="1792">
                  <c:v>11.3507</c:v>
                </c:pt>
                <c:pt idx="1793">
                  <c:v>8.3504000000000005</c:v>
                </c:pt>
                <c:pt idx="1794">
                  <c:v>1.1693</c:v>
                </c:pt>
                <c:pt idx="1795">
                  <c:v>1.1755</c:v>
                </c:pt>
                <c:pt idx="1796">
                  <c:v>1.2652000000000001</c:v>
                </c:pt>
                <c:pt idx="1797">
                  <c:v>23.260400000000001</c:v>
                </c:pt>
                <c:pt idx="1798">
                  <c:v>1.0286999999999999</c:v>
                </c:pt>
                <c:pt idx="1799">
                  <c:v>1.6317999999999999</c:v>
                </c:pt>
                <c:pt idx="1800">
                  <c:v>1.2336</c:v>
                </c:pt>
                <c:pt idx="1801">
                  <c:v>9.7279</c:v>
                </c:pt>
                <c:pt idx="1802">
                  <c:v>11.309900000000001</c:v>
                </c:pt>
                <c:pt idx="1803">
                  <c:v>1.7457</c:v>
                </c:pt>
                <c:pt idx="1804">
                  <c:v>5.2354000000000003</c:v>
                </c:pt>
                <c:pt idx="1805">
                  <c:v>28.742599999999999</c:v>
                </c:pt>
                <c:pt idx="1806">
                  <c:v>9.9539000000000009</c:v>
                </c:pt>
                <c:pt idx="1807">
                  <c:v>10.6275</c:v>
                </c:pt>
                <c:pt idx="1808">
                  <c:v>16.139900000000001</c:v>
                </c:pt>
                <c:pt idx="1809">
                  <c:v>15.4682</c:v>
                </c:pt>
                <c:pt idx="1810">
                  <c:v>21.5153</c:v>
                </c:pt>
                <c:pt idx="1811">
                  <c:v>9.8375000000000004</c:v>
                </c:pt>
                <c:pt idx="1812">
                  <c:v>19.791699999999999</c:v>
                </c:pt>
                <c:pt idx="1813">
                  <c:v>24.8491</c:v>
                </c:pt>
                <c:pt idx="1814">
                  <c:v>24.892199999999999</c:v>
                </c:pt>
                <c:pt idx="1815">
                  <c:v>11.6145</c:v>
                </c:pt>
                <c:pt idx="1816">
                  <c:v>20.4359</c:v>
                </c:pt>
                <c:pt idx="1817">
                  <c:v>39.952500000000001</c:v>
                </c:pt>
                <c:pt idx="1818">
                  <c:v>24.346399999999999</c:v>
                </c:pt>
                <c:pt idx="1819">
                  <c:v>5.7701000000000002</c:v>
                </c:pt>
                <c:pt idx="1820">
                  <c:v>13.7818</c:v>
                </c:pt>
                <c:pt idx="1821">
                  <c:v>1.0163</c:v>
                </c:pt>
                <c:pt idx="1822">
                  <c:v>1.2043999999999999</c:v>
                </c:pt>
                <c:pt idx="1823">
                  <c:v>1.0714999999999999</c:v>
                </c:pt>
                <c:pt idx="1824">
                  <c:v>1.3002</c:v>
                </c:pt>
                <c:pt idx="1825">
                  <c:v>1.3471</c:v>
                </c:pt>
                <c:pt idx="1826">
                  <c:v>14.2875</c:v>
                </c:pt>
                <c:pt idx="1827">
                  <c:v>1.1261000000000001</c:v>
                </c:pt>
                <c:pt idx="1828">
                  <c:v>1.1040000000000001</c:v>
                </c:pt>
                <c:pt idx="1829">
                  <c:v>1.2481</c:v>
                </c:pt>
                <c:pt idx="1830">
                  <c:v>1.3694999999999999</c:v>
                </c:pt>
                <c:pt idx="1831">
                  <c:v>1.1657</c:v>
                </c:pt>
                <c:pt idx="1832">
                  <c:v>1.0672999999999999</c:v>
                </c:pt>
                <c:pt idx="1833">
                  <c:v>11.308400000000001</c:v>
                </c:pt>
                <c:pt idx="1834">
                  <c:v>18.9832</c:v>
                </c:pt>
                <c:pt idx="1835">
                  <c:v>11.6815</c:v>
                </c:pt>
                <c:pt idx="1836">
                  <c:v>1.0248999999999999</c:v>
                </c:pt>
                <c:pt idx="1837">
                  <c:v>0.80469999999999997</c:v>
                </c:pt>
                <c:pt idx="1838">
                  <c:v>0.83169999999999999</c:v>
                </c:pt>
                <c:pt idx="1839">
                  <c:v>1.214</c:v>
                </c:pt>
                <c:pt idx="1840">
                  <c:v>0.88090000000000002</c:v>
                </c:pt>
                <c:pt idx="1841">
                  <c:v>9.9535</c:v>
                </c:pt>
                <c:pt idx="1842">
                  <c:v>11.0046</c:v>
                </c:pt>
                <c:pt idx="1843">
                  <c:v>9.0402000000000005</c:v>
                </c:pt>
                <c:pt idx="1844">
                  <c:v>12.567</c:v>
                </c:pt>
                <c:pt idx="1845">
                  <c:v>0.7782</c:v>
                </c:pt>
                <c:pt idx="1846">
                  <c:v>2.7942999999999998</c:v>
                </c:pt>
                <c:pt idx="1847">
                  <c:v>0.70960000000000001</c:v>
                </c:pt>
                <c:pt idx="1848">
                  <c:v>5.1485000000000003</c:v>
                </c:pt>
                <c:pt idx="1849">
                  <c:v>0.75260000000000005</c:v>
                </c:pt>
                <c:pt idx="1850">
                  <c:v>8.9520999999999997</c:v>
                </c:pt>
                <c:pt idx="1851">
                  <c:v>9.0619999999999994</c:v>
                </c:pt>
                <c:pt idx="1852">
                  <c:v>13.544499999999999</c:v>
                </c:pt>
                <c:pt idx="1853">
                  <c:v>1.3283</c:v>
                </c:pt>
                <c:pt idx="1854">
                  <c:v>0.9244</c:v>
                </c:pt>
                <c:pt idx="1855">
                  <c:v>6.3864000000000001</c:v>
                </c:pt>
                <c:pt idx="1856">
                  <c:v>24.965299999999999</c:v>
                </c:pt>
                <c:pt idx="1857">
                  <c:v>0.80589999999999995</c:v>
                </c:pt>
                <c:pt idx="1858">
                  <c:v>0.74960000000000004</c:v>
                </c:pt>
                <c:pt idx="1859">
                  <c:v>1.1647000000000001</c:v>
                </c:pt>
                <c:pt idx="1860">
                  <c:v>0.73209999999999997</c:v>
                </c:pt>
                <c:pt idx="1861">
                  <c:v>0.76359999999999995</c:v>
                </c:pt>
                <c:pt idx="1862">
                  <c:v>14.536799999999999</c:v>
                </c:pt>
                <c:pt idx="1863">
                  <c:v>4.9771000000000001</c:v>
                </c:pt>
                <c:pt idx="1864">
                  <c:v>8.1651000000000007</c:v>
                </c:pt>
                <c:pt idx="1865">
                  <c:v>0.88639999999999997</c:v>
                </c:pt>
                <c:pt idx="1866">
                  <c:v>1.0112000000000001</c:v>
                </c:pt>
                <c:pt idx="1867">
                  <c:v>0.89349999999999996</c:v>
                </c:pt>
                <c:pt idx="1868">
                  <c:v>8.1656999999999993</c:v>
                </c:pt>
                <c:pt idx="1869">
                  <c:v>18.374099999999999</c:v>
                </c:pt>
                <c:pt idx="1870">
                  <c:v>0.96</c:v>
                </c:pt>
                <c:pt idx="1871">
                  <c:v>9.2935999999999996</c:v>
                </c:pt>
                <c:pt idx="1872">
                  <c:v>11.650700000000001</c:v>
                </c:pt>
                <c:pt idx="1873">
                  <c:v>0.78469999999999995</c:v>
                </c:pt>
                <c:pt idx="1874">
                  <c:v>0.92510000000000003</c:v>
                </c:pt>
                <c:pt idx="1875">
                  <c:v>6.5856000000000003</c:v>
                </c:pt>
                <c:pt idx="1876">
                  <c:v>9.0109999999999992</c:v>
                </c:pt>
                <c:pt idx="1877">
                  <c:v>9.1534999999999993</c:v>
                </c:pt>
                <c:pt idx="1878">
                  <c:v>13.1952</c:v>
                </c:pt>
                <c:pt idx="1879">
                  <c:v>1.2313000000000001</c:v>
                </c:pt>
                <c:pt idx="1880">
                  <c:v>9.0154999999999994</c:v>
                </c:pt>
                <c:pt idx="1881">
                  <c:v>15.3809</c:v>
                </c:pt>
                <c:pt idx="1882">
                  <c:v>1.5664</c:v>
                </c:pt>
                <c:pt idx="1883">
                  <c:v>0.8528</c:v>
                </c:pt>
                <c:pt idx="1884">
                  <c:v>10.2599</c:v>
                </c:pt>
                <c:pt idx="1885">
                  <c:v>9.1267999999999994</c:v>
                </c:pt>
                <c:pt idx="1886">
                  <c:v>22.458100000000002</c:v>
                </c:pt>
                <c:pt idx="1887">
                  <c:v>3.9731000000000001</c:v>
                </c:pt>
                <c:pt idx="1888">
                  <c:v>0.85</c:v>
                </c:pt>
                <c:pt idx="1889">
                  <c:v>0.77700000000000002</c:v>
                </c:pt>
                <c:pt idx="1890">
                  <c:v>6.5602</c:v>
                </c:pt>
                <c:pt idx="1891">
                  <c:v>9.6662999999999997</c:v>
                </c:pt>
                <c:pt idx="1892">
                  <c:v>15.148300000000001</c:v>
                </c:pt>
                <c:pt idx="1893">
                  <c:v>2.1032999999999999</c:v>
                </c:pt>
                <c:pt idx="1894">
                  <c:v>0.86470000000000002</c:v>
                </c:pt>
                <c:pt idx="1895">
                  <c:v>9.4171999999999993</c:v>
                </c:pt>
                <c:pt idx="1896">
                  <c:v>4.3750999999999998</c:v>
                </c:pt>
                <c:pt idx="1897">
                  <c:v>0.82830000000000004</c:v>
                </c:pt>
                <c:pt idx="1898">
                  <c:v>0.86040000000000005</c:v>
                </c:pt>
                <c:pt idx="1899">
                  <c:v>1.1652</c:v>
                </c:pt>
                <c:pt idx="1900">
                  <c:v>0.78559999999999997</c:v>
                </c:pt>
                <c:pt idx="1901">
                  <c:v>1.0750999999999999</c:v>
                </c:pt>
                <c:pt idx="1902">
                  <c:v>2.3841999999999999</c:v>
                </c:pt>
                <c:pt idx="1903">
                  <c:v>0.83460000000000001</c:v>
                </c:pt>
                <c:pt idx="1904">
                  <c:v>7.1801000000000004</c:v>
                </c:pt>
                <c:pt idx="1905">
                  <c:v>0.68869999999999998</c:v>
                </c:pt>
                <c:pt idx="1906">
                  <c:v>0.77139999999999997</c:v>
                </c:pt>
                <c:pt idx="1907">
                  <c:v>0.78959999999999997</c:v>
                </c:pt>
                <c:pt idx="1908">
                  <c:v>3.1764000000000001</c:v>
                </c:pt>
                <c:pt idx="1909">
                  <c:v>19.9389</c:v>
                </c:pt>
                <c:pt idx="1910">
                  <c:v>8.9245999999999999</c:v>
                </c:pt>
                <c:pt idx="1911">
                  <c:v>21.4846</c:v>
                </c:pt>
                <c:pt idx="1912">
                  <c:v>11.347</c:v>
                </c:pt>
                <c:pt idx="1913">
                  <c:v>1.0512999999999999</c:v>
                </c:pt>
                <c:pt idx="1914">
                  <c:v>1.0894999999999999</c:v>
                </c:pt>
                <c:pt idx="1915">
                  <c:v>1.0326</c:v>
                </c:pt>
                <c:pt idx="1916">
                  <c:v>0.74309999999999998</c:v>
                </c:pt>
                <c:pt idx="1917">
                  <c:v>9.0907999999999998</c:v>
                </c:pt>
                <c:pt idx="1918">
                  <c:v>8.9629999999999992</c:v>
                </c:pt>
                <c:pt idx="1919">
                  <c:v>28.532699999999998</c:v>
                </c:pt>
                <c:pt idx="1920">
                  <c:v>18.017800000000001</c:v>
                </c:pt>
                <c:pt idx="1921">
                  <c:v>1.1036999999999999</c:v>
                </c:pt>
                <c:pt idx="1922">
                  <c:v>15.463699999999999</c:v>
                </c:pt>
                <c:pt idx="1923">
                  <c:v>1.0573999999999999</c:v>
                </c:pt>
                <c:pt idx="1924">
                  <c:v>26.4696</c:v>
                </c:pt>
                <c:pt idx="1925">
                  <c:v>1.0679000000000001</c:v>
                </c:pt>
                <c:pt idx="1926">
                  <c:v>0.7591</c:v>
                </c:pt>
                <c:pt idx="1927">
                  <c:v>8.2088000000000001</c:v>
                </c:pt>
                <c:pt idx="1928">
                  <c:v>13.4984</c:v>
                </c:pt>
                <c:pt idx="1929">
                  <c:v>0.81269999999999998</c:v>
                </c:pt>
                <c:pt idx="1930">
                  <c:v>11.0428</c:v>
                </c:pt>
                <c:pt idx="1931">
                  <c:v>1.0176000000000001</c:v>
                </c:pt>
                <c:pt idx="1932">
                  <c:v>1.0166999999999999</c:v>
                </c:pt>
                <c:pt idx="1933">
                  <c:v>0.79369999999999996</c:v>
                </c:pt>
                <c:pt idx="1934">
                  <c:v>6.4364999999999997</c:v>
                </c:pt>
                <c:pt idx="1935">
                  <c:v>12.840999999999999</c:v>
                </c:pt>
                <c:pt idx="1936">
                  <c:v>0.77739999999999998</c:v>
                </c:pt>
                <c:pt idx="1937">
                  <c:v>21.764199999999999</c:v>
                </c:pt>
                <c:pt idx="1938">
                  <c:v>1.7962</c:v>
                </c:pt>
                <c:pt idx="1939">
                  <c:v>15.3172</c:v>
                </c:pt>
                <c:pt idx="1940">
                  <c:v>0.76259999999999994</c:v>
                </c:pt>
                <c:pt idx="1941">
                  <c:v>0.751</c:v>
                </c:pt>
                <c:pt idx="1942">
                  <c:v>0.83579999999999999</c:v>
                </c:pt>
                <c:pt idx="1943">
                  <c:v>1.4172</c:v>
                </c:pt>
                <c:pt idx="1944">
                  <c:v>10.2011</c:v>
                </c:pt>
                <c:pt idx="1945">
                  <c:v>9.1289999999999996</c:v>
                </c:pt>
                <c:pt idx="1946">
                  <c:v>23.831</c:v>
                </c:pt>
                <c:pt idx="1947">
                  <c:v>14.3071</c:v>
                </c:pt>
                <c:pt idx="1948">
                  <c:v>0.84230000000000005</c:v>
                </c:pt>
                <c:pt idx="1949">
                  <c:v>1.1353</c:v>
                </c:pt>
                <c:pt idx="1950">
                  <c:v>0.75690000000000002</c:v>
                </c:pt>
                <c:pt idx="1951">
                  <c:v>3.3677999999999999</c:v>
                </c:pt>
                <c:pt idx="1952">
                  <c:v>28.654199999999999</c:v>
                </c:pt>
                <c:pt idx="1953">
                  <c:v>24.402100000000001</c:v>
                </c:pt>
                <c:pt idx="1954">
                  <c:v>9.0610999999999997</c:v>
                </c:pt>
                <c:pt idx="1955">
                  <c:v>11.5692</c:v>
                </c:pt>
                <c:pt idx="1956">
                  <c:v>0.8175</c:v>
                </c:pt>
                <c:pt idx="1957">
                  <c:v>0.73609999999999998</c:v>
                </c:pt>
                <c:pt idx="1958">
                  <c:v>5.0323000000000002</c:v>
                </c:pt>
                <c:pt idx="1959">
                  <c:v>11.6242</c:v>
                </c:pt>
                <c:pt idx="1960">
                  <c:v>20.0763</c:v>
                </c:pt>
                <c:pt idx="1961">
                  <c:v>35.560499999999998</c:v>
                </c:pt>
                <c:pt idx="1962">
                  <c:v>2.9125999999999999</c:v>
                </c:pt>
                <c:pt idx="1963">
                  <c:v>2.3717000000000001</c:v>
                </c:pt>
                <c:pt idx="1964">
                  <c:v>1.0545</c:v>
                </c:pt>
                <c:pt idx="1965">
                  <c:v>2.5796999999999999</c:v>
                </c:pt>
                <c:pt idx="1966">
                  <c:v>0.96350000000000002</c:v>
                </c:pt>
                <c:pt idx="1967">
                  <c:v>4.8410000000000002</c:v>
                </c:pt>
                <c:pt idx="1968">
                  <c:v>6.5155000000000003</c:v>
                </c:pt>
                <c:pt idx="1969">
                  <c:v>0.76039999999999996</c:v>
                </c:pt>
                <c:pt idx="1970">
                  <c:v>0.78100000000000003</c:v>
                </c:pt>
                <c:pt idx="1971">
                  <c:v>0.76690000000000003</c:v>
                </c:pt>
                <c:pt idx="1972">
                  <c:v>9.2230000000000008</c:v>
                </c:pt>
                <c:pt idx="1973">
                  <c:v>1.9932000000000001</c:v>
                </c:pt>
                <c:pt idx="1974">
                  <c:v>9.3628999999999998</c:v>
                </c:pt>
                <c:pt idx="1975">
                  <c:v>7.5007999999999999</c:v>
                </c:pt>
                <c:pt idx="1976">
                  <c:v>0.80579999999999996</c:v>
                </c:pt>
                <c:pt idx="1977">
                  <c:v>9.0543999999999993</c:v>
                </c:pt>
                <c:pt idx="1978">
                  <c:v>9.7882999999999996</c:v>
                </c:pt>
                <c:pt idx="1979">
                  <c:v>17.9786</c:v>
                </c:pt>
                <c:pt idx="1980">
                  <c:v>11.847200000000001</c:v>
                </c:pt>
                <c:pt idx="1981">
                  <c:v>0.69650000000000001</c:v>
                </c:pt>
                <c:pt idx="1982">
                  <c:v>0.75260000000000005</c:v>
                </c:pt>
                <c:pt idx="1983">
                  <c:v>9.6019000000000005</c:v>
                </c:pt>
                <c:pt idx="1984">
                  <c:v>13.418200000000001</c:v>
                </c:pt>
                <c:pt idx="1985">
                  <c:v>0.75770000000000004</c:v>
                </c:pt>
                <c:pt idx="1986">
                  <c:v>9.0025999999999993</c:v>
                </c:pt>
                <c:pt idx="1987">
                  <c:v>9.9655000000000005</c:v>
                </c:pt>
                <c:pt idx="1988">
                  <c:v>22.273800000000001</c:v>
                </c:pt>
                <c:pt idx="1989">
                  <c:v>3.4319000000000002</c:v>
                </c:pt>
                <c:pt idx="1990">
                  <c:v>0.74060000000000004</c:v>
                </c:pt>
                <c:pt idx="1991">
                  <c:v>0.92259999999999998</c:v>
                </c:pt>
                <c:pt idx="1992">
                  <c:v>12.6869</c:v>
                </c:pt>
                <c:pt idx="1993">
                  <c:v>5.7390999999999996</c:v>
                </c:pt>
                <c:pt idx="1994">
                  <c:v>0.78180000000000005</c:v>
                </c:pt>
                <c:pt idx="1995">
                  <c:v>2.2827000000000002</c:v>
                </c:pt>
                <c:pt idx="1996">
                  <c:v>0.80310000000000004</c:v>
                </c:pt>
                <c:pt idx="1997">
                  <c:v>0.7248</c:v>
                </c:pt>
                <c:pt idx="1998">
                  <c:v>9.1193000000000008</c:v>
                </c:pt>
                <c:pt idx="1999">
                  <c:v>20.735800000000001</c:v>
                </c:pt>
                <c:pt idx="2000">
                  <c:v>0.72340000000000004</c:v>
                </c:pt>
                <c:pt idx="2001">
                  <c:v>0.68940000000000001</c:v>
                </c:pt>
                <c:pt idx="2002">
                  <c:v>0.81589999999999996</c:v>
                </c:pt>
                <c:pt idx="2003">
                  <c:v>0.80069999999999997</c:v>
                </c:pt>
                <c:pt idx="2004">
                  <c:v>2.5945</c:v>
                </c:pt>
                <c:pt idx="2005">
                  <c:v>0.86660000000000004</c:v>
                </c:pt>
                <c:pt idx="2006">
                  <c:v>0.70699999999999996</c:v>
                </c:pt>
                <c:pt idx="2007">
                  <c:v>0.71760000000000002</c:v>
                </c:pt>
                <c:pt idx="2008">
                  <c:v>0.84409999999999996</c:v>
                </c:pt>
                <c:pt idx="2009">
                  <c:v>0.82120000000000004</c:v>
                </c:pt>
                <c:pt idx="2010">
                  <c:v>0.73450000000000004</c:v>
                </c:pt>
                <c:pt idx="2011">
                  <c:v>9.1697000000000006</c:v>
                </c:pt>
                <c:pt idx="2012">
                  <c:v>8.9893999999999998</c:v>
                </c:pt>
                <c:pt idx="2013">
                  <c:v>17.546700000000001</c:v>
                </c:pt>
                <c:pt idx="2014">
                  <c:v>16.863600000000002</c:v>
                </c:pt>
                <c:pt idx="2015">
                  <c:v>0.9214</c:v>
                </c:pt>
                <c:pt idx="2016">
                  <c:v>0.83879999999999999</c:v>
                </c:pt>
                <c:pt idx="2017">
                  <c:v>0.87070000000000003</c:v>
                </c:pt>
                <c:pt idx="2018">
                  <c:v>1.82</c:v>
                </c:pt>
                <c:pt idx="2019">
                  <c:v>2.4386000000000001</c:v>
                </c:pt>
                <c:pt idx="2020">
                  <c:v>22.269500000000001</c:v>
                </c:pt>
                <c:pt idx="2021">
                  <c:v>14.1158</c:v>
                </c:pt>
                <c:pt idx="2022">
                  <c:v>11.291600000000001</c:v>
                </c:pt>
                <c:pt idx="2023">
                  <c:v>0.7177</c:v>
                </c:pt>
                <c:pt idx="2024">
                  <c:v>2.2646999999999999</c:v>
                </c:pt>
                <c:pt idx="2025">
                  <c:v>0.85580000000000001</c:v>
                </c:pt>
                <c:pt idx="2026">
                  <c:v>0.90200000000000002</c:v>
                </c:pt>
                <c:pt idx="2027">
                  <c:v>0.77010000000000001</c:v>
                </c:pt>
                <c:pt idx="2028">
                  <c:v>0.74980000000000002</c:v>
                </c:pt>
                <c:pt idx="2029">
                  <c:v>0.74560000000000004</c:v>
                </c:pt>
                <c:pt idx="2030">
                  <c:v>0.77749999999999997</c:v>
                </c:pt>
                <c:pt idx="2031">
                  <c:v>0.82430000000000003</c:v>
                </c:pt>
                <c:pt idx="2032">
                  <c:v>9.3775999999999993</c:v>
                </c:pt>
                <c:pt idx="2033">
                  <c:v>14.9178</c:v>
                </c:pt>
                <c:pt idx="2034">
                  <c:v>1.5484</c:v>
                </c:pt>
                <c:pt idx="2035">
                  <c:v>0.91339999999999999</c:v>
                </c:pt>
                <c:pt idx="2036">
                  <c:v>0.73099999999999998</c:v>
                </c:pt>
                <c:pt idx="2037">
                  <c:v>16.5823</c:v>
                </c:pt>
                <c:pt idx="2038">
                  <c:v>10.6435</c:v>
                </c:pt>
                <c:pt idx="2039">
                  <c:v>9.6212</c:v>
                </c:pt>
                <c:pt idx="2040">
                  <c:v>16.729199999999999</c:v>
                </c:pt>
                <c:pt idx="2041">
                  <c:v>0.81020000000000003</c:v>
                </c:pt>
                <c:pt idx="2042">
                  <c:v>0.85609999999999997</c:v>
                </c:pt>
                <c:pt idx="2043">
                  <c:v>0.72299999999999998</c:v>
                </c:pt>
                <c:pt idx="2044">
                  <c:v>1.3362000000000001</c:v>
                </c:pt>
                <c:pt idx="2045">
                  <c:v>9.2165999999999997</c:v>
                </c:pt>
                <c:pt idx="2046">
                  <c:v>14.8551</c:v>
                </c:pt>
                <c:pt idx="2047">
                  <c:v>22.491099999999999</c:v>
                </c:pt>
                <c:pt idx="2048">
                  <c:v>8.8534000000000006</c:v>
                </c:pt>
                <c:pt idx="2049">
                  <c:v>1.123</c:v>
                </c:pt>
                <c:pt idx="2050">
                  <c:v>1.1847000000000001</c:v>
                </c:pt>
                <c:pt idx="2051">
                  <c:v>0.99339999999999995</c:v>
                </c:pt>
                <c:pt idx="2052">
                  <c:v>1.0820000000000001</c:v>
                </c:pt>
                <c:pt idx="2053">
                  <c:v>1.0309999999999999</c:v>
                </c:pt>
                <c:pt idx="2054">
                  <c:v>12.240500000000001</c:v>
                </c:pt>
                <c:pt idx="2055">
                  <c:v>20.2136</c:v>
                </c:pt>
                <c:pt idx="2056">
                  <c:v>17.907599999999999</c:v>
                </c:pt>
                <c:pt idx="2057">
                  <c:v>20.388200000000001</c:v>
                </c:pt>
                <c:pt idx="2058">
                  <c:v>11.657</c:v>
                </c:pt>
                <c:pt idx="2059">
                  <c:v>1.2014</c:v>
                </c:pt>
                <c:pt idx="2060">
                  <c:v>0.95840000000000003</c:v>
                </c:pt>
                <c:pt idx="2061">
                  <c:v>0.96279999999999999</c:v>
                </c:pt>
                <c:pt idx="2062">
                  <c:v>15.886699999999999</c:v>
                </c:pt>
                <c:pt idx="2063">
                  <c:v>0.77939999999999998</c:v>
                </c:pt>
                <c:pt idx="2064">
                  <c:v>8.3230000000000004</c:v>
                </c:pt>
                <c:pt idx="2065">
                  <c:v>0.82869999999999999</c:v>
                </c:pt>
                <c:pt idx="2066">
                  <c:v>3.3873000000000002</c:v>
                </c:pt>
                <c:pt idx="2067">
                  <c:v>0.76900000000000002</c:v>
                </c:pt>
                <c:pt idx="2068">
                  <c:v>0.89059999999999995</c:v>
                </c:pt>
                <c:pt idx="2069">
                  <c:v>15.582599999999999</c:v>
                </c:pt>
                <c:pt idx="2070">
                  <c:v>1.1387</c:v>
                </c:pt>
                <c:pt idx="2071">
                  <c:v>0.7661</c:v>
                </c:pt>
                <c:pt idx="2072">
                  <c:v>7.5025000000000004</c:v>
                </c:pt>
                <c:pt idx="2073">
                  <c:v>43.705500000000001</c:v>
                </c:pt>
                <c:pt idx="2074">
                  <c:v>32.515500000000003</c:v>
                </c:pt>
                <c:pt idx="2075">
                  <c:v>1.0147999999999999</c:v>
                </c:pt>
                <c:pt idx="2076">
                  <c:v>0.74970000000000003</c:v>
                </c:pt>
                <c:pt idx="2077">
                  <c:v>8.8536999999999999</c:v>
                </c:pt>
                <c:pt idx="2078">
                  <c:v>2.4538000000000002</c:v>
                </c:pt>
                <c:pt idx="2079">
                  <c:v>12.2971</c:v>
                </c:pt>
                <c:pt idx="2080">
                  <c:v>12.041</c:v>
                </c:pt>
                <c:pt idx="2081">
                  <c:v>9.4383999999999997</c:v>
                </c:pt>
                <c:pt idx="2082">
                  <c:v>14.7585</c:v>
                </c:pt>
                <c:pt idx="2083">
                  <c:v>0.69130000000000003</c:v>
                </c:pt>
                <c:pt idx="2084">
                  <c:v>7.2476000000000003</c:v>
                </c:pt>
                <c:pt idx="2085">
                  <c:v>13.029500000000001</c:v>
                </c:pt>
                <c:pt idx="2086">
                  <c:v>14.564</c:v>
                </c:pt>
                <c:pt idx="2087">
                  <c:v>20.6279</c:v>
                </c:pt>
                <c:pt idx="2088">
                  <c:v>13.4954</c:v>
                </c:pt>
                <c:pt idx="2089">
                  <c:v>23.895499999999998</c:v>
                </c:pt>
                <c:pt idx="2090">
                  <c:v>14.5768</c:v>
                </c:pt>
                <c:pt idx="2091">
                  <c:v>0.95820000000000005</c:v>
                </c:pt>
                <c:pt idx="2092">
                  <c:v>0.92959999999999998</c:v>
                </c:pt>
                <c:pt idx="2093">
                  <c:v>20.740300000000001</c:v>
                </c:pt>
                <c:pt idx="2094">
                  <c:v>16.717099999999999</c:v>
                </c:pt>
                <c:pt idx="2095">
                  <c:v>12.080399999999999</c:v>
                </c:pt>
                <c:pt idx="2096">
                  <c:v>0.81579999999999997</c:v>
                </c:pt>
                <c:pt idx="2097">
                  <c:v>0.73419999999999996</c:v>
                </c:pt>
                <c:pt idx="2098">
                  <c:v>16.540500000000002</c:v>
                </c:pt>
                <c:pt idx="2099">
                  <c:v>1.6568000000000001</c:v>
                </c:pt>
                <c:pt idx="2100">
                  <c:v>0.86150000000000004</c:v>
                </c:pt>
                <c:pt idx="2101">
                  <c:v>2.3334999999999999</c:v>
                </c:pt>
                <c:pt idx="2102">
                  <c:v>2.7019000000000002</c:v>
                </c:pt>
                <c:pt idx="2103">
                  <c:v>9.1898999999999997</c:v>
                </c:pt>
                <c:pt idx="2104">
                  <c:v>9.4234000000000009</c:v>
                </c:pt>
                <c:pt idx="2105">
                  <c:v>1.0343</c:v>
                </c:pt>
                <c:pt idx="2106">
                  <c:v>5.8250999999999999</c:v>
                </c:pt>
                <c:pt idx="2107">
                  <c:v>0.80130000000000001</c:v>
                </c:pt>
                <c:pt idx="2108">
                  <c:v>0.87360000000000004</c:v>
                </c:pt>
                <c:pt idx="2109">
                  <c:v>15.972200000000001</c:v>
                </c:pt>
                <c:pt idx="2110">
                  <c:v>14.7896</c:v>
                </c:pt>
                <c:pt idx="2111">
                  <c:v>0.91090000000000004</c:v>
                </c:pt>
                <c:pt idx="2112">
                  <c:v>0.95989999999999998</c:v>
                </c:pt>
                <c:pt idx="2113">
                  <c:v>0.91690000000000005</c:v>
                </c:pt>
                <c:pt idx="2114">
                  <c:v>15.6638</c:v>
                </c:pt>
                <c:pt idx="2115">
                  <c:v>17.452100000000002</c:v>
                </c:pt>
                <c:pt idx="2116">
                  <c:v>17.577000000000002</c:v>
                </c:pt>
                <c:pt idx="2117">
                  <c:v>12.6694</c:v>
                </c:pt>
                <c:pt idx="2118">
                  <c:v>17.456499999999998</c:v>
                </c:pt>
                <c:pt idx="2119">
                  <c:v>9.0503999999999998</c:v>
                </c:pt>
                <c:pt idx="2120">
                  <c:v>14.5459</c:v>
                </c:pt>
                <c:pt idx="2121">
                  <c:v>20.155899999999999</c:v>
                </c:pt>
                <c:pt idx="2122">
                  <c:v>0.7802</c:v>
                </c:pt>
                <c:pt idx="2123">
                  <c:v>5.5084999999999997</c:v>
                </c:pt>
                <c:pt idx="2124">
                  <c:v>9.1876999999999995</c:v>
                </c:pt>
                <c:pt idx="2125">
                  <c:v>8.9613999999999994</c:v>
                </c:pt>
                <c:pt idx="2126">
                  <c:v>9.0455000000000005</c:v>
                </c:pt>
                <c:pt idx="2127">
                  <c:v>1.4792000000000001</c:v>
                </c:pt>
                <c:pt idx="2128">
                  <c:v>0.77029999999999998</c:v>
                </c:pt>
                <c:pt idx="2129">
                  <c:v>1.5777000000000001</c:v>
                </c:pt>
                <c:pt idx="2130">
                  <c:v>3.8496000000000001</c:v>
                </c:pt>
                <c:pt idx="2131">
                  <c:v>15.586499999999999</c:v>
                </c:pt>
                <c:pt idx="2132">
                  <c:v>25.278500000000001</c:v>
                </c:pt>
                <c:pt idx="2133">
                  <c:v>0.9849</c:v>
                </c:pt>
                <c:pt idx="2134">
                  <c:v>0.81879999999999997</c:v>
                </c:pt>
                <c:pt idx="2135">
                  <c:v>0.93400000000000005</c:v>
                </c:pt>
                <c:pt idx="2136">
                  <c:v>0.82889999999999997</c:v>
                </c:pt>
                <c:pt idx="2137">
                  <c:v>0.85499999999999998</c:v>
                </c:pt>
                <c:pt idx="2138">
                  <c:v>0.92949999999999999</c:v>
                </c:pt>
                <c:pt idx="2139">
                  <c:v>1.2892999999999999</c:v>
                </c:pt>
                <c:pt idx="2140">
                  <c:v>0.78820000000000001</c:v>
                </c:pt>
                <c:pt idx="2141">
                  <c:v>0.79159999999999997</c:v>
                </c:pt>
                <c:pt idx="2142">
                  <c:v>0.98909999999999998</c:v>
                </c:pt>
                <c:pt idx="2143">
                  <c:v>1.5183</c:v>
                </c:pt>
                <c:pt idx="2144">
                  <c:v>3.4790999999999999</c:v>
                </c:pt>
                <c:pt idx="2145">
                  <c:v>1.7391000000000001</c:v>
                </c:pt>
                <c:pt idx="2146">
                  <c:v>0.89749999999999996</c:v>
                </c:pt>
                <c:pt idx="2147">
                  <c:v>3.6688000000000001</c:v>
                </c:pt>
                <c:pt idx="2148">
                  <c:v>9.141</c:v>
                </c:pt>
                <c:pt idx="2149">
                  <c:v>9.4277999999999995</c:v>
                </c:pt>
                <c:pt idx="2150">
                  <c:v>23.028300000000002</c:v>
                </c:pt>
                <c:pt idx="2151">
                  <c:v>3.3864999999999998</c:v>
                </c:pt>
                <c:pt idx="2152">
                  <c:v>0.87960000000000005</c:v>
                </c:pt>
                <c:pt idx="2153">
                  <c:v>0.78220000000000001</c:v>
                </c:pt>
                <c:pt idx="2154">
                  <c:v>14.215</c:v>
                </c:pt>
                <c:pt idx="2155">
                  <c:v>9.3305000000000007</c:v>
                </c:pt>
                <c:pt idx="2156">
                  <c:v>6.2089999999999996</c:v>
                </c:pt>
                <c:pt idx="2157">
                  <c:v>10.7349</c:v>
                </c:pt>
                <c:pt idx="2158">
                  <c:v>27.976700000000001</c:v>
                </c:pt>
                <c:pt idx="2159">
                  <c:v>17.401</c:v>
                </c:pt>
                <c:pt idx="2160">
                  <c:v>21.234500000000001</c:v>
                </c:pt>
                <c:pt idx="2161">
                  <c:v>14.9579</c:v>
                </c:pt>
                <c:pt idx="2162">
                  <c:v>0.79449999999999998</c:v>
                </c:pt>
                <c:pt idx="2163">
                  <c:v>0.94830000000000003</c:v>
                </c:pt>
                <c:pt idx="2164">
                  <c:v>11.633800000000001</c:v>
                </c:pt>
                <c:pt idx="2165">
                  <c:v>0.84379999999999999</c:v>
                </c:pt>
                <c:pt idx="2166">
                  <c:v>0.91339999999999999</c:v>
                </c:pt>
                <c:pt idx="2167">
                  <c:v>23.159300000000002</c:v>
                </c:pt>
                <c:pt idx="2168">
                  <c:v>18.564299999999999</c:v>
                </c:pt>
                <c:pt idx="2169">
                  <c:v>47.719299999999997</c:v>
                </c:pt>
                <c:pt idx="2170">
                  <c:v>42.810400000000001</c:v>
                </c:pt>
                <c:pt idx="2171">
                  <c:v>11.5342</c:v>
                </c:pt>
                <c:pt idx="2172">
                  <c:v>9.7866</c:v>
                </c:pt>
                <c:pt idx="2173">
                  <c:v>0.93230000000000002</c:v>
                </c:pt>
                <c:pt idx="2174">
                  <c:v>1.4694</c:v>
                </c:pt>
                <c:pt idx="2175">
                  <c:v>1.0351999999999999</c:v>
                </c:pt>
                <c:pt idx="2176">
                  <c:v>1.0228999999999999</c:v>
                </c:pt>
                <c:pt idx="2177">
                  <c:v>0.76160000000000005</c:v>
                </c:pt>
                <c:pt idx="2178">
                  <c:v>0.8054</c:v>
                </c:pt>
                <c:pt idx="2179">
                  <c:v>0.69410000000000005</c:v>
                </c:pt>
                <c:pt idx="2180">
                  <c:v>14.8757</c:v>
                </c:pt>
                <c:pt idx="2181">
                  <c:v>1.0264</c:v>
                </c:pt>
                <c:pt idx="2182">
                  <c:v>1.0074000000000001</c:v>
                </c:pt>
                <c:pt idx="2183">
                  <c:v>0.91239999999999999</c:v>
                </c:pt>
                <c:pt idx="2184">
                  <c:v>0.90169999999999995</c:v>
                </c:pt>
                <c:pt idx="2185">
                  <c:v>0.8881</c:v>
                </c:pt>
                <c:pt idx="2186">
                  <c:v>1.0569</c:v>
                </c:pt>
                <c:pt idx="2187">
                  <c:v>16.169799999999999</c:v>
                </c:pt>
                <c:pt idx="2188">
                  <c:v>1.0196000000000001</c:v>
                </c:pt>
                <c:pt idx="2189">
                  <c:v>0.74029999999999996</c:v>
                </c:pt>
                <c:pt idx="2190">
                  <c:v>0.76770000000000005</c:v>
                </c:pt>
                <c:pt idx="2191">
                  <c:v>0.85440000000000005</c:v>
                </c:pt>
                <c:pt idx="2192">
                  <c:v>0.93940000000000001</c:v>
                </c:pt>
                <c:pt idx="2193">
                  <c:v>8.9697999999999993</c:v>
                </c:pt>
                <c:pt idx="2194">
                  <c:v>8.8376000000000001</c:v>
                </c:pt>
                <c:pt idx="2195">
                  <c:v>14.1395</c:v>
                </c:pt>
                <c:pt idx="2196">
                  <c:v>1.0993999999999999</c:v>
                </c:pt>
                <c:pt idx="2197">
                  <c:v>9.1285000000000007</c:v>
                </c:pt>
                <c:pt idx="2198">
                  <c:v>3.7519</c:v>
                </c:pt>
                <c:pt idx="2199">
                  <c:v>0.93440000000000001</c:v>
                </c:pt>
                <c:pt idx="2200">
                  <c:v>0.85470000000000002</c:v>
                </c:pt>
                <c:pt idx="2201">
                  <c:v>0.97160000000000002</c:v>
                </c:pt>
                <c:pt idx="2202">
                  <c:v>1.2009000000000001</c:v>
                </c:pt>
                <c:pt idx="2203">
                  <c:v>0.87539999999999996</c:v>
                </c:pt>
                <c:pt idx="2204">
                  <c:v>9.4810999999999996</c:v>
                </c:pt>
                <c:pt idx="2205">
                  <c:v>13.7127</c:v>
                </c:pt>
                <c:pt idx="2206">
                  <c:v>9.5789000000000009</c:v>
                </c:pt>
                <c:pt idx="2207">
                  <c:v>12.8027</c:v>
                </c:pt>
                <c:pt idx="2208">
                  <c:v>2.2252999999999998</c:v>
                </c:pt>
                <c:pt idx="2209">
                  <c:v>25.8141</c:v>
                </c:pt>
                <c:pt idx="2210">
                  <c:v>25.9802</c:v>
                </c:pt>
                <c:pt idx="2211">
                  <c:v>6.1681999999999997</c:v>
                </c:pt>
                <c:pt idx="2212">
                  <c:v>11.3592</c:v>
                </c:pt>
                <c:pt idx="2213">
                  <c:v>2.9822000000000002</c:v>
                </c:pt>
                <c:pt idx="2214">
                  <c:v>9.3683999999999994</c:v>
                </c:pt>
                <c:pt idx="2215">
                  <c:v>9.4954999999999998</c:v>
                </c:pt>
                <c:pt idx="2216">
                  <c:v>14.2981</c:v>
                </c:pt>
                <c:pt idx="2217">
                  <c:v>4.2576999999999998</c:v>
                </c:pt>
                <c:pt idx="2218">
                  <c:v>2.6798999999999999</c:v>
                </c:pt>
                <c:pt idx="2219">
                  <c:v>20.983000000000001</c:v>
                </c:pt>
                <c:pt idx="2220">
                  <c:v>0.76539999999999997</c:v>
                </c:pt>
                <c:pt idx="2221">
                  <c:v>10.036199999999999</c:v>
                </c:pt>
                <c:pt idx="2222">
                  <c:v>1.1695</c:v>
                </c:pt>
                <c:pt idx="2223">
                  <c:v>0.85899999999999999</c:v>
                </c:pt>
                <c:pt idx="2224">
                  <c:v>0.77010000000000001</c:v>
                </c:pt>
                <c:pt idx="2225">
                  <c:v>1.6517999999999999</c:v>
                </c:pt>
                <c:pt idx="2226">
                  <c:v>9.4047000000000001</c:v>
                </c:pt>
                <c:pt idx="2227">
                  <c:v>10.917999999999999</c:v>
                </c:pt>
                <c:pt idx="2228">
                  <c:v>18.209</c:v>
                </c:pt>
                <c:pt idx="2229">
                  <c:v>14.4907</c:v>
                </c:pt>
                <c:pt idx="2230">
                  <c:v>14.283899999999999</c:v>
                </c:pt>
                <c:pt idx="2231">
                  <c:v>0.94159999999999999</c:v>
                </c:pt>
                <c:pt idx="2232">
                  <c:v>1.1725000000000001</c:v>
                </c:pt>
                <c:pt idx="2233">
                  <c:v>0.71419999999999995</c:v>
                </c:pt>
                <c:pt idx="2234">
                  <c:v>0.7802</c:v>
                </c:pt>
                <c:pt idx="2235">
                  <c:v>17.64</c:v>
                </c:pt>
                <c:pt idx="2236">
                  <c:v>39.107100000000003</c:v>
                </c:pt>
                <c:pt idx="2237">
                  <c:v>19.5076</c:v>
                </c:pt>
                <c:pt idx="2238">
                  <c:v>0.84960000000000002</c:v>
                </c:pt>
                <c:pt idx="2239">
                  <c:v>0.75519999999999998</c:v>
                </c:pt>
                <c:pt idx="2240">
                  <c:v>0.79779999999999995</c:v>
                </c:pt>
                <c:pt idx="2241">
                  <c:v>1.3233999999999999</c:v>
                </c:pt>
                <c:pt idx="2242">
                  <c:v>0.95099999999999996</c:v>
                </c:pt>
                <c:pt idx="2243">
                  <c:v>9.3362999999999996</c:v>
                </c:pt>
                <c:pt idx="2244">
                  <c:v>9.3216000000000001</c:v>
                </c:pt>
                <c:pt idx="2245">
                  <c:v>0.75600000000000001</c:v>
                </c:pt>
                <c:pt idx="2246">
                  <c:v>0.83830000000000005</c:v>
                </c:pt>
                <c:pt idx="2247">
                  <c:v>8.5276999999999994</c:v>
                </c:pt>
                <c:pt idx="2248">
                  <c:v>9.0157000000000007</c:v>
                </c:pt>
                <c:pt idx="2249">
                  <c:v>8.9713999999999992</c:v>
                </c:pt>
                <c:pt idx="2250">
                  <c:v>12.714499999999999</c:v>
                </c:pt>
                <c:pt idx="2251">
                  <c:v>9.4502000000000006</c:v>
                </c:pt>
                <c:pt idx="2252">
                  <c:v>25.558499999999999</c:v>
                </c:pt>
                <c:pt idx="2253">
                  <c:v>0.85429999999999995</c:v>
                </c:pt>
                <c:pt idx="2254">
                  <c:v>0.99170000000000003</c:v>
                </c:pt>
                <c:pt idx="2255">
                  <c:v>1.0055000000000001</c:v>
                </c:pt>
                <c:pt idx="2256">
                  <c:v>3.9836</c:v>
                </c:pt>
                <c:pt idx="2257">
                  <c:v>0.90569999999999995</c:v>
                </c:pt>
                <c:pt idx="2258">
                  <c:v>0.85980000000000001</c:v>
                </c:pt>
                <c:pt idx="2259">
                  <c:v>4.4916999999999998</c:v>
                </c:pt>
                <c:pt idx="2260">
                  <c:v>22.782800000000002</c:v>
                </c:pt>
                <c:pt idx="2261">
                  <c:v>9.0023</c:v>
                </c:pt>
                <c:pt idx="2262">
                  <c:v>9.0326000000000004</c:v>
                </c:pt>
                <c:pt idx="2263">
                  <c:v>5.0915999999999997</c:v>
                </c:pt>
                <c:pt idx="2264">
                  <c:v>0.81879999999999997</c:v>
                </c:pt>
                <c:pt idx="2265">
                  <c:v>0.74519999999999997</c:v>
                </c:pt>
                <c:pt idx="2266">
                  <c:v>13.597200000000001</c:v>
                </c:pt>
                <c:pt idx="2267">
                  <c:v>0.82479999999999998</c:v>
                </c:pt>
                <c:pt idx="2268">
                  <c:v>0.87119999999999997</c:v>
                </c:pt>
                <c:pt idx="2269">
                  <c:v>7.577</c:v>
                </c:pt>
                <c:pt idx="2270">
                  <c:v>9.6037999999999997</c:v>
                </c:pt>
                <c:pt idx="2271">
                  <c:v>14.91</c:v>
                </c:pt>
                <c:pt idx="2272">
                  <c:v>1.0318000000000001</c:v>
                </c:pt>
                <c:pt idx="2273">
                  <c:v>1.0075000000000001</c:v>
                </c:pt>
                <c:pt idx="2274">
                  <c:v>1.9869000000000001</c:v>
                </c:pt>
                <c:pt idx="2275">
                  <c:v>1.8807</c:v>
                </c:pt>
                <c:pt idx="2276">
                  <c:v>19.004000000000001</c:v>
                </c:pt>
                <c:pt idx="2277">
                  <c:v>12.156599999999999</c:v>
                </c:pt>
                <c:pt idx="2278">
                  <c:v>0.8679</c:v>
                </c:pt>
                <c:pt idx="2279">
                  <c:v>0.80110000000000003</c:v>
                </c:pt>
                <c:pt idx="2280">
                  <c:v>16.758400000000002</c:v>
                </c:pt>
                <c:pt idx="2281">
                  <c:v>9.0847999999999995</c:v>
                </c:pt>
                <c:pt idx="2282">
                  <c:v>9.0175999999999998</c:v>
                </c:pt>
                <c:pt idx="2283">
                  <c:v>32.262999999999998</c:v>
                </c:pt>
                <c:pt idx="2284">
                  <c:v>14.111599999999999</c:v>
                </c:pt>
                <c:pt idx="2285">
                  <c:v>5.3106</c:v>
                </c:pt>
                <c:pt idx="2286">
                  <c:v>11.0573</c:v>
                </c:pt>
                <c:pt idx="2287">
                  <c:v>0.85980000000000001</c:v>
                </c:pt>
                <c:pt idx="2288">
                  <c:v>2.0036999999999998</c:v>
                </c:pt>
                <c:pt idx="2289">
                  <c:v>0.94620000000000004</c:v>
                </c:pt>
                <c:pt idx="2290">
                  <c:v>0.92100000000000004</c:v>
                </c:pt>
                <c:pt idx="2291">
                  <c:v>9.3574999999999999</c:v>
                </c:pt>
                <c:pt idx="2292">
                  <c:v>6.3517000000000001</c:v>
                </c:pt>
                <c:pt idx="2293">
                  <c:v>8.9871999999999996</c:v>
                </c:pt>
                <c:pt idx="2294">
                  <c:v>17.897500000000001</c:v>
                </c:pt>
                <c:pt idx="2295">
                  <c:v>15.023099999999999</c:v>
                </c:pt>
                <c:pt idx="2296">
                  <c:v>9.0309000000000008</c:v>
                </c:pt>
                <c:pt idx="2297">
                  <c:v>6.9200999999999997</c:v>
                </c:pt>
                <c:pt idx="2298">
                  <c:v>0.80800000000000005</c:v>
                </c:pt>
                <c:pt idx="2299">
                  <c:v>9.2066999999999997</c:v>
                </c:pt>
                <c:pt idx="2300">
                  <c:v>0.74939999999999996</c:v>
                </c:pt>
                <c:pt idx="2301">
                  <c:v>0.81340000000000001</c:v>
                </c:pt>
                <c:pt idx="2302">
                  <c:v>0.78090000000000004</c:v>
                </c:pt>
                <c:pt idx="2303">
                  <c:v>0.77800000000000002</c:v>
                </c:pt>
                <c:pt idx="2304">
                  <c:v>5.9111000000000002</c:v>
                </c:pt>
                <c:pt idx="2305">
                  <c:v>0.87570000000000003</c:v>
                </c:pt>
                <c:pt idx="2306">
                  <c:v>0.78049999999999997</c:v>
                </c:pt>
                <c:pt idx="2307">
                  <c:v>1.1349</c:v>
                </c:pt>
                <c:pt idx="2308">
                  <c:v>0.86850000000000005</c:v>
                </c:pt>
                <c:pt idx="2309">
                  <c:v>1.1152</c:v>
                </c:pt>
                <c:pt idx="2310">
                  <c:v>0.84019999999999995</c:v>
                </c:pt>
                <c:pt idx="2311">
                  <c:v>14.6394</c:v>
                </c:pt>
                <c:pt idx="2312">
                  <c:v>3.0672999999999999</c:v>
                </c:pt>
                <c:pt idx="2313">
                  <c:v>11.5999</c:v>
                </c:pt>
                <c:pt idx="2314">
                  <c:v>0.81430000000000002</c:v>
                </c:pt>
                <c:pt idx="2315">
                  <c:v>9.6846999999999994</c:v>
                </c:pt>
                <c:pt idx="2316">
                  <c:v>9.0601000000000003</c:v>
                </c:pt>
                <c:pt idx="2317">
                  <c:v>9.0708000000000002</c:v>
                </c:pt>
                <c:pt idx="2318">
                  <c:v>4.6749999999999998</c:v>
                </c:pt>
                <c:pt idx="2319">
                  <c:v>1.8117000000000001</c:v>
                </c:pt>
                <c:pt idx="2320">
                  <c:v>0.82130000000000003</c:v>
                </c:pt>
                <c:pt idx="2321">
                  <c:v>0.87519999999999998</c:v>
                </c:pt>
                <c:pt idx="2322">
                  <c:v>2.1</c:v>
                </c:pt>
                <c:pt idx="2323">
                  <c:v>0.75009999999999999</c:v>
                </c:pt>
                <c:pt idx="2324">
                  <c:v>0.94220000000000004</c:v>
                </c:pt>
                <c:pt idx="2325">
                  <c:v>14.6943</c:v>
                </c:pt>
                <c:pt idx="2326">
                  <c:v>6.8354999999999997</c:v>
                </c:pt>
                <c:pt idx="2327">
                  <c:v>8.9774999999999991</c:v>
                </c:pt>
                <c:pt idx="2328">
                  <c:v>22.808900000000001</c:v>
                </c:pt>
                <c:pt idx="2329">
                  <c:v>49.081899999999997</c:v>
                </c:pt>
                <c:pt idx="2330">
                  <c:v>37.819400000000002</c:v>
                </c:pt>
                <c:pt idx="2331">
                  <c:v>0.85940000000000005</c:v>
                </c:pt>
                <c:pt idx="2332">
                  <c:v>9.0351999999999997</c:v>
                </c:pt>
                <c:pt idx="2333">
                  <c:v>0.70989999999999998</c:v>
                </c:pt>
                <c:pt idx="2334">
                  <c:v>0.74970000000000003</c:v>
                </c:pt>
                <c:pt idx="2335">
                  <c:v>1.0103</c:v>
                </c:pt>
                <c:pt idx="2336">
                  <c:v>0.88249999999999995</c:v>
                </c:pt>
                <c:pt idx="2337">
                  <c:v>7.8754</c:v>
                </c:pt>
                <c:pt idx="2338">
                  <c:v>30.433</c:v>
                </c:pt>
                <c:pt idx="2339">
                  <c:v>42.0764</c:v>
                </c:pt>
                <c:pt idx="2340">
                  <c:v>41.935600000000001</c:v>
                </c:pt>
                <c:pt idx="2341">
                  <c:v>34.110300000000002</c:v>
                </c:pt>
                <c:pt idx="2342">
                  <c:v>0.81369999999999998</c:v>
                </c:pt>
                <c:pt idx="2343">
                  <c:v>0.82250000000000001</c:v>
                </c:pt>
                <c:pt idx="2344">
                  <c:v>0.81910000000000005</c:v>
                </c:pt>
                <c:pt idx="2345">
                  <c:v>0.92620000000000002</c:v>
                </c:pt>
                <c:pt idx="2346">
                  <c:v>0.79759999999999998</c:v>
                </c:pt>
                <c:pt idx="2347">
                  <c:v>0.79930000000000001</c:v>
                </c:pt>
                <c:pt idx="2348">
                  <c:v>0.86</c:v>
                </c:pt>
                <c:pt idx="2349">
                  <c:v>0.78320000000000001</c:v>
                </c:pt>
                <c:pt idx="2350">
                  <c:v>2.4053</c:v>
                </c:pt>
                <c:pt idx="2351">
                  <c:v>0.84370000000000001</c:v>
                </c:pt>
                <c:pt idx="2352">
                  <c:v>0.90780000000000005</c:v>
                </c:pt>
                <c:pt idx="2353">
                  <c:v>0.80379999999999996</c:v>
                </c:pt>
                <c:pt idx="2354">
                  <c:v>14.7745</c:v>
                </c:pt>
                <c:pt idx="2355">
                  <c:v>1.046</c:v>
                </c:pt>
                <c:pt idx="2356">
                  <c:v>0.93930000000000002</c:v>
                </c:pt>
                <c:pt idx="2357">
                  <c:v>0.96519999999999995</c:v>
                </c:pt>
                <c:pt idx="2358">
                  <c:v>0.93869999999999998</c:v>
                </c:pt>
                <c:pt idx="2359">
                  <c:v>9.4271999999999991</c:v>
                </c:pt>
                <c:pt idx="2360">
                  <c:v>9.0962999999999994</c:v>
                </c:pt>
                <c:pt idx="2361">
                  <c:v>12.9968</c:v>
                </c:pt>
                <c:pt idx="2362">
                  <c:v>0.74819999999999998</c:v>
                </c:pt>
                <c:pt idx="2363">
                  <c:v>2.2787999999999999</c:v>
                </c:pt>
                <c:pt idx="2364">
                  <c:v>8.9626999999999999</c:v>
                </c:pt>
                <c:pt idx="2365">
                  <c:v>22.1615</c:v>
                </c:pt>
                <c:pt idx="2366">
                  <c:v>14.6677</c:v>
                </c:pt>
                <c:pt idx="2367">
                  <c:v>0.96440000000000003</c:v>
                </c:pt>
                <c:pt idx="2368">
                  <c:v>6.7882999999999996</c:v>
                </c:pt>
                <c:pt idx="2369">
                  <c:v>12.2082</c:v>
                </c:pt>
                <c:pt idx="2370">
                  <c:v>9.2314000000000007</c:v>
                </c:pt>
                <c:pt idx="2371">
                  <c:v>14.2889</c:v>
                </c:pt>
                <c:pt idx="2372">
                  <c:v>0.91259999999999997</c:v>
                </c:pt>
                <c:pt idx="2373">
                  <c:v>0.76429999999999998</c:v>
                </c:pt>
                <c:pt idx="2374">
                  <c:v>0.82240000000000002</c:v>
                </c:pt>
                <c:pt idx="2375">
                  <c:v>1.0388999999999999</c:v>
                </c:pt>
                <c:pt idx="2376">
                  <c:v>9.5890000000000004</c:v>
                </c:pt>
                <c:pt idx="2377">
                  <c:v>16.1311</c:v>
                </c:pt>
                <c:pt idx="2378">
                  <c:v>0.82709999999999995</c:v>
                </c:pt>
                <c:pt idx="2379">
                  <c:v>0.82120000000000004</c:v>
                </c:pt>
                <c:pt idx="2380">
                  <c:v>1.2451000000000001</c:v>
                </c:pt>
                <c:pt idx="2381">
                  <c:v>2.7957000000000001</c:v>
                </c:pt>
                <c:pt idx="2382">
                  <c:v>7.6566999999999998</c:v>
                </c:pt>
                <c:pt idx="2383">
                  <c:v>38.498600000000003</c:v>
                </c:pt>
                <c:pt idx="2384">
                  <c:v>29.055700000000002</c:v>
                </c:pt>
                <c:pt idx="2385">
                  <c:v>17.1935</c:v>
                </c:pt>
                <c:pt idx="2386">
                  <c:v>0.85970000000000002</c:v>
                </c:pt>
                <c:pt idx="2387">
                  <c:v>0.67430000000000001</c:v>
                </c:pt>
                <c:pt idx="2388">
                  <c:v>0.82850000000000001</c:v>
                </c:pt>
                <c:pt idx="2389">
                  <c:v>3.4363000000000001</c:v>
                </c:pt>
                <c:pt idx="2390">
                  <c:v>19.803799999999999</c:v>
                </c:pt>
                <c:pt idx="2391">
                  <c:v>0.84630000000000005</c:v>
                </c:pt>
                <c:pt idx="2392">
                  <c:v>2.3647</c:v>
                </c:pt>
                <c:pt idx="2393">
                  <c:v>5.6302000000000003</c:v>
                </c:pt>
                <c:pt idx="2394">
                  <c:v>12.1189</c:v>
                </c:pt>
                <c:pt idx="2395">
                  <c:v>1.9786999999999999</c:v>
                </c:pt>
                <c:pt idx="2396">
                  <c:v>9.4756999999999998</c:v>
                </c:pt>
                <c:pt idx="2397">
                  <c:v>8.9229000000000003</c:v>
                </c:pt>
                <c:pt idx="2398">
                  <c:v>0.79149999999999998</c:v>
                </c:pt>
                <c:pt idx="2399">
                  <c:v>0.79590000000000005</c:v>
                </c:pt>
                <c:pt idx="2400">
                  <c:v>0.8427</c:v>
                </c:pt>
                <c:pt idx="2401">
                  <c:v>2.1665000000000001</c:v>
                </c:pt>
                <c:pt idx="2402">
                  <c:v>0.92230000000000001</c:v>
                </c:pt>
                <c:pt idx="2403">
                  <c:v>0.81820000000000004</c:v>
                </c:pt>
                <c:pt idx="2404">
                  <c:v>1.7561</c:v>
                </c:pt>
                <c:pt idx="2405">
                  <c:v>18.474699999999999</c:v>
                </c:pt>
                <c:pt idx="2406">
                  <c:v>4.2362000000000002</c:v>
                </c:pt>
                <c:pt idx="2407">
                  <c:v>21.808800000000002</c:v>
                </c:pt>
                <c:pt idx="2408">
                  <c:v>19.7286</c:v>
                </c:pt>
                <c:pt idx="2409">
                  <c:v>25.722200000000001</c:v>
                </c:pt>
                <c:pt idx="2410">
                  <c:v>21.958200000000001</c:v>
                </c:pt>
                <c:pt idx="2411">
                  <c:v>5.1585999999999999</c:v>
                </c:pt>
                <c:pt idx="2412">
                  <c:v>5.7443</c:v>
                </c:pt>
                <c:pt idx="2413">
                  <c:v>20.593900000000001</c:v>
                </c:pt>
                <c:pt idx="2414">
                  <c:v>14.6058</c:v>
                </c:pt>
                <c:pt idx="2415">
                  <c:v>10.8704</c:v>
                </c:pt>
                <c:pt idx="2416">
                  <c:v>0.92910000000000004</c:v>
                </c:pt>
                <c:pt idx="2417">
                  <c:v>9.1542999999999992</c:v>
                </c:pt>
                <c:pt idx="2418">
                  <c:v>9.0045000000000002</c:v>
                </c:pt>
                <c:pt idx="2419">
                  <c:v>13.857799999999999</c:v>
                </c:pt>
                <c:pt idx="2420">
                  <c:v>0.86229999999999996</c:v>
                </c:pt>
                <c:pt idx="2421">
                  <c:v>13.6722</c:v>
                </c:pt>
                <c:pt idx="2422">
                  <c:v>2.3574999999999999</c:v>
                </c:pt>
                <c:pt idx="2423">
                  <c:v>14.141</c:v>
                </c:pt>
                <c:pt idx="2424">
                  <c:v>0.84709999999999996</c:v>
                </c:pt>
                <c:pt idx="2425">
                  <c:v>9.0914999999999999</c:v>
                </c:pt>
                <c:pt idx="2426">
                  <c:v>0.82299999999999995</c:v>
                </c:pt>
                <c:pt idx="2427">
                  <c:v>0.69869999999999999</c:v>
                </c:pt>
                <c:pt idx="2428">
                  <c:v>0.93430000000000002</c:v>
                </c:pt>
                <c:pt idx="2429">
                  <c:v>0.84660000000000002</c:v>
                </c:pt>
                <c:pt idx="2430">
                  <c:v>12.6479</c:v>
                </c:pt>
                <c:pt idx="2431">
                  <c:v>0.73540000000000005</c:v>
                </c:pt>
                <c:pt idx="2432">
                  <c:v>3.1511999999999998</c:v>
                </c:pt>
                <c:pt idx="2433">
                  <c:v>9.3170000000000002</c:v>
                </c:pt>
                <c:pt idx="2434">
                  <c:v>10.8637</c:v>
                </c:pt>
                <c:pt idx="2435">
                  <c:v>10.671900000000001</c:v>
                </c:pt>
                <c:pt idx="2436">
                  <c:v>0.97599999999999998</c:v>
                </c:pt>
                <c:pt idx="2437">
                  <c:v>9.1095000000000006</c:v>
                </c:pt>
                <c:pt idx="2438">
                  <c:v>14.8437</c:v>
                </c:pt>
                <c:pt idx="2439">
                  <c:v>0.92469999999999997</c:v>
                </c:pt>
                <c:pt idx="2440">
                  <c:v>0.84989999999999999</c:v>
                </c:pt>
                <c:pt idx="2441">
                  <c:v>22.2056</c:v>
                </c:pt>
                <c:pt idx="2442">
                  <c:v>9.0792999999999999</c:v>
                </c:pt>
                <c:pt idx="2443">
                  <c:v>13.1089</c:v>
                </c:pt>
                <c:pt idx="2444">
                  <c:v>0.9284</c:v>
                </c:pt>
                <c:pt idx="2445">
                  <c:v>0.93740000000000001</c:v>
                </c:pt>
                <c:pt idx="2446">
                  <c:v>3.7435</c:v>
                </c:pt>
                <c:pt idx="2447">
                  <c:v>0.69610000000000005</c:v>
                </c:pt>
                <c:pt idx="2448">
                  <c:v>0.96970000000000001</c:v>
                </c:pt>
                <c:pt idx="2449">
                  <c:v>1.5215000000000001</c:v>
                </c:pt>
                <c:pt idx="2450">
                  <c:v>11.380599999999999</c:v>
                </c:pt>
                <c:pt idx="2451">
                  <c:v>10.3789</c:v>
                </c:pt>
                <c:pt idx="2452">
                  <c:v>9.3008000000000006</c:v>
                </c:pt>
                <c:pt idx="2453">
                  <c:v>21.920500000000001</c:v>
                </c:pt>
                <c:pt idx="2454">
                  <c:v>8.9318000000000008</c:v>
                </c:pt>
                <c:pt idx="2455">
                  <c:v>16.8108</c:v>
                </c:pt>
                <c:pt idx="2456">
                  <c:v>34.2136</c:v>
                </c:pt>
                <c:pt idx="2457">
                  <c:v>19.896100000000001</c:v>
                </c:pt>
                <c:pt idx="2458">
                  <c:v>3.4325999999999999</c:v>
                </c:pt>
                <c:pt idx="2459">
                  <c:v>11.5655</c:v>
                </c:pt>
                <c:pt idx="2460">
                  <c:v>2.1103999999999998</c:v>
                </c:pt>
                <c:pt idx="2461">
                  <c:v>0.81079999999999997</c:v>
                </c:pt>
                <c:pt idx="2462">
                  <c:v>0.88580000000000003</c:v>
                </c:pt>
                <c:pt idx="2463">
                  <c:v>0.78280000000000005</c:v>
                </c:pt>
                <c:pt idx="2464">
                  <c:v>0.88439999999999996</c:v>
                </c:pt>
                <c:pt idx="2465">
                  <c:v>17.260999999999999</c:v>
                </c:pt>
                <c:pt idx="2466">
                  <c:v>0.80489999999999995</c:v>
                </c:pt>
                <c:pt idx="2467">
                  <c:v>0.85519999999999996</c:v>
                </c:pt>
                <c:pt idx="2468">
                  <c:v>1.5826</c:v>
                </c:pt>
                <c:pt idx="2469">
                  <c:v>15.080500000000001</c:v>
                </c:pt>
                <c:pt idx="2470">
                  <c:v>0.76029999999999998</c:v>
                </c:pt>
                <c:pt idx="2471">
                  <c:v>1.2062999999999999</c:v>
                </c:pt>
                <c:pt idx="2472">
                  <c:v>0.70789999999999997</c:v>
                </c:pt>
                <c:pt idx="2473">
                  <c:v>0.90859999999999996</c:v>
                </c:pt>
                <c:pt idx="2474">
                  <c:v>8.0090000000000003</c:v>
                </c:pt>
                <c:pt idx="2475">
                  <c:v>11.1196</c:v>
                </c:pt>
                <c:pt idx="2476">
                  <c:v>30.732800000000001</c:v>
                </c:pt>
                <c:pt idx="2477">
                  <c:v>26.9055</c:v>
                </c:pt>
                <c:pt idx="2478">
                  <c:v>0.97009999999999996</c:v>
                </c:pt>
                <c:pt idx="2479">
                  <c:v>0.77639999999999998</c:v>
                </c:pt>
                <c:pt idx="2480">
                  <c:v>17.750499999999999</c:v>
                </c:pt>
                <c:pt idx="2481">
                  <c:v>0.73829999999999996</c:v>
                </c:pt>
                <c:pt idx="2482">
                  <c:v>0.78869999999999996</c:v>
                </c:pt>
                <c:pt idx="2483">
                  <c:v>1.9108000000000001</c:v>
                </c:pt>
                <c:pt idx="2484">
                  <c:v>9.1648999999999994</c:v>
                </c:pt>
                <c:pt idx="2485">
                  <c:v>8.9742999999999995</c:v>
                </c:pt>
                <c:pt idx="2486">
                  <c:v>2.2098</c:v>
                </c:pt>
                <c:pt idx="2487">
                  <c:v>8.8407999999999998</c:v>
                </c:pt>
                <c:pt idx="2488">
                  <c:v>23.104399999999998</c:v>
                </c:pt>
                <c:pt idx="2489">
                  <c:v>17.6615</c:v>
                </c:pt>
                <c:pt idx="2490">
                  <c:v>22.1434</c:v>
                </c:pt>
                <c:pt idx="2491">
                  <c:v>5.3011999999999997</c:v>
                </c:pt>
                <c:pt idx="2492">
                  <c:v>1.6873</c:v>
                </c:pt>
                <c:pt idx="2493">
                  <c:v>10.273999999999999</c:v>
                </c:pt>
                <c:pt idx="2494">
                  <c:v>0.85640000000000005</c:v>
                </c:pt>
                <c:pt idx="2495">
                  <c:v>14.3683</c:v>
                </c:pt>
                <c:pt idx="2496">
                  <c:v>0.80469999999999997</c:v>
                </c:pt>
                <c:pt idx="2497">
                  <c:v>9.0442999999999998</c:v>
                </c:pt>
                <c:pt idx="2498">
                  <c:v>14.920299999999999</c:v>
                </c:pt>
                <c:pt idx="2499">
                  <c:v>0.78549999999999998</c:v>
                </c:pt>
                <c:pt idx="2500">
                  <c:v>9.4131</c:v>
                </c:pt>
                <c:pt idx="2501">
                  <c:v>8.9189000000000007</c:v>
                </c:pt>
                <c:pt idx="2502">
                  <c:v>9.0803999999999991</c:v>
                </c:pt>
                <c:pt idx="2503">
                  <c:v>10.619300000000001</c:v>
                </c:pt>
                <c:pt idx="2504">
                  <c:v>8.2670999999999992</c:v>
                </c:pt>
                <c:pt idx="2505">
                  <c:v>0.82</c:v>
                </c:pt>
                <c:pt idx="2506">
                  <c:v>0.78459999999999996</c:v>
                </c:pt>
                <c:pt idx="2507">
                  <c:v>7.6490999999999998</c:v>
                </c:pt>
                <c:pt idx="2508">
                  <c:v>9.5226000000000006</c:v>
                </c:pt>
                <c:pt idx="2509">
                  <c:v>8.9030000000000005</c:v>
                </c:pt>
                <c:pt idx="2510">
                  <c:v>9.6279000000000003</c:v>
                </c:pt>
                <c:pt idx="2511">
                  <c:v>26.006</c:v>
                </c:pt>
                <c:pt idx="2512">
                  <c:v>0.82089999999999996</c:v>
                </c:pt>
                <c:pt idx="2513">
                  <c:v>3.2591999999999999</c:v>
                </c:pt>
                <c:pt idx="2514">
                  <c:v>0.93510000000000004</c:v>
                </c:pt>
                <c:pt idx="2515">
                  <c:v>0.69989999999999997</c:v>
                </c:pt>
                <c:pt idx="2516">
                  <c:v>0.79990000000000006</c:v>
                </c:pt>
                <c:pt idx="2517">
                  <c:v>0.70789999999999997</c:v>
                </c:pt>
                <c:pt idx="2518">
                  <c:v>0.81679999999999997</c:v>
                </c:pt>
                <c:pt idx="2519">
                  <c:v>15.777100000000001</c:v>
                </c:pt>
                <c:pt idx="2520">
                  <c:v>9.6372999999999998</c:v>
                </c:pt>
                <c:pt idx="2521">
                  <c:v>8.9509000000000007</c:v>
                </c:pt>
                <c:pt idx="2522">
                  <c:v>17.536200000000001</c:v>
                </c:pt>
                <c:pt idx="2523">
                  <c:v>16.5031</c:v>
                </c:pt>
                <c:pt idx="2524">
                  <c:v>9.3544</c:v>
                </c:pt>
                <c:pt idx="2525">
                  <c:v>0.77180000000000004</c:v>
                </c:pt>
                <c:pt idx="2526">
                  <c:v>0.83289999999999997</c:v>
                </c:pt>
                <c:pt idx="2527">
                  <c:v>0.71050000000000002</c:v>
                </c:pt>
                <c:pt idx="2528">
                  <c:v>0.90249999999999997</c:v>
                </c:pt>
                <c:pt idx="2529">
                  <c:v>0.85880000000000001</c:v>
                </c:pt>
                <c:pt idx="2530">
                  <c:v>6.5373000000000001</c:v>
                </c:pt>
                <c:pt idx="2531">
                  <c:v>12.5197</c:v>
                </c:pt>
                <c:pt idx="2532">
                  <c:v>23.5825</c:v>
                </c:pt>
                <c:pt idx="2533">
                  <c:v>4.7667999999999999</c:v>
                </c:pt>
                <c:pt idx="2534">
                  <c:v>13.5006</c:v>
                </c:pt>
                <c:pt idx="2535">
                  <c:v>0.99590000000000001</c:v>
                </c:pt>
                <c:pt idx="2536">
                  <c:v>4.992</c:v>
                </c:pt>
                <c:pt idx="2537">
                  <c:v>16.661999999999999</c:v>
                </c:pt>
                <c:pt idx="2538">
                  <c:v>9.0264000000000006</c:v>
                </c:pt>
                <c:pt idx="2539">
                  <c:v>17.466000000000001</c:v>
                </c:pt>
                <c:pt idx="2540">
                  <c:v>10.9435</c:v>
                </c:pt>
                <c:pt idx="2541">
                  <c:v>19.3536</c:v>
                </c:pt>
                <c:pt idx="2542">
                  <c:v>16.596399999999999</c:v>
                </c:pt>
                <c:pt idx="2543">
                  <c:v>8.9277999999999995</c:v>
                </c:pt>
                <c:pt idx="2544">
                  <c:v>8.9921000000000006</c:v>
                </c:pt>
                <c:pt idx="2545">
                  <c:v>14.346299999999999</c:v>
                </c:pt>
                <c:pt idx="2546">
                  <c:v>0.84089999999999998</c:v>
                </c:pt>
                <c:pt idx="2547">
                  <c:v>0.83379999999999999</c:v>
                </c:pt>
                <c:pt idx="2548">
                  <c:v>0.95569999999999999</c:v>
                </c:pt>
                <c:pt idx="2549">
                  <c:v>0.75329999999999997</c:v>
                </c:pt>
                <c:pt idx="2550">
                  <c:v>0.76859999999999995</c:v>
                </c:pt>
                <c:pt idx="2551">
                  <c:v>0.85029999999999994</c:v>
                </c:pt>
                <c:pt idx="2552">
                  <c:v>21.4298</c:v>
                </c:pt>
                <c:pt idx="2553">
                  <c:v>8.9666999999999994</c:v>
                </c:pt>
                <c:pt idx="2554">
                  <c:v>37.962800000000001</c:v>
                </c:pt>
                <c:pt idx="2555">
                  <c:v>21.407399999999999</c:v>
                </c:pt>
                <c:pt idx="2556">
                  <c:v>10.2095</c:v>
                </c:pt>
                <c:pt idx="2557">
                  <c:v>0.80559999999999998</c:v>
                </c:pt>
                <c:pt idx="2558">
                  <c:v>0.85289999999999999</c:v>
                </c:pt>
                <c:pt idx="2559">
                  <c:v>0.76570000000000005</c:v>
                </c:pt>
                <c:pt idx="2560">
                  <c:v>11.502599999999999</c:v>
                </c:pt>
                <c:pt idx="2561">
                  <c:v>20.432099999999998</c:v>
                </c:pt>
                <c:pt idx="2562">
                  <c:v>9.5425000000000004</c:v>
                </c:pt>
                <c:pt idx="2563">
                  <c:v>9.1882999999999999</c:v>
                </c:pt>
                <c:pt idx="2564">
                  <c:v>20.566299999999998</c:v>
                </c:pt>
                <c:pt idx="2565">
                  <c:v>0.99229999999999996</c:v>
                </c:pt>
                <c:pt idx="2566">
                  <c:v>0.8105</c:v>
                </c:pt>
                <c:pt idx="2567">
                  <c:v>0.75949999999999995</c:v>
                </c:pt>
                <c:pt idx="2568">
                  <c:v>1.0730999999999999</c:v>
                </c:pt>
                <c:pt idx="2569">
                  <c:v>0.74170000000000003</c:v>
                </c:pt>
                <c:pt idx="2570">
                  <c:v>0.80959999999999999</c:v>
                </c:pt>
                <c:pt idx="2571">
                  <c:v>9.2630999999999997</c:v>
                </c:pt>
                <c:pt idx="2572">
                  <c:v>4.1356999999999999</c:v>
                </c:pt>
                <c:pt idx="2573">
                  <c:v>0.7601</c:v>
                </c:pt>
                <c:pt idx="2574">
                  <c:v>0.79020000000000001</c:v>
                </c:pt>
                <c:pt idx="2575">
                  <c:v>9.1621000000000006</c:v>
                </c:pt>
                <c:pt idx="2576">
                  <c:v>25.6814</c:v>
                </c:pt>
                <c:pt idx="2577">
                  <c:v>25.606200000000001</c:v>
                </c:pt>
                <c:pt idx="2578">
                  <c:v>17.613299999999999</c:v>
                </c:pt>
                <c:pt idx="2579">
                  <c:v>12.665800000000001</c:v>
                </c:pt>
                <c:pt idx="2580">
                  <c:v>0.74309999999999998</c:v>
                </c:pt>
                <c:pt idx="2581">
                  <c:v>5.6730999999999998</c:v>
                </c:pt>
                <c:pt idx="2582">
                  <c:v>9.4814000000000007</c:v>
                </c:pt>
                <c:pt idx="2583">
                  <c:v>0.80610000000000004</c:v>
                </c:pt>
                <c:pt idx="2584">
                  <c:v>2.1728000000000001</c:v>
                </c:pt>
                <c:pt idx="2585">
                  <c:v>0.74209999999999998</c:v>
                </c:pt>
                <c:pt idx="2586">
                  <c:v>0.74970000000000003</c:v>
                </c:pt>
                <c:pt idx="2587">
                  <c:v>8.8999000000000006</c:v>
                </c:pt>
                <c:pt idx="2588">
                  <c:v>9.1059000000000001</c:v>
                </c:pt>
                <c:pt idx="2589">
                  <c:v>9.0944000000000003</c:v>
                </c:pt>
                <c:pt idx="2590">
                  <c:v>8.9574999999999996</c:v>
                </c:pt>
                <c:pt idx="2591">
                  <c:v>0.80110000000000003</c:v>
                </c:pt>
                <c:pt idx="2592">
                  <c:v>0.89649999999999996</c:v>
                </c:pt>
                <c:pt idx="2593">
                  <c:v>9.1115999999999993</c:v>
                </c:pt>
                <c:pt idx="2594">
                  <c:v>17.469899999999999</c:v>
                </c:pt>
                <c:pt idx="2595">
                  <c:v>15.2569</c:v>
                </c:pt>
                <c:pt idx="2596">
                  <c:v>0.74809999999999999</c:v>
                </c:pt>
                <c:pt idx="2597">
                  <c:v>0.79190000000000005</c:v>
                </c:pt>
                <c:pt idx="2598">
                  <c:v>0.95789999999999997</c:v>
                </c:pt>
                <c:pt idx="2599">
                  <c:v>7.3231000000000002</c:v>
                </c:pt>
                <c:pt idx="2600">
                  <c:v>9.0785999999999998</c:v>
                </c:pt>
                <c:pt idx="2601">
                  <c:v>9.1593999999999998</c:v>
                </c:pt>
                <c:pt idx="2602">
                  <c:v>0.79210000000000003</c:v>
                </c:pt>
                <c:pt idx="2603">
                  <c:v>18.3705</c:v>
                </c:pt>
                <c:pt idx="2604">
                  <c:v>39.815800000000003</c:v>
                </c:pt>
                <c:pt idx="2605">
                  <c:v>16.0322</c:v>
                </c:pt>
                <c:pt idx="2606">
                  <c:v>0.77290000000000003</c:v>
                </c:pt>
                <c:pt idx="2607">
                  <c:v>0.73299999999999998</c:v>
                </c:pt>
                <c:pt idx="2608">
                  <c:v>12.7509</c:v>
                </c:pt>
                <c:pt idx="2609">
                  <c:v>0.78180000000000005</c:v>
                </c:pt>
                <c:pt idx="2610">
                  <c:v>15.9778</c:v>
                </c:pt>
                <c:pt idx="2611">
                  <c:v>28.073699999999999</c:v>
                </c:pt>
                <c:pt idx="2612">
                  <c:v>20.126799999999999</c:v>
                </c:pt>
                <c:pt idx="2613">
                  <c:v>19.951499999999999</c:v>
                </c:pt>
                <c:pt idx="2614">
                  <c:v>8.9359000000000002</c:v>
                </c:pt>
                <c:pt idx="2615">
                  <c:v>14.3453</c:v>
                </c:pt>
                <c:pt idx="2616">
                  <c:v>0.8075</c:v>
                </c:pt>
                <c:pt idx="2617">
                  <c:v>0.82320000000000004</c:v>
                </c:pt>
                <c:pt idx="2618">
                  <c:v>3.1021999999999998</c:v>
                </c:pt>
                <c:pt idx="2619">
                  <c:v>23.5456</c:v>
                </c:pt>
                <c:pt idx="2620">
                  <c:v>0.79320000000000002</c:v>
                </c:pt>
                <c:pt idx="2621">
                  <c:v>13.9983</c:v>
                </c:pt>
                <c:pt idx="2622">
                  <c:v>8.9992000000000001</c:v>
                </c:pt>
                <c:pt idx="2623">
                  <c:v>10.1296</c:v>
                </c:pt>
                <c:pt idx="2624">
                  <c:v>13.6637</c:v>
                </c:pt>
                <c:pt idx="2625">
                  <c:v>2.1964999999999999</c:v>
                </c:pt>
                <c:pt idx="2626">
                  <c:v>9.01</c:v>
                </c:pt>
                <c:pt idx="2627">
                  <c:v>11.7194</c:v>
                </c:pt>
                <c:pt idx="2628">
                  <c:v>14.756500000000001</c:v>
                </c:pt>
                <c:pt idx="2629">
                  <c:v>0.72819999999999996</c:v>
                </c:pt>
                <c:pt idx="2630">
                  <c:v>0.75480000000000003</c:v>
                </c:pt>
                <c:pt idx="2631">
                  <c:v>0.69650000000000001</c:v>
                </c:pt>
                <c:pt idx="2632">
                  <c:v>5.2964000000000002</c:v>
                </c:pt>
                <c:pt idx="2633">
                  <c:v>11.9917</c:v>
                </c:pt>
                <c:pt idx="2634">
                  <c:v>12.654999999999999</c:v>
                </c:pt>
                <c:pt idx="2635">
                  <c:v>0.94420000000000004</c:v>
                </c:pt>
                <c:pt idx="2636">
                  <c:v>1.9971000000000001</c:v>
                </c:pt>
                <c:pt idx="2637">
                  <c:v>0.70069999999999999</c:v>
                </c:pt>
                <c:pt idx="2638">
                  <c:v>0.81879999999999997</c:v>
                </c:pt>
                <c:pt idx="2639">
                  <c:v>15.3446</c:v>
                </c:pt>
                <c:pt idx="2640">
                  <c:v>21.3749</c:v>
                </c:pt>
                <c:pt idx="2641">
                  <c:v>8.9033999999999995</c:v>
                </c:pt>
                <c:pt idx="2642">
                  <c:v>4.4420000000000002</c:v>
                </c:pt>
                <c:pt idx="2643">
                  <c:v>0.7621</c:v>
                </c:pt>
                <c:pt idx="2644">
                  <c:v>9.1577999999999999</c:v>
                </c:pt>
                <c:pt idx="2645">
                  <c:v>9.2550000000000008</c:v>
                </c:pt>
                <c:pt idx="2646">
                  <c:v>11.3705</c:v>
                </c:pt>
                <c:pt idx="2647">
                  <c:v>9.0892999999999997</c:v>
                </c:pt>
                <c:pt idx="2648">
                  <c:v>9.1492000000000004</c:v>
                </c:pt>
                <c:pt idx="2649">
                  <c:v>27.688199999999998</c:v>
                </c:pt>
                <c:pt idx="2650">
                  <c:v>19.556000000000001</c:v>
                </c:pt>
                <c:pt idx="2651">
                  <c:v>11.1463</c:v>
                </c:pt>
                <c:pt idx="2652">
                  <c:v>1.4835</c:v>
                </c:pt>
                <c:pt idx="2653">
                  <c:v>9.0367999999999995</c:v>
                </c:pt>
                <c:pt idx="2654">
                  <c:v>8.9617000000000004</c:v>
                </c:pt>
                <c:pt idx="2655">
                  <c:v>5.7451999999999996</c:v>
                </c:pt>
                <c:pt idx="2656">
                  <c:v>9.1325000000000003</c:v>
                </c:pt>
                <c:pt idx="2657">
                  <c:v>26.621200000000002</c:v>
                </c:pt>
                <c:pt idx="2658">
                  <c:v>30.2834</c:v>
                </c:pt>
                <c:pt idx="2659">
                  <c:v>8.141</c:v>
                </c:pt>
                <c:pt idx="2660">
                  <c:v>0.73370000000000002</c:v>
                </c:pt>
                <c:pt idx="2661">
                  <c:v>0.70330000000000004</c:v>
                </c:pt>
                <c:pt idx="2662">
                  <c:v>0.77339999999999998</c:v>
                </c:pt>
                <c:pt idx="2663">
                  <c:v>0.76949999999999996</c:v>
                </c:pt>
                <c:pt idx="2664">
                  <c:v>0.74829999999999997</c:v>
                </c:pt>
                <c:pt idx="2665">
                  <c:v>11.0436</c:v>
                </c:pt>
                <c:pt idx="2666">
                  <c:v>11.3201</c:v>
                </c:pt>
                <c:pt idx="2667">
                  <c:v>0.75470000000000004</c:v>
                </c:pt>
                <c:pt idx="2668">
                  <c:v>0.8619</c:v>
                </c:pt>
                <c:pt idx="2669">
                  <c:v>17.606200000000001</c:v>
                </c:pt>
                <c:pt idx="2670">
                  <c:v>30.514700000000001</c:v>
                </c:pt>
                <c:pt idx="2671">
                  <c:v>11.045400000000001</c:v>
                </c:pt>
                <c:pt idx="2672">
                  <c:v>0.70989999999999998</c:v>
                </c:pt>
                <c:pt idx="2673">
                  <c:v>0.82420000000000004</c:v>
                </c:pt>
                <c:pt idx="2674">
                  <c:v>0.91139999999999999</c:v>
                </c:pt>
                <c:pt idx="2675">
                  <c:v>21.751799999999999</c:v>
                </c:pt>
                <c:pt idx="2676">
                  <c:v>4.2991999999999999</c:v>
                </c:pt>
                <c:pt idx="2677">
                  <c:v>10.1219</c:v>
                </c:pt>
                <c:pt idx="2678">
                  <c:v>17.789000000000001</c:v>
                </c:pt>
                <c:pt idx="2679">
                  <c:v>23.646100000000001</c:v>
                </c:pt>
                <c:pt idx="2680">
                  <c:v>32.888800000000003</c:v>
                </c:pt>
                <c:pt idx="2681">
                  <c:v>7.8666999999999998</c:v>
                </c:pt>
                <c:pt idx="2682">
                  <c:v>0.78969999999999996</c:v>
                </c:pt>
                <c:pt idx="2683">
                  <c:v>9.6579999999999995</c:v>
                </c:pt>
                <c:pt idx="2684">
                  <c:v>9.3604000000000003</c:v>
                </c:pt>
                <c:pt idx="2685">
                  <c:v>14.558199999999999</c:v>
                </c:pt>
                <c:pt idx="2686">
                  <c:v>0.82799999999999996</c:v>
                </c:pt>
                <c:pt idx="2687">
                  <c:v>0.77500000000000002</c:v>
                </c:pt>
                <c:pt idx="2688">
                  <c:v>0.8659</c:v>
                </c:pt>
                <c:pt idx="2689">
                  <c:v>8.9731000000000005</c:v>
                </c:pt>
                <c:pt idx="2690">
                  <c:v>13.8409</c:v>
                </c:pt>
                <c:pt idx="2691">
                  <c:v>9.1037999999999997</c:v>
                </c:pt>
                <c:pt idx="2692">
                  <c:v>13.7654</c:v>
                </c:pt>
                <c:pt idx="2693">
                  <c:v>1.7194</c:v>
                </c:pt>
                <c:pt idx="2694">
                  <c:v>8.8992000000000004</c:v>
                </c:pt>
                <c:pt idx="2695">
                  <c:v>9.1212</c:v>
                </c:pt>
                <c:pt idx="2696">
                  <c:v>13.645099999999999</c:v>
                </c:pt>
                <c:pt idx="2697">
                  <c:v>9.1298999999999992</c:v>
                </c:pt>
                <c:pt idx="2698">
                  <c:v>14.012499999999999</c:v>
                </c:pt>
                <c:pt idx="2699">
                  <c:v>32.4617</c:v>
                </c:pt>
                <c:pt idx="2700">
                  <c:v>3.8555000000000001</c:v>
                </c:pt>
                <c:pt idx="2701">
                  <c:v>0.75229999999999997</c:v>
                </c:pt>
                <c:pt idx="2702">
                  <c:v>1.8863000000000001</c:v>
                </c:pt>
                <c:pt idx="2703">
                  <c:v>26.333600000000001</c:v>
                </c:pt>
                <c:pt idx="2704">
                  <c:v>0.8085</c:v>
                </c:pt>
                <c:pt idx="2705">
                  <c:v>0.7913</c:v>
                </c:pt>
                <c:pt idx="2706">
                  <c:v>2.6555</c:v>
                </c:pt>
                <c:pt idx="2707">
                  <c:v>1.8367</c:v>
                </c:pt>
                <c:pt idx="2708">
                  <c:v>0.87119999999999997</c:v>
                </c:pt>
                <c:pt idx="2709">
                  <c:v>0.83720000000000006</c:v>
                </c:pt>
                <c:pt idx="2710">
                  <c:v>0.8589</c:v>
                </c:pt>
                <c:pt idx="2711">
                  <c:v>9.2920999999999996</c:v>
                </c:pt>
                <c:pt idx="2712">
                  <c:v>22.179600000000001</c:v>
                </c:pt>
                <c:pt idx="2713">
                  <c:v>17.168800000000001</c:v>
                </c:pt>
                <c:pt idx="2714">
                  <c:v>19.016400000000001</c:v>
                </c:pt>
                <c:pt idx="2715">
                  <c:v>11.621499999999999</c:v>
                </c:pt>
                <c:pt idx="2716">
                  <c:v>0.80979999999999996</c:v>
                </c:pt>
                <c:pt idx="2717">
                  <c:v>0.68610000000000004</c:v>
                </c:pt>
                <c:pt idx="2718">
                  <c:v>0.86309999999999998</c:v>
                </c:pt>
                <c:pt idx="2719">
                  <c:v>0.72399999999999998</c:v>
                </c:pt>
                <c:pt idx="2720">
                  <c:v>9.0123999999999995</c:v>
                </c:pt>
                <c:pt idx="2721">
                  <c:v>8.9419000000000004</c:v>
                </c:pt>
                <c:pt idx="2722">
                  <c:v>2.0891999999999999</c:v>
                </c:pt>
                <c:pt idx="2723">
                  <c:v>2.8635000000000002</c:v>
                </c:pt>
                <c:pt idx="2724">
                  <c:v>8.9440000000000008</c:v>
                </c:pt>
                <c:pt idx="2725">
                  <c:v>16.3873</c:v>
                </c:pt>
                <c:pt idx="2726">
                  <c:v>11.6412</c:v>
                </c:pt>
                <c:pt idx="2727">
                  <c:v>2.2315999999999998</c:v>
                </c:pt>
                <c:pt idx="2728">
                  <c:v>22.4466</c:v>
                </c:pt>
                <c:pt idx="2729">
                  <c:v>17.447099999999999</c:v>
                </c:pt>
                <c:pt idx="2730">
                  <c:v>7.6086999999999998</c:v>
                </c:pt>
                <c:pt idx="2731">
                  <c:v>8.9385999999999992</c:v>
                </c:pt>
                <c:pt idx="2732">
                  <c:v>28.192499999999999</c:v>
                </c:pt>
                <c:pt idx="2733">
                  <c:v>21.844100000000001</c:v>
                </c:pt>
                <c:pt idx="2734">
                  <c:v>0.84930000000000005</c:v>
                </c:pt>
                <c:pt idx="2735">
                  <c:v>0.99629999999999996</c:v>
                </c:pt>
                <c:pt idx="2736">
                  <c:v>0.86070000000000002</c:v>
                </c:pt>
                <c:pt idx="2737">
                  <c:v>19.497199999999999</c:v>
                </c:pt>
                <c:pt idx="2738">
                  <c:v>0.81979999999999997</c:v>
                </c:pt>
                <c:pt idx="2739">
                  <c:v>15.4704</c:v>
                </c:pt>
                <c:pt idx="2740">
                  <c:v>11.546200000000001</c:v>
                </c:pt>
                <c:pt idx="2741">
                  <c:v>14.057</c:v>
                </c:pt>
                <c:pt idx="2742">
                  <c:v>0.83009999999999995</c:v>
                </c:pt>
                <c:pt idx="2743">
                  <c:v>0.68359999999999999</c:v>
                </c:pt>
                <c:pt idx="2744">
                  <c:v>1.6305000000000001</c:v>
                </c:pt>
                <c:pt idx="2745">
                  <c:v>0.73750000000000004</c:v>
                </c:pt>
                <c:pt idx="2746">
                  <c:v>9.8338000000000001</c:v>
                </c:pt>
                <c:pt idx="2747">
                  <c:v>10.004</c:v>
                </c:pt>
                <c:pt idx="2748">
                  <c:v>12.4056</c:v>
                </c:pt>
                <c:pt idx="2749">
                  <c:v>9.2791999999999994</c:v>
                </c:pt>
                <c:pt idx="2750">
                  <c:v>9.0276999999999994</c:v>
                </c:pt>
                <c:pt idx="2751">
                  <c:v>11.938599999999999</c:v>
                </c:pt>
                <c:pt idx="2752">
                  <c:v>17.738199999999999</c:v>
                </c:pt>
                <c:pt idx="2753">
                  <c:v>1.0654999999999999</c:v>
                </c:pt>
                <c:pt idx="2754">
                  <c:v>0.77190000000000003</c:v>
                </c:pt>
                <c:pt idx="2755">
                  <c:v>1.8208</c:v>
                </c:pt>
                <c:pt idx="2756">
                  <c:v>22.776</c:v>
                </c:pt>
                <c:pt idx="2757">
                  <c:v>17.297699999999999</c:v>
                </c:pt>
                <c:pt idx="2758">
                  <c:v>17.895900000000001</c:v>
                </c:pt>
                <c:pt idx="2759">
                  <c:v>19.2394</c:v>
                </c:pt>
                <c:pt idx="2760">
                  <c:v>8.4712999999999994</c:v>
                </c:pt>
                <c:pt idx="2761">
                  <c:v>21.227799999999998</c:v>
                </c:pt>
                <c:pt idx="2762">
                  <c:v>28.741599999999998</c:v>
                </c:pt>
                <c:pt idx="2763">
                  <c:v>0.84389999999999998</c:v>
                </c:pt>
                <c:pt idx="2764">
                  <c:v>0.87519999999999998</c:v>
                </c:pt>
                <c:pt idx="2765">
                  <c:v>0.7278</c:v>
                </c:pt>
                <c:pt idx="2766">
                  <c:v>8.9734999999999996</c:v>
                </c:pt>
                <c:pt idx="2767">
                  <c:v>17.420999999999999</c:v>
                </c:pt>
                <c:pt idx="2768">
                  <c:v>20.628</c:v>
                </c:pt>
                <c:pt idx="2769">
                  <c:v>0.78249999999999997</c:v>
                </c:pt>
                <c:pt idx="2770">
                  <c:v>0.84379999999999999</c:v>
                </c:pt>
                <c:pt idx="2771">
                  <c:v>0.90459999999999996</c:v>
                </c:pt>
                <c:pt idx="2772">
                  <c:v>9.1381999999999994</c:v>
                </c:pt>
                <c:pt idx="2773">
                  <c:v>14.649699999999999</c:v>
                </c:pt>
                <c:pt idx="2774">
                  <c:v>0.83240000000000003</c:v>
                </c:pt>
                <c:pt idx="2775">
                  <c:v>1.8912</c:v>
                </c:pt>
                <c:pt idx="2776">
                  <c:v>9.2009000000000007</c:v>
                </c:pt>
                <c:pt idx="2777">
                  <c:v>1.9188000000000001</c:v>
                </c:pt>
                <c:pt idx="2778">
                  <c:v>14.1823</c:v>
                </c:pt>
                <c:pt idx="2779">
                  <c:v>0.65880000000000005</c:v>
                </c:pt>
                <c:pt idx="2780">
                  <c:v>17.707799999999999</c:v>
                </c:pt>
                <c:pt idx="2781">
                  <c:v>17.454699999999999</c:v>
                </c:pt>
                <c:pt idx="2782">
                  <c:v>22.1904</c:v>
                </c:pt>
                <c:pt idx="2783">
                  <c:v>11.5433</c:v>
                </c:pt>
                <c:pt idx="2784">
                  <c:v>12.3398</c:v>
                </c:pt>
                <c:pt idx="2785">
                  <c:v>11.733599999999999</c:v>
                </c:pt>
                <c:pt idx="2786">
                  <c:v>9.1639999999999997</c:v>
                </c:pt>
                <c:pt idx="2787">
                  <c:v>9.4062000000000001</c:v>
                </c:pt>
                <c:pt idx="2788">
                  <c:v>0.70799999999999996</c:v>
                </c:pt>
                <c:pt idx="2789">
                  <c:v>3.8963999999999999</c:v>
                </c:pt>
                <c:pt idx="2790">
                  <c:v>9.1725999999999992</c:v>
                </c:pt>
                <c:pt idx="2791">
                  <c:v>1.9792000000000001</c:v>
                </c:pt>
                <c:pt idx="2792">
                  <c:v>16.809699999999999</c:v>
                </c:pt>
                <c:pt idx="2793">
                  <c:v>8.8780999999999999</c:v>
                </c:pt>
                <c:pt idx="2794">
                  <c:v>21.805900000000001</c:v>
                </c:pt>
                <c:pt idx="2795">
                  <c:v>21.662700000000001</c:v>
                </c:pt>
                <c:pt idx="2796">
                  <c:v>10.560600000000001</c:v>
                </c:pt>
                <c:pt idx="2797">
                  <c:v>0.67349999999999999</c:v>
                </c:pt>
                <c:pt idx="2798">
                  <c:v>0.81379999999999997</c:v>
                </c:pt>
                <c:pt idx="2799">
                  <c:v>0.74950000000000006</c:v>
                </c:pt>
                <c:pt idx="2800">
                  <c:v>1.2722</c:v>
                </c:pt>
                <c:pt idx="2801">
                  <c:v>0.89710000000000001</c:v>
                </c:pt>
                <c:pt idx="2802">
                  <c:v>14.444900000000001</c:v>
                </c:pt>
                <c:pt idx="2803">
                  <c:v>0.74529999999999996</c:v>
                </c:pt>
                <c:pt idx="2804">
                  <c:v>0.78449999999999998</c:v>
                </c:pt>
                <c:pt idx="2805">
                  <c:v>0.75360000000000005</c:v>
                </c:pt>
                <c:pt idx="2806">
                  <c:v>0.74150000000000005</c:v>
                </c:pt>
                <c:pt idx="2807">
                  <c:v>9.0731999999999999</c:v>
                </c:pt>
                <c:pt idx="2808">
                  <c:v>1.9787999999999999</c:v>
                </c:pt>
                <c:pt idx="2809">
                  <c:v>2.1276999999999999</c:v>
                </c:pt>
                <c:pt idx="2810">
                  <c:v>0.79430000000000001</c:v>
                </c:pt>
                <c:pt idx="2811">
                  <c:v>0.65810000000000002</c:v>
                </c:pt>
                <c:pt idx="2812">
                  <c:v>1.5429999999999999</c:v>
                </c:pt>
                <c:pt idx="2813">
                  <c:v>9.0875000000000004</c:v>
                </c:pt>
                <c:pt idx="2814">
                  <c:v>15.7654</c:v>
                </c:pt>
                <c:pt idx="2815">
                  <c:v>26.078399999999998</c:v>
                </c:pt>
                <c:pt idx="2816">
                  <c:v>32.153199999999998</c:v>
                </c:pt>
                <c:pt idx="2817">
                  <c:v>1.9298999999999999</c:v>
                </c:pt>
                <c:pt idx="2818">
                  <c:v>6.5738000000000003</c:v>
                </c:pt>
                <c:pt idx="2819">
                  <c:v>8.9314999999999998</c:v>
                </c:pt>
                <c:pt idx="2820">
                  <c:v>9.3893000000000004</c:v>
                </c:pt>
                <c:pt idx="2821">
                  <c:v>27.837499999999999</c:v>
                </c:pt>
                <c:pt idx="2822">
                  <c:v>1.2045999999999999</c:v>
                </c:pt>
                <c:pt idx="2823">
                  <c:v>19.109000000000002</c:v>
                </c:pt>
                <c:pt idx="2824">
                  <c:v>9.3223000000000003</c:v>
                </c:pt>
                <c:pt idx="2825">
                  <c:v>17.4085</c:v>
                </c:pt>
                <c:pt idx="2826">
                  <c:v>9.0131999999999994</c:v>
                </c:pt>
                <c:pt idx="2827">
                  <c:v>8.9483999999999995</c:v>
                </c:pt>
                <c:pt idx="2828">
                  <c:v>22.065899999999999</c:v>
                </c:pt>
                <c:pt idx="2829">
                  <c:v>0.71109999999999995</c:v>
                </c:pt>
                <c:pt idx="2830">
                  <c:v>20.509699999999999</c:v>
                </c:pt>
                <c:pt idx="2831">
                  <c:v>9.4855</c:v>
                </c:pt>
                <c:pt idx="2832">
                  <c:v>20.274100000000001</c:v>
                </c:pt>
                <c:pt idx="2833">
                  <c:v>9.2620000000000005</c:v>
                </c:pt>
                <c:pt idx="2834">
                  <c:v>1.0506</c:v>
                </c:pt>
                <c:pt idx="2835">
                  <c:v>12.7369</c:v>
                </c:pt>
                <c:pt idx="2836">
                  <c:v>0.68630000000000002</c:v>
                </c:pt>
                <c:pt idx="2837">
                  <c:v>14.8803</c:v>
                </c:pt>
                <c:pt idx="2838">
                  <c:v>0.96719999999999995</c:v>
                </c:pt>
                <c:pt idx="2839">
                  <c:v>2.5579999999999998</c:v>
                </c:pt>
                <c:pt idx="2840">
                  <c:v>1.1896</c:v>
                </c:pt>
                <c:pt idx="2841">
                  <c:v>0.73529999999999995</c:v>
                </c:pt>
                <c:pt idx="2842">
                  <c:v>0.80459999999999998</c:v>
                </c:pt>
                <c:pt idx="2843">
                  <c:v>0.73029999999999995</c:v>
                </c:pt>
                <c:pt idx="2844">
                  <c:v>14.676600000000001</c:v>
                </c:pt>
                <c:pt idx="2845">
                  <c:v>1.0326</c:v>
                </c:pt>
                <c:pt idx="2846">
                  <c:v>0.97319999999999995</c:v>
                </c:pt>
                <c:pt idx="2847">
                  <c:v>3.1103000000000001</c:v>
                </c:pt>
                <c:pt idx="2848">
                  <c:v>17.437000000000001</c:v>
                </c:pt>
                <c:pt idx="2849">
                  <c:v>19.534700000000001</c:v>
                </c:pt>
                <c:pt idx="2850">
                  <c:v>36.556600000000003</c:v>
                </c:pt>
                <c:pt idx="2851">
                  <c:v>7.1516000000000002</c:v>
                </c:pt>
                <c:pt idx="2852">
                  <c:v>13.0878</c:v>
                </c:pt>
                <c:pt idx="2853">
                  <c:v>0.69350000000000001</c:v>
                </c:pt>
                <c:pt idx="2854">
                  <c:v>3.0253000000000001</c:v>
                </c:pt>
                <c:pt idx="2855">
                  <c:v>9.1740999999999993</c:v>
                </c:pt>
                <c:pt idx="2856">
                  <c:v>8.9408999999999992</c:v>
                </c:pt>
                <c:pt idx="2857">
                  <c:v>0.82410000000000005</c:v>
                </c:pt>
                <c:pt idx="2858">
                  <c:v>8.9682999999999993</c:v>
                </c:pt>
                <c:pt idx="2859">
                  <c:v>24.376200000000001</c:v>
                </c:pt>
                <c:pt idx="2860">
                  <c:v>21.1921</c:v>
                </c:pt>
                <c:pt idx="2861">
                  <c:v>17.346499999999999</c:v>
                </c:pt>
                <c:pt idx="2862">
                  <c:v>22.536899999999999</c:v>
                </c:pt>
                <c:pt idx="2863">
                  <c:v>24.512699999999999</c:v>
                </c:pt>
                <c:pt idx="2864">
                  <c:v>4.8109000000000002</c:v>
                </c:pt>
                <c:pt idx="2865">
                  <c:v>8.9898000000000007</c:v>
                </c:pt>
                <c:pt idx="2866">
                  <c:v>10.647600000000001</c:v>
                </c:pt>
                <c:pt idx="2867">
                  <c:v>9.2792999999999992</c:v>
                </c:pt>
                <c:pt idx="2868">
                  <c:v>8.9908999999999999</c:v>
                </c:pt>
                <c:pt idx="2869">
                  <c:v>15.023199999999999</c:v>
                </c:pt>
                <c:pt idx="2870">
                  <c:v>7.1173999999999999</c:v>
                </c:pt>
                <c:pt idx="2871">
                  <c:v>0.72030000000000005</c:v>
                </c:pt>
                <c:pt idx="2872">
                  <c:v>0.89770000000000005</c:v>
                </c:pt>
                <c:pt idx="2873">
                  <c:v>0.73080000000000001</c:v>
                </c:pt>
                <c:pt idx="2874">
                  <c:v>0.80049999999999999</c:v>
                </c:pt>
                <c:pt idx="2875">
                  <c:v>1.0251999999999999</c:v>
                </c:pt>
                <c:pt idx="2876">
                  <c:v>0.71260000000000001</c:v>
                </c:pt>
                <c:pt idx="2877">
                  <c:v>0.74070000000000003</c:v>
                </c:pt>
                <c:pt idx="2878">
                  <c:v>0.90659999999999996</c:v>
                </c:pt>
                <c:pt idx="2879">
                  <c:v>0.85440000000000005</c:v>
                </c:pt>
                <c:pt idx="2880">
                  <c:v>13.513999999999999</c:v>
                </c:pt>
                <c:pt idx="2881">
                  <c:v>0.86660000000000004</c:v>
                </c:pt>
                <c:pt idx="2882">
                  <c:v>8.9876000000000005</c:v>
                </c:pt>
                <c:pt idx="2883">
                  <c:v>17.374500000000001</c:v>
                </c:pt>
                <c:pt idx="2884">
                  <c:v>14.501099999999999</c:v>
                </c:pt>
                <c:pt idx="2885">
                  <c:v>1.5918000000000001</c:v>
                </c:pt>
                <c:pt idx="2886">
                  <c:v>0.79400000000000004</c:v>
                </c:pt>
                <c:pt idx="2887">
                  <c:v>0.79059999999999997</c:v>
                </c:pt>
                <c:pt idx="2888">
                  <c:v>3.8252000000000002</c:v>
                </c:pt>
                <c:pt idx="2889">
                  <c:v>9.1417000000000002</c:v>
                </c:pt>
                <c:pt idx="2890">
                  <c:v>0.82110000000000005</c:v>
                </c:pt>
                <c:pt idx="2891">
                  <c:v>0.71050000000000002</c:v>
                </c:pt>
                <c:pt idx="2892">
                  <c:v>0.77449999999999997</c:v>
                </c:pt>
                <c:pt idx="2893">
                  <c:v>25.596599999999999</c:v>
                </c:pt>
                <c:pt idx="2894">
                  <c:v>39.193899999999999</c:v>
                </c:pt>
                <c:pt idx="2895">
                  <c:v>48.116300000000003</c:v>
                </c:pt>
                <c:pt idx="2896">
                  <c:v>30.095300000000002</c:v>
                </c:pt>
                <c:pt idx="2897">
                  <c:v>27.113900000000001</c:v>
                </c:pt>
                <c:pt idx="2898">
                  <c:v>9.1486999999999998</c:v>
                </c:pt>
                <c:pt idx="2899">
                  <c:v>1.5006999999999999</c:v>
                </c:pt>
                <c:pt idx="2900">
                  <c:v>9.7552000000000003</c:v>
                </c:pt>
                <c:pt idx="2901">
                  <c:v>8.9072999999999993</c:v>
                </c:pt>
                <c:pt idx="2902">
                  <c:v>12.099299999999999</c:v>
                </c:pt>
                <c:pt idx="2903">
                  <c:v>0.70830000000000004</c:v>
                </c:pt>
                <c:pt idx="2904">
                  <c:v>8.9672000000000001</c:v>
                </c:pt>
                <c:pt idx="2905">
                  <c:v>9.0765999999999991</c:v>
                </c:pt>
                <c:pt idx="2906">
                  <c:v>24.729900000000001</c:v>
                </c:pt>
                <c:pt idx="2907">
                  <c:v>0.91920000000000002</c:v>
                </c:pt>
                <c:pt idx="2908">
                  <c:v>0.77839999999999998</c:v>
                </c:pt>
                <c:pt idx="2909">
                  <c:v>0.76980000000000004</c:v>
                </c:pt>
                <c:pt idx="2910">
                  <c:v>14.6517</c:v>
                </c:pt>
                <c:pt idx="2911">
                  <c:v>0.80959999999999999</c:v>
                </c:pt>
                <c:pt idx="2912">
                  <c:v>0.82010000000000005</c:v>
                </c:pt>
                <c:pt idx="2913">
                  <c:v>0.78339999999999999</c:v>
                </c:pt>
                <c:pt idx="2914">
                  <c:v>0.7661</c:v>
                </c:pt>
                <c:pt idx="2915">
                  <c:v>1.0368999999999999</c:v>
                </c:pt>
                <c:pt idx="2916">
                  <c:v>8.9954000000000001</c:v>
                </c:pt>
                <c:pt idx="2917">
                  <c:v>21.784400000000002</c:v>
                </c:pt>
                <c:pt idx="2918">
                  <c:v>11.368600000000001</c:v>
                </c:pt>
                <c:pt idx="2919">
                  <c:v>14.686299999999999</c:v>
                </c:pt>
                <c:pt idx="2920">
                  <c:v>1.1763999999999999</c:v>
                </c:pt>
                <c:pt idx="2921">
                  <c:v>0.7137</c:v>
                </c:pt>
                <c:pt idx="2922">
                  <c:v>0.76859999999999995</c:v>
                </c:pt>
                <c:pt idx="2923">
                  <c:v>7.8002000000000002</c:v>
                </c:pt>
                <c:pt idx="2924">
                  <c:v>6.9396000000000004</c:v>
                </c:pt>
                <c:pt idx="2925">
                  <c:v>0.73809999999999998</c:v>
                </c:pt>
                <c:pt idx="2926">
                  <c:v>9.1950000000000003</c:v>
                </c:pt>
                <c:pt idx="2927">
                  <c:v>18.2286</c:v>
                </c:pt>
                <c:pt idx="2928">
                  <c:v>19.003599999999999</c:v>
                </c:pt>
                <c:pt idx="2929">
                  <c:v>30.348400000000002</c:v>
                </c:pt>
                <c:pt idx="2930">
                  <c:v>34.298299999999998</c:v>
                </c:pt>
                <c:pt idx="2931">
                  <c:v>17.643000000000001</c:v>
                </c:pt>
                <c:pt idx="2932">
                  <c:v>9.2296999999999993</c:v>
                </c:pt>
                <c:pt idx="2933">
                  <c:v>10.760400000000001</c:v>
                </c:pt>
                <c:pt idx="2934">
                  <c:v>21.068899999999999</c:v>
                </c:pt>
                <c:pt idx="2935">
                  <c:v>9.2167999999999992</c:v>
                </c:pt>
                <c:pt idx="2936">
                  <c:v>33.869799999999998</c:v>
                </c:pt>
                <c:pt idx="2937">
                  <c:v>24.507200000000001</c:v>
                </c:pt>
                <c:pt idx="2938">
                  <c:v>13.103300000000001</c:v>
                </c:pt>
                <c:pt idx="2939">
                  <c:v>29.753699999999998</c:v>
                </c:pt>
                <c:pt idx="2940">
                  <c:v>17.758900000000001</c:v>
                </c:pt>
                <c:pt idx="2941">
                  <c:v>17.488900000000001</c:v>
                </c:pt>
                <c:pt idx="2942">
                  <c:v>9.0457999999999998</c:v>
                </c:pt>
                <c:pt idx="2943">
                  <c:v>12.729699999999999</c:v>
                </c:pt>
                <c:pt idx="2944">
                  <c:v>10.779500000000001</c:v>
                </c:pt>
                <c:pt idx="2945">
                  <c:v>0.95720000000000005</c:v>
                </c:pt>
                <c:pt idx="2946">
                  <c:v>0.8619</c:v>
                </c:pt>
                <c:pt idx="2947">
                  <c:v>2.2570000000000001</c:v>
                </c:pt>
                <c:pt idx="2948">
                  <c:v>13.955399999999999</c:v>
                </c:pt>
                <c:pt idx="2949">
                  <c:v>2.6968000000000001</c:v>
                </c:pt>
                <c:pt idx="2950">
                  <c:v>8.9625000000000004</c:v>
                </c:pt>
                <c:pt idx="2951">
                  <c:v>15.351100000000001</c:v>
                </c:pt>
                <c:pt idx="2952">
                  <c:v>26.793900000000001</c:v>
                </c:pt>
                <c:pt idx="2953">
                  <c:v>9.0184999999999995</c:v>
                </c:pt>
                <c:pt idx="2954">
                  <c:v>3.8227000000000002</c:v>
                </c:pt>
                <c:pt idx="2955">
                  <c:v>1.2395</c:v>
                </c:pt>
                <c:pt idx="2956">
                  <c:v>2.3363</c:v>
                </c:pt>
                <c:pt idx="2957">
                  <c:v>0.82579999999999998</c:v>
                </c:pt>
                <c:pt idx="2958">
                  <c:v>0.90149999999999997</c:v>
                </c:pt>
                <c:pt idx="2959">
                  <c:v>2.5286</c:v>
                </c:pt>
                <c:pt idx="2960">
                  <c:v>1.3248</c:v>
                </c:pt>
                <c:pt idx="2961">
                  <c:v>9.3359000000000005</c:v>
                </c:pt>
                <c:pt idx="2962">
                  <c:v>8.9412000000000003</c:v>
                </c:pt>
                <c:pt idx="2963">
                  <c:v>8.9008000000000003</c:v>
                </c:pt>
                <c:pt idx="2964">
                  <c:v>8.3565000000000005</c:v>
                </c:pt>
                <c:pt idx="2965">
                  <c:v>14.110900000000001</c:v>
                </c:pt>
                <c:pt idx="2966">
                  <c:v>12.263199999999999</c:v>
                </c:pt>
                <c:pt idx="2967">
                  <c:v>17.610399999999998</c:v>
                </c:pt>
                <c:pt idx="2968">
                  <c:v>3.7715999999999998</c:v>
                </c:pt>
                <c:pt idx="2969">
                  <c:v>12.800800000000001</c:v>
                </c:pt>
                <c:pt idx="2970">
                  <c:v>16.979700000000001</c:v>
                </c:pt>
                <c:pt idx="2971">
                  <c:v>23.431699999999999</c:v>
                </c:pt>
                <c:pt idx="2972">
                  <c:v>18.301500000000001</c:v>
                </c:pt>
                <c:pt idx="2973">
                  <c:v>6.6803999999999997</c:v>
                </c:pt>
                <c:pt idx="2974">
                  <c:v>31.0718</c:v>
                </c:pt>
                <c:pt idx="2975">
                  <c:v>3.0367999999999999</c:v>
                </c:pt>
                <c:pt idx="2976">
                  <c:v>6.4207999999999998</c:v>
                </c:pt>
                <c:pt idx="2977">
                  <c:v>19.620799999999999</c:v>
                </c:pt>
                <c:pt idx="2978">
                  <c:v>20.618400000000001</c:v>
                </c:pt>
                <c:pt idx="2979">
                  <c:v>12.354900000000001</c:v>
                </c:pt>
                <c:pt idx="2980">
                  <c:v>14.024699999999999</c:v>
                </c:pt>
                <c:pt idx="2981">
                  <c:v>14.4338</c:v>
                </c:pt>
                <c:pt idx="2982">
                  <c:v>2.5710999999999999</c:v>
                </c:pt>
                <c:pt idx="2983">
                  <c:v>6.8779000000000003</c:v>
                </c:pt>
                <c:pt idx="2984">
                  <c:v>17.226099999999999</c:v>
                </c:pt>
                <c:pt idx="2985">
                  <c:v>16.440899999999999</c:v>
                </c:pt>
                <c:pt idx="2986">
                  <c:v>14.729100000000001</c:v>
                </c:pt>
                <c:pt idx="2987">
                  <c:v>3.3424999999999998</c:v>
                </c:pt>
                <c:pt idx="2988">
                  <c:v>3.2867000000000002</c:v>
                </c:pt>
                <c:pt idx="2989">
                  <c:v>3.5068999999999999</c:v>
                </c:pt>
                <c:pt idx="2990">
                  <c:v>17.1709</c:v>
                </c:pt>
                <c:pt idx="2991">
                  <c:v>3.1939000000000002</c:v>
                </c:pt>
                <c:pt idx="2992">
                  <c:v>12.119300000000001</c:v>
                </c:pt>
                <c:pt idx="2993">
                  <c:v>13.517200000000001</c:v>
                </c:pt>
                <c:pt idx="2994">
                  <c:v>14.8888</c:v>
                </c:pt>
                <c:pt idx="2995">
                  <c:v>7.4886999999999997</c:v>
                </c:pt>
                <c:pt idx="2996">
                  <c:v>17.407499999999999</c:v>
                </c:pt>
                <c:pt idx="2997">
                  <c:v>22.732299999999999</c:v>
                </c:pt>
                <c:pt idx="2998">
                  <c:v>29.096399999999999</c:v>
                </c:pt>
                <c:pt idx="2999">
                  <c:v>15.690899999999999</c:v>
                </c:pt>
                <c:pt idx="3000">
                  <c:v>14.8376</c:v>
                </c:pt>
                <c:pt idx="3001">
                  <c:v>27.569299999999998</c:v>
                </c:pt>
                <c:pt idx="3002">
                  <c:v>6.4104000000000001</c:v>
                </c:pt>
                <c:pt idx="3003">
                  <c:v>26.322099999999999</c:v>
                </c:pt>
                <c:pt idx="3004">
                  <c:v>34.976300000000002</c:v>
                </c:pt>
                <c:pt idx="3005">
                  <c:v>39.379399999999997</c:v>
                </c:pt>
                <c:pt idx="3006">
                  <c:v>37.615499999999997</c:v>
                </c:pt>
                <c:pt idx="3007">
                  <c:v>47.278399999999998</c:v>
                </c:pt>
                <c:pt idx="3008">
                  <c:v>27.229500000000002</c:v>
                </c:pt>
                <c:pt idx="3009">
                  <c:v>11.263999999999999</c:v>
                </c:pt>
                <c:pt idx="3010">
                  <c:v>6.4770000000000003</c:v>
                </c:pt>
                <c:pt idx="3011">
                  <c:v>18.339099999999998</c:v>
                </c:pt>
                <c:pt idx="3012">
                  <c:v>15.3185</c:v>
                </c:pt>
                <c:pt idx="3013">
                  <c:v>33.886099999999999</c:v>
                </c:pt>
                <c:pt idx="3014">
                  <c:v>20.919899999999998</c:v>
                </c:pt>
                <c:pt idx="3015">
                  <c:v>36.7044</c:v>
                </c:pt>
                <c:pt idx="3016">
                  <c:v>26.2805</c:v>
                </c:pt>
                <c:pt idx="3017">
                  <c:v>24.878799999999998</c:v>
                </c:pt>
                <c:pt idx="3018">
                  <c:v>14.5341</c:v>
                </c:pt>
                <c:pt idx="3019">
                  <c:v>28.738499999999998</c:v>
                </c:pt>
                <c:pt idx="3020">
                  <c:v>24.9712</c:v>
                </c:pt>
                <c:pt idx="3021">
                  <c:v>10.6043</c:v>
                </c:pt>
                <c:pt idx="3022">
                  <c:v>10.4826</c:v>
                </c:pt>
                <c:pt idx="3023">
                  <c:v>7.0964999999999998</c:v>
                </c:pt>
                <c:pt idx="3024">
                  <c:v>22.0016</c:v>
                </c:pt>
                <c:pt idx="3025">
                  <c:v>2.1751</c:v>
                </c:pt>
                <c:pt idx="3026">
                  <c:v>0.75339999999999996</c:v>
                </c:pt>
                <c:pt idx="3027">
                  <c:v>9.1069999999999993</c:v>
                </c:pt>
                <c:pt idx="3028">
                  <c:v>32.6663</c:v>
                </c:pt>
                <c:pt idx="3029">
                  <c:v>28.328800000000001</c:v>
                </c:pt>
                <c:pt idx="3030">
                  <c:v>11.8314</c:v>
                </c:pt>
                <c:pt idx="3031">
                  <c:v>14.726699999999999</c:v>
                </c:pt>
                <c:pt idx="3032">
                  <c:v>1.1949000000000001</c:v>
                </c:pt>
                <c:pt idx="3033">
                  <c:v>0.80959999999999999</c:v>
                </c:pt>
                <c:pt idx="3034">
                  <c:v>12.0366</c:v>
                </c:pt>
                <c:pt idx="3035">
                  <c:v>50.853099999999998</c:v>
                </c:pt>
                <c:pt idx="3036">
                  <c:v>35.1922</c:v>
                </c:pt>
                <c:pt idx="3037">
                  <c:v>0.80610000000000004</c:v>
                </c:pt>
                <c:pt idx="3038">
                  <c:v>0.86</c:v>
                </c:pt>
                <c:pt idx="3039">
                  <c:v>0.84230000000000005</c:v>
                </c:pt>
                <c:pt idx="3040">
                  <c:v>1.3606</c:v>
                </c:pt>
                <c:pt idx="3041">
                  <c:v>0.68730000000000002</c:v>
                </c:pt>
                <c:pt idx="3042">
                  <c:v>0.84589999999999999</c:v>
                </c:pt>
                <c:pt idx="3043">
                  <c:v>0.74809999999999999</c:v>
                </c:pt>
                <c:pt idx="3044">
                  <c:v>16.389299999999999</c:v>
                </c:pt>
                <c:pt idx="3045">
                  <c:v>26.0486</c:v>
                </c:pt>
                <c:pt idx="3046">
                  <c:v>29.554400000000001</c:v>
                </c:pt>
                <c:pt idx="3047">
                  <c:v>26.446100000000001</c:v>
                </c:pt>
                <c:pt idx="3048">
                  <c:v>0.85440000000000005</c:v>
                </c:pt>
                <c:pt idx="3049">
                  <c:v>0.73089999999999999</c:v>
                </c:pt>
                <c:pt idx="3050">
                  <c:v>9.5946999999999996</c:v>
                </c:pt>
                <c:pt idx="3051">
                  <c:v>17.239599999999999</c:v>
                </c:pt>
                <c:pt idx="3052">
                  <c:v>17.575199999999999</c:v>
                </c:pt>
                <c:pt idx="3053">
                  <c:v>17.011299999999999</c:v>
                </c:pt>
                <c:pt idx="3054">
                  <c:v>14.015700000000001</c:v>
                </c:pt>
                <c:pt idx="3055">
                  <c:v>0.99139999999999995</c:v>
                </c:pt>
                <c:pt idx="3056">
                  <c:v>9.2013999999999996</c:v>
                </c:pt>
                <c:pt idx="3057">
                  <c:v>26.372499999999999</c:v>
                </c:pt>
                <c:pt idx="3058">
                  <c:v>0.81530000000000002</c:v>
                </c:pt>
                <c:pt idx="3059">
                  <c:v>1.4641</c:v>
                </c:pt>
                <c:pt idx="3060">
                  <c:v>1.2385999999999999</c:v>
                </c:pt>
                <c:pt idx="3061">
                  <c:v>1.216</c:v>
                </c:pt>
                <c:pt idx="3062">
                  <c:v>13.7591</c:v>
                </c:pt>
                <c:pt idx="3063">
                  <c:v>21.320699999999999</c:v>
                </c:pt>
                <c:pt idx="3064">
                  <c:v>32.772100000000002</c:v>
                </c:pt>
                <c:pt idx="3065">
                  <c:v>9.0530000000000008</c:v>
                </c:pt>
                <c:pt idx="3066">
                  <c:v>0.86909999999999998</c:v>
                </c:pt>
                <c:pt idx="3067">
                  <c:v>0.80869999999999997</c:v>
                </c:pt>
                <c:pt idx="3068">
                  <c:v>2.5049000000000001</c:v>
                </c:pt>
                <c:pt idx="3069">
                  <c:v>14.9634</c:v>
                </c:pt>
                <c:pt idx="3070">
                  <c:v>0.84509999999999996</c:v>
                </c:pt>
                <c:pt idx="3071">
                  <c:v>0.6966</c:v>
                </c:pt>
                <c:pt idx="3072">
                  <c:v>14.494400000000001</c:v>
                </c:pt>
                <c:pt idx="3073">
                  <c:v>0.82889999999999997</c:v>
                </c:pt>
                <c:pt idx="3074">
                  <c:v>0.82540000000000002</c:v>
                </c:pt>
                <c:pt idx="3075">
                  <c:v>15.733700000000001</c:v>
                </c:pt>
                <c:pt idx="3076">
                  <c:v>14.7819</c:v>
                </c:pt>
                <c:pt idx="3077">
                  <c:v>9.9238999999999997</c:v>
                </c:pt>
                <c:pt idx="3078">
                  <c:v>7.1376999999999997</c:v>
                </c:pt>
                <c:pt idx="3079">
                  <c:v>3.5543999999999998</c:v>
                </c:pt>
                <c:pt idx="3080">
                  <c:v>1.1374</c:v>
                </c:pt>
                <c:pt idx="3081">
                  <c:v>5.7060000000000004</c:v>
                </c:pt>
                <c:pt idx="3082">
                  <c:v>9.1545000000000005</c:v>
                </c:pt>
                <c:pt idx="3083">
                  <c:v>8.9309999999999992</c:v>
                </c:pt>
                <c:pt idx="3084">
                  <c:v>2.9750000000000001</c:v>
                </c:pt>
                <c:pt idx="3085">
                  <c:v>6.7638999999999996</c:v>
                </c:pt>
                <c:pt idx="3086">
                  <c:v>11.4069</c:v>
                </c:pt>
                <c:pt idx="3087">
                  <c:v>11.1534</c:v>
                </c:pt>
                <c:pt idx="3088">
                  <c:v>22.539100000000001</c:v>
                </c:pt>
                <c:pt idx="3089">
                  <c:v>10.0054</c:v>
                </c:pt>
                <c:pt idx="3090">
                  <c:v>11.4169</c:v>
                </c:pt>
                <c:pt idx="3091">
                  <c:v>29.014800000000001</c:v>
                </c:pt>
                <c:pt idx="3092">
                  <c:v>12.931800000000001</c:v>
                </c:pt>
                <c:pt idx="3093">
                  <c:v>4.6573000000000002</c:v>
                </c:pt>
                <c:pt idx="3094">
                  <c:v>8.5833999999999993</c:v>
                </c:pt>
                <c:pt idx="3095">
                  <c:v>7.2811000000000003</c:v>
                </c:pt>
                <c:pt idx="3096">
                  <c:v>13.655900000000001</c:v>
                </c:pt>
                <c:pt idx="3097">
                  <c:v>8.9780999999999995</c:v>
                </c:pt>
                <c:pt idx="3098">
                  <c:v>0.83750000000000002</c:v>
                </c:pt>
                <c:pt idx="3099">
                  <c:v>9.3602000000000007</c:v>
                </c:pt>
                <c:pt idx="3100">
                  <c:v>16.671700000000001</c:v>
                </c:pt>
                <c:pt idx="3101">
                  <c:v>19.591100000000001</c:v>
                </c:pt>
                <c:pt idx="3102">
                  <c:v>21.5518</c:v>
                </c:pt>
                <c:pt idx="3103">
                  <c:v>26.641500000000001</c:v>
                </c:pt>
                <c:pt idx="3104">
                  <c:v>17.346900000000002</c:v>
                </c:pt>
                <c:pt idx="3105">
                  <c:v>2.0859000000000001</c:v>
                </c:pt>
                <c:pt idx="3106">
                  <c:v>0.77980000000000005</c:v>
                </c:pt>
                <c:pt idx="3107">
                  <c:v>0.91639999999999999</c:v>
                </c:pt>
                <c:pt idx="3108">
                  <c:v>0.82789999999999997</c:v>
                </c:pt>
                <c:pt idx="3109">
                  <c:v>9.1414000000000009</c:v>
                </c:pt>
                <c:pt idx="3110">
                  <c:v>7.1748000000000003</c:v>
                </c:pt>
                <c:pt idx="3111">
                  <c:v>0.81010000000000004</c:v>
                </c:pt>
                <c:pt idx="3112">
                  <c:v>0.84460000000000002</c:v>
                </c:pt>
                <c:pt idx="3113">
                  <c:v>0.83550000000000002</c:v>
                </c:pt>
                <c:pt idx="3114">
                  <c:v>0.83550000000000002</c:v>
                </c:pt>
                <c:pt idx="3115">
                  <c:v>0.93959999999999999</c:v>
                </c:pt>
                <c:pt idx="3116">
                  <c:v>2.9445000000000001</c:v>
                </c:pt>
                <c:pt idx="3117">
                  <c:v>9.1390999999999991</c:v>
                </c:pt>
                <c:pt idx="3118">
                  <c:v>9.0282999999999998</c:v>
                </c:pt>
                <c:pt idx="3119">
                  <c:v>32.738</c:v>
                </c:pt>
                <c:pt idx="3120">
                  <c:v>17.830300000000001</c:v>
                </c:pt>
                <c:pt idx="3121">
                  <c:v>28.0488</c:v>
                </c:pt>
                <c:pt idx="3122">
                  <c:v>33.2453</c:v>
                </c:pt>
                <c:pt idx="3123">
                  <c:v>5.9417</c:v>
                </c:pt>
                <c:pt idx="3124">
                  <c:v>23.448499999999999</c:v>
                </c:pt>
                <c:pt idx="3125">
                  <c:v>17.378499999999999</c:v>
                </c:pt>
                <c:pt idx="3126">
                  <c:v>17.491800000000001</c:v>
                </c:pt>
                <c:pt idx="3127">
                  <c:v>30.291799999999999</c:v>
                </c:pt>
                <c:pt idx="3128">
                  <c:v>10.088800000000001</c:v>
                </c:pt>
                <c:pt idx="3129">
                  <c:v>0.75060000000000004</c:v>
                </c:pt>
                <c:pt idx="3130">
                  <c:v>1.9048</c:v>
                </c:pt>
                <c:pt idx="3131">
                  <c:v>7.4164000000000003</c:v>
                </c:pt>
                <c:pt idx="3132">
                  <c:v>0.84599999999999997</c:v>
                </c:pt>
                <c:pt idx="3133">
                  <c:v>6.5833000000000004</c:v>
                </c:pt>
                <c:pt idx="3134">
                  <c:v>11.6389</c:v>
                </c:pt>
                <c:pt idx="3135">
                  <c:v>22.248200000000001</c:v>
                </c:pt>
                <c:pt idx="3136">
                  <c:v>0.83140000000000003</c:v>
                </c:pt>
                <c:pt idx="3137">
                  <c:v>5.9951999999999996</c:v>
                </c:pt>
                <c:pt idx="3138">
                  <c:v>17.644300000000001</c:v>
                </c:pt>
                <c:pt idx="3139">
                  <c:v>21.916899999999998</c:v>
                </c:pt>
                <c:pt idx="3140">
                  <c:v>14.1701</c:v>
                </c:pt>
                <c:pt idx="3141">
                  <c:v>0.79339999999999999</c:v>
                </c:pt>
                <c:pt idx="3142">
                  <c:v>13.4009</c:v>
                </c:pt>
                <c:pt idx="3143">
                  <c:v>0.78080000000000005</c:v>
                </c:pt>
                <c:pt idx="3144">
                  <c:v>0.84019999999999995</c:v>
                </c:pt>
                <c:pt idx="3145">
                  <c:v>0.74609999999999999</c:v>
                </c:pt>
                <c:pt idx="3146">
                  <c:v>0.7732</c:v>
                </c:pt>
                <c:pt idx="3147">
                  <c:v>0.71840000000000004</c:v>
                </c:pt>
                <c:pt idx="3148">
                  <c:v>6.3669000000000002</c:v>
                </c:pt>
                <c:pt idx="3149">
                  <c:v>13.9947</c:v>
                </c:pt>
                <c:pt idx="3150">
                  <c:v>0.77429999999999999</c:v>
                </c:pt>
                <c:pt idx="3151">
                  <c:v>0.79959999999999998</c:v>
                </c:pt>
                <c:pt idx="3152">
                  <c:v>14.324999999999999</c:v>
                </c:pt>
                <c:pt idx="3153">
                  <c:v>0.76959999999999995</c:v>
                </c:pt>
                <c:pt idx="3154">
                  <c:v>12.722099999999999</c:v>
                </c:pt>
                <c:pt idx="3155">
                  <c:v>1.0161</c:v>
                </c:pt>
                <c:pt idx="3156">
                  <c:v>9.1709999999999994</c:v>
                </c:pt>
                <c:pt idx="3157">
                  <c:v>24.7011</c:v>
                </c:pt>
                <c:pt idx="3158">
                  <c:v>44.376300000000001</c:v>
                </c:pt>
                <c:pt idx="3159">
                  <c:v>36.853999999999999</c:v>
                </c:pt>
                <c:pt idx="3160">
                  <c:v>26.258900000000001</c:v>
                </c:pt>
                <c:pt idx="3161">
                  <c:v>27.056799999999999</c:v>
                </c:pt>
                <c:pt idx="3162">
                  <c:v>20.0352</c:v>
                </c:pt>
                <c:pt idx="3163">
                  <c:v>11.7355</c:v>
                </c:pt>
                <c:pt idx="3164">
                  <c:v>0.78339999999999999</c:v>
                </c:pt>
                <c:pt idx="3165">
                  <c:v>0.85909999999999997</c:v>
                </c:pt>
                <c:pt idx="3166">
                  <c:v>0.83609999999999995</c:v>
                </c:pt>
                <c:pt idx="3167">
                  <c:v>0.76849999999999996</c:v>
                </c:pt>
                <c:pt idx="3168">
                  <c:v>0.79749999999999999</c:v>
                </c:pt>
                <c:pt idx="3169">
                  <c:v>2.4159999999999999</c:v>
                </c:pt>
                <c:pt idx="3170">
                  <c:v>11.7941</c:v>
                </c:pt>
                <c:pt idx="3171">
                  <c:v>8.9152000000000005</c:v>
                </c:pt>
                <c:pt idx="3172">
                  <c:v>5.2958999999999996</c:v>
                </c:pt>
                <c:pt idx="3173">
                  <c:v>10.1471</c:v>
                </c:pt>
                <c:pt idx="3174">
                  <c:v>9.1109000000000009</c:v>
                </c:pt>
                <c:pt idx="3175">
                  <c:v>20.0656</c:v>
                </c:pt>
                <c:pt idx="3176">
                  <c:v>18.9878</c:v>
                </c:pt>
                <c:pt idx="3177">
                  <c:v>7.0601000000000003</c:v>
                </c:pt>
                <c:pt idx="3178">
                  <c:v>10.0503</c:v>
                </c:pt>
                <c:pt idx="3179">
                  <c:v>13.605</c:v>
                </c:pt>
                <c:pt idx="3180">
                  <c:v>0.83809999999999996</c:v>
                </c:pt>
                <c:pt idx="3181">
                  <c:v>0.72070000000000001</c:v>
                </c:pt>
                <c:pt idx="3182">
                  <c:v>14.118399999999999</c:v>
                </c:pt>
                <c:pt idx="3183">
                  <c:v>11.615500000000001</c:v>
                </c:pt>
                <c:pt idx="3184">
                  <c:v>0.81259999999999999</c:v>
                </c:pt>
                <c:pt idx="3185">
                  <c:v>1.6011</c:v>
                </c:pt>
                <c:pt idx="3186">
                  <c:v>0.81220000000000003</c:v>
                </c:pt>
                <c:pt idx="3187">
                  <c:v>0.9355</c:v>
                </c:pt>
                <c:pt idx="3188">
                  <c:v>0.86180000000000001</c:v>
                </c:pt>
                <c:pt idx="3189">
                  <c:v>23.0702</c:v>
                </c:pt>
                <c:pt idx="3190">
                  <c:v>25.8935</c:v>
                </c:pt>
                <c:pt idx="3191">
                  <c:v>36.234000000000002</c:v>
                </c:pt>
                <c:pt idx="3192">
                  <c:v>37.426200000000001</c:v>
                </c:pt>
                <c:pt idx="3193">
                  <c:v>31.613299999999999</c:v>
                </c:pt>
                <c:pt idx="3194">
                  <c:v>35.168199999999999</c:v>
                </c:pt>
                <c:pt idx="3195">
                  <c:v>3.802</c:v>
                </c:pt>
                <c:pt idx="3196">
                  <c:v>0.77539999999999998</c:v>
                </c:pt>
                <c:pt idx="3197">
                  <c:v>9.2434999999999992</c:v>
                </c:pt>
                <c:pt idx="3198">
                  <c:v>9.2036999999999995</c:v>
                </c:pt>
                <c:pt idx="3199">
                  <c:v>12.2639</c:v>
                </c:pt>
                <c:pt idx="3200">
                  <c:v>0.81269999999999998</c:v>
                </c:pt>
                <c:pt idx="3201">
                  <c:v>0.81540000000000001</c:v>
                </c:pt>
                <c:pt idx="3202">
                  <c:v>1.0389999999999999</c:v>
                </c:pt>
                <c:pt idx="3203">
                  <c:v>0.85060000000000002</c:v>
                </c:pt>
                <c:pt idx="3204">
                  <c:v>0.79610000000000003</c:v>
                </c:pt>
                <c:pt idx="3205">
                  <c:v>0.81889999999999996</c:v>
                </c:pt>
                <c:pt idx="3206">
                  <c:v>14.7569</c:v>
                </c:pt>
                <c:pt idx="3207">
                  <c:v>9.1437000000000008</c:v>
                </c:pt>
                <c:pt idx="3208">
                  <c:v>9.0152999999999999</c:v>
                </c:pt>
                <c:pt idx="3209">
                  <c:v>11.54</c:v>
                </c:pt>
                <c:pt idx="3210">
                  <c:v>21.959499999999998</c:v>
                </c:pt>
                <c:pt idx="3211">
                  <c:v>10.1213</c:v>
                </c:pt>
                <c:pt idx="3212">
                  <c:v>23.271100000000001</c:v>
                </c:pt>
                <c:pt idx="3213">
                  <c:v>16.764399999999998</c:v>
                </c:pt>
                <c:pt idx="3214">
                  <c:v>0.83320000000000005</c:v>
                </c:pt>
                <c:pt idx="3215">
                  <c:v>1.0266999999999999</c:v>
                </c:pt>
                <c:pt idx="3216">
                  <c:v>0.71740000000000004</c:v>
                </c:pt>
                <c:pt idx="3217">
                  <c:v>3.4702000000000002</c:v>
                </c:pt>
                <c:pt idx="3218">
                  <c:v>13.927</c:v>
                </c:pt>
                <c:pt idx="3219">
                  <c:v>6.7858999999999998</c:v>
                </c:pt>
                <c:pt idx="3220">
                  <c:v>10.015000000000001</c:v>
                </c:pt>
                <c:pt idx="3221">
                  <c:v>6.9824999999999999</c:v>
                </c:pt>
                <c:pt idx="3222">
                  <c:v>0.92510000000000003</c:v>
                </c:pt>
                <c:pt idx="3223">
                  <c:v>0.92420000000000002</c:v>
                </c:pt>
                <c:pt idx="3224">
                  <c:v>0.81920000000000004</c:v>
                </c:pt>
                <c:pt idx="3225">
                  <c:v>0.74129999999999996</c:v>
                </c:pt>
                <c:pt idx="3226">
                  <c:v>17.462499999999999</c:v>
                </c:pt>
                <c:pt idx="3227">
                  <c:v>17.492599999999999</c:v>
                </c:pt>
                <c:pt idx="3228">
                  <c:v>18.492799999999999</c:v>
                </c:pt>
                <c:pt idx="3229">
                  <c:v>0.73970000000000002</c:v>
                </c:pt>
                <c:pt idx="3230">
                  <c:v>0.7873</c:v>
                </c:pt>
                <c:pt idx="3231">
                  <c:v>0.78669999999999995</c:v>
                </c:pt>
                <c:pt idx="3232">
                  <c:v>0.95960000000000001</c:v>
                </c:pt>
                <c:pt idx="3233">
                  <c:v>0.77059999999999995</c:v>
                </c:pt>
                <c:pt idx="3234">
                  <c:v>0.80700000000000005</c:v>
                </c:pt>
                <c:pt idx="3235">
                  <c:v>30.944400000000002</c:v>
                </c:pt>
                <c:pt idx="3236">
                  <c:v>21.822299999999998</c:v>
                </c:pt>
                <c:pt idx="3237">
                  <c:v>14.4247</c:v>
                </c:pt>
                <c:pt idx="3238">
                  <c:v>0.76680000000000004</c:v>
                </c:pt>
                <c:pt idx="3239">
                  <c:v>25.903300000000002</c:v>
                </c:pt>
                <c:pt idx="3240">
                  <c:v>1.9443999999999999</c:v>
                </c:pt>
                <c:pt idx="3241">
                  <c:v>1.4785999999999999</c:v>
                </c:pt>
                <c:pt idx="3242">
                  <c:v>14.959199999999999</c:v>
                </c:pt>
                <c:pt idx="3243">
                  <c:v>1.9605999999999999</c:v>
                </c:pt>
                <c:pt idx="3244">
                  <c:v>8.9939999999999998</c:v>
                </c:pt>
                <c:pt idx="3245">
                  <c:v>17.4314</c:v>
                </c:pt>
                <c:pt idx="3246">
                  <c:v>20.34</c:v>
                </c:pt>
                <c:pt idx="3247">
                  <c:v>22.456600000000002</c:v>
                </c:pt>
                <c:pt idx="3248">
                  <c:v>0.86699999999999999</c:v>
                </c:pt>
                <c:pt idx="3249">
                  <c:v>12.533099999999999</c:v>
                </c:pt>
                <c:pt idx="3250">
                  <c:v>0.98029999999999995</c:v>
                </c:pt>
                <c:pt idx="3251">
                  <c:v>2.9786000000000001</c:v>
                </c:pt>
                <c:pt idx="3252">
                  <c:v>0.80069999999999997</c:v>
                </c:pt>
                <c:pt idx="3253">
                  <c:v>0.79690000000000005</c:v>
                </c:pt>
                <c:pt idx="3254">
                  <c:v>0.96879999999999999</c:v>
                </c:pt>
                <c:pt idx="3255">
                  <c:v>1.0106999999999999</c:v>
                </c:pt>
                <c:pt idx="3256">
                  <c:v>0.85</c:v>
                </c:pt>
                <c:pt idx="3257">
                  <c:v>5.6317000000000004</c:v>
                </c:pt>
                <c:pt idx="3258">
                  <c:v>9.3132000000000001</c:v>
                </c:pt>
                <c:pt idx="3259">
                  <c:v>22.570799999999998</c:v>
                </c:pt>
                <c:pt idx="3260">
                  <c:v>9.0458999999999996</c:v>
                </c:pt>
                <c:pt idx="3261">
                  <c:v>8.9076000000000004</c:v>
                </c:pt>
                <c:pt idx="3262">
                  <c:v>18.573799999999999</c:v>
                </c:pt>
                <c:pt idx="3263">
                  <c:v>9.0739999999999998</c:v>
                </c:pt>
                <c:pt idx="3264">
                  <c:v>29.968800000000002</c:v>
                </c:pt>
                <c:pt idx="3265">
                  <c:v>8.9644999999999992</c:v>
                </c:pt>
                <c:pt idx="3266">
                  <c:v>10.1599</c:v>
                </c:pt>
                <c:pt idx="3267">
                  <c:v>0.79010000000000002</c:v>
                </c:pt>
                <c:pt idx="3268">
                  <c:v>1.3943000000000001</c:v>
                </c:pt>
                <c:pt idx="3269">
                  <c:v>1.9966999999999999</c:v>
                </c:pt>
                <c:pt idx="3270">
                  <c:v>0.79700000000000004</c:v>
                </c:pt>
                <c:pt idx="3271">
                  <c:v>0.77039999999999997</c:v>
                </c:pt>
                <c:pt idx="3272">
                  <c:v>1.3006</c:v>
                </c:pt>
                <c:pt idx="3273">
                  <c:v>1.9395</c:v>
                </c:pt>
                <c:pt idx="3274">
                  <c:v>21.926100000000002</c:v>
                </c:pt>
                <c:pt idx="3275">
                  <c:v>16.909500000000001</c:v>
                </c:pt>
                <c:pt idx="3276">
                  <c:v>6.1826999999999996</c:v>
                </c:pt>
                <c:pt idx="3277">
                  <c:v>10.057600000000001</c:v>
                </c:pt>
                <c:pt idx="3278">
                  <c:v>6.6398999999999999</c:v>
                </c:pt>
                <c:pt idx="3279">
                  <c:v>0.74409999999999998</c:v>
                </c:pt>
                <c:pt idx="3280">
                  <c:v>0.80810000000000004</c:v>
                </c:pt>
                <c:pt idx="3281">
                  <c:v>22.158200000000001</c:v>
                </c:pt>
                <c:pt idx="3282">
                  <c:v>17.357099999999999</c:v>
                </c:pt>
                <c:pt idx="3283">
                  <c:v>20.596800000000002</c:v>
                </c:pt>
                <c:pt idx="3284">
                  <c:v>21.1295</c:v>
                </c:pt>
                <c:pt idx="3285">
                  <c:v>0.76590000000000003</c:v>
                </c:pt>
                <c:pt idx="3286">
                  <c:v>22.843499999999999</c:v>
                </c:pt>
                <c:pt idx="3287">
                  <c:v>0.77149999999999996</c:v>
                </c:pt>
                <c:pt idx="3288">
                  <c:v>9.0510000000000002</c:v>
                </c:pt>
                <c:pt idx="3289">
                  <c:v>9.0106000000000002</c:v>
                </c:pt>
                <c:pt idx="3290">
                  <c:v>15.182600000000001</c:v>
                </c:pt>
                <c:pt idx="3291">
                  <c:v>0.85540000000000005</c:v>
                </c:pt>
                <c:pt idx="3292">
                  <c:v>21.857600000000001</c:v>
                </c:pt>
                <c:pt idx="3293">
                  <c:v>31.392399999999999</c:v>
                </c:pt>
                <c:pt idx="3294">
                  <c:v>17.300599999999999</c:v>
                </c:pt>
                <c:pt idx="3295">
                  <c:v>12.5825</c:v>
                </c:pt>
                <c:pt idx="3296">
                  <c:v>25.9556</c:v>
                </c:pt>
                <c:pt idx="3297">
                  <c:v>2.0032000000000001</c:v>
                </c:pt>
                <c:pt idx="3298">
                  <c:v>2.4081999999999999</c:v>
                </c:pt>
                <c:pt idx="3299">
                  <c:v>8.9634</c:v>
                </c:pt>
                <c:pt idx="3300">
                  <c:v>9.0467999999999993</c:v>
                </c:pt>
                <c:pt idx="3301">
                  <c:v>8.2708999999999993</c:v>
                </c:pt>
                <c:pt idx="3302">
                  <c:v>0.9143</c:v>
                </c:pt>
                <c:pt idx="3303">
                  <c:v>0.82769999999999999</c:v>
                </c:pt>
                <c:pt idx="3304">
                  <c:v>0.93020000000000003</c:v>
                </c:pt>
                <c:pt idx="3305">
                  <c:v>13.8996</c:v>
                </c:pt>
                <c:pt idx="3306">
                  <c:v>0.81889999999999996</c:v>
                </c:pt>
                <c:pt idx="3307">
                  <c:v>0.75960000000000005</c:v>
                </c:pt>
                <c:pt idx="3308">
                  <c:v>1.0364</c:v>
                </c:pt>
                <c:pt idx="3309">
                  <c:v>0.82899999999999996</c:v>
                </c:pt>
                <c:pt idx="3310">
                  <c:v>2.024</c:v>
                </c:pt>
                <c:pt idx="3311">
                  <c:v>0.75180000000000002</c:v>
                </c:pt>
                <c:pt idx="3312">
                  <c:v>8.5681999999999992</c:v>
                </c:pt>
                <c:pt idx="3313">
                  <c:v>9.0287000000000006</c:v>
                </c:pt>
                <c:pt idx="3314">
                  <c:v>11.0756</c:v>
                </c:pt>
                <c:pt idx="3315">
                  <c:v>0.77400000000000002</c:v>
                </c:pt>
                <c:pt idx="3316">
                  <c:v>9.6748999999999992</c:v>
                </c:pt>
                <c:pt idx="3317">
                  <c:v>15.3756</c:v>
                </c:pt>
                <c:pt idx="3318">
                  <c:v>0.87139999999999995</c:v>
                </c:pt>
                <c:pt idx="3319">
                  <c:v>9.0266000000000002</c:v>
                </c:pt>
                <c:pt idx="3320">
                  <c:v>17.543099999999999</c:v>
                </c:pt>
                <c:pt idx="3321">
                  <c:v>22.438800000000001</c:v>
                </c:pt>
                <c:pt idx="3322">
                  <c:v>27.0533</c:v>
                </c:pt>
                <c:pt idx="3323">
                  <c:v>0.77270000000000005</c:v>
                </c:pt>
                <c:pt idx="3324">
                  <c:v>2.1795</c:v>
                </c:pt>
                <c:pt idx="3325">
                  <c:v>0.85270000000000001</c:v>
                </c:pt>
                <c:pt idx="3326">
                  <c:v>9.0287000000000006</c:v>
                </c:pt>
                <c:pt idx="3327">
                  <c:v>34.824100000000001</c:v>
                </c:pt>
                <c:pt idx="3328">
                  <c:v>19.9255</c:v>
                </c:pt>
                <c:pt idx="3329">
                  <c:v>9.1722999999999999</c:v>
                </c:pt>
                <c:pt idx="3330">
                  <c:v>15.395</c:v>
                </c:pt>
                <c:pt idx="3331">
                  <c:v>1.1506000000000001</c:v>
                </c:pt>
                <c:pt idx="3332">
                  <c:v>0.9083</c:v>
                </c:pt>
                <c:pt idx="3333">
                  <c:v>0.80259999999999998</c:v>
                </c:pt>
                <c:pt idx="3334">
                  <c:v>0.92949999999999999</c:v>
                </c:pt>
                <c:pt idx="3335">
                  <c:v>9.3004999999999995</c:v>
                </c:pt>
                <c:pt idx="3336">
                  <c:v>11.1059</c:v>
                </c:pt>
                <c:pt idx="3337">
                  <c:v>29.032699999999998</c:v>
                </c:pt>
                <c:pt idx="3338">
                  <c:v>3.5709</c:v>
                </c:pt>
                <c:pt idx="3339">
                  <c:v>9.4746000000000006</c:v>
                </c:pt>
                <c:pt idx="3340">
                  <c:v>1.0522</c:v>
                </c:pt>
                <c:pt idx="3341">
                  <c:v>0.77700000000000002</c:v>
                </c:pt>
                <c:pt idx="3342">
                  <c:v>0.87009999999999998</c:v>
                </c:pt>
                <c:pt idx="3343">
                  <c:v>0.81789999999999996</c:v>
                </c:pt>
                <c:pt idx="3344">
                  <c:v>0.91610000000000003</c:v>
                </c:pt>
                <c:pt idx="3345">
                  <c:v>0.83720000000000006</c:v>
                </c:pt>
                <c:pt idx="3346">
                  <c:v>0.84260000000000002</c:v>
                </c:pt>
                <c:pt idx="3347">
                  <c:v>0.75790000000000002</c:v>
                </c:pt>
                <c:pt idx="3348">
                  <c:v>4.6940999999999997</c:v>
                </c:pt>
                <c:pt idx="3349">
                  <c:v>6.3646000000000003</c:v>
                </c:pt>
                <c:pt idx="3350">
                  <c:v>0.89990000000000003</c:v>
                </c:pt>
                <c:pt idx="3351">
                  <c:v>6.5122</c:v>
                </c:pt>
                <c:pt idx="3352">
                  <c:v>14.8399</c:v>
                </c:pt>
                <c:pt idx="3353">
                  <c:v>14.537800000000001</c:v>
                </c:pt>
                <c:pt idx="3354">
                  <c:v>17.7303</c:v>
                </c:pt>
                <c:pt idx="3355">
                  <c:v>29.0167</c:v>
                </c:pt>
                <c:pt idx="3356">
                  <c:v>9.1879000000000008</c:v>
                </c:pt>
                <c:pt idx="3357">
                  <c:v>11.647399999999999</c:v>
                </c:pt>
                <c:pt idx="3358">
                  <c:v>0.83430000000000004</c:v>
                </c:pt>
                <c:pt idx="3359">
                  <c:v>2.6810999999999998</c:v>
                </c:pt>
                <c:pt idx="3360">
                  <c:v>22.1358</c:v>
                </c:pt>
                <c:pt idx="3361">
                  <c:v>28.2956</c:v>
                </c:pt>
                <c:pt idx="3362">
                  <c:v>21.778300000000002</c:v>
                </c:pt>
                <c:pt idx="3363">
                  <c:v>9.9670000000000005</c:v>
                </c:pt>
                <c:pt idx="3364">
                  <c:v>2.1665000000000001</c:v>
                </c:pt>
                <c:pt idx="3365">
                  <c:v>2.5729000000000002</c:v>
                </c:pt>
                <c:pt idx="3366">
                  <c:v>0.77769999999999995</c:v>
                </c:pt>
                <c:pt idx="3367">
                  <c:v>1.9124000000000001</c:v>
                </c:pt>
                <c:pt idx="3368">
                  <c:v>3.6684999999999999</c:v>
                </c:pt>
                <c:pt idx="3369">
                  <c:v>11.309900000000001</c:v>
                </c:pt>
                <c:pt idx="3370">
                  <c:v>15.277699999999999</c:v>
                </c:pt>
                <c:pt idx="3371">
                  <c:v>9.1936999999999998</c:v>
                </c:pt>
                <c:pt idx="3372">
                  <c:v>9.0624000000000002</c:v>
                </c:pt>
                <c:pt idx="3373">
                  <c:v>26.725200000000001</c:v>
                </c:pt>
                <c:pt idx="3374">
                  <c:v>0.88039999999999996</c:v>
                </c:pt>
                <c:pt idx="3375">
                  <c:v>13.6561</c:v>
                </c:pt>
                <c:pt idx="3376">
                  <c:v>0.87060000000000004</c:v>
                </c:pt>
                <c:pt idx="3377">
                  <c:v>0.77759999999999996</c:v>
                </c:pt>
                <c:pt idx="3378">
                  <c:v>0.89029999999999998</c:v>
                </c:pt>
                <c:pt idx="3379">
                  <c:v>15.0176</c:v>
                </c:pt>
                <c:pt idx="3380">
                  <c:v>13.783300000000001</c:v>
                </c:pt>
                <c:pt idx="3381">
                  <c:v>18.095500000000001</c:v>
                </c:pt>
                <c:pt idx="3382">
                  <c:v>17.4831</c:v>
                </c:pt>
                <c:pt idx="3383">
                  <c:v>11.966799999999999</c:v>
                </c:pt>
                <c:pt idx="3384">
                  <c:v>3.3113000000000001</c:v>
                </c:pt>
                <c:pt idx="3385">
                  <c:v>0.98509999999999998</c:v>
                </c:pt>
                <c:pt idx="3386">
                  <c:v>14.8649</c:v>
                </c:pt>
                <c:pt idx="3387">
                  <c:v>0.75800000000000001</c:v>
                </c:pt>
                <c:pt idx="3388">
                  <c:v>0.94679999999999997</c:v>
                </c:pt>
                <c:pt idx="3389">
                  <c:v>9.0219000000000005</c:v>
                </c:pt>
                <c:pt idx="3390">
                  <c:v>39.418599999999998</c:v>
                </c:pt>
                <c:pt idx="3391">
                  <c:v>33.631399999999999</c:v>
                </c:pt>
                <c:pt idx="3392">
                  <c:v>20.921199999999999</c:v>
                </c:pt>
                <c:pt idx="3393">
                  <c:v>13.746499999999999</c:v>
                </c:pt>
                <c:pt idx="3394">
                  <c:v>0.86219999999999997</c:v>
                </c:pt>
                <c:pt idx="3395">
                  <c:v>18.736599999999999</c:v>
                </c:pt>
                <c:pt idx="3396">
                  <c:v>17.546600000000002</c:v>
                </c:pt>
                <c:pt idx="3397">
                  <c:v>17.315200000000001</c:v>
                </c:pt>
                <c:pt idx="3398">
                  <c:v>31.735399999999998</c:v>
                </c:pt>
                <c:pt idx="3399">
                  <c:v>0.81640000000000001</c:v>
                </c:pt>
                <c:pt idx="3400">
                  <c:v>5.7065000000000001</c:v>
                </c:pt>
                <c:pt idx="3401">
                  <c:v>9.1258999999999997</c:v>
                </c:pt>
                <c:pt idx="3402">
                  <c:v>10.9437</c:v>
                </c:pt>
                <c:pt idx="3403">
                  <c:v>1.0841000000000001</c:v>
                </c:pt>
                <c:pt idx="3404">
                  <c:v>0.91769999999999996</c:v>
                </c:pt>
                <c:pt idx="3405">
                  <c:v>0.82609999999999995</c:v>
                </c:pt>
                <c:pt idx="3406">
                  <c:v>0.81269999999999998</c:v>
                </c:pt>
                <c:pt idx="3407">
                  <c:v>0.76039999999999996</c:v>
                </c:pt>
                <c:pt idx="3408">
                  <c:v>17.6676</c:v>
                </c:pt>
                <c:pt idx="3409">
                  <c:v>22.1904</c:v>
                </c:pt>
                <c:pt idx="3410">
                  <c:v>9.8773999999999997</c:v>
                </c:pt>
                <c:pt idx="3411">
                  <c:v>0.70420000000000005</c:v>
                </c:pt>
                <c:pt idx="3412">
                  <c:v>0.94740000000000002</c:v>
                </c:pt>
                <c:pt idx="3413">
                  <c:v>0.70430000000000004</c:v>
                </c:pt>
                <c:pt idx="3414">
                  <c:v>0.83930000000000005</c:v>
                </c:pt>
                <c:pt idx="3415">
                  <c:v>3.3163999999999998</c:v>
                </c:pt>
                <c:pt idx="3416">
                  <c:v>1.0219</c:v>
                </c:pt>
                <c:pt idx="3417">
                  <c:v>0.84</c:v>
                </c:pt>
                <c:pt idx="3418">
                  <c:v>0.87350000000000005</c:v>
                </c:pt>
                <c:pt idx="3419">
                  <c:v>9.0297000000000001</c:v>
                </c:pt>
                <c:pt idx="3420">
                  <c:v>14.240600000000001</c:v>
                </c:pt>
                <c:pt idx="3421">
                  <c:v>8.8569999999999993</c:v>
                </c:pt>
                <c:pt idx="3422">
                  <c:v>9.2800999999999991</c:v>
                </c:pt>
                <c:pt idx="3423">
                  <c:v>0.73950000000000005</c:v>
                </c:pt>
                <c:pt idx="3424">
                  <c:v>0.75990000000000002</c:v>
                </c:pt>
                <c:pt idx="3425">
                  <c:v>14.460599999999999</c:v>
                </c:pt>
                <c:pt idx="3426">
                  <c:v>0.78369999999999995</c:v>
                </c:pt>
                <c:pt idx="3427">
                  <c:v>0.77929999999999999</c:v>
                </c:pt>
                <c:pt idx="3428">
                  <c:v>17.328700000000001</c:v>
                </c:pt>
                <c:pt idx="3429">
                  <c:v>32.777099999999997</c:v>
                </c:pt>
                <c:pt idx="3430">
                  <c:v>39.130000000000003</c:v>
                </c:pt>
                <c:pt idx="3431">
                  <c:v>17.3079</c:v>
                </c:pt>
                <c:pt idx="3432">
                  <c:v>26.744900000000001</c:v>
                </c:pt>
                <c:pt idx="3433">
                  <c:v>0.77790000000000004</c:v>
                </c:pt>
                <c:pt idx="3434">
                  <c:v>0.84150000000000003</c:v>
                </c:pt>
                <c:pt idx="3435">
                  <c:v>1.0053000000000001</c:v>
                </c:pt>
                <c:pt idx="3436">
                  <c:v>0.69210000000000005</c:v>
                </c:pt>
                <c:pt idx="3437">
                  <c:v>0.83240000000000003</c:v>
                </c:pt>
                <c:pt idx="3438">
                  <c:v>0.8488</c:v>
                </c:pt>
                <c:pt idx="3439">
                  <c:v>0.84040000000000004</c:v>
                </c:pt>
                <c:pt idx="3440">
                  <c:v>0.7802</c:v>
                </c:pt>
                <c:pt idx="3441">
                  <c:v>5.1341999999999999</c:v>
                </c:pt>
                <c:pt idx="3442">
                  <c:v>6.9203000000000001</c:v>
                </c:pt>
                <c:pt idx="3443">
                  <c:v>1.5203</c:v>
                </c:pt>
                <c:pt idx="3444">
                  <c:v>26.575900000000001</c:v>
                </c:pt>
                <c:pt idx="3445">
                  <c:v>0.79690000000000005</c:v>
                </c:pt>
                <c:pt idx="3446">
                  <c:v>22.854299999999999</c:v>
                </c:pt>
                <c:pt idx="3447">
                  <c:v>17.6417</c:v>
                </c:pt>
                <c:pt idx="3448">
                  <c:v>26.920400000000001</c:v>
                </c:pt>
                <c:pt idx="3449">
                  <c:v>0.87409999999999999</c:v>
                </c:pt>
                <c:pt idx="3450">
                  <c:v>0.73939999999999995</c:v>
                </c:pt>
                <c:pt idx="3451">
                  <c:v>0.77790000000000004</c:v>
                </c:pt>
                <c:pt idx="3452">
                  <c:v>11.7393</c:v>
                </c:pt>
                <c:pt idx="3453">
                  <c:v>0.86970000000000003</c:v>
                </c:pt>
                <c:pt idx="3454">
                  <c:v>0.86499999999999999</c:v>
                </c:pt>
                <c:pt idx="3455">
                  <c:v>2.9763000000000002</c:v>
                </c:pt>
                <c:pt idx="3456">
                  <c:v>1.9671000000000001</c:v>
                </c:pt>
                <c:pt idx="3457">
                  <c:v>0.88749999999999996</c:v>
                </c:pt>
                <c:pt idx="3458">
                  <c:v>1.054</c:v>
                </c:pt>
                <c:pt idx="3459">
                  <c:v>4.6874000000000002</c:v>
                </c:pt>
                <c:pt idx="3460">
                  <c:v>26.816199999999998</c:v>
                </c:pt>
                <c:pt idx="3461">
                  <c:v>0.81540000000000001</c:v>
                </c:pt>
                <c:pt idx="3462">
                  <c:v>0.89459999999999995</c:v>
                </c:pt>
                <c:pt idx="3463">
                  <c:v>13.994300000000001</c:v>
                </c:pt>
                <c:pt idx="3464">
                  <c:v>17.430099999999999</c:v>
                </c:pt>
                <c:pt idx="3465">
                  <c:v>27.4024</c:v>
                </c:pt>
                <c:pt idx="3466">
                  <c:v>40.838200000000001</c:v>
                </c:pt>
                <c:pt idx="3467">
                  <c:v>17.516999999999999</c:v>
                </c:pt>
                <c:pt idx="3468">
                  <c:v>17.366900000000001</c:v>
                </c:pt>
                <c:pt idx="3469">
                  <c:v>9.0130999999999997</c:v>
                </c:pt>
                <c:pt idx="3470">
                  <c:v>10.5829</c:v>
                </c:pt>
                <c:pt idx="3471">
                  <c:v>5.1688999999999998</c:v>
                </c:pt>
                <c:pt idx="3472">
                  <c:v>0.94750000000000001</c:v>
                </c:pt>
                <c:pt idx="3473">
                  <c:v>0.7843</c:v>
                </c:pt>
                <c:pt idx="3474">
                  <c:v>0.87219999999999998</c:v>
                </c:pt>
                <c:pt idx="3475">
                  <c:v>0.76019999999999999</c:v>
                </c:pt>
                <c:pt idx="3476">
                  <c:v>8.9947999999999997</c:v>
                </c:pt>
                <c:pt idx="3477">
                  <c:v>17.2667</c:v>
                </c:pt>
                <c:pt idx="3478">
                  <c:v>17.3215</c:v>
                </c:pt>
                <c:pt idx="3479">
                  <c:v>34.267400000000002</c:v>
                </c:pt>
                <c:pt idx="3480">
                  <c:v>20.526599999999998</c:v>
                </c:pt>
                <c:pt idx="3481">
                  <c:v>21.587299999999999</c:v>
                </c:pt>
                <c:pt idx="3482">
                  <c:v>18.227499999999999</c:v>
                </c:pt>
                <c:pt idx="3483">
                  <c:v>34.386200000000002</c:v>
                </c:pt>
                <c:pt idx="3484">
                  <c:v>26.136399999999998</c:v>
                </c:pt>
                <c:pt idx="3485">
                  <c:v>19.903099999999998</c:v>
                </c:pt>
                <c:pt idx="3486">
                  <c:v>5.0195999999999996</c:v>
                </c:pt>
                <c:pt idx="3487">
                  <c:v>12.072800000000001</c:v>
                </c:pt>
                <c:pt idx="3488">
                  <c:v>0.82179999999999997</c:v>
                </c:pt>
                <c:pt idx="3489">
                  <c:v>0.74490000000000001</c:v>
                </c:pt>
                <c:pt idx="3490">
                  <c:v>0.75600000000000001</c:v>
                </c:pt>
                <c:pt idx="3491">
                  <c:v>0.73629999999999995</c:v>
                </c:pt>
                <c:pt idx="3492">
                  <c:v>1.0212000000000001</c:v>
                </c:pt>
                <c:pt idx="3493">
                  <c:v>0.7429</c:v>
                </c:pt>
                <c:pt idx="3494">
                  <c:v>14.3337</c:v>
                </c:pt>
                <c:pt idx="3495">
                  <c:v>1.2547999999999999</c:v>
                </c:pt>
                <c:pt idx="3496">
                  <c:v>14.961499999999999</c:v>
                </c:pt>
                <c:pt idx="3497">
                  <c:v>7.0473999999999997</c:v>
                </c:pt>
                <c:pt idx="3498">
                  <c:v>9.4411000000000005</c:v>
                </c:pt>
                <c:pt idx="3499">
                  <c:v>19.9727</c:v>
                </c:pt>
                <c:pt idx="3500">
                  <c:v>38.205599999999997</c:v>
                </c:pt>
                <c:pt idx="3501">
                  <c:v>19.154199999999999</c:v>
                </c:pt>
                <c:pt idx="3502">
                  <c:v>15.9594</c:v>
                </c:pt>
                <c:pt idx="3503">
                  <c:v>0.90739999999999998</c:v>
                </c:pt>
                <c:pt idx="3504">
                  <c:v>9.2089999999999996</c:v>
                </c:pt>
                <c:pt idx="3505">
                  <c:v>10.0108</c:v>
                </c:pt>
                <c:pt idx="3506">
                  <c:v>24.451799999999999</c:v>
                </c:pt>
                <c:pt idx="3507">
                  <c:v>0.98550000000000004</c:v>
                </c:pt>
                <c:pt idx="3508">
                  <c:v>0.92830000000000001</c:v>
                </c:pt>
                <c:pt idx="3509">
                  <c:v>14.635199999999999</c:v>
                </c:pt>
                <c:pt idx="3510">
                  <c:v>0.81020000000000003</c:v>
                </c:pt>
                <c:pt idx="3511">
                  <c:v>0.72940000000000005</c:v>
                </c:pt>
                <c:pt idx="3512">
                  <c:v>1.0067999999999999</c:v>
                </c:pt>
                <c:pt idx="3513">
                  <c:v>22.517900000000001</c:v>
                </c:pt>
                <c:pt idx="3514">
                  <c:v>9.0769000000000002</c:v>
                </c:pt>
                <c:pt idx="3515">
                  <c:v>12.7843</c:v>
                </c:pt>
                <c:pt idx="3516">
                  <c:v>0.90810000000000002</c:v>
                </c:pt>
                <c:pt idx="3517">
                  <c:v>0.72950000000000004</c:v>
                </c:pt>
                <c:pt idx="3518">
                  <c:v>19.894200000000001</c:v>
                </c:pt>
                <c:pt idx="3519">
                  <c:v>12.462400000000001</c:v>
                </c:pt>
                <c:pt idx="3520">
                  <c:v>0.7722</c:v>
                </c:pt>
                <c:pt idx="3521">
                  <c:v>8.9163999999999994</c:v>
                </c:pt>
                <c:pt idx="3522">
                  <c:v>28.876100000000001</c:v>
                </c:pt>
                <c:pt idx="3523">
                  <c:v>28.2727</c:v>
                </c:pt>
                <c:pt idx="3524">
                  <c:v>22.371099999999998</c:v>
                </c:pt>
                <c:pt idx="3525">
                  <c:v>15.1738</c:v>
                </c:pt>
                <c:pt idx="3526">
                  <c:v>9.0627999999999993</c:v>
                </c:pt>
                <c:pt idx="3527">
                  <c:v>1.4375</c:v>
                </c:pt>
                <c:pt idx="3528">
                  <c:v>6.5292000000000003</c:v>
                </c:pt>
                <c:pt idx="3529">
                  <c:v>2.0762</c:v>
                </c:pt>
                <c:pt idx="3530">
                  <c:v>0.94069999999999998</c:v>
                </c:pt>
                <c:pt idx="3531">
                  <c:v>0.74929999999999997</c:v>
                </c:pt>
                <c:pt idx="3532">
                  <c:v>9.2149000000000001</c:v>
                </c:pt>
                <c:pt idx="3533">
                  <c:v>17.271899999999999</c:v>
                </c:pt>
                <c:pt idx="3534">
                  <c:v>17.3139</c:v>
                </c:pt>
                <c:pt idx="3535">
                  <c:v>17.114799999999999</c:v>
                </c:pt>
                <c:pt idx="3536">
                  <c:v>8.9823000000000004</c:v>
                </c:pt>
                <c:pt idx="3537">
                  <c:v>8.8933</c:v>
                </c:pt>
                <c:pt idx="3538">
                  <c:v>8.8004999999999995</c:v>
                </c:pt>
                <c:pt idx="3539">
                  <c:v>1.4618</c:v>
                </c:pt>
                <c:pt idx="3540">
                  <c:v>0.86499999999999999</c:v>
                </c:pt>
                <c:pt idx="3541">
                  <c:v>0.7762</c:v>
                </c:pt>
                <c:pt idx="3542">
                  <c:v>17.300999999999998</c:v>
                </c:pt>
                <c:pt idx="3543">
                  <c:v>18.301200000000001</c:v>
                </c:pt>
                <c:pt idx="3544">
                  <c:v>11.586499999999999</c:v>
                </c:pt>
                <c:pt idx="3545">
                  <c:v>0.75829999999999997</c:v>
                </c:pt>
                <c:pt idx="3546">
                  <c:v>14.4621</c:v>
                </c:pt>
                <c:pt idx="3547">
                  <c:v>0.70809999999999995</c:v>
                </c:pt>
                <c:pt idx="3548">
                  <c:v>0.8095</c:v>
                </c:pt>
                <c:pt idx="3549">
                  <c:v>11.6516</c:v>
                </c:pt>
                <c:pt idx="3550">
                  <c:v>0.77080000000000004</c:v>
                </c:pt>
                <c:pt idx="3551">
                  <c:v>0.8125</c:v>
                </c:pt>
                <c:pt idx="3552">
                  <c:v>0.85950000000000004</c:v>
                </c:pt>
                <c:pt idx="3553">
                  <c:v>0.97250000000000003</c:v>
                </c:pt>
                <c:pt idx="3554">
                  <c:v>0.83109999999999995</c:v>
                </c:pt>
                <c:pt idx="3555">
                  <c:v>0.98729999999999996</c:v>
                </c:pt>
                <c:pt idx="3556">
                  <c:v>4.3162000000000003</c:v>
                </c:pt>
                <c:pt idx="3557">
                  <c:v>15.348000000000001</c:v>
                </c:pt>
                <c:pt idx="3558">
                  <c:v>17.7973</c:v>
                </c:pt>
                <c:pt idx="3559">
                  <c:v>17.126300000000001</c:v>
                </c:pt>
                <c:pt idx="3560">
                  <c:v>0.84589999999999999</c:v>
                </c:pt>
                <c:pt idx="3561">
                  <c:v>0.70840000000000003</c:v>
                </c:pt>
                <c:pt idx="3562">
                  <c:v>8.9358000000000004</c:v>
                </c:pt>
                <c:pt idx="3563">
                  <c:v>9.1712000000000007</c:v>
                </c:pt>
                <c:pt idx="3564">
                  <c:v>3.9066999999999998</c:v>
                </c:pt>
                <c:pt idx="3565">
                  <c:v>9.5403000000000002</c:v>
                </c:pt>
                <c:pt idx="3566">
                  <c:v>17.549299999999999</c:v>
                </c:pt>
                <c:pt idx="3567">
                  <c:v>23.517099999999999</c:v>
                </c:pt>
                <c:pt idx="3568">
                  <c:v>9.1233000000000004</c:v>
                </c:pt>
                <c:pt idx="3569">
                  <c:v>11.2331</c:v>
                </c:pt>
                <c:pt idx="3570">
                  <c:v>0.8367</c:v>
                </c:pt>
                <c:pt idx="3571">
                  <c:v>2.2593999999999999</c:v>
                </c:pt>
                <c:pt idx="3572">
                  <c:v>9.1557999999999993</c:v>
                </c:pt>
                <c:pt idx="3573">
                  <c:v>10.928000000000001</c:v>
                </c:pt>
                <c:pt idx="3574">
                  <c:v>1.6584000000000001</c:v>
                </c:pt>
                <c:pt idx="3575">
                  <c:v>0.91749999999999998</c:v>
                </c:pt>
                <c:pt idx="3576">
                  <c:v>15.430300000000001</c:v>
                </c:pt>
                <c:pt idx="3577">
                  <c:v>0.80700000000000005</c:v>
                </c:pt>
                <c:pt idx="3578">
                  <c:v>0.84650000000000003</c:v>
                </c:pt>
                <c:pt idx="3579">
                  <c:v>9.0729000000000006</c:v>
                </c:pt>
                <c:pt idx="3580">
                  <c:v>9.0643999999999991</c:v>
                </c:pt>
                <c:pt idx="3581">
                  <c:v>14.896100000000001</c:v>
                </c:pt>
                <c:pt idx="3582">
                  <c:v>14.581200000000001</c:v>
                </c:pt>
                <c:pt idx="3583">
                  <c:v>1.0150999999999999</c:v>
                </c:pt>
                <c:pt idx="3584">
                  <c:v>1.5</c:v>
                </c:pt>
                <c:pt idx="3585">
                  <c:v>3.3132999999999999</c:v>
                </c:pt>
                <c:pt idx="3586">
                  <c:v>2.4089999999999998</c:v>
                </c:pt>
                <c:pt idx="3587">
                  <c:v>5.6771000000000003</c:v>
                </c:pt>
                <c:pt idx="3588">
                  <c:v>0.98119999999999996</c:v>
                </c:pt>
                <c:pt idx="3589">
                  <c:v>0.72650000000000003</c:v>
                </c:pt>
                <c:pt idx="3590">
                  <c:v>0.79630000000000001</c:v>
                </c:pt>
                <c:pt idx="3591">
                  <c:v>0.74070000000000003</c:v>
                </c:pt>
                <c:pt idx="3592">
                  <c:v>0.85199999999999998</c:v>
                </c:pt>
                <c:pt idx="3593">
                  <c:v>9.0048999999999992</c:v>
                </c:pt>
                <c:pt idx="3594">
                  <c:v>9.0716000000000001</c:v>
                </c:pt>
                <c:pt idx="3595">
                  <c:v>28.114599999999999</c:v>
                </c:pt>
                <c:pt idx="3596">
                  <c:v>0.80479999999999996</c:v>
                </c:pt>
                <c:pt idx="3597">
                  <c:v>2.6082000000000001</c:v>
                </c:pt>
                <c:pt idx="3598">
                  <c:v>14.6121</c:v>
                </c:pt>
                <c:pt idx="3599">
                  <c:v>0.80810000000000004</c:v>
                </c:pt>
                <c:pt idx="3600">
                  <c:v>18.7273</c:v>
                </c:pt>
                <c:pt idx="3601">
                  <c:v>17.4815</c:v>
                </c:pt>
                <c:pt idx="3602">
                  <c:v>18.616800000000001</c:v>
                </c:pt>
                <c:pt idx="3603">
                  <c:v>15.012499999999999</c:v>
                </c:pt>
                <c:pt idx="3604">
                  <c:v>8.3109000000000002</c:v>
                </c:pt>
                <c:pt idx="3605">
                  <c:v>27.782800000000002</c:v>
                </c:pt>
                <c:pt idx="3606">
                  <c:v>26.519500000000001</c:v>
                </c:pt>
                <c:pt idx="3607">
                  <c:v>17.806799999999999</c:v>
                </c:pt>
                <c:pt idx="3608">
                  <c:v>20.604700000000001</c:v>
                </c:pt>
                <c:pt idx="3609">
                  <c:v>7.7582000000000004</c:v>
                </c:pt>
                <c:pt idx="3610">
                  <c:v>12.224399999999999</c:v>
                </c:pt>
                <c:pt idx="3611">
                  <c:v>8.9902999999999995</c:v>
                </c:pt>
                <c:pt idx="3612">
                  <c:v>13.1701</c:v>
                </c:pt>
                <c:pt idx="3613">
                  <c:v>0.69020000000000004</c:v>
                </c:pt>
                <c:pt idx="3614">
                  <c:v>0.73089999999999999</c:v>
                </c:pt>
                <c:pt idx="3615">
                  <c:v>0.96530000000000005</c:v>
                </c:pt>
                <c:pt idx="3616">
                  <c:v>8.9398</c:v>
                </c:pt>
                <c:pt idx="3617">
                  <c:v>30.791</c:v>
                </c:pt>
                <c:pt idx="3618">
                  <c:v>41.639400000000002</c:v>
                </c:pt>
                <c:pt idx="3619">
                  <c:v>9.2716999999999992</c:v>
                </c:pt>
                <c:pt idx="3620">
                  <c:v>12.7182</c:v>
                </c:pt>
                <c:pt idx="3621">
                  <c:v>0.79920000000000002</c:v>
                </c:pt>
                <c:pt idx="3622">
                  <c:v>0.80210000000000004</c:v>
                </c:pt>
                <c:pt idx="3623">
                  <c:v>3.8687</c:v>
                </c:pt>
                <c:pt idx="3624">
                  <c:v>8.9779</c:v>
                </c:pt>
                <c:pt idx="3625">
                  <c:v>9.5383999999999993</c:v>
                </c:pt>
                <c:pt idx="3626">
                  <c:v>13.9108</c:v>
                </c:pt>
                <c:pt idx="3627">
                  <c:v>0.70840000000000003</c:v>
                </c:pt>
                <c:pt idx="3628">
                  <c:v>0.74970000000000003</c:v>
                </c:pt>
                <c:pt idx="3629">
                  <c:v>1.2959000000000001</c:v>
                </c:pt>
                <c:pt idx="3630">
                  <c:v>0.73919999999999997</c:v>
                </c:pt>
                <c:pt idx="3631">
                  <c:v>0.85070000000000001</c:v>
                </c:pt>
                <c:pt idx="3632">
                  <c:v>0.78280000000000005</c:v>
                </c:pt>
                <c:pt idx="3633">
                  <c:v>6.6702000000000004</c:v>
                </c:pt>
                <c:pt idx="3634">
                  <c:v>0.68730000000000002</c:v>
                </c:pt>
                <c:pt idx="3635">
                  <c:v>13.4297</c:v>
                </c:pt>
                <c:pt idx="3636">
                  <c:v>9.0676000000000005</c:v>
                </c:pt>
                <c:pt idx="3637">
                  <c:v>10.313499999999999</c:v>
                </c:pt>
                <c:pt idx="3638">
                  <c:v>0.7258</c:v>
                </c:pt>
                <c:pt idx="3639">
                  <c:v>9.3270999999999997</c:v>
                </c:pt>
                <c:pt idx="3640">
                  <c:v>0.77370000000000005</c:v>
                </c:pt>
                <c:pt idx="3641">
                  <c:v>9.1440000000000001</c:v>
                </c:pt>
                <c:pt idx="3642">
                  <c:v>9.0200999999999993</c:v>
                </c:pt>
                <c:pt idx="3643">
                  <c:v>9.6937999999999995</c:v>
                </c:pt>
                <c:pt idx="3644">
                  <c:v>9.2248000000000001</c:v>
                </c:pt>
                <c:pt idx="3645">
                  <c:v>11.295199999999999</c:v>
                </c:pt>
                <c:pt idx="3646">
                  <c:v>11.798400000000001</c:v>
                </c:pt>
                <c:pt idx="3647">
                  <c:v>17.437100000000001</c:v>
                </c:pt>
                <c:pt idx="3648">
                  <c:v>19.571100000000001</c:v>
                </c:pt>
                <c:pt idx="3649">
                  <c:v>15.211399999999999</c:v>
                </c:pt>
                <c:pt idx="3650">
                  <c:v>0.87090000000000001</c:v>
                </c:pt>
                <c:pt idx="3651">
                  <c:v>0.91239999999999999</c:v>
                </c:pt>
                <c:pt idx="3652">
                  <c:v>0.80710000000000004</c:v>
                </c:pt>
                <c:pt idx="3653">
                  <c:v>0.75029999999999997</c:v>
                </c:pt>
                <c:pt idx="3654">
                  <c:v>0.71020000000000005</c:v>
                </c:pt>
                <c:pt idx="3655">
                  <c:v>0.94669999999999999</c:v>
                </c:pt>
                <c:pt idx="3656">
                  <c:v>0.87629999999999997</c:v>
                </c:pt>
                <c:pt idx="3657">
                  <c:v>8.9202999999999992</c:v>
                </c:pt>
                <c:pt idx="3658">
                  <c:v>15.098800000000001</c:v>
                </c:pt>
                <c:pt idx="3659">
                  <c:v>6.7527999999999997</c:v>
                </c:pt>
                <c:pt idx="3660">
                  <c:v>0.72899999999999998</c:v>
                </c:pt>
                <c:pt idx="3661">
                  <c:v>0.80710000000000004</c:v>
                </c:pt>
                <c:pt idx="3662">
                  <c:v>5.3482000000000003</c:v>
                </c:pt>
                <c:pt idx="3663">
                  <c:v>8.9240999999999993</c:v>
                </c:pt>
                <c:pt idx="3664">
                  <c:v>11.343299999999999</c:v>
                </c:pt>
                <c:pt idx="3665">
                  <c:v>0.71260000000000001</c:v>
                </c:pt>
                <c:pt idx="3666">
                  <c:v>0.9284</c:v>
                </c:pt>
                <c:pt idx="3667">
                  <c:v>7.2957000000000001</c:v>
                </c:pt>
                <c:pt idx="3668">
                  <c:v>33.440800000000003</c:v>
                </c:pt>
                <c:pt idx="3669">
                  <c:v>8.8360000000000003</c:v>
                </c:pt>
                <c:pt idx="3670">
                  <c:v>34.965299999999999</c:v>
                </c:pt>
                <c:pt idx="3671">
                  <c:v>15.9716</c:v>
                </c:pt>
                <c:pt idx="3672">
                  <c:v>8.8633000000000006</c:v>
                </c:pt>
                <c:pt idx="3673">
                  <c:v>14.618600000000001</c:v>
                </c:pt>
                <c:pt idx="3674">
                  <c:v>0.69850000000000001</c:v>
                </c:pt>
                <c:pt idx="3675">
                  <c:v>6.7408000000000001</c:v>
                </c:pt>
                <c:pt idx="3676">
                  <c:v>0.84909999999999997</c:v>
                </c:pt>
                <c:pt idx="3677">
                  <c:v>0.70579999999999998</c:v>
                </c:pt>
                <c:pt idx="3678">
                  <c:v>0.74070000000000003</c:v>
                </c:pt>
                <c:pt idx="3679">
                  <c:v>16.753599999999999</c:v>
                </c:pt>
                <c:pt idx="3680">
                  <c:v>12.822100000000001</c:v>
                </c:pt>
                <c:pt idx="3681">
                  <c:v>17.470400000000001</c:v>
                </c:pt>
                <c:pt idx="3682">
                  <c:v>20.900600000000001</c:v>
                </c:pt>
                <c:pt idx="3683">
                  <c:v>0.92969999999999997</c:v>
                </c:pt>
                <c:pt idx="3684">
                  <c:v>0.73450000000000004</c:v>
                </c:pt>
                <c:pt idx="3685">
                  <c:v>1.3806</c:v>
                </c:pt>
                <c:pt idx="3686">
                  <c:v>23.438500000000001</c:v>
                </c:pt>
                <c:pt idx="3687">
                  <c:v>0.85919999999999996</c:v>
                </c:pt>
                <c:pt idx="3688">
                  <c:v>1.1069</c:v>
                </c:pt>
                <c:pt idx="3689">
                  <c:v>14.391299999999999</c:v>
                </c:pt>
                <c:pt idx="3690">
                  <c:v>9.2775999999999996</c:v>
                </c:pt>
                <c:pt idx="3691">
                  <c:v>1.1393</c:v>
                </c:pt>
                <c:pt idx="3692">
                  <c:v>0.88949999999999996</c:v>
                </c:pt>
                <c:pt idx="3693">
                  <c:v>0.91949999999999998</c:v>
                </c:pt>
                <c:pt idx="3694">
                  <c:v>15.3224</c:v>
                </c:pt>
                <c:pt idx="3695">
                  <c:v>8.9306000000000001</c:v>
                </c:pt>
                <c:pt idx="3696">
                  <c:v>25.584900000000001</c:v>
                </c:pt>
                <c:pt idx="3697">
                  <c:v>1.0958000000000001</c:v>
                </c:pt>
                <c:pt idx="3698">
                  <c:v>27.808199999999999</c:v>
                </c:pt>
                <c:pt idx="3699">
                  <c:v>1.6328</c:v>
                </c:pt>
                <c:pt idx="3700">
                  <c:v>0.82920000000000005</c:v>
                </c:pt>
                <c:pt idx="3701">
                  <c:v>3.3418999999999999</c:v>
                </c:pt>
                <c:pt idx="3702">
                  <c:v>9.0325000000000006</c:v>
                </c:pt>
                <c:pt idx="3703">
                  <c:v>21.4848</c:v>
                </c:pt>
                <c:pt idx="3704">
                  <c:v>18.701000000000001</c:v>
                </c:pt>
                <c:pt idx="3705">
                  <c:v>24.2011</c:v>
                </c:pt>
                <c:pt idx="3706">
                  <c:v>0.84140000000000004</c:v>
                </c:pt>
                <c:pt idx="3707">
                  <c:v>0.75670000000000004</c:v>
                </c:pt>
                <c:pt idx="3708">
                  <c:v>0.78810000000000002</c:v>
                </c:pt>
                <c:pt idx="3709">
                  <c:v>0.92079999999999995</c:v>
                </c:pt>
                <c:pt idx="3710">
                  <c:v>0.76429999999999998</c:v>
                </c:pt>
                <c:pt idx="3711">
                  <c:v>0.94820000000000004</c:v>
                </c:pt>
                <c:pt idx="3712">
                  <c:v>0.92720000000000002</c:v>
                </c:pt>
                <c:pt idx="3713">
                  <c:v>0.92390000000000005</c:v>
                </c:pt>
                <c:pt idx="3714">
                  <c:v>10.344799999999999</c:v>
                </c:pt>
                <c:pt idx="3715">
                  <c:v>9.6669</c:v>
                </c:pt>
                <c:pt idx="3716">
                  <c:v>15.2209</c:v>
                </c:pt>
                <c:pt idx="3717">
                  <c:v>23.511500000000002</c:v>
                </c:pt>
                <c:pt idx="3718">
                  <c:v>15.7182</c:v>
                </c:pt>
                <c:pt idx="3719">
                  <c:v>16.5518</c:v>
                </c:pt>
                <c:pt idx="3720">
                  <c:v>9.0001999999999995</c:v>
                </c:pt>
                <c:pt idx="3721">
                  <c:v>33.423400000000001</c:v>
                </c:pt>
                <c:pt idx="3722">
                  <c:v>6.6675000000000004</c:v>
                </c:pt>
                <c:pt idx="3723">
                  <c:v>0.88300000000000001</c:v>
                </c:pt>
                <c:pt idx="3724">
                  <c:v>0.93359999999999999</c:v>
                </c:pt>
                <c:pt idx="3725">
                  <c:v>9.3155000000000001</c:v>
                </c:pt>
                <c:pt idx="3726">
                  <c:v>9.7596000000000007</c:v>
                </c:pt>
                <c:pt idx="3727">
                  <c:v>0.75270000000000004</c:v>
                </c:pt>
                <c:pt idx="3728">
                  <c:v>11.743499999999999</c:v>
                </c:pt>
                <c:pt idx="3729">
                  <c:v>0.81640000000000001</c:v>
                </c:pt>
                <c:pt idx="3730">
                  <c:v>9.1957000000000004</c:v>
                </c:pt>
                <c:pt idx="3731">
                  <c:v>12.693300000000001</c:v>
                </c:pt>
                <c:pt idx="3732">
                  <c:v>0.91390000000000005</c:v>
                </c:pt>
                <c:pt idx="3733">
                  <c:v>0.77580000000000005</c:v>
                </c:pt>
                <c:pt idx="3734">
                  <c:v>0.91169999999999995</c:v>
                </c:pt>
                <c:pt idx="3735">
                  <c:v>1.1169</c:v>
                </c:pt>
                <c:pt idx="3736">
                  <c:v>9.3050999999999995</c:v>
                </c:pt>
                <c:pt idx="3737">
                  <c:v>9.2274999999999991</c:v>
                </c:pt>
                <c:pt idx="3738">
                  <c:v>10.293100000000001</c:v>
                </c:pt>
                <c:pt idx="3739">
                  <c:v>2.5392000000000001</c:v>
                </c:pt>
                <c:pt idx="3740">
                  <c:v>0.86329999999999996</c:v>
                </c:pt>
                <c:pt idx="3741">
                  <c:v>1.0196000000000001</c:v>
                </c:pt>
                <c:pt idx="3742">
                  <c:v>3.7823000000000002</c:v>
                </c:pt>
                <c:pt idx="3743">
                  <c:v>17.773399999999999</c:v>
                </c:pt>
                <c:pt idx="3744">
                  <c:v>0.9738</c:v>
                </c:pt>
                <c:pt idx="3745">
                  <c:v>1.0613999999999999</c:v>
                </c:pt>
                <c:pt idx="3746">
                  <c:v>1.0452999999999999</c:v>
                </c:pt>
                <c:pt idx="3747">
                  <c:v>0.95579999999999998</c:v>
                </c:pt>
                <c:pt idx="3748">
                  <c:v>0.80410000000000004</c:v>
                </c:pt>
                <c:pt idx="3749">
                  <c:v>1.7526999999999999</c:v>
                </c:pt>
                <c:pt idx="3750">
                  <c:v>0.74209999999999998</c:v>
                </c:pt>
                <c:pt idx="3751">
                  <c:v>0.70209999999999995</c:v>
                </c:pt>
                <c:pt idx="3752">
                  <c:v>11.8215</c:v>
                </c:pt>
                <c:pt idx="3753">
                  <c:v>0.71599999999999997</c:v>
                </c:pt>
                <c:pt idx="3754">
                  <c:v>22.115400000000001</c:v>
                </c:pt>
                <c:pt idx="3755">
                  <c:v>9.6707000000000001</c:v>
                </c:pt>
                <c:pt idx="3756">
                  <c:v>23.669799999999999</c:v>
                </c:pt>
                <c:pt idx="3757">
                  <c:v>0.7006</c:v>
                </c:pt>
                <c:pt idx="3758">
                  <c:v>26.358599999999999</c:v>
                </c:pt>
                <c:pt idx="3759">
                  <c:v>9.1121999999999996</c:v>
                </c:pt>
                <c:pt idx="3760">
                  <c:v>11.5639</c:v>
                </c:pt>
                <c:pt idx="3761">
                  <c:v>4.6363000000000003</c:v>
                </c:pt>
                <c:pt idx="3762">
                  <c:v>0.80030000000000001</c:v>
                </c:pt>
                <c:pt idx="3763">
                  <c:v>9.1801999999999992</c:v>
                </c:pt>
                <c:pt idx="3764">
                  <c:v>14.076499999999999</c:v>
                </c:pt>
                <c:pt idx="3765">
                  <c:v>1.2020999999999999</c:v>
                </c:pt>
                <c:pt idx="3766">
                  <c:v>0.86129999999999995</c:v>
                </c:pt>
                <c:pt idx="3767">
                  <c:v>0.65900000000000003</c:v>
                </c:pt>
                <c:pt idx="3768">
                  <c:v>0.84240000000000004</c:v>
                </c:pt>
                <c:pt idx="3769">
                  <c:v>0.73860000000000003</c:v>
                </c:pt>
                <c:pt idx="3770">
                  <c:v>9.2530999999999999</c:v>
                </c:pt>
                <c:pt idx="3771">
                  <c:v>9.2423000000000002</c:v>
                </c:pt>
                <c:pt idx="3772">
                  <c:v>9.3505000000000003</c:v>
                </c:pt>
                <c:pt idx="3773">
                  <c:v>0.87609999999999999</c:v>
                </c:pt>
                <c:pt idx="3774">
                  <c:v>0.95569999999999999</c:v>
                </c:pt>
                <c:pt idx="3775">
                  <c:v>14.4931</c:v>
                </c:pt>
                <c:pt idx="3776">
                  <c:v>0.9708</c:v>
                </c:pt>
                <c:pt idx="3777">
                  <c:v>1.0222</c:v>
                </c:pt>
                <c:pt idx="3778">
                  <c:v>0.9476</c:v>
                </c:pt>
                <c:pt idx="3779">
                  <c:v>0.92769999999999997</c:v>
                </c:pt>
                <c:pt idx="3780">
                  <c:v>0.96450000000000002</c:v>
                </c:pt>
                <c:pt idx="3781">
                  <c:v>11.0906</c:v>
                </c:pt>
                <c:pt idx="3782">
                  <c:v>14.058</c:v>
                </c:pt>
                <c:pt idx="3783">
                  <c:v>3.4178000000000002</c:v>
                </c:pt>
                <c:pt idx="3784">
                  <c:v>15.079499999999999</c:v>
                </c:pt>
                <c:pt idx="3785">
                  <c:v>0.68899999999999995</c:v>
                </c:pt>
                <c:pt idx="3786">
                  <c:v>0.89959999999999996</c:v>
                </c:pt>
                <c:pt idx="3787">
                  <c:v>0.79339999999999999</c:v>
                </c:pt>
                <c:pt idx="3788">
                  <c:v>0.85599999999999998</c:v>
                </c:pt>
                <c:pt idx="3789">
                  <c:v>8.9762000000000004</c:v>
                </c:pt>
                <c:pt idx="3790">
                  <c:v>6.2960000000000003</c:v>
                </c:pt>
                <c:pt idx="3791">
                  <c:v>9.5719999999999992</c:v>
                </c:pt>
                <c:pt idx="3792">
                  <c:v>9.7034000000000002</c:v>
                </c:pt>
                <c:pt idx="3793">
                  <c:v>0.86460000000000004</c:v>
                </c:pt>
                <c:pt idx="3794">
                  <c:v>3.8260999999999998</c:v>
                </c:pt>
                <c:pt idx="3795">
                  <c:v>1.1354</c:v>
                </c:pt>
                <c:pt idx="3796">
                  <c:v>1.7587999999999999</c:v>
                </c:pt>
                <c:pt idx="3797">
                  <c:v>9.2644000000000002</c:v>
                </c:pt>
                <c:pt idx="3798">
                  <c:v>9.3264999999999993</c:v>
                </c:pt>
                <c:pt idx="3799">
                  <c:v>0.7127</c:v>
                </c:pt>
                <c:pt idx="3800">
                  <c:v>0.76570000000000005</c:v>
                </c:pt>
                <c:pt idx="3801">
                  <c:v>0.75739999999999996</c:v>
                </c:pt>
                <c:pt idx="3802">
                  <c:v>0.8175</c:v>
                </c:pt>
                <c:pt idx="3803">
                  <c:v>9.4421999999999997</c:v>
                </c:pt>
                <c:pt idx="3804">
                  <c:v>22.073</c:v>
                </c:pt>
                <c:pt idx="3805">
                  <c:v>9.0633999999999997</c:v>
                </c:pt>
                <c:pt idx="3806">
                  <c:v>11.941000000000001</c:v>
                </c:pt>
                <c:pt idx="3807">
                  <c:v>0.74339999999999995</c:v>
                </c:pt>
                <c:pt idx="3808">
                  <c:v>0.76670000000000005</c:v>
                </c:pt>
                <c:pt idx="3809">
                  <c:v>0.87790000000000001</c:v>
                </c:pt>
                <c:pt idx="3810">
                  <c:v>0.89319999999999999</c:v>
                </c:pt>
                <c:pt idx="3811">
                  <c:v>1.0823</c:v>
                </c:pt>
                <c:pt idx="3812">
                  <c:v>0.91849999999999998</c:v>
                </c:pt>
                <c:pt idx="3813">
                  <c:v>0.79649999999999999</c:v>
                </c:pt>
                <c:pt idx="3814">
                  <c:v>13.598699999999999</c:v>
                </c:pt>
                <c:pt idx="3815">
                  <c:v>2.4510000000000001</c:v>
                </c:pt>
                <c:pt idx="3816">
                  <c:v>0.81540000000000001</c:v>
                </c:pt>
                <c:pt idx="3817">
                  <c:v>0.89100000000000001</c:v>
                </c:pt>
                <c:pt idx="3818">
                  <c:v>0.86890000000000001</c:v>
                </c:pt>
                <c:pt idx="3819">
                  <c:v>15.0875</c:v>
                </c:pt>
                <c:pt idx="3820">
                  <c:v>4.0064000000000002</c:v>
                </c:pt>
                <c:pt idx="3821">
                  <c:v>0.86909999999999998</c:v>
                </c:pt>
                <c:pt idx="3822">
                  <c:v>0.89149999999999996</c:v>
                </c:pt>
                <c:pt idx="3823">
                  <c:v>27.491199999999999</c:v>
                </c:pt>
                <c:pt idx="3824">
                  <c:v>12.4155</c:v>
                </c:pt>
                <c:pt idx="3825">
                  <c:v>5.0307000000000004</c:v>
                </c:pt>
                <c:pt idx="3826">
                  <c:v>17.6309</c:v>
                </c:pt>
                <c:pt idx="3827">
                  <c:v>17.317299999999999</c:v>
                </c:pt>
                <c:pt idx="3828">
                  <c:v>30.0777</c:v>
                </c:pt>
                <c:pt idx="3829">
                  <c:v>0.86380000000000001</c:v>
                </c:pt>
                <c:pt idx="3830">
                  <c:v>1.0443</c:v>
                </c:pt>
                <c:pt idx="3831">
                  <c:v>0.86729999999999996</c:v>
                </c:pt>
                <c:pt idx="3832">
                  <c:v>14.588100000000001</c:v>
                </c:pt>
                <c:pt idx="3833">
                  <c:v>0.85189999999999999</c:v>
                </c:pt>
                <c:pt idx="3834">
                  <c:v>0.94279999999999997</c:v>
                </c:pt>
                <c:pt idx="3835">
                  <c:v>0.99399999999999999</c:v>
                </c:pt>
                <c:pt idx="3836">
                  <c:v>9.6059999999999999</c:v>
                </c:pt>
                <c:pt idx="3837">
                  <c:v>24.253399999999999</c:v>
                </c:pt>
                <c:pt idx="3838">
                  <c:v>18.883800000000001</c:v>
                </c:pt>
                <c:pt idx="3839">
                  <c:v>9.3984000000000005</c:v>
                </c:pt>
                <c:pt idx="3840">
                  <c:v>14.6143</c:v>
                </c:pt>
                <c:pt idx="3841">
                  <c:v>0.83109999999999995</c:v>
                </c:pt>
                <c:pt idx="3842">
                  <c:v>9.0404999999999998</c:v>
                </c:pt>
                <c:pt idx="3843">
                  <c:v>12.577199999999999</c:v>
                </c:pt>
                <c:pt idx="3844">
                  <c:v>5.1258999999999997</c:v>
                </c:pt>
                <c:pt idx="3845">
                  <c:v>9.0928000000000004</c:v>
                </c:pt>
                <c:pt idx="3846">
                  <c:v>10.446899999999999</c:v>
                </c:pt>
                <c:pt idx="3847">
                  <c:v>5.1627000000000001</c:v>
                </c:pt>
                <c:pt idx="3848">
                  <c:v>1.8818999999999999</c:v>
                </c:pt>
                <c:pt idx="3849">
                  <c:v>1.1675</c:v>
                </c:pt>
                <c:pt idx="3850">
                  <c:v>0.90820000000000001</c:v>
                </c:pt>
                <c:pt idx="3851">
                  <c:v>1.6474</c:v>
                </c:pt>
                <c:pt idx="3852">
                  <c:v>0.75600000000000001</c:v>
                </c:pt>
                <c:pt idx="3853">
                  <c:v>2.7980999999999998</c:v>
                </c:pt>
                <c:pt idx="3854">
                  <c:v>1.9593</c:v>
                </c:pt>
                <c:pt idx="3855">
                  <c:v>5.4146000000000001</c:v>
                </c:pt>
                <c:pt idx="3856">
                  <c:v>15.1693</c:v>
                </c:pt>
                <c:pt idx="3857">
                  <c:v>10.7094</c:v>
                </c:pt>
                <c:pt idx="3858">
                  <c:v>8.4415999999999993</c:v>
                </c:pt>
                <c:pt idx="3859">
                  <c:v>1.48</c:v>
                </c:pt>
                <c:pt idx="3860">
                  <c:v>13.762499999999999</c:v>
                </c:pt>
                <c:pt idx="3861">
                  <c:v>0.88729999999999998</c:v>
                </c:pt>
                <c:pt idx="3862">
                  <c:v>19.4039</c:v>
                </c:pt>
                <c:pt idx="3863">
                  <c:v>9.0952000000000002</c:v>
                </c:pt>
                <c:pt idx="3864">
                  <c:v>12.0837</c:v>
                </c:pt>
                <c:pt idx="3865">
                  <c:v>8.9163999999999994</c:v>
                </c:pt>
                <c:pt idx="3866">
                  <c:v>19.436399999999999</c:v>
                </c:pt>
                <c:pt idx="3867">
                  <c:v>23.010100000000001</c:v>
                </c:pt>
                <c:pt idx="3868">
                  <c:v>0.81540000000000001</c:v>
                </c:pt>
                <c:pt idx="3869">
                  <c:v>0.69879999999999998</c:v>
                </c:pt>
                <c:pt idx="3870">
                  <c:v>14.2194</c:v>
                </c:pt>
                <c:pt idx="3871">
                  <c:v>0.76770000000000005</c:v>
                </c:pt>
                <c:pt idx="3872">
                  <c:v>10.5395</c:v>
                </c:pt>
                <c:pt idx="3873">
                  <c:v>1.2216</c:v>
                </c:pt>
                <c:pt idx="3874">
                  <c:v>8.8554999999999993</c:v>
                </c:pt>
                <c:pt idx="3875">
                  <c:v>9.5360999999999994</c:v>
                </c:pt>
                <c:pt idx="3876">
                  <c:v>2.2052</c:v>
                </c:pt>
                <c:pt idx="3877">
                  <c:v>0.74860000000000004</c:v>
                </c:pt>
                <c:pt idx="3878">
                  <c:v>9.2645999999999997</c:v>
                </c:pt>
                <c:pt idx="3879">
                  <c:v>15.404999999999999</c:v>
                </c:pt>
                <c:pt idx="3880">
                  <c:v>21.764700000000001</c:v>
                </c:pt>
                <c:pt idx="3881">
                  <c:v>18.266100000000002</c:v>
                </c:pt>
                <c:pt idx="3882">
                  <c:v>27.110399999999998</c:v>
                </c:pt>
                <c:pt idx="3883">
                  <c:v>0.74039999999999995</c:v>
                </c:pt>
                <c:pt idx="3884">
                  <c:v>0.75880000000000003</c:v>
                </c:pt>
                <c:pt idx="3885">
                  <c:v>0.69330000000000003</c:v>
                </c:pt>
                <c:pt idx="3886">
                  <c:v>0.89649999999999996</c:v>
                </c:pt>
                <c:pt idx="3887">
                  <c:v>0.6794</c:v>
                </c:pt>
                <c:pt idx="3888">
                  <c:v>0.77</c:v>
                </c:pt>
                <c:pt idx="3889">
                  <c:v>0.87280000000000002</c:v>
                </c:pt>
                <c:pt idx="3890">
                  <c:v>25.397099999999998</c:v>
                </c:pt>
                <c:pt idx="3891">
                  <c:v>0.77829999999999999</c:v>
                </c:pt>
                <c:pt idx="3892">
                  <c:v>0.8901</c:v>
                </c:pt>
                <c:pt idx="3893">
                  <c:v>13.864000000000001</c:v>
                </c:pt>
                <c:pt idx="3894">
                  <c:v>8.9443999999999999</c:v>
                </c:pt>
                <c:pt idx="3895">
                  <c:v>9.4499999999999993</c:v>
                </c:pt>
                <c:pt idx="3896">
                  <c:v>13.136900000000001</c:v>
                </c:pt>
                <c:pt idx="3897">
                  <c:v>0.75190000000000001</c:v>
                </c:pt>
                <c:pt idx="3898">
                  <c:v>0.755</c:v>
                </c:pt>
                <c:pt idx="3899">
                  <c:v>3.4823</c:v>
                </c:pt>
                <c:pt idx="3900">
                  <c:v>8.9229000000000003</c:v>
                </c:pt>
                <c:pt idx="3901">
                  <c:v>9.5836000000000006</c:v>
                </c:pt>
                <c:pt idx="3902">
                  <c:v>15.1905</c:v>
                </c:pt>
                <c:pt idx="3903">
                  <c:v>0.82199999999999995</c:v>
                </c:pt>
                <c:pt idx="3904">
                  <c:v>0.76539999999999997</c:v>
                </c:pt>
                <c:pt idx="3905">
                  <c:v>0.73650000000000004</c:v>
                </c:pt>
                <c:pt idx="3906">
                  <c:v>0.85229999999999995</c:v>
                </c:pt>
                <c:pt idx="3907">
                  <c:v>0.86380000000000001</c:v>
                </c:pt>
                <c:pt idx="3908">
                  <c:v>0.79610000000000003</c:v>
                </c:pt>
                <c:pt idx="3909">
                  <c:v>10.5771</c:v>
                </c:pt>
                <c:pt idx="3910">
                  <c:v>9.3750999999999998</c:v>
                </c:pt>
                <c:pt idx="3911">
                  <c:v>0.81510000000000005</c:v>
                </c:pt>
                <c:pt idx="3912">
                  <c:v>0.75319999999999998</c:v>
                </c:pt>
                <c:pt idx="3913">
                  <c:v>0.82630000000000003</c:v>
                </c:pt>
                <c:pt idx="3914">
                  <c:v>9.0013000000000005</c:v>
                </c:pt>
                <c:pt idx="3915">
                  <c:v>9.9701000000000004</c:v>
                </c:pt>
                <c:pt idx="3916">
                  <c:v>26.0688</c:v>
                </c:pt>
                <c:pt idx="3917">
                  <c:v>8.9573999999999998</c:v>
                </c:pt>
                <c:pt idx="3918">
                  <c:v>9.0913000000000004</c:v>
                </c:pt>
                <c:pt idx="3919">
                  <c:v>9.1906999999999996</c:v>
                </c:pt>
                <c:pt idx="3920">
                  <c:v>8.0538000000000007</c:v>
                </c:pt>
                <c:pt idx="3921">
                  <c:v>9.3956999999999997</c:v>
                </c:pt>
                <c:pt idx="3922">
                  <c:v>21.012899999999998</c:v>
                </c:pt>
                <c:pt idx="3923">
                  <c:v>9.5983999999999998</c:v>
                </c:pt>
                <c:pt idx="3924">
                  <c:v>13.7355</c:v>
                </c:pt>
                <c:pt idx="3925">
                  <c:v>0.76160000000000005</c:v>
                </c:pt>
                <c:pt idx="3926">
                  <c:v>7.7705000000000002</c:v>
                </c:pt>
                <c:pt idx="3927">
                  <c:v>0.65469999999999995</c:v>
                </c:pt>
                <c:pt idx="3928">
                  <c:v>11.993399999999999</c:v>
                </c:pt>
                <c:pt idx="3929">
                  <c:v>10.776</c:v>
                </c:pt>
                <c:pt idx="3930">
                  <c:v>13.340199999999999</c:v>
                </c:pt>
                <c:pt idx="3931">
                  <c:v>0.78420000000000001</c:v>
                </c:pt>
                <c:pt idx="3932">
                  <c:v>2.1808000000000001</c:v>
                </c:pt>
                <c:pt idx="3933">
                  <c:v>8.9143000000000008</c:v>
                </c:pt>
                <c:pt idx="3934">
                  <c:v>10.427899999999999</c:v>
                </c:pt>
                <c:pt idx="3935">
                  <c:v>18.5989</c:v>
                </c:pt>
                <c:pt idx="3936">
                  <c:v>27.3293</c:v>
                </c:pt>
                <c:pt idx="3937">
                  <c:v>14.8407</c:v>
                </c:pt>
                <c:pt idx="3938">
                  <c:v>1.0867</c:v>
                </c:pt>
                <c:pt idx="3939">
                  <c:v>0.83079999999999998</c:v>
                </c:pt>
                <c:pt idx="3940">
                  <c:v>0.89259999999999995</c:v>
                </c:pt>
                <c:pt idx="3941">
                  <c:v>1.3271999999999999</c:v>
                </c:pt>
                <c:pt idx="3942">
                  <c:v>0.9415</c:v>
                </c:pt>
                <c:pt idx="3943">
                  <c:v>0.89510000000000001</c:v>
                </c:pt>
                <c:pt idx="3944">
                  <c:v>0.78180000000000005</c:v>
                </c:pt>
                <c:pt idx="3945">
                  <c:v>0.69069999999999998</c:v>
                </c:pt>
                <c:pt idx="3946">
                  <c:v>0.83089999999999997</c:v>
                </c:pt>
                <c:pt idx="3947">
                  <c:v>2.8748999999999998</c:v>
                </c:pt>
                <c:pt idx="3948">
                  <c:v>1.0289999999999999</c:v>
                </c:pt>
                <c:pt idx="3949">
                  <c:v>11.705399999999999</c:v>
                </c:pt>
                <c:pt idx="3950">
                  <c:v>9.2530999999999999</c:v>
                </c:pt>
                <c:pt idx="3951">
                  <c:v>0.75649999999999995</c:v>
                </c:pt>
                <c:pt idx="3952">
                  <c:v>0.72550000000000003</c:v>
                </c:pt>
                <c:pt idx="3953">
                  <c:v>2.9716</c:v>
                </c:pt>
                <c:pt idx="3954">
                  <c:v>9.2547999999999995</c:v>
                </c:pt>
                <c:pt idx="3955">
                  <c:v>9.1532</c:v>
                </c:pt>
                <c:pt idx="3956">
                  <c:v>0.85389999999999999</c:v>
                </c:pt>
                <c:pt idx="3957">
                  <c:v>4.7023000000000001</c:v>
                </c:pt>
                <c:pt idx="3958">
                  <c:v>9.4573999999999998</c:v>
                </c:pt>
                <c:pt idx="3959">
                  <c:v>9.0573999999999995</c:v>
                </c:pt>
                <c:pt idx="3960">
                  <c:v>13.629300000000001</c:v>
                </c:pt>
                <c:pt idx="3961">
                  <c:v>26.6647</c:v>
                </c:pt>
                <c:pt idx="3962">
                  <c:v>0.87849999999999995</c:v>
                </c:pt>
                <c:pt idx="3963">
                  <c:v>0.67759999999999998</c:v>
                </c:pt>
                <c:pt idx="3964">
                  <c:v>11.7624</c:v>
                </c:pt>
                <c:pt idx="3965">
                  <c:v>9.1072000000000006</c:v>
                </c:pt>
                <c:pt idx="3966">
                  <c:v>9.2080000000000002</c:v>
                </c:pt>
                <c:pt idx="3967">
                  <c:v>15.464399999999999</c:v>
                </c:pt>
                <c:pt idx="3968">
                  <c:v>0.99809999999999999</c:v>
                </c:pt>
                <c:pt idx="3969">
                  <c:v>9.7567000000000004</c:v>
                </c:pt>
                <c:pt idx="3970">
                  <c:v>22.5366</c:v>
                </c:pt>
                <c:pt idx="3971">
                  <c:v>9.1396999999999995</c:v>
                </c:pt>
                <c:pt idx="3972">
                  <c:v>24.345300000000002</c:v>
                </c:pt>
                <c:pt idx="3973">
                  <c:v>5.8071999999999999</c:v>
                </c:pt>
                <c:pt idx="3974">
                  <c:v>1.1039000000000001</c:v>
                </c:pt>
                <c:pt idx="3975">
                  <c:v>27.744299999999999</c:v>
                </c:pt>
                <c:pt idx="3976">
                  <c:v>17.514399999999998</c:v>
                </c:pt>
                <c:pt idx="3977">
                  <c:v>30.0351</c:v>
                </c:pt>
                <c:pt idx="3978">
                  <c:v>20.448599999999999</c:v>
                </c:pt>
                <c:pt idx="3979">
                  <c:v>14.18</c:v>
                </c:pt>
                <c:pt idx="3980">
                  <c:v>0.90990000000000004</c:v>
                </c:pt>
                <c:pt idx="3981">
                  <c:v>1.2572000000000001</c:v>
                </c:pt>
                <c:pt idx="3982">
                  <c:v>1.2547999999999999</c:v>
                </c:pt>
                <c:pt idx="3983">
                  <c:v>13.3825</c:v>
                </c:pt>
                <c:pt idx="3984">
                  <c:v>0.99229999999999996</c:v>
                </c:pt>
                <c:pt idx="3985">
                  <c:v>0.9194</c:v>
                </c:pt>
                <c:pt idx="3986">
                  <c:v>0.95030000000000003</c:v>
                </c:pt>
                <c:pt idx="3987">
                  <c:v>0.8115</c:v>
                </c:pt>
                <c:pt idx="3988">
                  <c:v>0.94699999999999995</c:v>
                </c:pt>
                <c:pt idx="3989">
                  <c:v>1.6380999999999999</c:v>
                </c:pt>
                <c:pt idx="3990">
                  <c:v>0.76070000000000004</c:v>
                </c:pt>
                <c:pt idx="3991">
                  <c:v>0.92190000000000005</c:v>
                </c:pt>
                <c:pt idx="3992">
                  <c:v>8.9677000000000007</c:v>
                </c:pt>
                <c:pt idx="3993">
                  <c:v>9.0225000000000009</c:v>
                </c:pt>
                <c:pt idx="3994">
                  <c:v>3.2160000000000002</c:v>
                </c:pt>
                <c:pt idx="3995">
                  <c:v>1.0686</c:v>
                </c:pt>
                <c:pt idx="3996">
                  <c:v>0.98629999999999995</c:v>
                </c:pt>
                <c:pt idx="3997">
                  <c:v>1.5288999999999999</c:v>
                </c:pt>
                <c:pt idx="3998">
                  <c:v>12.781499999999999</c:v>
                </c:pt>
                <c:pt idx="3999">
                  <c:v>17.7682</c:v>
                </c:pt>
                <c:pt idx="4000">
                  <c:v>17.9084</c:v>
                </c:pt>
                <c:pt idx="4001">
                  <c:v>14.8147</c:v>
                </c:pt>
                <c:pt idx="4002">
                  <c:v>13.8675</c:v>
                </c:pt>
                <c:pt idx="4003">
                  <c:v>1.0201</c:v>
                </c:pt>
                <c:pt idx="4004">
                  <c:v>0.80840000000000001</c:v>
                </c:pt>
                <c:pt idx="4005">
                  <c:v>9.0214999999999996</c:v>
                </c:pt>
                <c:pt idx="4006">
                  <c:v>8.9551999999999996</c:v>
                </c:pt>
                <c:pt idx="4007">
                  <c:v>15.2079</c:v>
                </c:pt>
                <c:pt idx="4008">
                  <c:v>0.77349999999999997</c:v>
                </c:pt>
                <c:pt idx="4009">
                  <c:v>0.72409999999999997</c:v>
                </c:pt>
                <c:pt idx="4010">
                  <c:v>8.9504999999999999</c:v>
                </c:pt>
                <c:pt idx="4011">
                  <c:v>9.0584000000000007</c:v>
                </c:pt>
                <c:pt idx="4012">
                  <c:v>9.4146000000000001</c:v>
                </c:pt>
                <c:pt idx="4013">
                  <c:v>12.5663</c:v>
                </c:pt>
                <c:pt idx="4014">
                  <c:v>9.2696000000000005</c:v>
                </c:pt>
                <c:pt idx="4015">
                  <c:v>9.3895999999999997</c:v>
                </c:pt>
                <c:pt idx="4016">
                  <c:v>22.197299999999998</c:v>
                </c:pt>
                <c:pt idx="4017">
                  <c:v>1.0156000000000001</c:v>
                </c:pt>
                <c:pt idx="4018">
                  <c:v>0.81989999999999996</c:v>
                </c:pt>
                <c:pt idx="4019">
                  <c:v>1.4038999999999999</c:v>
                </c:pt>
                <c:pt idx="4020">
                  <c:v>1.1394</c:v>
                </c:pt>
                <c:pt idx="4021">
                  <c:v>1.1113</c:v>
                </c:pt>
                <c:pt idx="4022">
                  <c:v>0.83499999999999996</c:v>
                </c:pt>
                <c:pt idx="4023">
                  <c:v>0.85409999999999997</c:v>
                </c:pt>
                <c:pt idx="4024">
                  <c:v>0.76480000000000004</c:v>
                </c:pt>
                <c:pt idx="4025">
                  <c:v>5.3353000000000002</c:v>
                </c:pt>
                <c:pt idx="4026">
                  <c:v>8.9670000000000005</c:v>
                </c:pt>
                <c:pt idx="4027">
                  <c:v>12.2996</c:v>
                </c:pt>
                <c:pt idx="4028">
                  <c:v>9.4786999999999999</c:v>
                </c:pt>
                <c:pt idx="4029">
                  <c:v>13.746600000000001</c:v>
                </c:pt>
                <c:pt idx="4030">
                  <c:v>14.197100000000001</c:v>
                </c:pt>
                <c:pt idx="4031">
                  <c:v>0.91979999999999995</c:v>
                </c:pt>
                <c:pt idx="4032">
                  <c:v>1.0314000000000001</c:v>
                </c:pt>
                <c:pt idx="4033">
                  <c:v>9.3363999999999994</c:v>
                </c:pt>
                <c:pt idx="4034">
                  <c:v>14.234500000000001</c:v>
                </c:pt>
                <c:pt idx="4035">
                  <c:v>22.2605</c:v>
                </c:pt>
                <c:pt idx="4036">
                  <c:v>8.9867000000000008</c:v>
                </c:pt>
                <c:pt idx="4037">
                  <c:v>17.279</c:v>
                </c:pt>
                <c:pt idx="4038">
                  <c:v>15.3376</c:v>
                </c:pt>
                <c:pt idx="4039">
                  <c:v>28.407900000000001</c:v>
                </c:pt>
                <c:pt idx="4040">
                  <c:v>17.302099999999999</c:v>
                </c:pt>
                <c:pt idx="4041">
                  <c:v>27.74</c:v>
                </c:pt>
                <c:pt idx="4042">
                  <c:v>15.4864</c:v>
                </c:pt>
                <c:pt idx="4043">
                  <c:v>6.0609000000000002</c:v>
                </c:pt>
                <c:pt idx="4044">
                  <c:v>0.92879999999999996</c:v>
                </c:pt>
                <c:pt idx="4045">
                  <c:v>0.83360000000000001</c:v>
                </c:pt>
                <c:pt idx="4046">
                  <c:v>0.9698</c:v>
                </c:pt>
                <c:pt idx="4047">
                  <c:v>7.7586000000000004</c:v>
                </c:pt>
                <c:pt idx="4048">
                  <c:v>0.93669999999999998</c:v>
                </c:pt>
                <c:pt idx="4049">
                  <c:v>0.63470000000000004</c:v>
                </c:pt>
                <c:pt idx="4050">
                  <c:v>0.80810000000000004</c:v>
                </c:pt>
                <c:pt idx="4051">
                  <c:v>0.74019999999999997</c:v>
                </c:pt>
                <c:pt idx="4052">
                  <c:v>14.854900000000001</c:v>
                </c:pt>
                <c:pt idx="4053">
                  <c:v>0.89319999999999999</c:v>
                </c:pt>
                <c:pt idx="4054">
                  <c:v>9.0891000000000002</c:v>
                </c:pt>
                <c:pt idx="4055">
                  <c:v>9.2934000000000001</c:v>
                </c:pt>
                <c:pt idx="4056">
                  <c:v>16.350300000000001</c:v>
                </c:pt>
                <c:pt idx="4057">
                  <c:v>1.4696</c:v>
                </c:pt>
                <c:pt idx="4058">
                  <c:v>1.0362</c:v>
                </c:pt>
                <c:pt idx="4059">
                  <c:v>1.1205000000000001</c:v>
                </c:pt>
                <c:pt idx="4060">
                  <c:v>15.135199999999999</c:v>
                </c:pt>
                <c:pt idx="4061">
                  <c:v>15.3979</c:v>
                </c:pt>
                <c:pt idx="4062">
                  <c:v>0.93489999999999995</c:v>
                </c:pt>
                <c:pt idx="4063">
                  <c:v>0.91439999999999999</c:v>
                </c:pt>
                <c:pt idx="4064">
                  <c:v>3.3811</c:v>
                </c:pt>
                <c:pt idx="4065">
                  <c:v>16.621700000000001</c:v>
                </c:pt>
                <c:pt idx="4066">
                  <c:v>3.2635999999999998</c:v>
                </c:pt>
                <c:pt idx="4067">
                  <c:v>3.9885999999999999</c:v>
                </c:pt>
                <c:pt idx="4068">
                  <c:v>1.6491</c:v>
                </c:pt>
                <c:pt idx="4069">
                  <c:v>8.8644999999999996</c:v>
                </c:pt>
                <c:pt idx="4070">
                  <c:v>8.9984000000000002</c:v>
                </c:pt>
                <c:pt idx="4071">
                  <c:v>14.57</c:v>
                </c:pt>
                <c:pt idx="4072">
                  <c:v>0.87</c:v>
                </c:pt>
                <c:pt idx="4073">
                  <c:v>3.9066999999999998</c:v>
                </c:pt>
                <c:pt idx="4074">
                  <c:v>9.1084999999999994</c:v>
                </c:pt>
                <c:pt idx="4075">
                  <c:v>9.0891999999999999</c:v>
                </c:pt>
                <c:pt idx="4076">
                  <c:v>0.80879999999999996</c:v>
                </c:pt>
                <c:pt idx="4077">
                  <c:v>0.66920000000000002</c:v>
                </c:pt>
                <c:pt idx="4078">
                  <c:v>0.82609999999999995</c:v>
                </c:pt>
                <c:pt idx="4079">
                  <c:v>0.81640000000000001</c:v>
                </c:pt>
                <c:pt idx="4080">
                  <c:v>9.0363000000000007</c:v>
                </c:pt>
                <c:pt idx="4081">
                  <c:v>9.6981000000000002</c:v>
                </c:pt>
                <c:pt idx="4082">
                  <c:v>10.129</c:v>
                </c:pt>
                <c:pt idx="4083">
                  <c:v>12.5562</c:v>
                </c:pt>
                <c:pt idx="4084">
                  <c:v>0.9194</c:v>
                </c:pt>
                <c:pt idx="4085">
                  <c:v>0.76049999999999995</c:v>
                </c:pt>
                <c:pt idx="4086">
                  <c:v>0.8</c:v>
                </c:pt>
                <c:pt idx="4087">
                  <c:v>0.68330000000000002</c:v>
                </c:pt>
                <c:pt idx="4088">
                  <c:v>0.88039999999999996</c:v>
                </c:pt>
                <c:pt idx="4089">
                  <c:v>0.82130000000000003</c:v>
                </c:pt>
                <c:pt idx="4090">
                  <c:v>1.1293</c:v>
                </c:pt>
                <c:pt idx="4091">
                  <c:v>3.3969</c:v>
                </c:pt>
                <c:pt idx="4092">
                  <c:v>0.88149999999999995</c:v>
                </c:pt>
                <c:pt idx="4093">
                  <c:v>0.79110000000000003</c:v>
                </c:pt>
                <c:pt idx="4094">
                  <c:v>0.89929999999999999</c:v>
                </c:pt>
                <c:pt idx="4095">
                  <c:v>0.9728</c:v>
                </c:pt>
                <c:pt idx="4096">
                  <c:v>0.74609999999999999</c:v>
                </c:pt>
                <c:pt idx="4097">
                  <c:v>0.74419999999999997</c:v>
                </c:pt>
                <c:pt idx="4098">
                  <c:v>13.8477</c:v>
                </c:pt>
                <c:pt idx="4099">
                  <c:v>14.1394</c:v>
                </c:pt>
                <c:pt idx="4100">
                  <c:v>0.97430000000000005</c:v>
                </c:pt>
                <c:pt idx="4101">
                  <c:v>1.1240000000000001</c:v>
                </c:pt>
                <c:pt idx="4102">
                  <c:v>5.7499000000000002</c:v>
                </c:pt>
                <c:pt idx="4103">
                  <c:v>0.83830000000000005</c:v>
                </c:pt>
                <c:pt idx="4104">
                  <c:v>22.026599999999998</c:v>
                </c:pt>
                <c:pt idx="4105">
                  <c:v>17.9907</c:v>
                </c:pt>
                <c:pt idx="4106">
                  <c:v>21.2822</c:v>
                </c:pt>
                <c:pt idx="4107">
                  <c:v>9.0214999999999996</c:v>
                </c:pt>
                <c:pt idx="4108">
                  <c:v>11.4156</c:v>
                </c:pt>
                <c:pt idx="4109">
                  <c:v>0.77680000000000005</c:v>
                </c:pt>
                <c:pt idx="4110">
                  <c:v>9.0135000000000005</c:v>
                </c:pt>
                <c:pt idx="4111">
                  <c:v>29.189499999999999</c:v>
                </c:pt>
                <c:pt idx="4112">
                  <c:v>11.9023</c:v>
                </c:pt>
                <c:pt idx="4113">
                  <c:v>1.1431</c:v>
                </c:pt>
                <c:pt idx="4114">
                  <c:v>9.0028000000000006</c:v>
                </c:pt>
                <c:pt idx="4115">
                  <c:v>9.4291999999999998</c:v>
                </c:pt>
                <c:pt idx="4116">
                  <c:v>13.8507</c:v>
                </c:pt>
                <c:pt idx="4117">
                  <c:v>0.76259999999999994</c:v>
                </c:pt>
                <c:pt idx="4118">
                  <c:v>0.77100000000000002</c:v>
                </c:pt>
                <c:pt idx="4119">
                  <c:v>0.7167</c:v>
                </c:pt>
                <c:pt idx="4120">
                  <c:v>0.78029999999999999</c:v>
                </c:pt>
                <c:pt idx="4121">
                  <c:v>1.3532999999999999</c:v>
                </c:pt>
                <c:pt idx="4122">
                  <c:v>21.9693</c:v>
                </c:pt>
                <c:pt idx="4123">
                  <c:v>9.1173000000000002</c:v>
                </c:pt>
                <c:pt idx="4124">
                  <c:v>15.353899999999999</c:v>
                </c:pt>
                <c:pt idx="4125">
                  <c:v>1.1964999999999999</c:v>
                </c:pt>
                <c:pt idx="4126">
                  <c:v>0.82599999999999996</c:v>
                </c:pt>
                <c:pt idx="4127">
                  <c:v>1.9229000000000001</c:v>
                </c:pt>
                <c:pt idx="4128">
                  <c:v>0.72950000000000004</c:v>
                </c:pt>
                <c:pt idx="4129">
                  <c:v>0.64839999999999998</c:v>
                </c:pt>
                <c:pt idx="4130">
                  <c:v>2.2244000000000002</c:v>
                </c:pt>
                <c:pt idx="4131">
                  <c:v>1.4944999999999999</c:v>
                </c:pt>
                <c:pt idx="4132">
                  <c:v>30.098299999999998</c:v>
                </c:pt>
                <c:pt idx="4133">
                  <c:v>0.80200000000000005</c:v>
                </c:pt>
                <c:pt idx="4134">
                  <c:v>0.80979999999999996</c:v>
                </c:pt>
                <c:pt idx="4135">
                  <c:v>0.97470000000000001</c:v>
                </c:pt>
                <c:pt idx="4136">
                  <c:v>0.77480000000000004</c:v>
                </c:pt>
                <c:pt idx="4137">
                  <c:v>0.69799999999999995</c:v>
                </c:pt>
                <c:pt idx="4138">
                  <c:v>0.83730000000000004</c:v>
                </c:pt>
                <c:pt idx="4139">
                  <c:v>9.1052999999999997</c:v>
                </c:pt>
                <c:pt idx="4140">
                  <c:v>8.9215</c:v>
                </c:pt>
                <c:pt idx="4141">
                  <c:v>9.3901000000000003</c:v>
                </c:pt>
                <c:pt idx="4142">
                  <c:v>26.771599999999999</c:v>
                </c:pt>
                <c:pt idx="4143">
                  <c:v>12.8658</c:v>
                </c:pt>
                <c:pt idx="4144">
                  <c:v>0.81279999999999997</c:v>
                </c:pt>
                <c:pt idx="4145">
                  <c:v>0.77280000000000004</c:v>
                </c:pt>
                <c:pt idx="4146">
                  <c:v>1.4574</c:v>
                </c:pt>
                <c:pt idx="4147">
                  <c:v>9.6792999999999996</c:v>
                </c:pt>
                <c:pt idx="4148">
                  <c:v>9.0265000000000004</c:v>
                </c:pt>
                <c:pt idx="4149">
                  <c:v>17.364599999999999</c:v>
                </c:pt>
                <c:pt idx="4150">
                  <c:v>21.586600000000001</c:v>
                </c:pt>
                <c:pt idx="4151">
                  <c:v>18.380500000000001</c:v>
                </c:pt>
                <c:pt idx="4152">
                  <c:v>28.394600000000001</c:v>
                </c:pt>
                <c:pt idx="4153">
                  <c:v>19.158000000000001</c:v>
                </c:pt>
                <c:pt idx="4154">
                  <c:v>11.510300000000001</c:v>
                </c:pt>
                <c:pt idx="4155">
                  <c:v>1.0077</c:v>
                </c:pt>
                <c:pt idx="4156">
                  <c:v>0.76729999999999998</c:v>
                </c:pt>
                <c:pt idx="4157">
                  <c:v>14.176500000000001</c:v>
                </c:pt>
                <c:pt idx="4158">
                  <c:v>1.5512999999999999</c:v>
                </c:pt>
                <c:pt idx="4159">
                  <c:v>27.882200000000001</c:v>
                </c:pt>
                <c:pt idx="4160">
                  <c:v>1.2031000000000001</c:v>
                </c:pt>
                <c:pt idx="4161">
                  <c:v>2.1442000000000001</c:v>
                </c:pt>
                <c:pt idx="4162">
                  <c:v>0.88759999999999994</c:v>
                </c:pt>
                <c:pt idx="4163">
                  <c:v>1.3559000000000001</c:v>
                </c:pt>
                <c:pt idx="4164">
                  <c:v>0.87729999999999997</c:v>
                </c:pt>
                <c:pt idx="4165">
                  <c:v>0.83819999999999995</c:v>
                </c:pt>
                <c:pt idx="4166">
                  <c:v>0.77539999999999998</c:v>
                </c:pt>
                <c:pt idx="4167">
                  <c:v>0.71360000000000001</c:v>
                </c:pt>
                <c:pt idx="4168">
                  <c:v>0.95699999999999996</c:v>
                </c:pt>
                <c:pt idx="4169">
                  <c:v>0.71970000000000001</c:v>
                </c:pt>
                <c:pt idx="4170">
                  <c:v>0.88080000000000003</c:v>
                </c:pt>
                <c:pt idx="4171">
                  <c:v>15.0418</c:v>
                </c:pt>
                <c:pt idx="4172">
                  <c:v>9.5608000000000004</c:v>
                </c:pt>
                <c:pt idx="4173">
                  <c:v>17.516200000000001</c:v>
                </c:pt>
                <c:pt idx="4174">
                  <c:v>17.786799999999999</c:v>
                </c:pt>
                <c:pt idx="4175">
                  <c:v>16.6021</c:v>
                </c:pt>
                <c:pt idx="4176">
                  <c:v>0.73670000000000002</c:v>
                </c:pt>
                <c:pt idx="4177">
                  <c:v>7.5189000000000004</c:v>
                </c:pt>
                <c:pt idx="4178">
                  <c:v>10.510300000000001</c:v>
                </c:pt>
                <c:pt idx="4179">
                  <c:v>1.4756</c:v>
                </c:pt>
                <c:pt idx="4180">
                  <c:v>0.82189999999999996</c:v>
                </c:pt>
                <c:pt idx="4181">
                  <c:v>1.2014</c:v>
                </c:pt>
                <c:pt idx="4182">
                  <c:v>3.2482000000000002</c:v>
                </c:pt>
                <c:pt idx="4183">
                  <c:v>0.70109999999999995</c:v>
                </c:pt>
                <c:pt idx="4184">
                  <c:v>0.70609999999999995</c:v>
                </c:pt>
                <c:pt idx="4185">
                  <c:v>0.83430000000000004</c:v>
                </c:pt>
                <c:pt idx="4186">
                  <c:v>0.82599999999999996</c:v>
                </c:pt>
                <c:pt idx="4187">
                  <c:v>0.73499999999999999</c:v>
                </c:pt>
                <c:pt idx="4188">
                  <c:v>9.1082999999999998</c:v>
                </c:pt>
                <c:pt idx="4189">
                  <c:v>9.2187000000000001</c:v>
                </c:pt>
                <c:pt idx="4190">
                  <c:v>2.7496999999999998</c:v>
                </c:pt>
                <c:pt idx="4191">
                  <c:v>0.78369999999999995</c:v>
                </c:pt>
                <c:pt idx="4192">
                  <c:v>0.79410000000000003</c:v>
                </c:pt>
                <c:pt idx="4193">
                  <c:v>0.84209999999999996</c:v>
                </c:pt>
                <c:pt idx="4194">
                  <c:v>1.0213000000000001</c:v>
                </c:pt>
                <c:pt idx="4195">
                  <c:v>2.0125000000000002</c:v>
                </c:pt>
                <c:pt idx="4196">
                  <c:v>9.2423999999999999</c:v>
                </c:pt>
                <c:pt idx="4197">
                  <c:v>21.550899999999999</c:v>
                </c:pt>
                <c:pt idx="4198">
                  <c:v>26.825500000000002</c:v>
                </c:pt>
                <c:pt idx="4199">
                  <c:v>0.79800000000000004</c:v>
                </c:pt>
                <c:pt idx="4200">
                  <c:v>0.72760000000000002</c:v>
                </c:pt>
                <c:pt idx="4201">
                  <c:v>2.4287000000000001</c:v>
                </c:pt>
                <c:pt idx="4202">
                  <c:v>8.4208999999999996</c:v>
                </c:pt>
                <c:pt idx="4203">
                  <c:v>9.1275999999999993</c:v>
                </c:pt>
                <c:pt idx="4204">
                  <c:v>9.2333999999999996</c:v>
                </c:pt>
                <c:pt idx="4205">
                  <c:v>12.662800000000001</c:v>
                </c:pt>
                <c:pt idx="4206">
                  <c:v>17.227499999999999</c:v>
                </c:pt>
                <c:pt idx="4207">
                  <c:v>25.770700000000001</c:v>
                </c:pt>
                <c:pt idx="4208">
                  <c:v>25.996099999999998</c:v>
                </c:pt>
                <c:pt idx="4209">
                  <c:v>9.5291999999999994</c:v>
                </c:pt>
                <c:pt idx="4210">
                  <c:v>1.0739000000000001</c:v>
                </c:pt>
                <c:pt idx="4211">
                  <c:v>0.67500000000000004</c:v>
                </c:pt>
                <c:pt idx="4212">
                  <c:v>0.74260000000000004</c:v>
                </c:pt>
                <c:pt idx="4213">
                  <c:v>0.78269999999999995</c:v>
                </c:pt>
                <c:pt idx="4214">
                  <c:v>0.78300000000000003</c:v>
                </c:pt>
                <c:pt idx="4215">
                  <c:v>1.0251999999999999</c:v>
                </c:pt>
                <c:pt idx="4216">
                  <c:v>0.75570000000000004</c:v>
                </c:pt>
                <c:pt idx="4217">
                  <c:v>0.77149999999999996</c:v>
                </c:pt>
                <c:pt idx="4218">
                  <c:v>0.82279999999999998</c:v>
                </c:pt>
                <c:pt idx="4219">
                  <c:v>2.6667000000000001</c:v>
                </c:pt>
                <c:pt idx="4220">
                  <c:v>14.2607</c:v>
                </c:pt>
                <c:pt idx="4221">
                  <c:v>1.2688999999999999</c:v>
                </c:pt>
                <c:pt idx="4222">
                  <c:v>0.88859999999999995</c:v>
                </c:pt>
                <c:pt idx="4223">
                  <c:v>18.758500000000002</c:v>
                </c:pt>
                <c:pt idx="4224">
                  <c:v>0.84379999999999999</c:v>
                </c:pt>
                <c:pt idx="4225">
                  <c:v>7.5983999999999998</c:v>
                </c:pt>
                <c:pt idx="4226">
                  <c:v>21.373799999999999</c:v>
                </c:pt>
                <c:pt idx="4227">
                  <c:v>9.2228999999999992</c:v>
                </c:pt>
                <c:pt idx="4228">
                  <c:v>0.7742</c:v>
                </c:pt>
                <c:pt idx="4229">
                  <c:v>0.79869999999999997</c:v>
                </c:pt>
                <c:pt idx="4230">
                  <c:v>14.793799999999999</c:v>
                </c:pt>
                <c:pt idx="4231">
                  <c:v>0.75060000000000004</c:v>
                </c:pt>
                <c:pt idx="4232">
                  <c:v>0.7399</c:v>
                </c:pt>
                <c:pt idx="4233">
                  <c:v>0.72340000000000004</c:v>
                </c:pt>
                <c:pt idx="4234">
                  <c:v>14.2507</c:v>
                </c:pt>
                <c:pt idx="4235">
                  <c:v>0.9708</c:v>
                </c:pt>
                <c:pt idx="4236">
                  <c:v>1.9728000000000001</c:v>
                </c:pt>
                <c:pt idx="4237">
                  <c:v>9.2883999999999993</c:v>
                </c:pt>
                <c:pt idx="4238">
                  <c:v>8.9603000000000002</c:v>
                </c:pt>
                <c:pt idx="4239">
                  <c:v>31.692900000000002</c:v>
                </c:pt>
                <c:pt idx="4240">
                  <c:v>24.300599999999999</c:v>
                </c:pt>
                <c:pt idx="4241">
                  <c:v>18.2818</c:v>
                </c:pt>
                <c:pt idx="4242">
                  <c:v>26.154399999999999</c:v>
                </c:pt>
                <c:pt idx="4243">
                  <c:v>9.5620999999999992</c:v>
                </c:pt>
                <c:pt idx="4244">
                  <c:v>22.4617</c:v>
                </c:pt>
                <c:pt idx="4245">
                  <c:v>14.590400000000001</c:v>
                </c:pt>
                <c:pt idx="4246">
                  <c:v>8.3255999999999997</c:v>
                </c:pt>
                <c:pt idx="4247">
                  <c:v>0.6986</c:v>
                </c:pt>
                <c:pt idx="4248">
                  <c:v>0.94540000000000002</c:v>
                </c:pt>
                <c:pt idx="4249">
                  <c:v>0.86699999999999999</c:v>
                </c:pt>
                <c:pt idx="4250">
                  <c:v>1.0167999999999999</c:v>
                </c:pt>
                <c:pt idx="4251">
                  <c:v>0.93379999999999996</c:v>
                </c:pt>
                <c:pt idx="4252">
                  <c:v>1.0666</c:v>
                </c:pt>
                <c:pt idx="4253">
                  <c:v>0.89659999999999995</c:v>
                </c:pt>
                <c:pt idx="4254">
                  <c:v>0.83640000000000003</c:v>
                </c:pt>
                <c:pt idx="4255">
                  <c:v>1.0763</c:v>
                </c:pt>
                <c:pt idx="4256">
                  <c:v>1.0966</c:v>
                </c:pt>
                <c:pt idx="4257">
                  <c:v>0.76070000000000004</c:v>
                </c:pt>
                <c:pt idx="4258">
                  <c:v>2.4661</c:v>
                </c:pt>
                <c:pt idx="4259">
                  <c:v>0.67049999999999998</c:v>
                </c:pt>
                <c:pt idx="4260">
                  <c:v>0.80810000000000004</c:v>
                </c:pt>
                <c:pt idx="4261">
                  <c:v>15.308</c:v>
                </c:pt>
                <c:pt idx="4262">
                  <c:v>0.75339999999999996</c:v>
                </c:pt>
                <c:pt idx="4263">
                  <c:v>0.75890000000000002</c:v>
                </c:pt>
                <c:pt idx="4264">
                  <c:v>9.1830999999999996</c:v>
                </c:pt>
                <c:pt idx="4265">
                  <c:v>30.408100000000001</c:v>
                </c:pt>
                <c:pt idx="4266">
                  <c:v>30.322399999999998</c:v>
                </c:pt>
                <c:pt idx="4267">
                  <c:v>0.86629999999999996</c:v>
                </c:pt>
                <c:pt idx="4268">
                  <c:v>12.7272</c:v>
                </c:pt>
                <c:pt idx="4269">
                  <c:v>0.74639999999999995</c:v>
                </c:pt>
                <c:pt idx="4270">
                  <c:v>1.1665000000000001</c:v>
                </c:pt>
                <c:pt idx="4271">
                  <c:v>6.1529999999999996</c:v>
                </c:pt>
                <c:pt idx="4272">
                  <c:v>1.226</c:v>
                </c:pt>
                <c:pt idx="4273">
                  <c:v>0.89400000000000002</c:v>
                </c:pt>
                <c:pt idx="4274">
                  <c:v>9.6476000000000006</c:v>
                </c:pt>
                <c:pt idx="4275">
                  <c:v>17.303799999999999</c:v>
                </c:pt>
                <c:pt idx="4276">
                  <c:v>19.8523</c:v>
                </c:pt>
                <c:pt idx="4277">
                  <c:v>16.6463</c:v>
                </c:pt>
                <c:pt idx="4278">
                  <c:v>33.540700000000001</c:v>
                </c:pt>
                <c:pt idx="4279">
                  <c:v>8.9034999999999993</c:v>
                </c:pt>
                <c:pt idx="4280">
                  <c:v>0.80740000000000001</c:v>
                </c:pt>
                <c:pt idx="4281">
                  <c:v>3.8344999999999998</c:v>
                </c:pt>
                <c:pt idx="4282">
                  <c:v>13.858599999999999</c:v>
                </c:pt>
                <c:pt idx="4283">
                  <c:v>1.1471</c:v>
                </c:pt>
                <c:pt idx="4284">
                  <c:v>1.0522</c:v>
                </c:pt>
                <c:pt idx="4285">
                  <c:v>9.1667000000000005</c:v>
                </c:pt>
                <c:pt idx="4286">
                  <c:v>18.147400000000001</c:v>
                </c:pt>
                <c:pt idx="4287">
                  <c:v>20.6053</c:v>
                </c:pt>
                <c:pt idx="4288">
                  <c:v>11.452299999999999</c:v>
                </c:pt>
                <c:pt idx="4289">
                  <c:v>0.73129999999999995</c:v>
                </c:pt>
                <c:pt idx="4290">
                  <c:v>0.91869999999999996</c:v>
                </c:pt>
                <c:pt idx="4291">
                  <c:v>1.19</c:v>
                </c:pt>
                <c:pt idx="4292">
                  <c:v>0.82479999999999998</c:v>
                </c:pt>
                <c:pt idx="4293">
                  <c:v>0.80979999999999996</c:v>
                </c:pt>
                <c:pt idx="4294">
                  <c:v>0.95840000000000003</c:v>
                </c:pt>
                <c:pt idx="4295">
                  <c:v>1.2825</c:v>
                </c:pt>
                <c:pt idx="4296">
                  <c:v>1.0807</c:v>
                </c:pt>
                <c:pt idx="4297">
                  <c:v>14.934900000000001</c:v>
                </c:pt>
                <c:pt idx="4298">
                  <c:v>2.7831999999999999</c:v>
                </c:pt>
                <c:pt idx="4299">
                  <c:v>6.4901999999999997</c:v>
                </c:pt>
                <c:pt idx="4300">
                  <c:v>1.0428999999999999</c:v>
                </c:pt>
                <c:pt idx="4301">
                  <c:v>0.74129999999999996</c:v>
                </c:pt>
                <c:pt idx="4302">
                  <c:v>14.656700000000001</c:v>
                </c:pt>
                <c:pt idx="4303">
                  <c:v>0.79790000000000005</c:v>
                </c:pt>
                <c:pt idx="4304">
                  <c:v>0.8004</c:v>
                </c:pt>
                <c:pt idx="4305">
                  <c:v>0.8579</c:v>
                </c:pt>
                <c:pt idx="4306">
                  <c:v>0.85650000000000004</c:v>
                </c:pt>
                <c:pt idx="4307">
                  <c:v>10.132899999999999</c:v>
                </c:pt>
                <c:pt idx="4308">
                  <c:v>17.458600000000001</c:v>
                </c:pt>
                <c:pt idx="4309">
                  <c:v>28.563500000000001</c:v>
                </c:pt>
                <c:pt idx="4310">
                  <c:v>22.297000000000001</c:v>
                </c:pt>
                <c:pt idx="4311">
                  <c:v>8.9052000000000007</c:v>
                </c:pt>
                <c:pt idx="4312">
                  <c:v>11.576599999999999</c:v>
                </c:pt>
                <c:pt idx="4313">
                  <c:v>0.80559999999999998</c:v>
                </c:pt>
                <c:pt idx="4314">
                  <c:v>9.02</c:v>
                </c:pt>
                <c:pt idx="4315">
                  <c:v>13.9855</c:v>
                </c:pt>
                <c:pt idx="4316">
                  <c:v>9.0368999999999993</c:v>
                </c:pt>
                <c:pt idx="4317">
                  <c:v>17.747299999999999</c:v>
                </c:pt>
                <c:pt idx="4318">
                  <c:v>4.0132000000000003</c:v>
                </c:pt>
                <c:pt idx="4319">
                  <c:v>0.84850000000000003</c:v>
                </c:pt>
                <c:pt idx="4320">
                  <c:v>0.85840000000000005</c:v>
                </c:pt>
                <c:pt idx="4321">
                  <c:v>0.82269999999999999</c:v>
                </c:pt>
                <c:pt idx="4322">
                  <c:v>25.302900000000001</c:v>
                </c:pt>
                <c:pt idx="4323">
                  <c:v>18.072500000000002</c:v>
                </c:pt>
                <c:pt idx="4324">
                  <c:v>21.787600000000001</c:v>
                </c:pt>
                <c:pt idx="4325">
                  <c:v>16.087800000000001</c:v>
                </c:pt>
                <c:pt idx="4326">
                  <c:v>9.0168999999999997</c:v>
                </c:pt>
                <c:pt idx="4327">
                  <c:v>20.991399999999999</c:v>
                </c:pt>
                <c:pt idx="4328">
                  <c:v>11.8918</c:v>
                </c:pt>
                <c:pt idx="4329">
                  <c:v>10.0464</c:v>
                </c:pt>
                <c:pt idx="4330">
                  <c:v>0.88829999999999998</c:v>
                </c:pt>
                <c:pt idx="4331">
                  <c:v>25.9361</c:v>
                </c:pt>
                <c:pt idx="4332">
                  <c:v>2.7179000000000002</c:v>
                </c:pt>
                <c:pt idx="4333">
                  <c:v>15.278499999999999</c:v>
                </c:pt>
                <c:pt idx="4334">
                  <c:v>0.85619999999999996</c:v>
                </c:pt>
                <c:pt idx="4335">
                  <c:v>1.0007999999999999</c:v>
                </c:pt>
                <c:pt idx="4336">
                  <c:v>0.95530000000000004</c:v>
                </c:pt>
                <c:pt idx="4337">
                  <c:v>0.79239999999999999</c:v>
                </c:pt>
                <c:pt idx="4338">
                  <c:v>0.82709999999999995</c:v>
                </c:pt>
                <c:pt idx="4339">
                  <c:v>1.4881</c:v>
                </c:pt>
                <c:pt idx="4340">
                  <c:v>17.813500000000001</c:v>
                </c:pt>
                <c:pt idx="4341">
                  <c:v>1.5185</c:v>
                </c:pt>
                <c:pt idx="4342">
                  <c:v>1.0608</c:v>
                </c:pt>
                <c:pt idx="4343">
                  <c:v>1.0585</c:v>
                </c:pt>
                <c:pt idx="4344">
                  <c:v>10.3545</c:v>
                </c:pt>
                <c:pt idx="4345">
                  <c:v>8.9662000000000006</c:v>
                </c:pt>
                <c:pt idx="4346">
                  <c:v>15.9095</c:v>
                </c:pt>
                <c:pt idx="4347">
                  <c:v>5.7724000000000002</c:v>
                </c:pt>
                <c:pt idx="4348">
                  <c:v>0.91210000000000002</c:v>
                </c:pt>
                <c:pt idx="4349">
                  <c:v>0.72160000000000002</c:v>
                </c:pt>
                <c:pt idx="4350">
                  <c:v>3.7050999999999998</c:v>
                </c:pt>
                <c:pt idx="4351">
                  <c:v>0.84319999999999995</c:v>
                </c:pt>
                <c:pt idx="4352">
                  <c:v>0.75870000000000004</c:v>
                </c:pt>
                <c:pt idx="4353">
                  <c:v>0.78410000000000002</c:v>
                </c:pt>
                <c:pt idx="4354">
                  <c:v>11.8348</c:v>
                </c:pt>
                <c:pt idx="4355">
                  <c:v>14.683400000000001</c:v>
                </c:pt>
                <c:pt idx="4356">
                  <c:v>9.3521000000000001</c:v>
                </c:pt>
                <c:pt idx="4357">
                  <c:v>17.601099999999999</c:v>
                </c:pt>
                <c:pt idx="4358">
                  <c:v>17.713799999999999</c:v>
                </c:pt>
                <c:pt idx="4359">
                  <c:v>13.4407</c:v>
                </c:pt>
                <c:pt idx="4360">
                  <c:v>9.2446000000000002</c:v>
                </c:pt>
                <c:pt idx="4361">
                  <c:v>8.9823000000000004</c:v>
                </c:pt>
                <c:pt idx="4362">
                  <c:v>14.1464</c:v>
                </c:pt>
                <c:pt idx="4363">
                  <c:v>0.74419999999999997</c:v>
                </c:pt>
                <c:pt idx="4364">
                  <c:v>0.76859999999999995</c:v>
                </c:pt>
                <c:pt idx="4365">
                  <c:v>0.74329999999999996</c:v>
                </c:pt>
                <c:pt idx="4366">
                  <c:v>0.81840000000000002</c:v>
                </c:pt>
                <c:pt idx="4367">
                  <c:v>6.0952999999999999</c:v>
                </c:pt>
                <c:pt idx="4368">
                  <c:v>9.0389999999999997</c:v>
                </c:pt>
                <c:pt idx="4369">
                  <c:v>27.185500000000001</c:v>
                </c:pt>
                <c:pt idx="4370">
                  <c:v>18.177800000000001</c:v>
                </c:pt>
                <c:pt idx="4371">
                  <c:v>0.73209999999999997</c:v>
                </c:pt>
                <c:pt idx="4372">
                  <c:v>0.81279999999999997</c:v>
                </c:pt>
                <c:pt idx="4373">
                  <c:v>9.3688000000000002</c:v>
                </c:pt>
                <c:pt idx="4374">
                  <c:v>22.4696</c:v>
                </c:pt>
                <c:pt idx="4375">
                  <c:v>6.6281999999999996</c:v>
                </c:pt>
                <c:pt idx="4376">
                  <c:v>9.5157000000000007</c:v>
                </c:pt>
                <c:pt idx="4377">
                  <c:v>7.5856000000000003</c:v>
                </c:pt>
                <c:pt idx="4378">
                  <c:v>9.0730000000000004</c:v>
                </c:pt>
                <c:pt idx="4379">
                  <c:v>9.1699000000000002</c:v>
                </c:pt>
                <c:pt idx="4380">
                  <c:v>14.947699999999999</c:v>
                </c:pt>
                <c:pt idx="4381">
                  <c:v>0.87019999999999997</c:v>
                </c:pt>
                <c:pt idx="4382">
                  <c:v>1.032</c:v>
                </c:pt>
                <c:pt idx="4383">
                  <c:v>9.3504000000000005</c:v>
                </c:pt>
                <c:pt idx="4384">
                  <c:v>9.8003999999999998</c:v>
                </c:pt>
                <c:pt idx="4385">
                  <c:v>12.1578</c:v>
                </c:pt>
                <c:pt idx="4386">
                  <c:v>0.88759999999999994</c:v>
                </c:pt>
                <c:pt idx="4387">
                  <c:v>0.71599999999999997</c:v>
                </c:pt>
                <c:pt idx="4388">
                  <c:v>2.1080999999999999</c:v>
                </c:pt>
                <c:pt idx="4389">
                  <c:v>0.69930000000000003</c:v>
                </c:pt>
                <c:pt idx="4390">
                  <c:v>0.80359999999999998</c:v>
                </c:pt>
                <c:pt idx="4391">
                  <c:v>8.93</c:v>
                </c:pt>
                <c:pt idx="4392">
                  <c:v>9.1274999999999995</c:v>
                </c:pt>
                <c:pt idx="4393">
                  <c:v>13.822699999999999</c:v>
                </c:pt>
                <c:pt idx="4394">
                  <c:v>0.9819</c:v>
                </c:pt>
                <c:pt idx="4395">
                  <c:v>13.079800000000001</c:v>
                </c:pt>
                <c:pt idx="4396">
                  <c:v>17.551600000000001</c:v>
                </c:pt>
                <c:pt idx="4397">
                  <c:v>18.4481</c:v>
                </c:pt>
                <c:pt idx="4398">
                  <c:v>5.0636000000000001</c:v>
                </c:pt>
                <c:pt idx="4399">
                  <c:v>0.89259999999999995</c:v>
                </c:pt>
                <c:pt idx="4400">
                  <c:v>1.0194000000000001</c:v>
                </c:pt>
                <c:pt idx="4401">
                  <c:v>2.1972</c:v>
                </c:pt>
                <c:pt idx="4402">
                  <c:v>0.76359999999999995</c:v>
                </c:pt>
                <c:pt idx="4403">
                  <c:v>0.76080000000000003</c:v>
                </c:pt>
                <c:pt idx="4404">
                  <c:v>0.74480000000000002</c:v>
                </c:pt>
                <c:pt idx="4405">
                  <c:v>0.77149999999999996</c:v>
                </c:pt>
                <c:pt idx="4406">
                  <c:v>7.0679999999999996</c:v>
                </c:pt>
                <c:pt idx="4407">
                  <c:v>10.5481</c:v>
                </c:pt>
                <c:pt idx="4408">
                  <c:v>0.84099999999999997</c:v>
                </c:pt>
                <c:pt idx="4409">
                  <c:v>8.9418000000000006</c:v>
                </c:pt>
                <c:pt idx="4410">
                  <c:v>9.0622000000000007</c:v>
                </c:pt>
                <c:pt idx="4411">
                  <c:v>18.8202</c:v>
                </c:pt>
                <c:pt idx="4412">
                  <c:v>17.3277</c:v>
                </c:pt>
                <c:pt idx="4413">
                  <c:v>18.836099999999998</c:v>
                </c:pt>
                <c:pt idx="4414">
                  <c:v>11.621600000000001</c:v>
                </c:pt>
                <c:pt idx="4415">
                  <c:v>1.028</c:v>
                </c:pt>
                <c:pt idx="4416">
                  <c:v>0.86980000000000002</c:v>
                </c:pt>
                <c:pt idx="4417">
                  <c:v>0.72729999999999995</c:v>
                </c:pt>
                <c:pt idx="4418">
                  <c:v>1.0527</c:v>
                </c:pt>
                <c:pt idx="4419">
                  <c:v>0.78680000000000005</c:v>
                </c:pt>
                <c:pt idx="4420">
                  <c:v>0.91620000000000001</c:v>
                </c:pt>
                <c:pt idx="4421">
                  <c:v>14.6685</c:v>
                </c:pt>
                <c:pt idx="4422">
                  <c:v>0.77929999999999999</c:v>
                </c:pt>
                <c:pt idx="4423">
                  <c:v>1.538</c:v>
                </c:pt>
                <c:pt idx="4424">
                  <c:v>0.8155</c:v>
                </c:pt>
                <c:pt idx="4425">
                  <c:v>0.9304</c:v>
                </c:pt>
                <c:pt idx="4426">
                  <c:v>0.83589999999999998</c:v>
                </c:pt>
                <c:pt idx="4427">
                  <c:v>9.0100999999999996</c:v>
                </c:pt>
                <c:pt idx="4428">
                  <c:v>9.0530000000000008</c:v>
                </c:pt>
                <c:pt idx="4429">
                  <c:v>0.7238</c:v>
                </c:pt>
                <c:pt idx="4430">
                  <c:v>0.84789999999999999</c:v>
                </c:pt>
                <c:pt idx="4431">
                  <c:v>3.3233999999999999</c:v>
                </c:pt>
                <c:pt idx="4432">
                  <c:v>9.0770999999999997</c:v>
                </c:pt>
                <c:pt idx="4433">
                  <c:v>20.2271</c:v>
                </c:pt>
                <c:pt idx="4434">
                  <c:v>18.546700000000001</c:v>
                </c:pt>
                <c:pt idx="4435">
                  <c:v>0.77969999999999995</c:v>
                </c:pt>
                <c:pt idx="4436">
                  <c:v>0.72360000000000002</c:v>
                </c:pt>
                <c:pt idx="4437">
                  <c:v>8.8727</c:v>
                </c:pt>
                <c:pt idx="4438">
                  <c:v>21.8354</c:v>
                </c:pt>
                <c:pt idx="4439">
                  <c:v>11.714600000000001</c:v>
                </c:pt>
                <c:pt idx="4440">
                  <c:v>1.0750999999999999</c:v>
                </c:pt>
                <c:pt idx="4441">
                  <c:v>0.9052</c:v>
                </c:pt>
                <c:pt idx="4442">
                  <c:v>10.234999999999999</c:v>
                </c:pt>
                <c:pt idx="4443">
                  <c:v>0.79259999999999997</c:v>
                </c:pt>
                <c:pt idx="4444">
                  <c:v>0.78459999999999996</c:v>
                </c:pt>
                <c:pt idx="4445">
                  <c:v>9.0730000000000004</c:v>
                </c:pt>
                <c:pt idx="4446">
                  <c:v>9.1011000000000006</c:v>
                </c:pt>
                <c:pt idx="4447">
                  <c:v>22.242699999999999</c:v>
                </c:pt>
                <c:pt idx="4448">
                  <c:v>10.2979</c:v>
                </c:pt>
                <c:pt idx="4449">
                  <c:v>9.7199000000000009</c:v>
                </c:pt>
                <c:pt idx="4450">
                  <c:v>25.258900000000001</c:v>
                </c:pt>
                <c:pt idx="4451">
                  <c:v>0.77859999999999996</c:v>
                </c:pt>
                <c:pt idx="4452">
                  <c:v>0.72650000000000003</c:v>
                </c:pt>
                <c:pt idx="4453">
                  <c:v>0.95689999999999997</c:v>
                </c:pt>
                <c:pt idx="4454">
                  <c:v>0.82489999999999997</c:v>
                </c:pt>
                <c:pt idx="4455">
                  <c:v>1.0468999999999999</c:v>
                </c:pt>
                <c:pt idx="4456">
                  <c:v>0.79400000000000004</c:v>
                </c:pt>
                <c:pt idx="4457">
                  <c:v>10.542400000000001</c:v>
                </c:pt>
                <c:pt idx="4458">
                  <c:v>9.2118000000000002</c:v>
                </c:pt>
                <c:pt idx="4459">
                  <c:v>8.9376999999999995</c:v>
                </c:pt>
                <c:pt idx="4460">
                  <c:v>2.1528999999999998</c:v>
                </c:pt>
                <c:pt idx="4461">
                  <c:v>0.78390000000000004</c:v>
                </c:pt>
                <c:pt idx="4462">
                  <c:v>0.84309999999999996</c:v>
                </c:pt>
                <c:pt idx="4463">
                  <c:v>0.86160000000000003</c:v>
                </c:pt>
                <c:pt idx="4464">
                  <c:v>0.79359999999999997</c:v>
                </c:pt>
                <c:pt idx="4465">
                  <c:v>0.79300000000000004</c:v>
                </c:pt>
                <c:pt idx="4466">
                  <c:v>12.0017</c:v>
                </c:pt>
                <c:pt idx="4467">
                  <c:v>9.1273999999999997</c:v>
                </c:pt>
                <c:pt idx="4468">
                  <c:v>9.0416000000000007</c:v>
                </c:pt>
                <c:pt idx="4469">
                  <c:v>13.8339</c:v>
                </c:pt>
                <c:pt idx="4470">
                  <c:v>0.87929999999999997</c:v>
                </c:pt>
                <c:pt idx="4471">
                  <c:v>0.78300000000000003</c:v>
                </c:pt>
                <c:pt idx="4472">
                  <c:v>14.2895</c:v>
                </c:pt>
                <c:pt idx="4473">
                  <c:v>1.2225999999999999</c:v>
                </c:pt>
                <c:pt idx="4474">
                  <c:v>8.9650999999999996</c:v>
                </c:pt>
                <c:pt idx="4475">
                  <c:v>22.805399999999999</c:v>
                </c:pt>
                <c:pt idx="4476">
                  <c:v>3.3393999999999999</c:v>
                </c:pt>
                <c:pt idx="4477">
                  <c:v>14.3</c:v>
                </c:pt>
                <c:pt idx="4478">
                  <c:v>0.80859999999999999</c:v>
                </c:pt>
                <c:pt idx="4479">
                  <c:v>9.516</c:v>
                </c:pt>
                <c:pt idx="4480">
                  <c:v>9.3610000000000007</c:v>
                </c:pt>
                <c:pt idx="4481">
                  <c:v>8.9314999999999998</c:v>
                </c:pt>
                <c:pt idx="4482">
                  <c:v>5.9855999999999998</c:v>
                </c:pt>
                <c:pt idx="4483">
                  <c:v>0.79279999999999995</c:v>
                </c:pt>
                <c:pt idx="4484">
                  <c:v>0.82189999999999996</c:v>
                </c:pt>
                <c:pt idx="4485">
                  <c:v>0.88390000000000002</c:v>
                </c:pt>
                <c:pt idx="4486">
                  <c:v>0.86329999999999996</c:v>
                </c:pt>
                <c:pt idx="4487">
                  <c:v>2.6745000000000001</c:v>
                </c:pt>
                <c:pt idx="4488">
                  <c:v>0.79310000000000003</c:v>
                </c:pt>
                <c:pt idx="4489">
                  <c:v>9.0321999999999996</c:v>
                </c:pt>
                <c:pt idx="4490">
                  <c:v>21.926500000000001</c:v>
                </c:pt>
                <c:pt idx="4491">
                  <c:v>13.1211</c:v>
                </c:pt>
                <c:pt idx="4492">
                  <c:v>0.80700000000000005</c:v>
                </c:pt>
                <c:pt idx="4493">
                  <c:v>10.3026</c:v>
                </c:pt>
                <c:pt idx="4494">
                  <c:v>0.999</c:v>
                </c:pt>
                <c:pt idx="4495">
                  <c:v>1.2754000000000001</c:v>
                </c:pt>
                <c:pt idx="4496">
                  <c:v>9.7459000000000007</c:v>
                </c:pt>
                <c:pt idx="4497">
                  <c:v>9.0211000000000006</c:v>
                </c:pt>
                <c:pt idx="4498">
                  <c:v>12.6066</c:v>
                </c:pt>
                <c:pt idx="4499">
                  <c:v>10.899900000000001</c:v>
                </c:pt>
                <c:pt idx="4500">
                  <c:v>11.670299999999999</c:v>
                </c:pt>
                <c:pt idx="4501">
                  <c:v>28.506799999999998</c:v>
                </c:pt>
                <c:pt idx="4502">
                  <c:v>1.8714999999999999</c:v>
                </c:pt>
                <c:pt idx="4503">
                  <c:v>1.8115000000000001</c:v>
                </c:pt>
                <c:pt idx="4504">
                  <c:v>9.0719999999999992</c:v>
                </c:pt>
                <c:pt idx="4505">
                  <c:v>32.264899999999997</c:v>
                </c:pt>
                <c:pt idx="4506">
                  <c:v>16.470700000000001</c:v>
                </c:pt>
                <c:pt idx="4507">
                  <c:v>14.385999999999999</c:v>
                </c:pt>
                <c:pt idx="4508">
                  <c:v>0.8216</c:v>
                </c:pt>
                <c:pt idx="4509">
                  <c:v>0.75309999999999999</c:v>
                </c:pt>
                <c:pt idx="4510">
                  <c:v>3.1480000000000001</c:v>
                </c:pt>
                <c:pt idx="4511">
                  <c:v>4.4760999999999997</c:v>
                </c:pt>
                <c:pt idx="4512">
                  <c:v>8.5853000000000002</c:v>
                </c:pt>
                <c:pt idx="4513">
                  <c:v>8.8862000000000005</c:v>
                </c:pt>
                <c:pt idx="4514">
                  <c:v>22.440200000000001</c:v>
                </c:pt>
                <c:pt idx="4515">
                  <c:v>18.940300000000001</c:v>
                </c:pt>
                <c:pt idx="4516">
                  <c:v>0.80710000000000004</c:v>
                </c:pt>
                <c:pt idx="4517">
                  <c:v>0.76280000000000003</c:v>
                </c:pt>
                <c:pt idx="4518">
                  <c:v>0.71360000000000001</c:v>
                </c:pt>
                <c:pt idx="4519">
                  <c:v>0.77259999999999995</c:v>
                </c:pt>
                <c:pt idx="4520">
                  <c:v>0.76370000000000005</c:v>
                </c:pt>
                <c:pt idx="4521">
                  <c:v>0.76080000000000003</c:v>
                </c:pt>
                <c:pt idx="4522">
                  <c:v>2.5335000000000001</c:v>
                </c:pt>
                <c:pt idx="4523">
                  <c:v>0.91469999999999996</c:v>
                </c:pt>
                <c:pt idx="4524">
                  <c:v>4.8409000000000004</c:v>
                </c:pt>
                <c:pt idx="4525">
                  <c:v>14.3139</c:v>
                </c:pt>
                <c:pt idx="4526">
                  <c:v>3.3389000000000002</c:v>
                </c:pt>
                <c:pt idx="4527">
                  <c:v>14.379099999999999</c:v>
                </c:pt>
                <c:pt idx="4528">
                  <c:v>10.616</c:v>
                </c:pt>
                <c:pt idx="4529">
                  <c:v>21.450700000000001</c:v>
                </c:pt>
                <c:pt idx="4530">
                  <c:v>9.2809000000000008</c:v>
                </c:pt>
                <c:pt idx="4531">
                  <c:v>7.2603</c:v>
                </c:pt>
                <c:pt idx="4532">
                  <c:v>1.052</c:v>
                </c:pt>
                <c:pt idx="4533">
                  <c:v>0.82430000000000003</c:v>
                </c:pt>
                <c:pt idx="4534">
                  <c:v>0.94840000000000002</c:v>
                </c:pt>
                <c:pt idx="4535">
                  <c:v>0.88570000000000004</c:v>
                </c:pt>
                <c:pt idx="4536">
                  <c:v>0.79800000000000004</c:v>
                </c:pt>
                <c:pt idx="4537">
                  <c:v>8.952</c:v>
                </c:pt>
                <c:pt idx="4538">
                  <c:v>9.0023</c:v>
                </c:pt>
                <c:pt idx="4539">
                  <c:v>17.753900000000002</c:v>
                </c:pt>
                <c:pt idx="4540">
                  <c:v>8.9290000000000003</c:v>
                </c:pt>
                <c:pt idx="4541">
                  <c:v>24.5854</c:v>
                </c:pt>
                <c:pt idx="4542">
                  <c:v>8.9903999999999993</c:v>
                </c:pt>
                <c:pt idx="4543">
                  <c:v>9.4359999999999999</c:v>
                </c:pt>
                <c:pt idx="4544">
                  <c:v>12.3834</c:v>
                </c:pt>
                <c:pt idx="4545">
                  <c:v>13.297599999999999</c:v>
                </c:pt>
                <c:pt idx="4546">
                  <c:v>0.9425</c:v>
                </c:pt>
                <c:pt idx="4547">
                  <c:v>1.0266999999999999</c:v>
                </c:pt>
                <c:pt idx="4548">
                  <c:v>0.75680000000000003</c:v>
                </c:pt>
                <c:pt idx="4549">
                  <c:v>0.82469999999999999</c:v>
                </c:pt>
                <c:pt idx="4550">
                  <c:v>6.1997</c:v>
                </c:pt>
                <c:pt idx="4551">
                  <c:v>9.7655999999999992</c:v>
                </c:pt>
                <c:pt idx="4552">
                  <c:v>21.7578</c:v>
                </c:pt>
                <c:pt idx="4553">
                  <c:v>0.75190000000000001</c:v>
                </c:pt>
                <c:pt idx="4554">
                  <c:v>1.0106999999999999</c:v>
                </c:pt>
                <c:pt idx="4555">
                  <c:v>1.0389999999999999</c:v>
                </c:pt>
                <c:pt idx="4556">
                  <c:v>0.77859999999999996</c:v>
                </c:pt>
                <c:pt idx="4557">
                  <c:v>0.81640000000000001</c:v>
                </c:pt>
                <c:pt idx="4558">
                  <c:v>9.6045999999999996</c:v>
                </c:pt>
                <c:pt idx="4559">
                  <c:v>9.0274999999999999</c:v>
                </c:pt>
                <c:pt idx="4560">
                  <c:v>9.1151</c:v>
                </c:pt>
                <c:pt idx="4561">
                  <c:v>9.0035000000000007</c:v>
                </c:pt>
                <c:pt idx="4562">
                  <c:v>0.95109999999999995</c:v>
                </c:pt>
                <c:pt idx="4563">
                  <c:v>0.83309999999999995</c:v>
                </c:pt>
                <c:pt idx="4564">
                  <c:v>0.75439999999999996</c:v>
                </c:pt>
                <c:pt idx="4565">
                  <c:v>0.79049999999999998</c:v>
                </c:pt>
                <c:pt idx="4566">
                  <c:v>0.93049999999999999</c:v>
                </c:pt>
                <c:pt idx="4567">
                  <c:v>0.98260000000000003</c:v>
                </c:pt>
                <c:pt idx="4568">
                  <c:v>0.93179999999999996</c:v>
                </c:pt>
                <c:pt idx="4569">
                  <c:v>0.81310000000000004</c:v>
                </c:pt>
                <c:pt idx="4570">
                  <c:v>0.81259999999999999</c:v>
                </c:pt>
                <c:pt idx="4571">
                  <c:v>7.3945999999999996</c:v>
                </c:pt>
                <c:pt idx="4572">
                  <c:v>8.9720999999999993</c:v>
                </c:pt>
                <c:pt idx="4573">
                  <c:v>11.0871</c:v>
                </c:pt>
                <c:pt idx="4574">
                  <c:v>26.561299999999999</c:v>
                </c:pt>
                <c:pt idx="4575">
                  <c:v>0.99129999999999996</c:v>
                </c:pt>
                <c:pt idx="4576">
                  <c:v>0.84199999999999997</c:v>
                </c:pt>
                <c:pt idx="4577">
                  <c:v>8.6976999999999993</c:v>
                </c:pt>
                <c:pt idx="4578">
                  <c:v>8.9821000000000009</c:v>
                </c:pt>
                <c:pt idx="4579">
                  <c:v>21.8005</c:v>
                </c:pt>
                <c:pt idx="4580">
                  <c:v>16.784700000000001</c:v>
                </c:pt>
                <c:pt idx="4581">
                  <c:v>10.989800000000001</c:v>
                </c:pt>
                <c:pt idx="4582">
                  <c:v>15.1219</c:v>
                </c:pt>
                <c:pt idx="4583">
                  <c:v>0.99080000000000001</c:v>
                </c:pt>
                <c:pt idx="4584">
                  <c:v>0.86760000000000004</c:v>
                </c:pt>
                <c:pt idx="4585">
                  <c:v>0.8669</c:v>
                </c:pt>
                <c:pt idx="4586">
                  <c:v>0.77229999999999999</c:v>
                </c:pt>
                <c:pt idx="4587">
                  <c:v>0.70209999999999995</c:v>
                </c:pt>
                <c:pt idx="4588">
                  <c:v>0.94640000000000002</c:v>
                </c:pt>
                <c:pt idx="4589">
                  <c:v>0.7339</c:v>
                </c:pt>
                <c:pt idx="4590">
                  <c:v>0.78600000000000003</c:v>
                </c:pt>
                <c:pt idx="4591">
                  <c:v>14.331099999999999</c:v>
                </c:pt>
                <c:pt idx="4592">
                  <c:v>9.3265999999999991</c:v>
                </c:pt>
                <c:pt idx="4593">
                  <c:v>11.994300000000001</c:v>
                </c:pt>
                <c:pt idx="4594">
                  <c:v>13.6425</c:v>
                </c:pt>
                <c:pt idx="4595">
                  <c:v>1.0185</c:v>
                </c:pt>
                <c:pt idx="4596">
                  <c:v>1.0237000000000001</c:v>
                </c:pt>
                <c:pt idx="4597">
                  <c:v>8.984</c:v>
                </c:pt>
                <c:pt idx="4598">
                  <c:v>9.0284999999999993</c:v>
                </c:pt>
                <c:pt idx="4599">
                  <c:v>23.134699999999999</c:v>
                </c:pt>
                <c:pt idx="4600">
                  <c:v>10.0169</c:v>
                </c:pt>
                <c:pt idx="4601">
                  <c:v>1.0701000000000001</c:v>
                </c:pt>
                <c:pt idx="4602">
                  <c:v>1.2645</c:v>
                </c:pt>
                <c:pt idx="4603">
                  <c:v>0.78580000000000005</c:v>
                </c:pt>
                <c:pt idx="4604">
                  <c:v>0.77610000000000001</c:v>
                </c:pt>
                <c:pt idx="4605">
                  <c:v>0.75790000000000002</c:v>
                </c:pt>
                <c:pt idx="4606">
                  <c:v>8.9201999999999995</c:v>
                </c:pt>
                <c:pt idx="4607">
                  <c:v>3.9508999999999999</c:v>
                </c:pt>
                <c:pt idx="4608">
                  <c:v>6.2644000000000002</c:v>
                </c:pt>
                <c:pt idx="4609">
                  <c:v>9.0510999999999999</c:v>
                </c:pt>
                <c:pt idx="4610">
                  <c:v>9.0778999999999996</c:v>
                </c:pt>
                <c:pt idx="4611">
                  <c:v>19.576699999999999</c:v>
                </c:pt>
                <c:pt idx="4612">
                  <c:v>17.490100000000002</c:v>
                </c:pt>
                <c:pt idx="4613">
                  <c:v>17.5563</c:v>
                </c:pt>
                <c:pt idx="4614">
                  <c:v>18.672499999999999</c:v>
                </c:pt>
                <c:pt idx="4615">
                  <c:v>1.0336000000000001</c:v>
                </c:pt>
                <c:pt idx="4616">
                  <c:v>2.464</c:v>
                </c:pt>
                <c:pt idx="4617">
                  <c:v>23.207799999999999</c:v>
                </c:pt>
                <c:pt idx="4618">
                  <c:v>0.9819</c:v>
                </c:pt>
                <c:pt idx="4619">
                  <c:v>0.68579999999999997</c:v>
                </c:pt>
                <c:pt idx="4620">
                  <c:v>0.8085</c:v>
                </c:pt>
                <c:pt idx="4621">
                  <c:v>29.8931</c:v>
                </c:pt>
                <c:pt idx="4622">
                  <c:v>10.1374</c:v>
                </c:pt>
                <c:pt idx="4623">
                  <c:v>1.9486000000000001</c:v>
                </c:pt>
                <c:pt idx="4624">
                  <c:v>14.612399999999999</c:v>
                </c:pt>
                <c:pt idx="4625">
                  <c:v>3.9584000000000001</c:v>
                </c:pt>
                <c:pt idx="4626">
                  <c:v>23.513000000000002</c:v>
                </c:pt>
                <c:pt idx="4627">
                  <c:v>8.8718000000000004</c:v>
                </c:pt>
                <c:pt idx="4628">
                  <c:v>5.6237000000000004</c:v>
                </c:pt>
                <c:pt idx="4629">
                  <c:v>8.9705999999999992</c:v>
                </c:pt>
                <c:pt idx="4630">
                  <c:v>9.1251999999999995</c:v>
                </c:pt>
                <c:pt idx="4631">
                  <c:v>0.7238</c:v>
                </c:pt>
                <c:pt idx="4632">
                  <c:v>0.80859999999999999</c:v>
                </c:pt>
                <c:pt idx="4633">
                  <c:v>0.74329999999999996</c:v>
                </c:pt>
                <c:pt idx="4634">
                  <c:v>0.80930000000000002</c:v>
                </c:pt>
                <c:pt idx="4635">
                  <c:v>1.0068999999999999</c:v>
                </c:pt>
                <c:pt idx="4636">
                  <c:v>0.83140000000000003</c:v>
                </c:pt>
                <c:pt idx="4637">
                  <c:v>0.74719999999999998</c:v>
                </c:pt>
                <c:pt idx="4638">
                  <c:v>0.79900000000000004</c:v>
                </c:pt>
                <c:pt idx="4639">
                  <c:v>0.86209999999999998</c:v>
                </c:pt>
                <c:pt idx="4640">
                  <c:v>0.77300000000000002</c:v>
                </c:pt>
                <c:pt idx="4641">
                  <c:v>13.704599999999999</c:v>
                </c:pt>
                <c:pt idx="4642">
                  <c:v>14.2508</c:v>
                </c:pt>
                <c:pt idx="4643">
                  <c:v>0.76119999999999999</c:v>
                </c:pt>
                <c:pt idx="4644">
                  <c:v>14.3278</c:v>
                </c:pt>
                <c:pt idx="4645">
                  <c:v>5.0244</c:v>
                </c:pt>
                <c:pt idx="4646">
                  <c:v>8.9916</c:v>
                </c:pt>
                <c:pt idx="4647">
                  <c:v>8.9504999999999999</c:v>
                </c:pt>
                <c:pt idx="4648">
                  <c:v>15.062900000000001</c:v>
                </c:pt>
                <c:pt idx="4649">
                  <c:v>0.80520000000000003</c:v>
                </c:pt>
                <c:pt idx="4650">
                  <c:v>0.71619999999999995</c:v>
                </c:pt>
                <c:pt idx="4651">
                  <c:v>3.1656</c:v>
                </c:pt>
                <c:pt idx="4652">
                  <c:v>0.84040000000000004</c:v>
                </c:pt>
                <c:pt idx="4653">
                  <c:v>0.77749999999999997</c:v>
                </c:pt>
                <c:pt idx="4654">
                  <c:v>15.3148</c:v>
                </c:pt>
                <c:pt idx="4655">
                  <c:v>17.841000000000001</c:v>
                </c:pt>
                <c:pt idx="4656">
                  <c:v>26.863900000000001</c:v>
                </c:pt>
                <c:pt idx="4657">
                  <c:v>19.253</c:v>
                </c:pt>
                <c:pt idx="4658">
                  <c:v>0.82540000000000002</c:v>
                </c:pt>
                <c:pt idx="4659">
                  <c:v>1.5436000000000001</c:v>
                </c:pt>
                <c:pt idx="4660">
                  <c:v>7.1177000000000001</c:v>
                </c:pt>
                <c:pt idx="4661">
                  <c:v>13.0525</c:v>
                </c:pt>
                <c:pt idx="4662">
                  <c:v>0.89610000000000001</c:v>
                </c:pt>
                <c:pt idx="4663">
                  <c:v>8.9559999999999995</c:v>
                </c:pt>
                <c:pt idx="4664">
                  <c:v>9.0467999999999993</c:v>
                </c:pt>
                <c:pt idx="4665">
                  <c:v>13.1347</c:v>
                </c:pt>
                <c:pt idx="4666">
                  <c:v>0.82099999999999995</c:v>
                </c:pt>
                <c:pt idx="4667">
                  <c:v>9.0134000000000007</c:v>
                </c:pt>
                <c:pt idx="4668">
                  <c:v>8.9702999999999999</c:v>
                </c:pt>
                <c:pt idx="4669">
                  <c:v>1.2697000000000001</c:v>
                </c:pt>
                <c:pt idx="4670">
                  <c:v>0.80359999999999998</c:v>
                </c:pt>
                <c:pt idx="4671">
                  <c:v>0.80420000000000003</c:v>
                </c:pt>
                <c:pt idx="4672">
                  <c:v>0.87180000000000002</c:v>
                </c:pt>
                <c:pt idx="4673">
                  <c:v>14.9011</c:v>
                </c:pt>
                <c:pt idx="4674">
                  <c:v>0.81869999999999998</c:v>
                </c:pt>
                <c:pt idx="4675">
                  <c:v>1.1632</c:v>
                </c:pt>
                <c:pt idx="4676">
                  <c:v>0.80289999999999995</c:v>
                </c:pt>
                <c:pt idx="4677">
                  <c:v>0.6956</c:v>
                </c:pt>
                <c:pt idx="4678">
                  <c:v>0.84040000000000004</c:v>
                </c:pt>
                <c:pt idx="4679">
                  <c:v>8.7805999999999997</c:v>
                </c:pt>
                <c:pt idx="4680">
                  <c:v>9.6074999999999999</c:v>
                </c:pt>
                <c:pt idx="4681">
                  <c:v>9.2204999999999995</c:v>
                </c:pt>
                <c:pt idx="4682">
                  <c:v>10.318199999999999</c:v>
                </c:pt>
                <c:pt idx="4683">
                  <c:v>14.2409</c:v>
                </c:pt>
                <c:pt idx="4684">
                  <c:v>0.87319999999999998</c:v>
                </c:pt>
                <c:pt idx="4685">
                  <c:v>0.74790000000000001</c:v>
                </c:pt>
                <c:pt idx="4686">
                  <c:v>8.9025999999999996</c:v>
                </c:pt>
                <c:pt idx="4687">
                  <c:v>2.5305</c:v>
                </c:pt>
                <c:pt idx="4688">
                  <c:v>3.8285999999999998</c:v>
                </c:pt>
                <c:pt idx="4689">
                  <c:v>1.5975999999999999</c:v>
                </c:pt>
                <c:pt idx="4690">
                  <c:v>0.93969999999999998</c:v>
                </c:pt>
                <c:pt idx="4691">
                  <c:v>5.2487000000000004</c:v>
                </c:pt>
                <c:pt idx="4692">
                  <c:v>0.82640000000000002</c:v>
                </c:pt>
                <c:pt idx="4693">
                  <c:v>0.76139999999999997</c:v>
                </c:pt>
                <c:pt idx="4694">
                  <c:v>8.9292999999999996</c:v>
                </c:pt>
                <c:pt idx="4695">
                  <c:v>9.1622000000000003</c:v>
                </c:pt>
                <c:pt idx="4696">
                  <c:v>13.28</c:v>
                </c:pt>
                <c:pt idx="4697">
                  <c:v>0.79500000000000004</c:v>
                </c:pt>
                <c:pt idx="4698">
                  <c:v>0.88739999999999997</c:v>
                </c:pt>
                <c:pt idx="4699">
                  <c:v>0.76390000000000002</c:v>
                </c:pt>
                <c:pt idx="4700">
                  <c:v>9.3674999999999997</c:v>
                </c:pt>
                <c:pt idx="4701">
                  <c:v>10.918100000000001</c:v>
                </c:pt>
                <c:pt idx="4702">
                  <c:v>0.85980000000000001</c:v>
                </c:pt>
                <c:pt idx="4703">
                  <c:v>0.74139999999999995</c:v>
                </c:pt>
                <c:pt idx="4704">
                  <c:v>9.093</c:v>
                </c:pt>
                <c:pt idx="4705">
                  <c:v>11.007999999999999</c:v>
                </c:pt>
                <c:pt idx="4706">
                  <c:v>11.714700000000001</c:v>
                </c:pt>
                <c:pt idx="4707">
                  <c:v>0.76629999999999998</c:v>
                </c:pt>
                <c:pt idx="4708">
                  <c:v>0.78059999999999996</c:v>
                </c:pt>
                <c:pt idx="4709">
                  <c:v>0.75409999999999999</c:v>
                </c:pt>
                <c:pt idx="4710">
                  <c:v>1.2364999999999999</c:v>
                </c:pt>
                <c:pt idx="4711">
                  <c:v>14.811199999999999</c:v>
                </c:pt>
                <c:pt idx="4712">
                  <c:v>15.6561</c:v>
                </c:pt>
                <c:pt idx="4713">
                  <c:v>9.2422000000000004</c:v>
                </c:pt>
                <c:pt idx="4714">
                  <c:v>8.9559999999999995</c:v>
                </c:pt>
                <c:pt idx="4715">
                  <c:v>14.6259</c:v>
                </c:pt>
                <c:pt idx="4716">
                  <c:v>1.6122000000000001</c:v>
                </c:pt>
                <c:pt idx="4717">
                  <c:v>3.0653000000000001</c:v>
                </c:pt>
                <c:pt idx="4718">
                  <c:v>0.81789999999999996</c:v>
                </c:pt>
                <c:pt idx="4719">
                  <c:v>9.0393000000000008</c:v>
                </c:pt>
                <c:pt idx="4720">
                  <c:v>3.7492999999999999</c:v>
                </c:pt>
                <c:pt idx="4721">
                  <c:v>5.7765000000000004</c:v>
                </c:pt>
                <c:pt idx="4722">
                  <c:v>0.96050000000000002</c:v>
                </c:pt>
                <c:pt idx="4723">
                  <c:v>0.79630000000000001</c:v>
                </c:pt>
                <c:pt idx="4724">
                  <c:v>0.82499999999999996</c:v>
                </c:pt>
                <c:pt idx="4725">
                  <c:v>0.76649999999999996</c:v>
                </c:pt>
                <c:pt idx="4726">
                  <c:v>0.83730000000000004</c:v>
                </c:pt>
                <c:pt idx="4727">
                  <c:v>24.303799999999999</c:v>
                </c:pt>
                <c:pt idx="4728">
                  <c:v>0.89380000000000004</c:v>
                </c:pt>
                <c:pt idx="4729">
                  <c:v>12.0655</c:v>
                </c:pt>
                <c:pt idx="4730">
                  <c:v>0.77110000000000001</c:v>
                </c:pt>
                <c:pt idx="4731">
                  <c:v>0.78269999999999995</c:v>
                </c:pt>
                <c:pt idx="4732">
                  <c:v>1.0129999999999999</c:v>
                </c:pt>
                <c:pt idx="4733">
                  <c:v>11.194900000000001</c:v>
                </c:pt>
                <c:pt idx="4734">
                  <c:v>9.3781999999999996</c:v>
                </c:pt>
                <c:pt idx="4735">
                  <c:v>12.7857</c:v>
                </c:pt>
                <c:pt idx="4736">
                  <c:v>0.78149999999999997</c:v>
                </c:pt>
                <c:pt idx="4737">
                  <c:v>1.0883</c:v>
                </c:pt>
                <c:pt idx="4738">
                  <c:v>14.5573</c:v>
                </c:pt>
                <c:pt idx="4739">
                  <c:v>0.94950000000000001</c:v>
                </c:pt>
                <c:pt idx="4740">
                  <c:v>9.0134000000000007</c:v>
                </c:pt>
                <c:pt idx="4741">
                  <c:v>17.6462</c:v>
                </c:pt>
                <c:pt idx="4742">
                  <c:v>25.791499999999999</c:v>
                </c:pt>
                <c:pt idx="4743">
                  <c:v>0.77569999999999995</c:v>
                </c:pt>
                <c:pt idx="4744">
                  <c:v>0.89449999999999996</c:v>
                </c:pt>
                <c:pt idx="4745">
                  <c:v>9.1646000000000001</c:v>
                </c:pt>
                <c:pt idx="4746">
                  <c:v>9.2062000000000008</c:v>
                </c:pt>
                <c:pt idx="4747">
                  <c:v>22.644400000000001</c:v>
                </c:pt>
                <c:pt idx="4748">
                  <c:v>9.0487000000000002</c:v>
                </c:pt>
                <c:pt idx="4749">
                  <c:v>9.1662999999999997</c:v>
                </c:pt>
                <c:pt idx="4750">
                  <c:v>5.7194000000000003</c:v>
                </c:pt>
                <c:pt idx="4751">
                  <c:v>0.77380000000000004</c:v>
                </c:pt>
                <c:pt idx="4752">
                  <c:v>0.9657</c:v>
                </c:pt>
                <c:pt idx="4753">
                  <c:v>0.77669999999999995</c:v>
                </c:pt>
                <c:pt idx="4754">
                  <c:v>0.95879999999999999</c:v>
                </c:pt>
                <c:pt idx="4755">
                  <c:v>1.0577000000000001</c:v>
                </c:pt>
                <c:pt idx="4756">
                  <c:v>0.79149999999999998</c:v>
                </c:pt>
                <c:pt idx="4757">
                  <c:v>0.7913</c:v>
                </c:pt>
                <c:pt idx="4758">
                  <c:v>0.72650000000000003</c:v>
                </c:pt>
                <c:pt idx="4759">
                  <c:v>8.2805999999999997</c:v>
                </c:pt>
                <c:pt idx="4760">
                  <c:v>0.8095</c:v>
                </c:pt>
                <c:pt idx="4761">
                  <c:v>1.7830999999999999</c:v>
                </c:pt>
                <c:pt idx="4762">
                  <c:v>0.85980000000000001</c:v>
                </c:pt>
                <c:pt idx="4763">
                  <c:v>0.74490000000000001</c:v>
                </c:pt>
                <c:pt idx="4764">
                  <c:v>0.81579999999999997</c:v>
                </c:pt>
                <c:pt idx="4765">
                  <c:v>0.72099999999999997</c:v>
                </c:pt>
                <c:pt idx="4766">
                  <c:v>0.8417</c:v>
                </c:pt>
                <c:pt idx="4767">
                  <c:v>7.9115000000000002</c:v>
                </c:pt>
                <c:pt idx="4768">
                  <c:v>1.2502</c:v>
                </c:pt>
                <c:pt idx="4769">
                  <c:v>18.1492</c:v>
                </c:pt>
                <c:pt idx="4770">
                  <c:v>3.5276999999999998</c:v>
                </c:pt>
                <c:pt idx="4771">
                  <c:v>1.1552</c:v>
                </c:pt>
                <c:pt idx="4772">
                  <c:v>1.0424</c:v>
                </c:pt>
                <c:pt idx="4773">
                  <c:v>8.8916000000000004</c:v>
                </c:pt>
                <c:pt idx="4774">
                  <c:v>9.0854999999999997</c:v>
                </c:pt>
                <c:pt idx="4775">
                  <c:v>15.491199999999999</c:v>
                </c:pt>
                <c:pt idx="4776">
                  <c:v>0.86770000000000003</c:v>
                </c:pt>
                <c:pt idx="4777">
                  <c:v>11.139099999999999</c:v>
                </c:pt>
                <c:pt idx="4778">
                  <c:v>24.493400000000001</c:v>
                </c:pt>
                <c:pt idx="4779">
                  <c:v>21.6159</c:v>
                </c:pt>
                <c:pt idx="4780">
                  <c:v>27.7363</c:v>
                </c:pt>
                <c:pt idx="4781">
                  <c:v>17.8794</c:v>
                </c:pt>
                <c:pt idx="4782">
                  <c:v>22.313700000000001</c:v>
                </c:pt>
                <c:pt idx="4783">
                  <c:v>15.2157</c:v>
                </c:pt>
                <c:pt idx="4784">
                  <c:v>3.5034999999999998</c:v>
                </c:pt>
                <c:pt idx="4785">
                  <c:v>14.6783</c:v>
                </c:pt>
                <c:pt idx="4786">
                  <c:v>0.8266</c:v>
                </c:pt>
                <c:pt idx="4787">
                  <c:v>0.70479999999999998</c:v>
                </c:pt>
                <c:pt idx="4788">
                  <c:v>0.80969999999999998</c:v>
                </c:pt>
                <c:pt idx="4789">
                  <c:v>14.4838</c:v>
                </c:pt>
                <c:pt idx="4790">
                  <c:v>12.3558</c:v>
                </c:pt>
                <c:pt idx="4791">
                  <c:v>0.75800000000000001</c:v>
                </c:pt>
                <c:pt idx="4792">
                  <c:v>5.4001000000000001</c:v>
                </c:pt>
                <c:pt idx="4793">
                  <c:v>0.75329999999999997</c:v>
                </c:pt>
                <c:pt idx="4794">
                  <c:v>0.76170000000000004</c:v>
                </c:pt>
                <c:pt idx="4795">
                  <c:v>1.0358000000000001</c:v>
                </c:pt>
                <c:pt idx="4796">
                  <c:v>26.7346</c:v>
                </c:pt>
                <c:pt idx="4797">
                  <c:v>7.9062000000000001</c:v>
                </c:pt>
                <c:pt idx="4798">
                  <c:v>0.92510000000000003</c:v>
                </c:pt>
                <c:pt idx="4799">
                  <c:v>2.4925000000000002</c:v>
                </c:pt>
                <c:pt idx="4800">
                  <c:v>2.5360999999999998</c:v>
                </c:pt>
                <c:pt idx="4801">
                  <c:v>1.0750999999999999</c:v>
                </c:pt>
                <c:pt idx="4802">
                  <c:v>1.0763</c:v>
                </c:pt>
                <c:pt idx="4803">
                  <c:v>2.395</c:v>
                </c:pt>
                <c:pt idx="4804">
                  <c:v>8.0648</c:v>
                </c:pt>
                <c:pt idx="4805">
                  <c:v>0.78210000000000002</c:v>
                </c:pt>
                <c:pt idx="4806">
                  <c:v>0.75339999999999996</c:v>
                </c:pt>
                <c:pt idx="4807">
                  <c:v>8.8887999999999998</c:v>
                </c:pt>
                <c:pt idx="4808">
                  <c:v>8.9376999999999995</c:v>
                </c:pt>
                <c:pt idx="4809">
                  <c:v>14.319699999999999</c:v>
                </c:pt>
                <c:pt idx="4810">
                  <c:v>0.95760000000000001</c:v>
                </c:pt>
                <c:pt idx="4811">
                  <c:v>15.148400000000001</c:v>
                </c:pt>
                <c:pt idx="4812">
                  <c:v>0.91990000000000005</c:v>
                </c:pt>
                <c:pt idx="4813">
                  <c:v>9.0245999999999995</c:v>
                </c:pt>
                <c:pt idx="4814">
                  <c:v>25.8611</c:v>
                </c:pt>
                <c:pt idx="4815">
                  <c:v>37.444899999999997</c:v>
                </c:pt>
                <c:pt idx="4816">
                  <c:v>29.5807</c:v>
                </c:pt>
                <c:pt idx="4817">
                  <c:v>27.547999999999998</c:v>
                </c:pt>
                <c:pt idx="4818">
                  <c:v>4.5308999999999999</c:v>
                </c:pt>
                <c:pt idx="4819">
                  <c:v>1.6535</c:v>
                </c:pt>
                <c:pt idx="4820">
                  <c:v>0.97729999999999995</c:v>
                </c:pt>
                <c:pt idx="4821">
                  <c:v>0.77</c:v>
                </c:pt>
                <c:pt idx="4822">
                  <c:v>0.8639</c:v>
                </c:pt>
                <c:pt idx="4823">
                  <c:v>0.66439999999999999</c:v>
                </c:pt>
                <c:pt idx="4824">
                  <c:v>0.81069999999999998</c:v>
                </c:pt>
                <c:pt idx="4825">
                  <c:v>0.81679999999999997</c:v>
                </c:pt>
                <c:pt idx="4826">
                  <c:v>0.91639999999999999</c:v>
                </c:pt>
                <c:pt idx="4827">
                  <c:v>0.75549999999999995</c:v>
                </c:pt>
                <c:pt idx="4828">
                  <c:v>0.79900000000000004</c:v>
                </c:pt>
                <c:pt idx="4829">
                  <c:v>9.6372999999999998</c:v>
                </c:pt>
                <c:pt idx="4830">
                  <c:v>1.0186999999999999</c:v>
                </c:pt>
                <c:pt idx="4831">
                  <c:v>0.78580000000000005</c:v>
                </c:pt>
                <c:pt idx="4832">
                  <c:v>1.0674999999999999</c:v>
                </c:pt>
                <c:pt idx="4833">
                  <c:v>0.79039999999999999</c:v>
                </c:pt>
                <c:pt idx="4834">
                  <c:v>0.92649999999999999</c:v>
                </c:pt>
                <c:pt idx="4835">
                  <c:v>1.0663</c:v>
                </c:pt>
                <c:pt idx="4836">
                  <c:v>0.95640000000000003</c:v>
                </c:pt>
                <c:pt idx="4837">
                  <c:v>1.4392</c:v>
                </c:pt>
                <c:pt idx="4838">
                  <c:v>0.89990000000000003</c:v>
                </c:pt>
                <c:pt idx="4839">
                  <c:v>0.99319999999999997</c:v>
                </c:pt>
                <c:pt idx="4840">
                  <c:v>9.3955000000000002</c:v>
                </c:pt>
                <c:pt idx="4841">
                  <c:v>9.1353000000000009</c:v>
                </c:pt>
                <c:pt idx="4842">
                  <c:v>9.0307999999999993</c:v>
                </c:pt>
                <c:pt idx="4843">
                  <c:v>27.2637</c:v>
                </c:pt>
                <c:pt idx="4844">
                  <c:v>22.2958</c:v>
                </c:pt>
                <c:pt idx="4845">
                  <c:v>9.0885999999999996</c:v>
                </c:pt>
                <c:pt idx="4846">
                  <c:v>5.5606999999999998</c:v>
                </c:pt>
                <c:pt idx="4847">
                  <c:v>0.77859999999999996</c:v>
                </c:pt>
                <c:pt idx="4848">
                  <c:v>11.531000000000001</c:v>
                </c:pt>
                <c:pt idx="4849">
                  <c:v>40.457599999999999</c:v>
                </c:pt>
                <c:pt idx="4850">
                  <c:v>17.7331</c:v>
                </c:pt>
                <c:pt idx="4851">
                  <c:v>22.572199999999999</c:v>
                </c:pt>
                <c:pt idx="4852">
                  <c:v>14.221500000000001</c:v>
                </c:pt>
                <c:pt idx="4853">
                  <c:v>0.76170000000000004</c:v>
                </c:pt>
                <c:pt idx="4854">
                  <c:v>9.2410999999999994</c:v>
                </c:pt>
                <c:pt idx="4855">
                  <c:v>9.1168999999999993</c:v>
                </c:pt>
                <c:pt idx="4856">
                  <c:v>14.1205</c:v>
                </c:pt>
                <c:pt idx="4857">
                  <c:v>3.8639000000000001</c:v>
                </c:pt>
                <c:pt idx="4858">
                  <c:v>0.96719999999999995</c:v>
                </c:pt>
                <c:pt idx="4859">
                  <c:v>2.0489999999999999</c:v>
                </c:pt>
                <c:pt idx="4860">
                  <c:v>9.8521999999999998</c:v>
                </c:pt>
                <c:pt idx="4861">
                  <c:v>0.72199999999999998</c:v>
                </c:pt>
                <c:pt idx="4862">
                  <c:v>0.8841</c:v>
                </c:pt>
                <c:pt idx="4863">
                  <c:v>5.1768000000000001</c:v>
                </c:pt>
                <c:pt idx="4864">
                  <c:v>1.7483</c:v>
                </c:pt>
                <c:pt idx="4865">
                  <c:v>0.90610000000000002</c:v>
                </c:pt>
                <c:pt idx="4866">
                  <c:v>0.87649999999999995</c:v>
                </c:pt>
                <c:pt idx="4867">
                  <c:v>0.74450000000000005</c:v>
                </c:pt>
                <c:pt idx="4868">
                  <c:v>0.80930000000000002</c:v>
                </c:pt>
                <c:pt idx="4869">
                  <c:v>0.80430000000000001</c:v>
                </c:pt>
                <c:pt idx="4870">
                  <c:v>3.7271999999999998</c:v>
                </c:pt>
                <c:pt idx="4871">
                  <c:v>9.2334999999999994</c:v>
                </c:pt>
                <c:pt idx="4872">
                  <c:v>0.83169999999999999</c:v>
                </c:pt>
                <c:pt idx="4873">
                  <c:v>0.75980000000000003</c:v>
                </c:pt>
                <c:pt idx="4874">
                  <c:v>0.95120000000000005</c:v>
                </c:pt>
                <c:pt idx="4875">
                  <c:v>9.1385000000000005</c:v>
                </c:pt>
                <c:pt idx="4876">
                  <c:v>17.456399999999999</c:v>
                </c:pt>
                <c:pt idx="4877">
                  <c:v>22.029900000000001</c:v>
                </c:pt>
                <c:pt idx="4878">
                  <c:v>11.5947</c:v>
                </c:pt>
                <c:pt idx="4879">
                  <c:v>16.0669</c:v>
                </c:pt>
                <c:pt idx="4880">
                  <c:v>0.71819999999999995</c:v>
                </c:pt>
                <c:pt idx="4881">
                  <c:v>0.75690000000000002</c:v>
                </c:pt>
                <c:pt idx="4882">
                  <c:v>4.4250999999999996</c:v>
                </c:pt>
                <c:pt idx="4883">
                  <c:v>8.8188999999999993</c:v>
                </c:pt>
                <c:pt idx="4884">
                  <c:v>8.9117999999999995</c:v>
                </c:pt>
                <c:pt idx="4885">
                  <c:v>14.9979</c:v>
                </c:pt>
                <c:pt idx="4886">
                  <c:v>0.85189999999999999</c:v>
                </c:pt>
                <c:pt idx="4887">
                  <c:v>18.066800000000001</c:v>
                </c:pt>
                <c:pt idx="4888">
                  <c:v>9.3768999999999991</c:v>
                </c:pt>
                <c:pt idx="4889">
                  <c:v>13.953200000000001</c:v>
                </c:pt>
                <c:pt idx="4890">
                  <c:v>4.3093000000000004</c:v>
                </c:pt>
                <c:pt idx="4891">
                  <c:v>0.78110000000000002</c:v>
                </c:pt>
                <c:pt idx="4892">
                  <c:v>0.89039999999999997</c:v>
                </c:pt>
                <c:pt idx="4893">
                  <c:v>0.73409999999999997</c:v>
                </c:pt>
                <c:pt idx="4894">
                  <c:v>0.85089999999999999</c:v>
                </c:pt>
                <c:pt idx="4895">
                  <c:v>9.2163000000000004</c:v>
                </c:pt>
                <c:pt idx="4896">
                  <c:v>8.9746000000000006</c:v>
                </c:pt>
                <c:pt idx="4897">
                  <c:v>7.5548000000000002</c:v>
                </c:pt>
                <c:pt idx="4898">
                  <c:v>9.8892000000000007</c:v>
                </c:pt>
                <c:pt idx="4899">
                  <c:v>26.018899999999999</c:v>
                </c:pt>
                <c:pt idx="4900">
                  <c:v>0.80310000000000004</c:v>
                </c:pt>
                <c:pt idx="4901">
                  <c:v>0.77569999999999995</c:v>
                </c:pt>
                <c:pt idx="4902">
                  <c:v>0.79720000000000002</c:v>
                </c:pt>
                <c:pt idx="4903">
                  <c:v>0.81640000000000001</c:v>
                </c:pt>
                <c:pt idx="4904">
                  <c:v>12.567500000000001</c:v>
                </c:pt>
                <c:pt idx="4905">
                  <c:v>0.90880000000000005</c:v>
                </c:pt>
                <c:pt idx="4906">
                  <c:v>0.74990000000000001</c:v>
                </c:pt>
                <c:pt idx="4907">
                  <c:v>27.579699999999999</c:v>
                </c:pt>
                <c:pt idx="4908">
                  <c:v>32.684100000000001</c:v>
                </c:pt>
                <c:pt idx="4909">
                  <c:v>8.9763000000000002</c:v>
                </c:pt>
                <c:pt idx="4910">
                  <c:v>15.004300000000001</c:v>
                </c:pt>
                <c:pt idx="4911">
                  <c:v>0.80389999999999995</c:v>
                </c:pt>
                <c:pt idx="4912">
                  <c:v>0.76639999999999997</c:v>
                </c:pt>
                <c:pt idx="4913">
                  <c:v>1.5548999999999999</c:v>
                </c:pt>
                <c:pt idx="4914">
                  <c:v>22.9787</c:v>
                </c:pt>
                <c:pt idx="4915">
                  <c:v>28.366099999999999</c:v>
                </c:pt>
                <c:pt idx="4916">
                  <c:v>1.0351999999999999</c:v>
                </c:pt>
                <c:pt idx="4917">
                  <c:v>23.034099999999999</c:v>
                </c:pt>
                <c:pt idx="4918">
                  <c:v>24.971399999999999</c:v>
                </c:pt>
                <c:pt idx="4919">
                  <c:v>10.203099999999999</c:v>
                </c:pt>
                <c:pt idx="4920">
                  <c:v>18.369199999999999</c:v>
                </c:pt>
                <c:pt idx="4921">
                  <c:v>0.86860000000000004</c:v>
                </c:pt>
                <c:pt idx="4922">
                  <c:v>14.7315</c:v>
                </c:pt>
                <c:pt idx="4923">
                  <c:v>0.78900000000000003</c:v>
                </c:pt>
                <c:pt idx="4924">
                  <c:v>0.79159999999999997</c:v>
                </c:pt>
                <c:pt idx="4925">
                  <c:v>13.7822</c:v>
                </c:pt>
                <c:pt idx="4926">
                  <c:v>10.1944</c:v>
                </c:pt>
                <c:pt idx="4927">
                  <c:v>8.5648</c:v>
                </c:pt>
                <c:pt idx="4928">
                  <c:v>0.91549999999999998</c:v>
                </c:pt>
                <c:pt idx="4929">
                  <c:v>0.87609999999999999</c:v>
                </c:pt>
                <c:pt idx="4930">
                  <c:v>6.2416999999999998</c:v>
                </c:pt>
                <c:pt idx="4931">
                  <c:v>0.90849999999999997</c:v>
                </c:pt>
                <c:pt idx="4932">
                  <c:v>1.0467</c:v>
                </c:pt>
                <c:pt idx="4933">
                  <c:v>0.82369999999999999</c:v>
                </c:pt>
                <c:pt idx="4934">
                  <c:v>6.9988999999999999</c:v>
                </c:pt>
                <c:pt idx="4935">
                  <c:v>13.105</c:v>
                </c:pt>
                <c:pt idx="4936">
                  <c:v>0.87539999999999996</c:v>
                </c:pt>
                <c:pt idx="4937">
                  <c:v>0.9073</c:v>
                </c:pt>
                <c:pt idx="4938">
                  <c:v>0.82440000000000002</c:v>
                </c:pt>
                <c:pt idx="4939">
                  <c:v>14.8254</c:v>
                </c:pt>
                <c:pt idx="4940">
                  <c:v>1.6767000000000001</c:v>
                </c:pt>
                <c:pt idx="4941">
                  <c:v>8.1046999999999993</c:v>
                </c:pt>
                <c:pt idx="4942">
                  <c:v>14.053100000000001</c:v>
                </c:pt>
                <c:pt idx="4943">
                  <c:v>18.404299999999999</c:v>
                </c:pt>
                <c:pt idx="4944">
                  <c:v>41.687899999999999</c:v>
                </c:pt>
                <c:pt idx="4945">
                  <c:v>17.284300000000002</c:v>
                </c:pt>
                <c:pt idx="4946">
                  <c:v>0.79569999999999996</c:v>
                </c:pt>
                <c:pt idx="4947">
                  <c:v>15.1435</c:v>
                </c:pt>
                <c:pt idx="4948">
                  <c:v>0.87270000000000003</c:v>
                </c:pt>
                <c:pt idx="4949">
                  <c:v>3.3327</c:v>
                </c:pt>
                <c:pt idx="4950">
                  <c:v>21.198499999999999</c:v>
                </c:pt>
                <c:pt idx="4951">
                  <c:v>8.8232999999999997</c:v>
                </c:pt>
                <c:pt idx="4952">
                  <c:v>8.9376999999999995</c:v>
                </c:pt>
                <c:pt idx="4953">
                  <c:v>13.218500000000001</c:v>
                </c:pt>
                <c:pt idx="4954">
                  <c:v>0.82450000000000001</c:v>
                </c:pt>
                <c:pt idx="4955">
                  <c:v>1.0668</c:v>
                </c:pt>
                <c:pt idx="4956">
                  <c:v>0.78939999999999999</c:v>
                </c:pt>
                <c:pt idx="4957">
                  <c:v>0.76519999999999999</c:v>
                </c:pt>
                <c:pt idx="4958">
                  <c:v>0.76370000000000005</c:v>
                </c:pt>
                <c:pt idx="4959">
                  <c:v>0.79120000000000001</c:v>
                </c:pt>
                <c:pt idx="4960">
                  <c:v>0.74060000000000004</c:v>
                </c:pt>
                <c:pt idx="4961">
                  <c:v>0.80259999999999998</c:v>
                </c:pt>
                <c:pt idx="4962">
                  <c:v>9.7745999999999995</c:v>
                </c:pt>
                <c:pt idx="4963">
                  <c:v>8.9129000000000005</c:v>
                </c:pt>
                <c:pt idx="4964">
                  <c:v>5.6539999999999999</c:v>
                </c:pt>
                <c:pt idx="4965">
                  <c:v>0.85929999999999995</c:v>
                </c:pt>
                <c:pt idx="4966">
                  <c:v>0.82450000000000001</c:v>
                </c:pt>
                <c:pt idx="4967">
                  <c:v>5.3268000000000004</c:v>
                </c:pt>
                <c:pt idx="4968">
                  <c:v>8.7215000000000007</c:v>
                </c:pt>
                <c:pt idx="4969">
                  <c:v>0.73440000000000005</c:v>
                </c:pt>
                <c:pt idx="4970">
                  <c:v>0.80830000000000002</c:v>
                </c:pt>
                <c:pt idx="4971">
                  <c:v>4.5453000000000001</c:v>
                </c:pt>
                <c:pt idx="4972">
                  <c:v>1.0085999999999999</c:v>
                </c:pt>
                <c:pt idx="4973">
                  <c:v>0.68820000000000003</c:v>
                </c:pt>
                <c:pt idx="4974">
                  <c:v>0.78649999999999998</c:v>
                </c:pt>
                <c:pt idx="4975">
                  <c:v>0.98719999999999997</c:v>
                </c:pt>
                <c:pt idx="4976">
                  <c:v>0.87629999999999997</c:v>
                </c:pt>
                <c:pt idx="4977">
                  <c:v>0.79069999999999996</c:v>
                </c:pt>
                <c:pt idx="4978">
                  <c:v>9.0966000000000005</c:v>
                </c:pt>
                <c:pt idx="4979">
                  <c:v>14.0838</c:v>
                </c:pt>
                <c:pt idx="4980">
                  <c:v>34.357900000000001</c:v>
                </c:pt>
                <c:pt idx="4981">
                  <c:v>14.721500000000001</c:v>
                </c:pt>
                <c:pt idx="4982">
                  <c:v>1.2367999999999999</c:v>
                </c:pt>
                <c:pt idx="4983">
                  <c:v>0.71189999999999998</c:v>
                </c:pt>
                <c:pt idx="4984">
                  <c:v>26.581700000000001</c:v>
                </c:pt>
                <c:pt idx="4985">
                  <c:v>35.203800000000001</c:v>
                </c:pt>
                <c:pt idx="4986">
                  <c:v>9.0457999999999998</c:v>
                </c:pt>
                <c:pt idx="4987">
                  <c:v>13.245699999999999</c:v>
                </c:pt>
                <c:pt idx="4988">
                  <c:v>7.5185000000000004</c:v>
                </c:pt>
                <c:pt idx="4989">
                  <c:v>4.5911999999999997</c:v>
                </c:pt>
                <c:pt idx="4990">
                  <c:v>1.2735000000000001</c:v>
                </c:pt>
                <c:pt idx="4991">
                  <c:v>0.6371</c:v>
                </c:pt>
                <c:pt idx="4992">
                  <c:v>9.0228999999999999</c:v>
                </c:pt>
                <c:pt idx="4993">
                  <c:v>10.4838</c:v>
                </c:pt>
                <c:pt idx="4994">
                  <c:v>14.513400000000001</c:v>
                </c:pt>
                <c:pt idx="4995">
                  <c:v>0.96040000000000003</c:v>
                </c:pt>
                <c:pt idx="4996">
                  <c:v>1.3331</c:v>
                </c:pt>
                <c:pt idx="4997">
                  <c:v>9.2269000000000005</c:v>
                </c:pt>
                <c:pt idx="4998">
                  <c:v>9.3114000000000008</c:v>
                </c:pt>
                <c:pt idx="4999">
                  <c:v>12.9855</c:v>
                </c:pt>
                <c:pt idx="5000">
                  <c:v>0.88619999999999999</c:v>
                </c:pt>
                <c:pt idx="5001">
                  <c:v>11.803100000000001</c:v>
                </c:pt>
                <c:pt idx="5002">
                  <c:v>1.2767999999999999</c:v>
                </c:pt>
                <c:pt idx="5003">
                  <c:v>0.70420000000000005</c:v>
                </c:pt>
                <c:pt idx="5004">
                  <c:v>2.0951</c:v>
                </c:pt>
                <c:pt idx="5005">
                  <c:v>0.69089999999999996</c:v>
                </c:pt>
                <c:pt idx="5006">
                  <c:v>0.84760000000000002</c:v>
                </c:pt>
                <c:pt idx="5007">
                  <c:v>0.71279999999999999</c:v>
                </c:pt>
                <c:pt idx="5008">
                  <c:v>0.77900000000000003</c:v>
                </c:pt>
                <c:pt idx="5009">
                  <c:v>0.71130000000000004</c:v>
                </c:pt>
                <c:pt idx="5010">
                  <c:v>0.74880000000000002</c:v>
                </c:pt>
                <c:pt idx="5011">
                  <c:v>4.8377999999999997</c:v>
                </c:pt>
                <c:pt idx="5012">
                  <c:v>11.004</c:v>
                </c:pt>
                <c:pt idx="5013">
                  <c:v>9.0187000000000008</c:v>
                </c:pt>
                <c:pt idx="5014">
                  <c:v>0.88080000000000003</c:v>
                </c:pt>
                <c:pt idx="5015">
                  <c:v>0.92600000000000005</c:v>
                </c:pt>
                <c:pt idx="5016">
                  <c:v>0.77090000000000003</c:v>
                </c:pt>
                <c:pt idx="5017">
                  <c:v>9.3010000000000002</c:v>
                </c:pt>
                <c:pt idx="5018">
                  <c:v>21.788599999999999</c:v>
                </c:pt>
                <c:pt idx="5019">
                  <c:v>15.361599999999999</c:v>
                </c:pt>
                <c:pt idx="5020">
                  <c:v>29.7303</c:v>
                </c:pt>
                <c:pt idx="5021">
                  <c:v>25.643699999999999</c:v>
                </c:pt>
                <c:pt idx="5022">
                  <c:v>16.8703</c:v>
                </c:pt>
                <c:pt idx="5023">
                  <c:v>0.68930000000000002</c:v>
                </c:pt>
                <c:pt idx="5024">
                  <c:v>4.1098999999999997</c:v>
                </c:pt>
                <c:pt idx="5025">
                  <c:v>19.247900000000001</c:v>
                </c:pt>
                <c:pt idx="5026">
                  <c:v>22.692399999999999</c:v>
                </c:pt>
                <c:pt idx="5027">
                  <c:v>9.0042000000000009</c:v>
                </c:pt>
                <c:pt idx="5028">
                  <c:v>10.085100000000001</c:v>
                </c:pt>
                <c:pt idx="5029">
                  <c:v>0.90190000000000003</c:v>
                </c:pt>
                <c:pt idx="5030">
                  <c:v>0.81410000000000005</c:v>
                </c:pt>
                <c:pt idx="5031">
                  <c:v>0.68049999999999999</c:v>
                </c:pt>
                <c:pt idx="5032">
                  <c:v>15.811400000000001</c:v>
                </c:pt>
                <c:pt idx="5033">
                  <c:v>0.76670000000000005</c:v>
                </c:pt>
                <c:pt idx="5034">
                  <c:v>1.0329999999999999</c:v>
                </c:pt>
                <c:pt idx="5035">
                  <c:v>9.2726000000000006</c:v>
                </c:pt>
                <c:pt idx="5036">
                  <c:v>8.8773</c:v>
                </c:pt>
                <c:pt idx="5037">
                  <c:v>0.96740000000000004</c:v>
                </c:pt>
                <c:pt idx="5038">
                  <c:v>3.1095999999999999</c:v>
                </c:pt>
                <c:pt idx="5039">
                  <c:v>0.86519999999999997</c:v>
                </c:pt>
                <c:pt idx="5040">
                  <c:v>0.74539999999999995</c:v>
                </c:pt>
                <c:pt idx="5041">
                  <c:v>0.82789999999999997</c:v>
                </c:pt>
                <c:pt idx="5042">
                  <c:v>1.1862999999999999</c:v>
                </c:pt>
                <c:pt idx="5043">
                  <c:v>0.72560000000000002</c:v>
                </c:pt>
                <c:pt idx="5044">
                  <c:v>0.80220000000000002</c:v>
                </c:pt>
                <c:pt idx="5045">
                  <c:v>15.7996</c:v>
                </c:pt>
                <c:pt idx="5046">
                  <c:v>0.86280000000000001</c:v>
                </c:pt>
                <c:pt idx="5047">
                  <c:v>1.4954000000000001</c:v>
                </c:pt>
                <c:pt idx="5048">
                  <c:v>0.86970000000000003</c:v>
                </c:pt>
                <c:pt idx="5049">
                  <c:v>0.78690000000000004</c:v>
                </c:pt>
                <c:pt idx="5050">
                  <c:v>0.78449999999999998</c:v>
                </c:pt>
                <c:pt idx="5051">
                  <c:v>0.75070000000000003</c:v>
                </c:pt>
                <c:pt idx="5052">
                  <c:v>9.5221999999999998</c:v>
                </c:pt>
                <c:pt idx="5053">
                  <c:v>8.9803999999999995</c:v>
                </c:pt>
                <c:pt idx="5054">
                  <c:v>9.0759000000000007</c:v>
                </c:pt>
                <c:pt idx="5055">
                  <c:v>19.655200000000001</c:v>
                </c:pt>
                <c:pt idx="5056">
                  <c:v>9.2630999999999997</c:v>
                </c:pt>
                <c:pt idx="5057">
                  <c:v>8.8457000000000008</c:v>
                </c:pt>
                <c:pt idx="5058">
                  <c:v>0.74680000000000002</c:v>
                </c:pt>
                <c:pt idx="5059">
                  <c:v>9.0368999999999993</c:v>
                </c:pt>
                <c:pt idx="5060">
                  <c:v>15.02</c:v>
                </c:pt>
                <c:pt idx="5061">
                  <c:v>23.0303</c:v>
                </c:pt>
                <c:pt idx="5062">
                  <c:v>1.1638999999999999</c:v>
                </c:pt>
                <c:pt idx="5063">
                  <c:v>0.71579999999999999</c:v>
                </c:pt>
                <c:pt idx="5064">
                  <c:v>0.81140000000000001</c:v>
                </c:pt>
                <c:pt idx="5065">
                  <c:v>0.87639999999999996</c:v>
                </c:pt>
                <c:pt idx="5066">
                  <c:v>25.048300000000001</c:v>
                </c:pt>
                <c:pt idx="5067">
                  <c:v>10.241899999999999</c:v>
                </c:pt>
                <c:pt idx="5068">
                  <c:v>4.4386999999999999</c:v>
                </c:pt>
                <c:pt idx="5069">
                  <c:v>10.258900000000001</c:v>
                </c:pt>
                <c:pt idx="5070">
                  <c:v>0.77139999999999997</c:v>
                </c:pt>
                <c:pt idx="5071">
                  <c:v>1.4943</c:v>
                </c:pt>
                <c:pt idx="5072">
                  <c:v>8.9826999999999995</c:v>
                </c:pt>
                <c:pt idx="5073">
                  <c:v>13.7691</c:v>
                </c:pt>
                <c:pt idx="5074">
                  <c:v>25.922799999999999</c:v>
                </c:pt>
                <c:pt idx="5075">
                  <c:v>9.1173000000000002</c:v>
                </c:pt>
                <c:pt idx="5076">
                  <c:v>0.74860000000000004</c:v>
                </c:pt>
                <c:pt idx="5077">
                  <c:v>0.69179999999999997</c:v>
                </c:pt>
                <c:pt idx="5078">
                  <c:v>0.80359999999999998</c:v>
                </c:pt>
                <c:pt idx="5079">
                  <c:v>0.7268</c:v>
                </c:pt>
                <c:pt idx="5080">
                  <c:v>0.73240000000000005</c:v>
                </c:pt>
                <c:pt idx="5081">
                  <c:v>0.84740000000000004</c:v>
                </c:pt>
                <c:pt idx="5082">
                  <c:v>1.2293000000000001</c:v>
                </c:pt>
                <c:pt idx="5083">
                  <c:v>0.78469999999999995</c:v>
                </c:pt>
                <c:pt idx="5084">
                  <c:v>1.33</c:v>
                </c:pt>
                <c:pt idx="5085">
                  <c:v>5.4695</c:v>
                </c:pt>
                <c:pt idx="5086">
                  <c:v>9.4004999999999992</c:v>
                </c:pt>
                <c:pt idx="5087">
                  <c:v>8.9149999999999991</c:v>
                </c:pt>
                <c:pt idx="5088">
                  <c:v>9.3378999999999994</c:v>
                </c:pt>
                <c:pt idx="5089">
                  <c:v>10.3856</c:v>
                </c:pt>
                <c:pt idx="5090">
                  <c:v>1.6854</c:v>
                </c:pt>
                <c:pt idx="5091">
                  <c:v>3.3087</c:v>
                </c:pt>
                <c:pt idx="5092">
                  <c:v>0.91100000000000003</c:v>
                </c:pt>
                <c:pt idx="5093">
                  <c:v>1.2383</c:v>
                </c:pt>
                <c:pt idx="5094">
                  <c:v>8.9045000000000005</c:v>
                </c:pt>
                <c:pt idx="5095">
                  <c:v>21.750599999999999</c:v>
                </c:pt>
                <c:pt idx="5096">
                  <c:v>22.189900000000002</c:v>
                </c:pt>
                <c:pt idx="5097">
                  <c:v>12.3649</c:v>
                </c:pt>
                <c:pt idx="5098">
                  <c:v>1.222</c:v>
                </c:pt>
                <c:pt idx="5099">
                  <c:v>0.96060000000000001</c:v>
                </c:pt>
                <c:pt idx="5100">
                  <c:v>9.2293000000000003</c:v>
                </c:pt>
                <c:pt idx="5101">
                  <c:v>11.514900000000001</c:v>
                </c:pt>
                <c:pt idx="5102">
                  <c:v>27.313800000000001</c:v>
                </c:pt>
                <c:pt idx="5103">
                  <c:v>2.4211999999999998</c:v>
                </c:pt>
                <c:pt idx="5104">
                  <c:v>5.2869999999999999</c:v>
                </c:pt>
                <c:pt idx="5105">
                  <c:v>0.8921</c:v>
                </c:pt>
                <c:pt idx="5106">
                  <c:v>2.3485999999999998</c:v>
                </c:pt>
                <c:pt idx="5107">
                  <c:v>15.358700000000001</c:v>
                </c:pt>
                <c:pt idx="5108">
                  <c:v>17.639700000000001</c:v>
                </c:pt>
                <c:pt idx="5109">
                  <c:v>19.371200000000002</c:v>
                </c:pt>
                <c:pt idx="5110">
                  <c:v>0.78939999999999999</c:v>
                </c:pt>
                <c:pt idx="5111">
                  <c:v>9.0327000000000002</c:v>
                </c:pt>
                <c:pt idx="5112">
                  <c:v>9.3942999999999994</c:v>
                </c:pt>
                <c:pt idx="5113">
                  <c:v>11.185</c:v>
                </c:pt>
                <c:pt idx="5114">
                  <c:v>3.1044</c:v>
                </c:pt>
                <c:pt idx="5115">
                  <c:v>0.93830000000000002</c:v>
                </c:pt>
                <c:pt idx="5116">
                  <c:v>0.93610000000000004</c:v>
                </c:pt>
                <c:pt idx="5117">
                  <c:v>9.0466999999999995</c:v>
                </c:pt>
                <c:pt idx="5118">
                  <c:v>21.9526</c:v>
                </c:pt>
                <c:pt idx="5119">
                  <c:v>26.646000000000001</c:v>
                </c:pt>
                <c:pt idx="5120">
                  <c:v>9.0538000000000007</c:v>
                </c:pt>
                <c:pt idx="5121">
                  <c:v>22.679200000000002</c:v>
                </c:pt>
                <c:pt idx="5122">
                  <c:v>24.6465</c:v>
                </c:pt>
                <c:pt idx="5123">
                  <c:v>6.0849000000000002</c:v>
                </c:pt>
                <c:pt idx="5124">
                  <c:v>0.8599</c:v>
                </c:pt>
                <c:pt idx="5125">
                  <c:v>1.5355000000000001</c:v>
                </c:pt>
                <c:pt idx="5126">
                  <c:v>1.0224</c:v>
                </c:pt>
                <c:pt idx="5127">
                  <c:v>1.7053</c:v>
                </c:pt>
                <c:pt idx="5128">
                  <c:v>9.3666</c:v>
                </c:pt>
                <c:pt idx="5129">
                  <c:v>26.775400000000001</c:v>
                </c:pt>
                <c:pt idx="5130">
                  <c:v>0.80569999999999997</c:v>
                </c:pt>
                <c:pt idx="5131">
                  <c:v>1.0053000000000001</c:v>
                </c:pt>
                <c:pt idx="5132">
                  <c:v>0.78190000000000004</c:v>
                </c:pt>
                <c:pt idx="5133">
                  <c:v>0.82220000000000004</c:v>
                </c:pt>
                <c:pt idx="5134">
                  <c:v>0.84809999999999997</c:v>
                </c:pt>
                <c:pt idx="5135">
                  <c:v>27.3231</c:v>
                </c:pt>
                <c:pt idx="5136">
                  <c:v>26.8842</c:v>
                </c:pt>
                <c:pt idx="5137">
                  <c:v>0.80689999999999995</c:v>
                </c:pt>
                <c:pt idx="5138">
                  <c:v>0.85150000000000003</c:v>
                </c:pt>
                <c:pt idx="5139">
                  <c:v>1.7624</c:v>
                </c:pt>
                <c:pt idx="5140">
                  <c:v>9.2452000000000005</c:v>
                </c:pt>
                <c:pt idx="5141">
                  <c:v>22.9696</c:v>
                </c:pt>
                <c:pt idx="5142">
                  <c:v>1.5114000000000001</c:v>
                </c:pt>
                <c:pt idx="5143">
                  <c:v>12.8735</c:v>
                </c:pt>
                <c:pt idx="5144">
                  <c:v>9.0963999999999992</c:v>
                </c:pt>
                <c:pt idx="5145">
                  <c:v>9.0823</c:v>
                </c:pt>
                <c:pt idx="5146">
                  <c:v>21.2867</c:v>
                </c:pt>
                <c:pt idx="5147">
                  <c:v>1.5732999999999999</c:v>
                </c:pt>
                <c:pt idx="5148">
                  <c:v>0.78180000000000005</c:v>
                </c:pt>
                <c:pt idx="5149">
                  <c:v>9.0161999999999995</c:v>
                </c:pt>
                <c:pt idx="5150">
                  <c:v>14.6798</c:v>
                </c:pt>
                <c:pt idx="5151">
                  <c:v>25.380199999999999</c:v>
                </c:pt>
                <c:pt idx="5152">
                  <c:v>0.85399999999999998</c:v>
                </c:pt>
                <c:pt idx="5153">
                  <c:v>0.78480000000000005</c:v>
                </c:pt>
                <c:pt idx="5154">
                  <c:v>22.292999999999999</c:v>
                </c:pt>
                <c:pt idx="5155">
                  <c:v>9.6463000000000001</c:v>
                </c:pt>
                <c:pt idx="5156">
                  <c:v>9.0176999999999996</c:v>
                </c:pt>
                <c:pt idx="5157">
                  <c:v>6.0503</c:v>
                </c:pt>
                <c:pt idx="5158">
                  <c:v>0.84460000000000002</c:v>
                </c:pt>
                <c:pt idx="5159">
                  <c:v>0.78090000000000004</c:v>
                </c:pt>
                <c:pt idx="5160">
                  <c:v>0.8982</c:v>
                </c:pt>
                <c:pt idx="5161">
                  <c:v>0.85580000000000001</c:v>
                </c:pt>
                <c:pt idx="5162">
                  <c:v>1.2518</c:v>
                </c:pt>
                <c:pt idx="5163">
                  <c:v>0.80379999999999996</c:v>
                </c:pt>
                <c:pt idx="5164">
                  <c:v>0.86529999999999996</c:v>
                </c:pt>
                <c:pt idx="5165">
                  <c:v>1.0289999999999999</c:v>
                </c:pt>
                <c:pt idx="5166">
                  <c:v>0.88660000000000005</c:v>
                </c:pt>
                <c:pt idx="5167">
                  <c:v>1.2416</c:v>
                </c:pt>
                <c:pt idx="5168">
                  <c:v>0.80259999999999998</c:v>
                </c:pt>
                <c:pt idx="5169">
                  <c:v>0.71750000000000003</c:v>
                </c:pt>
                <c:pt idx="5170">
                  <c:v>0.86509999999999998</c:v>
                </c:pt>
                <c:pt idx="5171">
                  <c:v>0.90959999999999996</c:v>
                </c:pt>
                <c:pt idx="5172">
                  <c:v>0.77590000000000003</c:v>
                </c:pt>
                <c:pt idx="5173">
                  <c:v>0.748</c:v>
                </c:pt>
                <c:pt idx="5174">
                  <c:v>0.82709999999999995</c:v>
                </c:pt>
                <c:pt idx="5175">
                  <c:v>1.0569</c:v>
                </c:pt>
                <c:pt idx="5176">
                  <c:v>11.0322</c:v>
                </c:pt>
                <c:pt idx="5177">
                  <c:v>0.78920000000000001</c:v>
                </c:pt>
                <c:pt idx="5178">
                  <c:v>0.75890000000000002</c:v>
                </c:pt>
                <c:pt idx="5179">
                  <c:v>1.2693000000000001</c:v>
                </c:pt>
                <c:pt idx="5180">
                  <c:v>9.7883999999999993</c:v>
                </c:pt>
                <c:pt idx="5181">
                  <c:v>8.9332999999999991</c:v>
                </c:pt>
                <c:pt idx="5182">
                  <c:v>22.440100000000001</c:v>
                </c:pt>
                <c:pt idx="5183">
                  <c:v>7.3996000000000004</c:v>
                </c:pt>
                <c:pt idx="5184">
                  <c:v>0.73180000000000001</c:v>
                </c:pt>
                <c:pt idx="5185">
                  <c:v>0.69569999999999999</c:v>
                </c:pt>
                <c:pt idx="5186">
                  <c:v>1.0056</c:v>
                </c:pt>
                <c:pt idx="5187">
                  <c:v>13.322800000000001</c:v>
                </c:pt>
                <c:pt idx="5188">
                  <c:v>8.9689999999999994</c:v>
                </c:pt>
                <c:pt idx="5189">
                  <c:v>22.672599999999999</c:v>
                </c:pt>
                <c:pt idx="5190">
                  <c:v>19.978200000000001</c:v>
                </c:pt>
                <c:pt idx="5191">
                  <c:v>14.227499999999999</c:v>
                </c:pt>
                <c:pt idx="5192">
                  <c:v>0.92649999999999999</c:v>
                </c:pt>
                <c:pt idx="5193">
                  <c:v>0.90720000000000001</c:v>
                </c:pt>
                <c:pt idx="5194">
                  <c:v>0.94369999999999998</c:v>
                </c:pt>
                <c:pt idx="5195">
                  <c:v>1.0095000000000001</c:v>
                </c:pt>
                <c:pt idx="5196">
                  <c:v>0.92159999999999997</c:v>
                </c:pt>
                <c:pt idx="5197">
                  <c:v>0.7873</c:v>
                </c:pt>
                <c:pt idx="5198">
                  <c:v>0.74070000000000003</c:v>
                </c:pt>
                <c:pt idx="5199">
                  <c:v>13.802899999999999</c:v>
                </c:pt>
                <c:pt idx="5200">
                  <c:v>0.84650000000000003</c:v>
                </c:pt>
                <c:pt idx="5201">
                  <c:v>0.78710000000000002</c:v>
                </c:pt>
                <c:pt idx="5202">
                  <c:v>1.2112000000000001</c:v>
                </c:pt>
                <c:pt idx="5203">
                  <c:v>0.93159999999999998</c:v>
                </c:pt>
                <c:pt idx="5204">
                  <c:v>0.83589999999999998</c:v>
                </c:pt>
                <c:pt idx="5205">
                  <c:v>16.115500000000001</c:v>
                </c:pt>
                <c:pt idx="5206">
                  <c:v>1.7508999999999999</c:v>
                </c:pt>
                <c:pt idx="5207">
                  <c:v>0.91790000000000005</c:v>
                </c:pt>
                <c:pt idx="5208">
                  <c:v>0.94110000000000005</c:v>
                </c:pt>
                <c:pt idx="5209">
                  <c:v>0.997</c:v>
                </c:pt>
                <c:pt idx="5210">
                  <c:v>9.2922999999999991</c:v>
                </c:pt>
                <c:pt idx="5211">
                  <c:v>11.895</c:v>
                </c:pt>
                <c:pt idx="5212">
                  <c:v>20.4163</c:v>
                </c:pt>
                <c:pt idx="5213">
                  <c:v>10.7211</c:v>
                </c:pt>
                <c:pt idx="5214">
                  <c:v>18.3416</c:v>
                </c:pt>
                <c:pt idx="5215">
                  <c:v>9.3317999999999994</c:v>
                </c:pt>
                <c:pt idx="5216">
                  <c:v>11.133900000000001</c:v>
                </c:pt>
                <c:pt idx="5217">
                  <c:v>9.0054999999999996</c:v>
                </c:pt>
                <c:pt idx="5218">
                  <c:v>8.9550999999999998</c:v>
                </c:pt>
                <c:pt idx="5219">
                  <c:v>6.5719000000000003</c:v>
                </c:pt>
                <c:pt idx="5220">
                  <c:v>12.2811</c:v>
                </c:pt>
                <c:pt idx="5221">
                  <c:v>0.74929999999999997</c:v>
                </c:pt>
                <c:pt idx="5222">
                  <c:v>22.304400000000001</c:v>
                </c:pt>
                <c:pt idx="5223">
                  <c:v>8.9417000000000009</c:v>
                </c:pt>
                <c:pt idx="5224">
                  <c:v>21.3002</c:v>
                </c:pt>
                <c:pt idx="5225">
                  <c:v>15.068300000000001</c:v>
                </c:pt>
                <c:pt idx="5226">
                  <c:v>0.82230000000000003</c:v>
                </c:pt>
                <c:pt idx="5227">
                  <c:v>0.73709999999999998</c:v>
                </c:pt>
                <c:pt idx="5228">
                  <c:v>14.343500000000001</c:v>
                </c:pt>
                <c:pt idx="5229">
                  <c:v>0.75239999999999996</c:v>
                </c:pt>
                <c:pt idx="5230">
                  <c:v>0.83340000000000003</c:v>
                </c:pt>
                <c:pt idx="5231">
                  <c:v>9.3651999999999997</c:v>
                </c:pt>
                <c:pt idx="5232">
                  <c:v>15.4619</c:v>
                </c:pt>
                <c:pt idx="5233">
                  <c:v>15.839499999999999</c:v>
                </c:pt>
                <c:pt idx="5234">
                  <c:v>1.0170999999999999</c:v>
                </c:pt>
                <c:pt idx="5235">
                  <c:v>1.0159</c:v>
                </c:pt>
                <c:pt idx="5236">
                  <c:v>0.91369999999999996</c:v>
                </c:pt>
                <c:pt idx="5237">
                  <c:v>2.1328</c:v>
                </c:pt>
                <c:pt idx="5238">
                  <c:v>0.74039999999999995</c:v>
                </c:pt>
                <c:pt idx="5239">
                  <c:v>0.67490000000000006</c:v>
                </c:pt>
                <c:pt idx="5240">
                  <c:v>0.98550000000000004</c:v>
                </c:pt>
                <c:pt idx="5241">
                  <c:v>1.0688</c:v>
                </c:pt>
                <c:pt idx="5242">
                  <c:v>15.0617</c:v>
                </c:pt>
                <c:pt idx="5243">
                  <c:v>9.1013999999999999</c:v>
                </c:pt>
                <c:pt idx="5244">
                  <c:v>0.79549999999999998</c:v>
                </c:pt>
                <c:pt idx="5245">
                  <c:v>0.72270000000000001</c:v>
                </c:pt>
                <c:pt idx="5246">
                  <c:v>13.9361</c:v>
                </c:pt>
                <c:pt idx="5247">
                  <c:v>0.73729999999999996</c:v>
                </c:pt>
                <c:pt idx="5248">
                  <c:v>0.81740000000000002</c:v>
                </c:pt>
                <c:pt idx="5249">
                  <c:v>0.88170000000000004</c:v>
                </c:pt>
                <c:pt idx="5250">
                  <c:v>0.76759999999999995</c:v>
                </c:pt>
                <c:pt idx="5251">
                  <c:v>0.79249999999999998</c:v>
                </c:pt>
                <c:pt idx="5252">
                  <c:v>3.7732999999999999</c:v>
                </c:pt>
                <c:pt idx="5253">
                  <c:v>22.658300000000001</c:v>
                </c:pt>
                <c:pt idx="5254">
                  <c:v>9.1148000000000007</c:v>
                </c:pt>
                <c:pt idx="5255">
                  <c:v>8.8352000000000004</c:v>
                </c:pt>
                <c:pt idx="5256">
                  <c:v>9.2942</c:v>
                </c:pt>
                <c:pt idx="5257">
                  <c:v>8.9962999999999997</c:v>
                </c:pt>
                <c:pt idx="5258">
                  <c:v>9.0327000000000002</c:v>
                </c:pt>
                <c:pt idx="5259">
                  <c:v>23.016400000000001</c:v>
                </c:pt>
                <c:pt idx="5260">
                  <c:v>3.58</c:v>
                </c:pt>
                <c:pt idx="5261">
                  <c:v>0.78029999999999999</c:v>
                </c:pt>
                <c:pt idx="5262">
                  <c:v>14.9655</c:v>
                </c:pt>
                <c:pt idx="5263">
                  <c:v>2.5870000000000002</c:v>
                </c:pt>
                <c:pt idx="5264">
                  <c:v>1.0116000000000001</c:v>
                </c:pt>
                <c:pt idx="5265">
                  <c:v>0.75119999999999998</c:v>
                </c:pt>
                <c:pt idx="5266">
                  <c:v>0.87639999999999996</c:v>
                </c:pt>
                <c:pt idx="5267">
                  <c:v>6.8901000000000003</c:v>
                </c:pt>
                <c:pt idx="5268">
                  <c:v>32.809899999999999</c:v>
                </c:pt>
                <c:pt idx="5269">
                  <c:v>23.195900000000002</c:v>
                </c:pt>
                <c:pt idx="5270">
                  <c:v>12.3202</c:v>
                </c:pt>
                <c:pt idx="5271">
                  <c:v>8.0330999999999992</c:v>
                </c:pt>
                <c:pt idx="5272">
                  <c:v>13.6457</c:v>
                </c:pt>
                <c:pt idx="5273">
                  <c:v>15.8323</c:v>
                </c:pt>
                <c:pt idx="5274">
                  <c:v>1.0538000000000001</c:v>
                </c:pt>
                <c:pt idx="5275">
                  <c:v>0.96830000000000005</c:v>
                </c:pt>
                <c:pt idx="5276">
                  <c:v>34.904699999999998</c:v>
                </c:pt>
                <c:pt idx="5277">
                  <c:v>13.811400000000001</c:v>
                </c:pt>
                <c:pt idx="5278">
                  <c:v>0.80630000000000002</c:v>
                </c:pt>
                <c:pt idx="5279">
                  <c:v>22.415199999999999</c:v>
                </c:pt>
                <c:pt idx="5280">
                  <c:v>9.0348000000000006</c:v>
                </c:pt>
                <c:pt idx="5281">
                  <c:v>9.0350999999999999</c:v>
                </c:pt>
                <c:pt idx="5282">
                  <c:v>26.834800000000001</c:v>
                </c:pt>
                <c:pt idx="5283">
                  <c:v>14.4948</c:v>
                </c:pt>
                <c:pt idx="5284">
                  <c:v>31.745799999999999</c:v>
                </c:pt>
                <c:pt idx="5285">
                  <c:v>0.91239999999999999</c:v>
                </c:pt>
                <c:pt idx="5286">
                  <c:v>0.80120000000000002</c:v>
                </c:pt>
                <c:pt idx="5287">
                  <c:v>20.4194</c:v>
                </c:pt>
                <c:pt idx="5288">
                  <c:v>0.85029999999999994</c:v>
                </c:pt>
                <c:pt idx="5289">
                  <c:v>13.6492</c:v>
                </c:pt>
                <c:pt idx="5290">
                  <c:v>30.885200000000001</c:v>
                </c:pt>
                <c:pt idx="5291">
                  <c:v>13.1447</c:v>
                </c:pt>
                <c:pt idx="5292">
                  <c:v>17.892299999999999</c:v>
                </c:pt>
                <c:pt idx="5293">
                  <c:v>8.9632000000000005</c:v>
                </c:pt>
                <c:pt idx="5294">
                  <c:v>0.86040000000000005</c:v>
                </c:pt>
                <c:pt idx="5295">
                  <c:v>0.93510000000000004</c:v>
                </c:pt>
                <c:pt idx="5296">
                  <c:v>0.7974</c:v>
                </c:pt>
                <c:pt idx="5297">
                  <c:v>0.71189999999999998</c:v>
                </c:pt>
                <c:pt idx="5298">
                  <c:v>0.71460000000000001</c:v>
                </c:pt>
                <c:pt idx="5299">
                  <c:v>1.4251</c:v>
                </c:pt>
                <c:pt idx="5300">
                  <c:v>0.78590000000000004</c:v>
                </c:pt>
                <c:pt idx="5301">
                  <c:v>9.0760000000000005</c:v>
                </c:pt>
                <c:pt idx="5302">
                  <c:v>3.0815000000000001</c:v>
                </c:pt>
                <c:pt idx="5303">
                  <c:v>14.212999999999999</c:v>
                </c:pt>
                <c:pt idx="5304">
                  <c:v>4.6551999999999998</c:v>
                </c:pt>
                <c:pt idx="5305">
                  <c:v>14.3437</c:v>
                </c:pt>
                <c:pt idx="5306">
                  <c:v>0.83609999999999995</c:v>
                </c:pt>
                <c:pt idx="5307">
                  <c:v>14.727</c:v>
                </c:pt>
                <c:pt idx="5308">
                  <c:v>1.8947000000000001</c:v>
                </c:pt>
                <c:pt idx="5309">
                  <c:v>0.73419999999999996</c:v>
                </c:pt>
                <c:pt idx="5310">
                  <c:v>0.80959999999999999</c:v>
                </c:pt>
                <c:pt idx="5311">
                  <c:v>0.98240000000000005</c:v>
                </c:pt>
                <c:pt idx="5312">
                  <c:v>0.97209999999999996</c:v>
                </c:pt>
                <c:pt idx="5313">
                  <c:v>10.344900000000001</c:v>
                </c:pt>
                <c:pt idx="5314">
                  <c:v>21.214700000000001</c:v>
                </c:pt>
                <c:pt idx="5315">
                  <c:v>11.8614</c:v>
                </c:pt>
                <c:pt idx="5316">
                  <c:v>4.2477</c:v>
                </c:pt>
                <c:pt idx="5317">
                  <c:v>0.85719999999999996</c:v>
                </c:pt>
                <c:pt idx="5318">
                  <c:v>0.89580000000000004</c:v>
                </c:pt>
                <c:pt idx="5319">
                  <c:v>0.85570000000000002</c:v>
                </c:pt>
                <c:pt idx="5320">
                  <c:v>0.85370000000000001</c:v>
                </c:pt>
                <c:pt idx="5321">
                  <c:v>0.84409999999999996</c:v>
                </c:pt>
                <c:pt idx="5322">
                  <c:v>1.4348000000000001</c:v>
                </c:pt>
                <c:pt idx="5323">
                  <c:v>0.999</c:v>
                </c:pt>
                <c:pt idx="5324">
                  <c:v>5.8121</c:v>
                </c:pt>
                <c:pt idx="5325">
                  <c:v>8.9304000000000006</c:v>
                </c:pt>
                <c:pt idx="5326">
                  <c:v>9.0261999999999993</c:v>
                </c:pt>
                <c:pt idx="5327">
                  <c:v>14.7286</c:v>
                </c:pt>
                <c:pt idx="5328">
                  <c:v>0.76290000000000002</c:v>
                </c:pt>
                <c:pt idx="5329">
                  <c:v>9.1484000000000005</c:v>
                </c:pt>
                <c:pt idx="5330">
                  <c:v>8.9382999999999999</c:v>
                </c:pt>
                <c:pt idx="5331">
                  <c:v>14.3698</c:v>
                </c:pt>
                <c:pt idx="5332">
                  <c:v>9.452</c:v>
                </c:pt>
                <c:pt idx="5333">
                  <c:v>5.4306000000000001</c:v>
                </c:pt>
                <c:pt idx="5334">
                  <c:v>0.8125</c:v>
                </c:pt>
                <c:pt idx="5335">
                  <c:v>0.9294</c:v>
                </c:pt>
                <c:pt idx="5336">
                  <c:v>0.8669</c:v>
                </c:pt>
                <c:pt idx="5337">
                  <c:v>0.74050000000000005</c:v>
                </c:pt>
                <c:pt idx="5338">
                  <c:v>0.79049999999999998</c:v>
                </c:pt>
                <c:pt idx="5339">
                  <c:v>0.90849999999999997</c:v>
                </c:pt>
                <c:pt idx="5340">
                  <c:v>9.0460999999999991</c:v>
                </c:pt>
                <c:pt idx="5341">
                  <c:v>9.7332000000000001</c:v>
                </c:pt>
                <c:pt idx="5342">
                  <c:v>0.94210000000000005</c:v>
                </c:pt>
                <c:pt idx="5343">
                  <c:v>0.87019999999999997</c:v>
                </c:pt>
                <c:pt idx="5344">
                  <c:v>0.9375</c:v>
                </c:pt>
                <c:pt idx="5345">
                  <c:v>6.4199000000000002</c:v>
                </c:pt>
                <c:pt idx="5346">
                  <c:v>9.0855999999999995</c:v>
                </c:pt>
                <c:pt idx="5347">
                  <c:v>18.650099999999998</c:v>
                </c:pt>
                <c:pt idx="5348">
                  <c:v>9.1051000000000002</c:v>
                </c:pt>
                <c:pt idx="5349">
                  <c:v>8.9975000000000005</c:v>
                </c:pt>
                <c:pt idx="5350">
                  <c:v>15.218299999999999</c:v>
                </c:pt>
                <c:pt idx="5351">
                  <c:v>5.4528999999999996</c:v>
                </c:pt>
                <c:pt idx="5352">
                  <c:v>0.84840000000000004</c:v>
                </c:pt>
                <c:pt idx="5353">
                  <c:v>0.74860000000000004</c:v>
                </c:pt>
                <c:pt idx="5354">
                  <c:v>1.0134000000000001</c:v>
                </c:pt>
                <c:pt idx="5355">
                  <c:v>9.5874000000000006</c:v>
                </c:pt>
                <c:pt idx="5356">
                  <c:v>4.3207000000000004</c:v>
                </c:pt>
                <c:pt idx="5357">
                  <c:v>0.69469999999999998</c:v>
                </c:pt>
                <c:pt idx="5358">
                  <c:v>0.74080000000000001</c:v>
                </c:pt>
                <c:pt idx="5359">
                  <c:v>9.0912000000000006</c:v>
                </c:pt>
                <c:pt idx="5360">
                  <c:v>9.4945000000000004</c:v>
                </c:pt>
                <c:pt idx="5361">
                  <c:v>11.4931</c:v>
                </c:pt>
                <c:pt idx="5362">
                  <c:v>0.78300000000000003</c:v>
                </c:pt>
                <c:pt idx="5363">
                  <c:v>0.73660000000000003</c:v>
                </c:pt>
                <c:pt idx="5364">
                  <c:v>14.2788</c:v>
                </c:pt>
                <c:pt idx="5365">
                  <c:v>0.88670000000000004</c:v>
                </c:pt>
                <c:pt idx="5366">
                  <c:v>9.1578999999999997</c:v>
                </c:pt>
                <c:pt idx="5367">
                  <c:v>9.0370000000000008</c:v>
                </c:pt>
                <c:pt idx="5368">
                  <c:v>11.309900000000001</c:v>
                </c:pt>
                <c:pt idx="5369">
                  <c:v>0.81740000000000002</c:v>
                </c:pt>
                <c:pt idx="5370">
                  <c:v>0.69169999999999998</c:v>
                </c:pt>
                <c:pt idx="5371">
                  <c:v>0.8246</c:v>
                </c:pt>
                <c:pt idx="5372">
                  <c:v>0.88349999999999995</c:v>
                </c:pt>
                <c:pt idx="5373">
                  <c:v>0.745</c:v>
                </c:pt>
                <c:pt idx="5374">
                  <c:v>0.87860000000000005</c:v>
                </c:pt>
                <c:pt idx="5375">
                  <c:v>0.97729999999999995</c:v>
                </c:pt>
                <c:pt idx="5376">
                  <c:v>0.7954</c:v>
                </c:pt>
                <c:pt idx="5377">
                  <c:v>0.72399999999999998</c:v>
                </c:pt>
                <c:pt idx="5378">
                  <c:v>0.76629999999999998</c:v>
                </c:pt>
                <c:pt idx="5379">
                  <c:v>0.75949999999999995</c:v>
                </c:pt>
                <c:pt idx="5380">
                  <c:v>9.0145</c:v>
                </c:pt>
                <c:pt idx="5381">
                  <c:v>18.184200000000001</c:v>
                </c:pt>
                <c:pt idx="5382">
                  <c:v>17.360399999999998</c:v>
                </c:pt>
                <c:pt idx="5383">
                  <c:v>32.677799999999998</c:v>
                </c:pt>
                <c:pt idx="5384">
                  <c:v>10.379300000000001</c:v>
                </c:pt>
                <c:pt idx="5385">
                  <c:v>14.6919</c:v>
                </c:pt>
                <c:pt idx="5386">
                  <c:v>0.88429999999999997</c:v>
                </c:pt>
                <c:pt idx="5387">
                  <c:v>7.5266999999999999</c:v>
                </c:pt>
                <c:pt idx="5388">
                  <c:v>7.1182999999999996</c:v>
                </c:pt>
                <c:pt idx="5389">
                  <c:v>0.69259999999999999</c:v>
                </c:pt>
                <c:pt idx="5390">
                  <c:v>14.7235</c:v>
                </c:pt>
                <c:pt idx="5391">
                  <c:v>0.86339999999999995</c:v>
                </c:pt>
                <c:pt idx="5392">
                  <c:v>16.2714</c:v>
                </c:pt>
                <c:pt idx="5393">
                  <c:v>14.2346</c:v>
                </c:pt>
                <c:pt idx="5394">
                  <c:v>0.87560000000000004</c:v>
                </c:pt>
                <c:pt idx="5395">
                  <c:v>9.3587000000000007</c:v>
                </c:pt>
                <c:pt idx="5396">
                  <c:v>1.9749000000000001</c:v>
                </c:pt>
                <c:pt idx="5397">
                  <c:v>0.71050000000000002</c:v>
                </c:pt>
                <c:pt idx="5398">
                  <c:v>0.84470000000000001</c:v>
                </c:pt>
                <c:pt idx="5399">
                  <c:v>0.84730000000000005</c:v>
                </c:pt>
                <c:pt idx="5400">
                  <c:v>0.88219999999999998</c:v>
                </c:pt>
                <c:pt idx="5401">
                  <c:v>0.75490000000000002</c:v>
                </c:pt>
                <c:pt idx="5402">
                  <c:v>0.93440000000000001</c:v>
                </c:pt>
                <c:pt idx="5403">
                  <c:v>10.982100000000001</c:v>
                </c:pt>
                <c:pt idx="5404">
                  <c:v>9.4063999999999997</c:v>
                </c:pt>
                <c:pt idx="5405">
                  <c:v>9.0335000000000001</c:v>
                </c:pt>
                <c:pt idx="5406">
                  <c:v>14.9529</c:v>
                </c:pt>
                <c:pt idx="5407">
                  <c:v>0.85170000000000001</c:v>
                </c:pt>
                <c:pt idx="5408">
                  <c:v>9.3279999999999994</c:v>
                </c:pt>
                <c:pt idx="5409">
                  <c:v>9.3808000000000007</c:v>
                </c:pt>
                <c:pt idx="5410">
                  <c:v>9.0403000000000002</c:v>
                </c:pt>
                <c:pt idx="5411">
                  <c:v>5.0669000000000004</c:v>
                </c:pt>
                <c:pt idx="5412">
                  <c:v>9.9469999999999992</c:v>
                </c:pt>
                <c:pt idx="5413">
                  <c:v>13.0852</c:v>
                </c:pt>
                <c:pt idx="5414">
                  <c:v>0.77049999999999996</c:v>
                </c:pt>
                <c:pt idx="5415">
                  <c:v>9.1234000000000002</c:v>
                </c:pt>
                <c:pt idx="5416">
                  <c:v>17.455200000000001</c:v>
                </c:pt>
                <c:pt idx="5417">
                  <c:v>19.845700000000001</c:v>
                </c:pt>
                <c:pt idx="5418">
                  <c:v>6.6791</c:v>
                </c:pt>
                <c:pt idx="5419">
                  <c:v>0.83209999999999995</c:v>
                </c:pt>
                <c:pt idx="5420">
                  <c:v>0.81979999999999997</c:v>
                </c:pt>
                <c:pt idx="5421">
                  <c:v>0.73629999999999995</c:v>
                </c:pt>
                <c:pt idx="5422">
                  <c:v>2.3820000000000001</c:v>
                </c:pt>
                <c:pt idx="5423">
                  <c:v>14.296200000000001</c:v>
                </c:pt>
                <c:pt idx="5424">
                  <c:v>20.731300000000001</c:v>
                </c:pt>
                <c:pt idx="5425">
                  <c:v>8.9764999999999997</c:v>
                </c:pt>
                <c:pt idx="5426">
                  <c:v>10.345800000000001</c:v>
                </c:pt>
                <c:pt idx="5427">
                  <c:v>1.0236000000000001</c:v>
                </c:pt>
                <c:pt idx="5428">
                  <c:v>11.9655</c:v>
                </c:pt>
                <c:pt idx="5429">
                  <c:v>0.79690000000000005</c:v>
                </c:pt>
                <c:pt idx="5430">
                  <c:v>0.81979999999999997</c:v>
                </c:pt>
                <c:pt idx="5431">
                  <c:v>0.74790000000000001</c:v>
                </c:pt>
                <c:pt idx="5432">
                  <c:v>0.99570000000000003</c:v>
                </c:pt>
                <c:pt idx="5433">
                  <c:v>0.78769999999999996</c:v>
                </c:pt>
                <c:pt idx="5434">
                  <c:v>5.3746</c:v>
                </c:pt>
                <c:pt idx="5435">
                  <c:v>11.423999999999999</c:v>
                </c:pt>
                <c:pt idx="5436">
                  <c:v>0.86460000000000004</c:v>
                </c:pt>
                <c:pt idx="5437">
                  <c:v>2.3449</c:v>
                </c:pt>
                <c:pt idx="5438">
                  <c:v>0.94389999999999996</c:v>
                </c:pt>
                <c:pt idx="5439">
                  <c:v>0.88870000000000005</c:v>
                </c:pt>
                <c:pt idx="5440">
                  <c:v>0.83740000000000003</c:v>
                </c:pt>
                <c:pt idx="5441">
                  <c:v>0.87019999999999997</c:v>
                </c:pt>
                <c:pt idx="5442">
                  <c:v>2.9586000000000001</c:v>
                </c:pt>
                <c:pt idx="5443">
                  <c:v>9.6280999999999999</c:v>
                </c:pt>
                <c:pt idx="5444">
                  <c:v>9.1856000000000009</c:v>
                </c:pt>
                <c:pt idx="5445">
                  <c:v>14.666399999999999</c:v>
                </c:pt>
                <c:pt idx="5446">
                  <c:v>12.7582</c:v>
                </c:pt>
                <c:pt idx="5447">
                  <c:v>0.72740000000000005</c:v>
                </c:pt>
                <c:pt idx="5448">
                  <c:v>0.79320000000000002</c:v>
                </c:pt>
                <c:pt idx="5449">
                  <c:v>9.1060999999999996</c:v>
                </c:pt>
                <c:pt idx="5450">
                  <c:v>9.3338000000000001</c:v>
                </c:pt>
                <c:pt idx="5451">
                  <c:v>11.285</c:v>
                </c:pt>
                <c:pt idx="5452">
                  <c:v>9.0520999999999994</c:v>
                </c:pt>
                <c:pt idx="5453">
                  <c:v>11.264099999999999</c:v>
                </c:pt>
                <c:pt idx="5454">
                  <c:v>9.4690999999999992</c:v>
                </c:pt>
                <c:pt idx="5455">
                  <c:v>1.0004</c:v>
                </c:pt>
                <c:pt idx="5456">
                  <c:v>0.78139999999999998</c:v>
                </c:pt>
                <c:pt idx="5457">
                  <c:v>0.74360000000000004</c:v>
                </c:pt>
                <c:pt idx="5458">
                  <c:v>8.9840999999999998</c:v>
                </c:pt>
                <c:pt idx="5459">
                  <c:v>9.8194999999999997</c:v>
                </c:pt>
                <c:pt idx="5460">
                  <c:v>12.073700000000001</c:v>
                </c:pt>
                <c:pt idx="5461">
                  <c:v>33.5732</c:v>
                </c:pt>
                <c:pt idx="5462">
                  <c:v>27.215900000000001</c:v>
                </c:pt>
                <c:pt idx="5463">
                  <c:v>0.85329999999999995</c:v>
                </c:pt>
                <c:pt idx="5464">
                  <c:v>14.648899999999999</c:v>
                </c:pt>
                <c:pt idx="5465">
                  <c:v>1.5363</c:v>
                </c:pt>
                <c:pt idx="5466">
                  <c:v>0.88300000000000001</c:v>
                </c:pt>
                <c:pt idx="5467">
                  <c:v>0.7923</c:v>
                </c:pt>
                <c:pt idx="5468">
                  <c:v>0.76529999999999998</c:v>
                </c:pt>
                <c:pt idx="5469">
                  <c:v>0.80410000000000004</c:v>
                </c:pt>
                <c:pt idx="5470">
                  <c:v>0.83530000000000004</c:v>
                </c:pt>
                <c:pt idx="5471">
                  <c:v>0.79520000000000002</c:v>
                </c:pt>
                <c:pt idx="5472">
                  <c:v>1.0086999999999999</c:v>
                </c:pt>
                <c:pt idx="5473">
                  <c:v>1.0725</c:v>
                </c:pt>
                <c:pt idx="5474">
                  <c:v>10.263500000000001</c:v>
                </c:pt>
                <c:pt idx="5475">
                  <c:v>14.564299999999999</c:v>
                </c:pt>
                <c:pt idx="5476">
                  <c:v>2.0135000000000001</c:v>
                </c:pt>
                <c:pt idx="5477">
                  <c:v>9.1648999999999994</c:v>
                </c:pt>
                <c:pt idx="5478">
                  <c:v>9.3716000000000008</c:v>
                </c:pt>
                <c:pt idx="5479">
                  <c:v>14.6333</c:v>
                </c:pt>
                <c:pt idx="5480">
                  <c:v>1.2387999999999999</c:v>
                </c:pt>
                <c:pt idx="5481">
                  <c:v>0.86629999999999996</c:v>
                </c:pt>
                <c:pt idx="5482">
                  <c:v>9.3277000000000001</c:v>
                </c:pt>
                <c:pt idx="5483">
                  <c:v>8.9327000000000005</c:v>
                </c:pt>
                <c:pt idx="5484">
                  <c:v>9.0159000000000002</c:v>
                </c:pt>
                <c:pt idx="5485">
                  <c:v>24.690899999999999</c:v>
                </c:pt>
                <c:pt idx="5486">
                  <c:v>0.94240000000000002</c:v>
                </c:pt>
                <c:pt idx="5487">
                  <c:v>0.8831</c:v>
                </c:pt>
                <c:pt idx="5488">
                  <c:v>0.82050000000000001</c:v>
                </c:pt>
                <c:pt idx="5489">
                  <c:v>7.2796000000000003</c:v>
                </c:pt>
                <c:pt idx="5490">
                  <c:v>1.9531000000000001</c:v>
                </c:pt>
                <c:pt idx="5491">
                  <c:v>0.6774</c:v>
                </c:pt>
                <c:pt idx="5492">
                  <c:v>0.77639999999999998</c:v>
                </c:pt>
                <c:pt idx="5493">
                  <c:v>0.99199999999999999</c:v>
                </c:pt>
                <c:pt idx="5494">
                  <c:v>0.8165</c:v>
                </c:pt>
                <c:pt idx="5495">
                  <c:v>2.2610000000000001</c:v>
                </c:pt>
                <c:pt idx="5496">
                  <c:v>9.0287000000000006</c:v>
                </c:pt>
                <c:pt idx="5497">
                  <c:v>9.2226999999999997</c:v>
                </c:pt>
                <c:pt idx="5498">
                  <c:v>0.84699999999999998</c:v>
                </c:pt>
                <c:pt idx="5499">
                  <c:v>15.1371</c:v>
                </c:pt>
                <c:pt idx="5500">
                  <c:v>15.5185</c:v>
                </c:pt>
                <c:pt idx="5501">
                  <c:v>1.0376000000000001</c:v>
                </c:pt>
                <c:pt idx="5502">
                  <c:v>9.2533999999999992</c:v>
                </c:pt>
                <c:pt idx="5503">
                  <c:v>8.9204000000000008</c:v>
                </c:pt>
                <c:pt idx="5504">
                  <c:v>0.76300000000000001</c:v>
                </c:pt>
                <c:pt idx="5505">
                  <c:v>3.452</c:v>
                </c:pt>
                <c:pt idx="5506">
                  <c:v>0.95830000000000004</c:v>
                </c:pt>
                <c:pt idx="5507">
                  <c:v>0.79</c:v>
                </c:pt>
                <c:pt idx="5508">
                  <c:v>1.0365</c:v>
                </c:pt>
                <c:pt idx="5509">
                  <c:v>0.91610000000000003</c:v>
                </c:pt>
                <c:pt idx="5510">
                  <c:v>8.5580999999999996</c:v>
                </c:pt>
                <c:pt idx="5511">
                  <c:v>9.4373000000000005</c:v>
                </c:pt>
                <c:pt idx="5512">
                  <c:v>9.9329999999999998</c:v>
                </c:pt>
                <c:pt idx="5513">
                  <c:v>21.27</c:v>
                </c:pt>
                <c:pt idx="5514">
                  <c:v>34.978700000000003</c:v>
                </c:pt>
                <c:pt idx="5515">
                  <c:v>2.2942999999999998</c:v>
                </c:pt>
                <c:pt idx="5516">
                  <c:v>0.91490000000000005</c:v>
                </c:pt>
                <c:pt idx="5517">
                  <c:v>2.6991999999999998</c:v>
                </c:pt>
                <c:pt idx="5518">
                  <c:v>8.9896999999999991</c:v>
                </c:pt>
                <c:pt idx="5519">
                  <c:v>9.2059999999999995</c:v>
                </c:pt>
                <c:pt idx="5520">
                  <c:v>14.5243</c:v>
                </c:pt>
                <c:pt idx="5521">
                  <c:v>0.99739999999999995</c:v>
                </c:pt>
                <c:pt idx="5522">
                  <c:v>0.89749999999999996</c:v>
                </c:pt>
                <c:pt idx="5523">
                  <c:v>0.73140000000000005</c:v>
                </c:pt>
                <c:pt idx="5524">
                  <c:v>12.3065</c:v>
                </c:pt>
                <c:pt idx="5525">
                  <c:v>0.94930000000000003</c:v>
                </c:pt>
                <c:pt idx="5526">
                  <c:v>1.5316000000000001</c:v>
                </c:pt>
                <c:pt idx="5527">
                  <c:v>9.0520999999999994</c:v>
                </c:pt>
                <c:pt idx="5528">
                  <c:v>17.493300000000001</c:v>
                </c:pt>
                <c:pt idx="5529">
                  <c:v>8.8870000000000005</c:v>
                </c:pt>
                <c:pt idx="5530">
                  <c:v>0.85350000000000004</c:v>
                </c:pt>
                <c:pt idx="5531">
                  <c:v>2.7755999999999998</c:v>
                </c:pt>
                <c:pt idx="5532">
                  <c:v>0.73450000000000004</c:v>
                </c:pt>
                <c:pt idx="5533">
                  <c:v>0.78110000000000002</c:v>
                </c:pt>
                <c:pt idx="5534">
                  <c:v>3.3029999999999999</c:v>
                </c:pt>
                <c:pt idx="5535">
                  <c:v>1.0291999999999999</c:v>
                </c:pt>
                <c:pt idx="5536">
                  <c:v>0.83819999999999995</c:v>
                </c:pt>
                <c:pt idx="5537">
                  <c:v>0.74409999999999998</c:v>
                </c:pt>
                <c:pt idx="5538">
                  <c:v>0.82589999999999997</c:v>
                </c:pt>
                <c:pt idx="5539">
                  <c:v>14.627599999999999</c:v>
                </c:pt>
                <c:pt idx="5540">
                  <c:v>0.86280000000000001</c:v>
                </c:pt>
                <c:pt idx="5541">
                  <c:v>9.02</c:v>
                </c:pt>
                <c:pt idx="5542">
                  <c:v>15.347899999999999</c:v>
                </c:pt>
                <c:pt idx="5543">
                  <c:v>0.96509999999999996</c:v>
                </c:pt>
                <c:pt idx="5544">
                  <c:v>3.1720000000000002</c:v>
                </c:pt>
                <c:pt idx="5545">
                  <c:v>9.1120999999999999</c:v>
                </c:pt>
                <c:pt idx="5546">
                  <c:v>9.0519999999999996</c:v>
                </c:pt>
                <c:pt idx="5547">
                  <c:v>15.55</c:v>
                </c:pt>
                <c:pt idx="5548">
                  <c:v>0.82120000000000004</c:v>
                </c:pt>
                <c:pt idx="5549">
                  <c:v>0.94720000000000004</c:v>
                </c:pt>
                <c:pt idx="5550">
                  <c:v>0.82709999999999995</c:v>
                </c:pt>
                <c:pt idx="5551">
                  <c:v>9.4549000000000003</c:v>
                </c:pt>
                <c:pt idx="5552">
                  <c:v>9.5761000000000003</c:v>
                </c:pt>
                <c:pt idx="5553">
                  <c:v>17.003799999999998</c:v>
                </c:pt>
                <c:pt idx="5554">
                  <c:v>9.5931999999999995</c:v>
                </c:pt>
                <c:pt idx="5555">
                  <c:v>0.98419999999999996</c:v>
                </c:pt>
                <c:pt idx="5556">
                  <c:v>0.88029999999999997</c:v>
                </c:pt>
                <c:pt idx="5557">
                  <c:v>5.7263000000000002</c:v>
                </c:pt>
                <c:pt idx="5558">
                  <c:v>9.2760999999999996</c:v>
                </c:pt>
                <c:pt idx="5559">
                  <c:v>11.170400000000001</c:v>
                </c:pt>
                <c:pt idx="5560">
                  <c:v>0.89029999999999998</c:v>
                </c:pt>
                <c:pt idx="5561">
                  <c:v>0.81530000000000002</c:v>
                </c:pt>
                <c:pt idx="5562">
                  <c:v>0.91279999999999994</c:v>
                </c:pt>
                <c:pt idx="5563">
                  <c:v>15.0845</c:v>
                </c:pt>
                <c:pt idx="5564">
                  <c:v>0.89629999999999999</c:v>
                </c:pt>
                <c:pt idx="5565">
                  <c:v>0.76570000000000005</c:v>
                </c:pt>
                <c:pt idx="5566">
                  <c:v>0.8972</c:v>
                </c:pt>
                <c:pt idx="5567">
                  <c:v>0.86619999999999997</c:v>
                </c:pt>
                <c:pt idx="5568">
                  <c:v>1.1264000000000001</c:v>
                </c:pt>
                <c:pt idx="5569">
                  <c:v>2.7027000000000001</c:v>
                </c:pt>
                <c:pt idx="5570">
                  <c:v>6.1646999999999998</c:v>
                </c:pt>
                <c:pt idx="5571">
                  <c:v>5.4006999999999996</c:v>
                </c:pt>
                <c:pt idx="5572">
                  <c:v>9.1668000000000003</c:v>
                </c:pt>
                <c:pt idx="5573">
                  <c:v>9.0023</c:v>
                </c:pt>
                <c:pt idx="5574">
                  <c:v>12.861599999999999</c:v>
                </c:pt>
                <c:pt idx="5575">
                  <c:v>1.0394000000000001</c:v>
                </c:pt>
                <c:pt idx="5576">
                  <c:v>0.79700000000000004</c:v>
                </c:pt>
                <c:pt idx="5577">
                  <c:v>13.6031</c:v>
                </c:pt>
                <c:pt idx="5578">
                  <c:v>9.4710000000000001</c:v>
                </c:pt>
                <c:pt idx="5579">
                  <c:v>8.9948999999999995</c:v>
                </c:pt>
                <c:pt idx="5580">
                  <c:v>17.805399999999999</c:v>
                </c:pt>
                <c:pt idx="5581">
                  <c:v>34.6265</c:v>
                </c:pt>
                <c:pt idx="5582">
                  <c:v>0.90190000000000003</c:v>
                </c:pt>
                <c:pt idx="5583">
                  <c:v>0.82489999999999997</c:v>
                </c:pt>
                <c:pt idx="5584">
                  <c:v>0.83020000000000005</c:v>
                </c:pt>
                <c:pt idx="5585">
                  <c:v>9.1798999999999999</c:v>
                </c:pt>
                <c:pt idx="5586">
                  <c:v>22.095199999999998</c:v>
                </c:pt>
                <c:pt idx="5587">
                  <c:v>21.653700000000001</c:v>
                </c:pt>
                <c:pt idx="5588">
                  <c:v>1.2819</c:v>
                </c:pt>
                <c:pt idx="5589">
                  <c:v>0.7238</c:v>
                </c:pt>
                <c:pt idx="5590">
                  <c:v>0.76319999999999999</c:v>
                </c:pt>
                <c:pt idx="5591">
                  <c:v>0.94340000000000002</c:v>
                </c:pt>
                <c:pt idx="5592">
                  <c:v>0.9839</c:v>
                </c:pt>
                <c:pt idx="5593">
                  <c:v>0.97940000000000005</c:v>
                </c:pt>
                <c:pt idx="5594">
                  <c:v>0.9294</c:v>
                </c:pt>
                <c:pt idx="5595">
                  <c:v>1.0550999999999999</c:v>
                </c:pt>
                <c:pt idx="5596">
                  <c:v>0.93520000000000003</c:v>
                </c:pt>
                <c:pt idx="5597">
                  <c:v>1.0104</c:v>
                </c:pt>
                <c:pt idx="5598">
                  <c:v>10.956</c:v>
                </c:pt>
                <c:pt idx="5599">
                  <c:v>0.8226</c:v>
                </c:pt>
                <c:pt idx="5600">
                  <c:v>0.84919999999999995</c:v>
                </c:pt>
                <c:pt idx="5601">
                  <c:v>14.617599999999999</c:v>
                </c:pt>
                <c:pt idx="5602">
                  <c:v>3.1396000000000002</c:v>
                </c:pt>
                <c:pt idx="5603">
                  <c:v>0.91320000000000001</c:v>
                </c:pt>
                <c:pt idx="5604">
                  <c:v>0.98699999999999999</c:v>
                </c:pt>
                <c:pt idx="5605">
                  <c:v>1.9958</c:v>
                </c:pt>
                <c:pt idx="5606">
                  <c:v>17.0776</c:v>
                </c:pt>
                <c:pt idx="5607">
                  <c:v>28.220600000000001</c:v>
                </c:pt>
                <c:pt idx="5608">
                  <c:v>19.786000000000001</c:v>
                </c:pt>
                <c:pt idx="5609">
                  <c:v>2.0106999999999999</c:v>
                </c:pt>
                <c:pt idx="5610">
                  <c:v>0.75119999999999998</c:v>
                </c:pt>
                <c:pt idx="5611">
                  <c:v>0.7762</c:v>
                </c:pt>
                <c:pt idx="5612">
                  <c:v>9.9955999999999996</c:v>
                </c:pt>
                <c:pt idx="5613">
                  <c:v>11.1465</c:v>
                </c:pt>
                <c:pt idx="5614">
                  <c:v>9.0116999999999994</c:v>
                </c:pt>
                <c:pt idx="5615">
                  <c:v>1.5528999999999999</c:v>
                </c:pt>
                <c:pt idx="5616">
                  <c:v>0.85609999999999997</c:v>
                </c:pt>
                <c:pt idx="5617">
                  <c:v>0.76190000000000002</c:v>
                </c:pt>
                <c:pt idx="5618">
                  <c:v>3.9586999999999999</c:v>
                </c:pt>
                <c:pt idx="5619">
                  <c:v>10.053000000000001</c:v>
                </c:pt>
                <c:pt idx="5620">
                  <c:v>30.664100000000001</c:v>
                </c:pt>
                <c:pt idx="5621">
                  <c:v>26.6953</c:v>
                </c:pt>
                <c:pt idx="5622">
                  <c:v>0.87019999999999997</c:v>
                </c:pt>
                <c:pt idx="5623">
                  <c:v>14.7089</c:v>
                </c:pt>
                <c:pt idx="5624">
                  <c:v>1.1953</c:v>
                </c:pt>
                <c:pt idx="5625">
                  <c:v>0.86180000000000001</c:v>
                </c:pt>
                <c:pt idx="5626">
                  <c:v>0.85719999999999996</c:v>
                </c:pt>
                <c:pt idx="5627">
                  <c:v>0.96870000000000001</c:v>
                </c:pt>
                <c:pt idx="5628">
                  <c:v>9.5715000000000003</c:v>
                </c:pt>
                <c:pt idx="5629">
                  <c:v>9.0077999999999996</c:v>
                </c:pt>
                <c:pt idx="5630">
                  <c:v>14.381600000000001</c:v>
                </c:pt>
                <c:pt idx="5631">
                  <c:v>0.81610000000000005</c:v>
                </c:pt>
                <c:pt idx="5632">
                  <c:v>0.80659999999999998</c:v>
                </c:pt>
                <c:pt idx="5633">
                  <c:v>18.2256</c:v>
                </c:pt>
                <c:pt idx="5634">
                  <c:v>15.073600000000001</c:v>
                </c:pt>
                <c:pt idx="5635">
                  <c:v>1.0410999999999999</c:v>
                </c:pt>
                <c:pt idx="5636">
                  <c:v>3.0421999999999998</c:v>
                </c:pt>
                <c:pt idx="5637">
                  <c:v>8.9121000000000006</c:v>
                </c:pt>
                <c:pt idx="5638">
                  <c:v>22.389800000000001</c:v>
                </c:pt>
                <c:pt idx="5639">
                  <c:v>0.71799999999999997</c:v>
                </c:pt>
                <c:pt idx="5640">
                  <c:v>0.77300000000000002</c:v>
                </c:pt>
                <c:pt idx="5641">
                  <c:v>0.74609999999999999</c:v>
                </c:pt>
                <c:pt idx="5642">
                  <c:v>0.84319999999999995</c:v>
                </c:pt>
                <c:pt idx="5643">
                  <c:v>0.72209999999999996</c:v>
                </c:pt>
                <c:pt idx="5644">
                  <c:v>1.9758</c:v>
                </c:pt>
                <c:pt idx="5645">
                  <c:v>0.81820000000000004</c:v>
                </c:pt>
                <c:pt idx="5646">
                  <c:v>8.9558</c:v>
                </c:pt>
                <c:pt idx="5647">
                  <c:v>9.9147999999999996</c:v>
                </c:pt>
                <c:pt idx="5648">
                  <c:v>20.956099999999999</c:v>
                </c:pt>
                <c:pt idx="5649">
                  <c:v>11.2446</c:v>
                </c:pt>
                <c:pt idx="5650">
                  <c:v>2.0034000000000001</c:v>
                </c:pt>
                <c:pt idx="5651">
                  <c:v>0.94810000000000005</c:v>
                </c:pt>
                <c:pt idx="5652">
                  <c:v>0.82030000000000003</c:v>
                </c:pt>
                <c:pt idx="5653">
                  <c:v>9.7739999999999991</c:v>
                </c:pt>
                <c:pt idx="5654">
                  <c:v>9.4504999999999999</c:v>
                </c:pt>
                <c:pt idx="5655">
                  <c:v>9.3780000000000001</c:v>
                </c:pt>
                <c:pt idx="5656">
                  <c:v>6.8906999999999998</c:v>
                </c:pt>
                <c:pt idx="5657">
                  <c:v>0.89680000000000004</c:v>
                </c:pt>
                <c:pt idx="5658">
                  <c:v>1.046</c:v>
                </c:pt>
                <c:pt idx="5659">
                  <c:v>0.98680000000000001</c:v>
                </c:pt>
                <c:pt idx="5660">
                  <c:v>3.7452000000000001</c:v>
                </c:pt>
                <c:pt idx="5661">
                  <c:v>12.710800000000001</c:v>
                </c:pt>
                <c:pt idx="5662">
                  <c:v>35.342300000000002</c:v>
                </c:pt>
                <c:pt idx="5663">
                  <c:v>15.494199999999999</c:v>
                </c:pt>
                <c:pt idx="5664">
                  <c:v>0.94359999999999999</c:v>
                </c:pt>
                <c:pt idx="5665">
                  <c:v>0.87309999999999999</c:v>
                </c:pt>
                <c:pt idx="5666">
                  <c:v>1.0012000000000001</c:v>
                </c:pt>
                <c:pt idx="5667">
                  <c:v>1.0980000000000001</c:v>
                </c:pt>
                <c:pt idx="5668">
                  <c:v>1.0924</c:v>
                </c:pt>
                <c:pt idx="5669">
                  <c:v>0.98350000000000004</c:v>
                </c:pt>
                <c:pt idx="5670">
                  <c:v>0.86019999999999996</c:v>
                </c:pt>
                <c:pt idx="5671">
                  <c:v>0.88229999999999997</c:v>
                </c:pt>
                <c:pt idx="5672">
                  <c:v>0.85099999999999998</c:v>
                </c:pt>
                <c:pt idx="5673">
                  <c:v>9.1418999999999997</c:v>
                </c:pt>
                <c:pt idx="5674">
                  <c:v>9.1540999999999997</c:v>
                </c:pt>
                <c:pt idx="5675">
                  <c:v>14.968</c:v>
                </c:pt>
                <c:pt idx="5676">
                  <c:v>15.294</c:v>
                </c:pt>
                <c:pt idx="5677">
                  <c:v>0.82499999999999996</c:v>
                </c:pt>
                <c:pt idx="5678">
                  <c:v>15.223100000000001</c:v>
                </c:pt>
                <c:pt idx="5679">
                  <c:v>3.9104999999999999</c:v>
                </c:pt>
                <c:pt idx="5680">
                  <c:v>9.0130999999999997</c:v>
                </c:pt>
                <c:pt idx="5681">
                  <c:v>9.2896999999999998</c:v>
                </c:pt>
                <c:pt idx="5682">
                  <c:v>15.1678</c:v>
                </c:pt>
                <c:pt idx="5683">
                  <c:v>0.94040000000000001</c:v>
                </c:pt>
                <c:pt idx="5684">
                  <c:v>1.0989</c:v>
                </c:pt>
                <c:pt idx="5685">
                  <c:v>8.1362000000000005</c:v>
                </c:pt>
                <c:pt idx="5686">
                  <c:v>17.962800000000001</c:v>
                </c:pt>
                <c:pt idx="5687">
                  <c:v>38.857599999999998</c:v>
                </c:pt>
                <c:pt idx="5688">
                  <c:v>37.000799999999998</c:v>
                </c:pt>
                <c:pt idx="5689">
                  <c:v>14.695399999999999</c:v>
                </c:pt>
                <c:pt idx="5690">
                  <c:v>10.576700000000001</c:v>
                </c:pt>
                <c:pt idx="5691">
                  <c:v>21.840299999999999</c:v>
                </c:pt>
                <c:pt idx="5692">
                  <c:v>14.586</c:v>
                </c:pt>
                <c:pt idx="5693">
                  <c:v>0.80249999999999999</c:v>
                </c:pt>
                <c:pt idx="5694">
                  <c:v>1.2745</c:v>
                </c:pt>
                <c:pt idx="5695">
                  <c:v>2.6943000000000001</c:v>
                </c:pt>
                <c:pt idx="5696">
                  <c:v>1.3723000000000001</c:v>
                </c:pt>
                <c:pt idx="5697">
                  <c:v>0.99750000000000005</c:v>
                </c:pt>
                <c:pt idx="5698">
                  <c:v>0.81540000000000001</c:v>
                </c:pt>
                <c:pt idx="5699">
                  <c:v>0.86680000000000001</c:v>
                </c:pt>
                <c:pt idx="5700">
                  <c:v>6.2766000000000002</c:v>
                </c:pt>
                <c:pt idx="5701">
                  <c:v>17.783200000000001</c:v>
                </c:pt>
                <c:pt idx="5702">
                  <c:v>14.590299999999999</c:v>
                </c:pt>
                <c:pt idx="5703">
                  <c:v>14.652200000000001</c:v>
                </c:pt>
                <c:pt idx="5704">
                  <c:v>14.840299999999999</c:v>
                </c:pt>
                <c:pt idx="5705">
                  <c:v>1.7278</c:v>
                </c:pt>
                <c:pt idx="5706">
                  <c:v>0.85880000000000001</c:v>
                </c:pt>
                <c:pt idx="5707">
                  <c:v>0.85870000000000002</c:v>
                </c:pt>
                <c:pt idx="5708">
                  <c:v>0.95</c:v>
                </c:pt>
                <c:pt idx="5709">
                  <c:v>0.8831</c:v>
                </c:pt>
                <c:pt idx="5710">
                  <c:v>1.0392999999999999</c:v>
                </c:pt>
                <c:pt idx="5711">
                  <c:v>1.111</c:v>
                </c:pt>
                <c:pt idx="5712">
                  <c:v>1.1637999999999999</c:v>
                </c:pt>
                <c:pt idx="5713">
                  <c:v>23.9922</c:v>
                </c:pt>
                <c:pt idx="5714">
                  <c:v>9.8057999999999996</c:v>
                </c:pt>
                <c:pt idx="5715">
                  <c:v>9.4154</c:v>
                </c:pt>
                <c:pt idx="5716">
                  <c:v>14.978199999999999</c:v>
                </c:pt>
                <c:pt idx="5717">
                  <c:v>0.7873</c:v>
                </c:pt>
                <c:pt idx="5718">
                  <c:v>4.0750999999999999</c:v>
                </c:pt>
                <c:pt idx="5719">
                  <c:v>9.0756999999999994</c:v>
                </c:pt>
                <c:pt idx="5720">
                  <c:v>17.6981</c:v>
                </c:pt>
                <c:pt idx="5721">
                  <c:v>9.1600999999999999</c:v>
                </c:pt>
                <c:pt idx="5722">
                  <c:v>9.2217000000000002</c:v>
                </c:pt>
                <c:pt idx="5723">
                  <c:v>5.0133000000000001</c:v>
                </c:pt>
                <c:pt idx="5724">
                  <c:v>0.96619999999999995</c:v>
                </c:pt>
                <c:pt idx="5725">
                  <c:v>0.85619999999999996</c:v>
                </c:pt>
                <c:pt idx="5726">
                  <c:v>0.95240000000000002</c:v>
                </c:pt>
                <c:pt idx="5727">
                  <c:v>0.79379999999999995</c:v>
                </c:pt>
                <c:pt idx="5728">
                  <c:v>1.1247</c:v>
                </c:pt>
                <c:pt idx="5729">
                  <c:v>0.90780000000000005</c:v>
                </c:pt>
                <c:pt idx="5730">
                  <c:v>0.8569</c:v>
                </c:pt>
                <c:pt idx="5731">
                  <c:v>9.6632999999999996</c:v>
                </c:pt>
                <c:pt idx="5732">
                  <c:v>0.86040000000000005</c:v>
                </c:pt>
                <c:pt idx="5733">
                  <c:v>0.90590000000000004</c:v>
                </c:pt>
                <c:pt idx="5734">
                  <c:v>0.83260000000000001</c:v>
                </c:pt>
                <c:pt idx="5735">
                  <c:v>1.2101</c:v>
                </c:pt>
                <c:pt idx="5736">
                  <c:v>0.81079999999999997</c:v>
                </c:pt>
                <c:pt idx="5737">
                  <c:v>0.97309999999999997</c:v>
                </c:pt>
                <c:pt idx="5738">
                  <c:v>0.91020000000000001</c:v>
                </c:pt>
                <c:pt idx="5739">
                  <c:v>14.993600000000001</c:v>
                </c:pt>
                <c:pt idx="5740">
                  <c:v>24.564399999999999</c:v>
                </c:pt>
                <c:pt idx="5741">
                  <c:v>32.892099999999999</c:v>
                </c:pt>
                <c:pt idx="5742">
                  <c:v>17.071000000000002</c:v>
                </c:pt>
                <c:pt idx="5743">
                  <c:v>5.3639000000000001</c:v>
                </c:pt>
                <c:pt idx="5744">
                  <c:v>24.843800000000002</c:v>
                </c:pt>
                <c:pt idx="5745">
                  <c:v>1.9115</c:v>
                </c:pt>
                <c:pt idx="5746">
                  <c:v>0.81620000000000004</c:v>
                </c:pt>
                <c:pt idx="5747">
                  <c:v>9.4254999999999995</c:v>
                </c:pt>
                <c:pt idx="5748">
                  <c:v>9.0500000000000007</c:v>
                </c:pt>
                <c:pt idx="5749">
                  <c:v>9.4930000000000003</c:v>
                </c:pt>
                <c:pt idx="5750">
                  <c:v>5.1916000000000002</c:v>
                </c:pt>
                <c:pt idx="5751">
                  <c:v>0.90359999999999996</c:v>
                </c:pt>
                <c:pt idx="5752">
                  <c:v>0.91639999999999999</c:v>
                </c:pt>
                <c:pt idx="5753">
                  <c:v>3.3229000000000002</c:v>
                </c:pt>
                <c:pt idx="5754">
                  <c:v>9.1296999999999997</c:v>
                </c:pt>
                <c:pt idx="5755">
                  <c:v>9.3253000000000004</c:v>
                </c:pt>
                <c:pt idx="5756">
                  <c:v>15.6494</c:v>
                </c:pt>
                <c:pt idx="5757">
                  <c:v>0.72040000000000004</c:v>
                </c:pt>
                <c:pt idx="5758">
                  <c:v>0.82269999999999999</c:v>
                </c:pt>
                <c:pt idx="5759">
                  <c:v>0.74990000000000001</c:v>
                </c:pt>
                <c:pt idx="5760">
                  <c:v>0.85719999999999996</c:v>
                </c:pt>
                <c:pt idx="5761">
                  <c:v>0.9425</c:v>
                </c:pt>
                <c:pt idx="5762">
                  <c:v>1.1363000000000001</c:v>
                </c:pt>
                <c:pt idx="5763">
                  <c:v>4.0974000000000004</c:v>
                </c:pt>
                <c:pt idx="5764">
                  <c:v>0.96870000000000001</c:v>
                </c:pt>
                <c:pt idx="5765">
                  <c:v>1.0871999999999999</c:v>
                </c:pt>
                <c:pt idx="5766">
                  <c:v>13.724600000000001</c:v>
                </c:pt>
                <c:pt idx="5767">
                  <c:v>11.419499999999999</c:v>
                </c:pt>
                <c:pt idx="5768">
                  <c:v>19.832799999999999</c:v>
                </c:pt>
                <c:pt idx="5769">
                  <c:v>12.8805</c:v>
                </c:pt>
                <c:pt idx="5770">
                  <c:v>0.93430000000000002</c:v>
                </c:pt>
                <c:pt idx="5771">
                  <c:v>6.6067999999999998</c:v>
                </c:pt>
                <c:pt idx="5772">
                  <c:v>9.1687999999999992</c:v>
                </c:pt>
                <c:pt idx="5773">
                  <c:v>11.7384</c:v>
                </c:pt>
                <c:pt idx="5774">
                  <c:v>14.347799999999999</c:v>
                </c:pt>
                <c:pt idx="5775">
                  <c:v>15.007400000000001</c:v>
                </c:pt>
                <c:pt idx="5776">
                  <c:v>1.0286999999999999</c:v>
                </c:pt>
                <c:pt idx="5777">
                  <c:v>0.85160000000000002</c:v>
                </c:pt>
                <c:pt idx="5778">
                  <c:v>1.5691999999999999</c:v>
                </c:pt>
                <c:pt idx="5779">
                  <c:v>1.7342</c:v>
                </c:pt>
                <c:pt idx="5780">
                  <c:v>4.2115</c:v>
                </c:pt>
                <c:pt idx="5781">
                  <c:v>21.8828</c:v>
                </c:pt>
                <c:pt idx="5782">
                  <c:v>10.1599</c:v>
                </c:pt>
                <c:pt idx="5783">
                  <c:v>13.740500000000001</c:v>
                </c:pt>
                <c:pt idx="5784">
                  <c:v>9.6085999999999991</c:v>
                </c:pt>
                <c:pt idx="5785">
                  <c:v>16.538900000000002</c:v>
                </c:pt>
                <c:pt idx="5786">
                  <c:v>12.8819</c:v>
                </c:pt>
                <c:pt idx="5787">
                  <c:v>9.0131999999999994</c:v>
                </c:pt>
                <c:pt idx="5788">
                  <c:v>23.834599999999998</c:v>
                </c:pt>
                <c:pt idx="5789">
                  <c:v>15.0687</c:v>
                </c:pt>
                <c:pt idx="5790">
                  <c:v>11.3202</c:v>
                </c:pt>
                <c:pt idx="5791">
                  <c:v>0.89319999999999999</c:v>
                </c:pt>
                <c:pt idx="5792">
                  <c:v>15.1485</c:v>
                </c:pt>
                <c:pt idx="5793">
                  <c:v>0.95909999999999995</c:v>
                </c:pt>
                <c:pt idx="5794">
                  <c:v>1.0423</c:v>
                </c:pt>
                <c:pt idx="5795">
                  <c:v>1.1309</c:v>
                </c:pt>
                <c:pt idx="5796">
                  <c:v>1.0075000000000001</c:v>
                </c:pt>
                <c:pt idx="5797">
                  <c:v>0.97960000000000003</c:v>
                </c:pt>
                <c:pt idx="5798">
                  <c:v>0.92349999999999999</c:v>
                </c:pt>
                <c:pt idx="5799">
                  <c:v>1.1323000000000001</c:v>
                </c:pt>
                <c:pt idx="5800">
                  <c:v>0.89959999999999996</c:v>
                </c:pt>
                <c:pt idx="5801">
                  <c:v>0.84319999999999995</c:v>
                </c:pt>
                <c:pt idx="5802">
                  <c:v>0.87480000000000002</c:v>
                </c:pt>
                <c:pt idx="5803">
                  <c:v>0.81169999999999998</c:v>
                </c:pt>
                <c:pt idx="5804">
                  <c:v>1.0580000000000001</c:v>
                </c:pt>
                <c:pt idx="5805">
                  <c:v>10.6197</c:v>
                </c:pt>
                <c:pt idx="5806">
                  <c:v>11.2822</c:v>
                </c:pt>
                <c:pt idx="5807">
                  <c:v>3.6617000000000002</c:v>
                </c:pt>
                <c:pt idx="5808">
                  <c:v>0.73660000000000003</c:v>
                </c:pt>
                <c:pt idx="5809">
                  <c:v>0.8831</c:v>
                </c:pt>
                <c:pt idx="5810">
                  <c:v>9.4365000000000006</c:v>
                </c:pt>
                <c:pt idx="5811">
                  <c:v>14.801299999999999</c:v>
                </c:pt>
                <c:pt idx="5812">
                  <c:v>0.90100000000000002</c:v>
                </c:pt>
                <c:pt idx="5813">
                  <c:v>0.80330000000000001</c:v>
                </c:pt>
                <c:pt idx="5814">
                  <c:v>1.776</c:v>
                </c:pt>
                <c:pt idx="5815">
                  <c:v>9.5071999999999992</c:v>
                </c:pt>
                <c:pt idx="5816">
                  <c:v>9.1776999999999997</c:v>
                </c:pt>
                <c:pt idx="5817">
                  <c:v>14.951700000000001</c:v>
                </c:pt>
                <c:pt idx="5818">
                  <c:v>0.90780000000000005</c:v>
                </c:pt>
                <c:pt idx="5819">
                  <c:v>0.96009999999999995</c:v>
                </c:pt>
                <c:pt idx="5820">
                  <c:v>0.89939999999999998</c:v>
                </c:pt>
                <c:pt idx="5821">
                  <c:v>23.4405</c:v>
                </c:pt>
                <c:pt idx="5822">
                  <c:v>21.086200000000002</c:v>
                </c:pt>
                <c:pt idx="5823">
                  <c:v>9.3249999999999993</c:v>
                </c:pt>
                <c:pt idx="5824">
                  <c:v>14.403700000000001</c:v>
                </c:pt>
                <c:pt idx="5825">
                  <c:v>9.2053999999999991</c:v>
                </c:pt>
                <c:pt idx="5826">
                  <c:v>1.5989</c:v>
                </c:pt>
                <c:pt idx="5827">
                  <c:v>14.536199999999999</c:v>
                </c:pt>
                <c:pt idx="5828">
                  <c:v>0.80420000000000003</c:v>
                </c:pt>
                <c:pt idx="5829">
                  <c:v>14.214499999999999</c:v>
                </c:pt>
                <c:pt idx="5830">
                  <c:v>0.88249999999999995</c:v>
                </c:pt>
                <c:pt idx="5831">
                  <c:v>6.3000999999999996</c:v>
                </c:pt>
                <c:pt idx="5832">
                  <c:v>26.4282</c:v>
                </c:pt>
                <c:pt idx="5833">
                  <c:v>0.92279999999999995</c:v>
                </c:pt>
                <c:pt idx="5834">
                  <c:v>1.1322000000000001</c:v>
                </c:pt>
                <c:pt idx="5835">
                  <c:v>3.1825999999999999</c:v>
                </c:pt>
                <c:pt idx="5836">
                  <c:v>0.95760000000000001</c:v>
                </c:pt>
                <c:pt idx="5837">
                  <c:v>0.7722</c:v>
                </c:pt>
                <c:pt idx="5838">
                  <c:v>4.1356000000000002</c:v>
                </c:pt>
                <c:pt idx="5839">
                  <c:v>17.393599999999999</c:v>
                </c:pt>
                <c:pt idx="5840">
                  <c:v>28.5684</c:v>
                </c:pt>
                <c:pt idx="5841">
                  <c:v>22.427</c:v>
                </c:pt>
                <c:pt idx="5842">
                  <c:v>0.89490000000000003</c:v>
                </c:pt>
                <c:pt idx="5843">
                  <c:v>0.83299999999999996</c:v>
                </c:pt>
                <c:pt idx="5844">
                  <c:v>0.95220000000000005</c:v>
                </c:pt>
                <c:pt idx="5845">
                  <c:v>0.94820000000000004</c:v>
                </c:pt>
                <c:pt idx="5846">
                  <c:v>0.89349999999999996</c:v>
                </c:pt>
                <c:pt idx="5847">
                  <c:v>0.81789999999999996</c:v>
                </c:pt>
                <c:pt idx="5848">
                  <c:v>0.80879999999999996</c:v>
                </c:pt>
                <c:pt idx="5849">
                  <c:v>28.4207</c:v>
                </c:pt>
                <c:pt idx="5850">
                  <c:v>14.0726</c:v>
                </c:pt>
                <c:pt idx="5851">
                  <c:v>20.587199999999999</c:v>
                </c:pt>
                <c:pt idx="5852">
                  <c:v>7.8086000000000002</c:v>
                </c:pt>
                <c:pt idx="5853">
                  <c:v>16.501300000000001</c:v>
                </c:pt>
                <c:pt idx="5854">
                  <c:v>0.88470000000000004</c:v>
                </c:pt>
                <c:pt idx="5855">
                  <c:v>2.5743</c:v>
                </c:pt>
                <c:pt idx="5856">
                  <c:v>9.3587000000000007</c:v>
                </c:pt>
                <c:pt idx="5857">
                  <c:v>21.217300000000002</c:v>
                </c:pt>
                <c:pt idx="5858">
                  <c:v>15.5406</c:v>
                </c:pt>
                <c:pt idx="5859">
                  <c:v>1.0117</c:v>
                </c:pt>
                <c:pt idx="5860">
                  <c:v>1.0703</c:v>
                </c:pt>
                <c:pt idx="5861">
                  <c:v>0.92010000000000003</c:v>
                </c:pt>
                <c:pt idx="5862">
                  <c:v>9.4236000000000004</c:v>
                </c:pt>
                <c:pt idx="5863">
                  <c:v>0.77239999999999998</c:v>
                </c:pt>
                <c:pt idx="5864">
                  <c:v>34.815100000000001</c:v>
                </c:pt>
                <c:pt idx="5865">
                  <c:v>13.2623</c:v>
                </c:pt>
                <c:pt idx="5866">
                  <c:v>26.543800000000001</c:v>
                </c:pt>
                <c:pt idx="5867">
                  <c:v>15.5387</c:v>
                </c:pt>
                <c:pt idx="5868">
                  <c:v>0.80459999999999998</c:v>
                </c:pt>
                <c:pt idx="5869">
                  <c:v>0.84440000000000004</c:v>
                </c:pt>
                <c:pt idx="5870">
                  <c:v>1.1215999999999999</c:v>
                </c:pt>
                <c:pt idx="5871">
                  <c:v>5.2027000000000001</c:v>
                </c:pt>
                <c:pt idx="5872">
                  <c:v>28.119700000000002</c:v>
                </c:pt>
                <c:pt idx="5873">
                  <c:v>0.89690000000000003</c:v>
                </c:pt>
                <c:pt idx="5874">
                  <c:v>3.7675000000000001</c:v>
                </c:pt>
                <c:pt idx="5875">
                  <c:v>0.79149999999999998</c:v>
                </c:pt>
                <c:pt idx="5876">
                  <c:v>0.92889999999999995</c:v>
                </c:pt>
                <c:pt idx="5877">
                  <c:v>0.74670000000000003</c:v>
                </c:pt>
                <c:pt idx="5878">
                  <c:v>0.80979999999999996</c:v>
                </c:pt>
                <c:pt idx="5879">
                  <c:v>0.79169999999999996</c:v>
                </c:pt>
                <c:pt idx="5880">
                  <c:v>0.85580000000000001</c:v>
                </c:pt>
                <c:pt idx="5881">
                  <c:v>0.7964</c:v>
                </c:pt>
                <c:pt idx="5882">
                  <c:v>0.79779999999999995</c:v>
                </c:pt>
                <c:pt idx="5883">
                  <c:v>10.453099999999999</c:v>
                </c:pt>
                <c:pt idx="5884">
                  <c:v>9.0129999999999999</c:v>
                </c:pt>
                <c:pt idx="5885">
                  <c:v>14.9091</c:v>
                </c:pt>
                <c:pt idx="5886">
                  <c:v>14.588699999999999</c:v>
                </c:pt>
                <c:pt idx="5887">
                  <c:v>14.407</c:v>
                </c:pt>
                <c:pt idx="5888">
                  <c:v>15.5069</c:v>
                </c:pt>
                <c:pt idx="5889">
                  <c:v>14.6008</c:v>
                </c:pt>
                <c:pt idx="5890">
                  <c:v>14.372</c:v>
                </c:pt>
                <c:pt idx="5891">
                  <c:v>9.1008999999999993</c:v>
                </c:pt>
                <c:pt idx="5892">
                  <c:v>11.4809</c:v>
                </c:pt>
                <c:pt idx="5893">
                  <c:v>0.73529999999999995</c:v>
                </c:pt>
                <c:pt idx="5894">
                  <c:v>7.1935000000000002</c:v>
                </c:pt>
                <c:pt idx="5895">
                  <c:v>7.7302</c:v>
                </c:pt>
                <c:pt idx="5896">
                  <c:v>0.96879999999999999</c:v>
                </c:pt>
                <c:pt idx="5897">
                  <c:v>0.83819999999999995</c:v>
                </c:pt>
                <c:pt idx="5898">
                  <c:v>13.9504</c:v>
                </c:pt>
                <c:pt idx="5899">
                  <c:v>14.304399999999999</c:v>
                </c:pt>
                <c:pt idx="5900">
                  <c:v>1.0547</c:v>
                </c:pt>
                <c:pt idx="5901">
                  <c:v>15.9213</c:v>
                </c:pt>
                <c:pt idx="5902">
                  <c:v>17.806899999999999</c:v>
                </c:pt>
                <c:pt idx="5903">
                  <c:v>0.81879999999999997</c:v>
                </c:pt>
                <c:pt idx="5904">
                  <c:v>0.74770000000000003</c:v>
                </c:pt>
                <c:pt idx="5905">
                  <c:v>0.86129999999999995</c:v>
                </c:pt>
                <c:pt idx="5906">
                  <c:v>12.690300000000001</c:v>
                </c:pt>
                <c:pt idx="5907">
                  <c:v>17.305</c:v>
                </c:pt>
                <c:pt idx="5908">
                  <c:v>33.168199999999999</c:v>
                </c:pt>
                <c:pt idx="5909">
                  <c:v>0.91120000000000001</c:v>
                </c:pt>
                <c:pt idx="5910">
                  <c:v>0.83799999999999997</c:v>
                </c:pt>
                <c:pt idx="5911">
                  <c:v>10.4404</c:v>
                </c:pt>
                <c:pt idx="5912">
                  <c:v>0.86939999999999995</c:v>
                </c:pt>
                <c:pt idx="5913">
                  <c:v>8.1664999999999992</c:v>
                </c:pt>
                <c:pt idx="5914">
                  <c:v>2.3153000000000001</c:v>
                </c:pt>
                <c:pt idx="5915">
                  <c:v>9.3960000000000008</c:v>
                </c:pt>
                <c:pt idx="5916">
                  <c:v>22.355899999999998</c:v>
                </c:pt>
                <c:pt idx="5917">
                  <c:v>18.879000000000001</c:v>
                </c:pt>
                <c:pt idx="5918">
                  <c:v>9.9451000000000001</c:v>
                </c:pt>
                <c:pt idx="5919">
                  <c:v>8.9205000000000005</c:v>
                </c:pt>
                <c:pt idx="5920">
                  <c:v>14.3028</c:v>
                </c:pt>
                <c:pt idx="5921">
                  <c:v>0.81740000000000002</c:v>
                </c:pt>
                <c:pt idx="5922">
                  <c:v>1.0482</c:v>
                </c:pt>
                <c:pt idx="5923">
                  <c:v>0.73380000000000001</c:v>
                </c:pt>
                <c:pt idx="5924">
                  <c:v>9.1127000000000002</c:v>
                </c:pt>
                <c:pt idx="5925">
                  <c:v>8.9224999999999994</c:v>
                </c:pt>
                <c:pt idx="5926">
                  <c:v>12.005699999999999</c:v>
                </c:pt>
                <c:pt idx="5927">
                  <c:v>8.9617000000000004</c:v>
                </c:pt>
                <c:pt idx="5928">
                  <c:v>8.6415000000000006</c:v>
                </c:pt>
                <c:pt idx="5929">
                  <c:v>14.0341</c:v>
                </c:pt>
                <c:pt idx="5930">
                  <c:v>0.83350000000000002</c:v>
                </c:pt>
                <c:pt idx="5931">
                  <c:v>0.78220000000000001</c:v>
                </c:pt>
                <c:pt idx="5932">
                  <c:v>0.74050000000000005</c:v>
                </c:pt>
                <c:pt idx="5933">
                  <c:v>0.80510000000000004</c:v>
                </c:pt>
                <c:pt idx="5934">
                  <c:v>0.8296</c:v>
                </c:pt>
                <c:pt idx="5935">
                  <c:v>0.99480000000000002</c:v>
                </c:pt>
                <c:pt idx="5936">
                  <c:v>0.82079999999999997</c:v>
                </c:pt>
                <c:pt idx="5937">
                  <c:v>0.77200000000000002</c:v>
                </c:pt>
                <c:pt idx="5938">
                  <c:v>0.91620000000000001</c:v>
                </c:pt>
                <c:pt idx="5939">
                  <c:v>12.001200000000001</c:v>
                </c:pt>
                <c:pt idx="5940">
                  <c:v>7.5693000000000001</c:v>
                </c:pt>
                <c:pt idx="5941">
                  <c:v>17.802900000000001</c:v>
                </c:pt>
                <c:pt idx="5942">
                  <c:v>12.195</c:v>
                </c:pt>
                <c:pt idx="5943">
                  <c:v>0.86109999999999998</c:v>
                </c:pt>
                <c:pt idx="5944">
                  <c:v>0.7853</c:v>
                </c:pt>
                <c:pt idx="5945">
                  <c:v>0.94669999999999999</c:v>
                </c:pt>
                <c:pt idx="5946">
                  <c:v>6.1304999999999996</c:v>
                </c:pt>
                <c:pt idx="5947">
                  <c:v>0.8054</c:v>
                </c:pt>
                <c:pt idx="5948">
                  <c:v>0.76919999999999999</c:v>
                </c:pt>
                <c:pt idx="5949">
                  <c:v>0.67479999999999996</c:v>
                </c:pt>
                <c:pt idx="5950">
                  <c:v>0.87560000000000004</c:v>
                </c:pt>
                <c:pt idx="5951">
                  <c:v>0.93369999999999997</c:v>
                </c:pt>
                <c:pt idx="5952">
                  <c:v>9.0359999999999996</c:v>
                </c:pt>
                <c:pt idx="5953">
                  <c:v>9.7485999999999997</c:v>
                </c:pt>
                <c:pt idx="5954">
                  <c:v>14.5535</c:v>
                </c:pt>
                <c:pt idx="5955">
                  <c:v>11.7407</c:v>
                </c:pt>
                <c:pt idx="5956">
                  <c:v>9.3734000000000002</c:v>
                </c:pt>
                <c:pt idx="5957">
                  <c:v>15.101900000000001</c:v>
                </c:pt>
                <c:pt idx="5958">
                  <c:v>0.94499999999999995</c:v>
                </c:pt>
                <c:pt idx="5959">
                  <c:v>0.78849999999999998</c:v>
                </c:pt>
                <c:pt idx="5960">
                  <c:v>0.84550000000000003</c:v>
                </c:pt>
                <c:pt idx="5961">
                  <c:v>0.8498</c:v>
                </c:pt>
                <c:pt idx="5962">
                  <c:v>0.79590000000000005</c:v>
                </c:pt>
                <c:pt idx="5963">
                  <c:v>1.8508</c:v>
                </c:pt>
                <c:pt idx="5964">
                  <c:v>0.85850000000000004</c:v>
                </c:pt>
                <c:pt idx="5965">
                  <c:v>12.539300000000001</c:v>
                </c:pt>
                <c:pt idx="5966">
                  <c:v>9.0835000000000008</c:v>
                </c:pt>
                <c:pt idx="5967">
                  <c:v>13.580500000000001</c:v>
                </c:pt>
                <c:pt idx="5968">
                  <c:v>28.8491</c:v>
                </c:pt>
                <c:pt idx="5969">
                  <c:v>0.83099999999999996</c:v>
                </c:pt>
                <c:pt idx="5970">
                  <c:v>0.77400000000000002</c:v>
                </c:pt>
                <c:pt idx="5971">
                  <c:v>0.93540000000000001</c:v>
                </c:pt>
                <c:pt idx="5972">
                  <c:v>13.994</c:v>
                </c:pt>
                <c:pt idx="5973">
                  <c:v>0.72829999999999995</c:v>
                </c:pt>
                <c:pt idx="5974">
                  <c:v>0.75939999999999996</c:v>
                </c:pt>
                <c:pt idx="5975">
                  <c:v>0.98329999999999995</c:v>
                </c:pt>
                <c:pt idx="5976">
                  <c:v>0.79349999999999998</c:v>
                </c:pt>
                <c:pt idx="5977">
                  <c:v>0.81440000000000001</c:v>
                </c:pt>
                <c:pt idx="5978">
                  <c:v>2.3391999999999999</c:v>
                </c:pt>
                <c:pt idx="5979">
                  <c:v>14.3215</c:v>
                </c:pt>
                <c:pt idx="5980">
                  <c:v>9.2050000000000001</c:v>
                </c:pt>
                <c:pt idx="5981">
                  <c:v>10.4247</c:v>
                </c:pt>
                <c:pt idx="5982">
                  <c:v>1.1115999999999999</c:v>
                </c:pt>
                <c:pt idx="5983">
                  <c:v>1.0384</c:v>
                </c:pt>
                <c:pt idx="5984">
                  <c:v>2.0926999999999998</c:v>
                </c:pt>
                <c:pt idx="5985">
                  <c:v>3.1312000000000002</c:v>
                </c:pt>
                <c:pt idx="5986">
                  <c:v>9.3661999999999992</c:v>
                </c:pt>
                <c:pt idx="5987">
                  <c:v>8.9926999999999992</c:v>
                </c:pt>
                <c:pt idx="5988">
                  <c:v>12.256500000000001</c:v>
                </c:pt>
                <c:pt idx="5989">
                  <c:v>0.76500000000000001</c:v>
                </c:pt>
                <c:pt idx="5990">
                  <c:v>0.71360000000000001</c:v>
                </c:pt>
                <c:pt idx="5991">
                  <c:v>8.4139999999999997</c:v>
                </c:pt>
                <c:pt idx="5992">
                  <c:v>0.93169999999999997</c:v>
                </c:pt>
                <c:pt idx="5993">
                  <c:v>0.88849999999999996</c:v>
                </c:pt>
                <c:pt idx="5994">
                  <c:v>1.0018</c:v>
                </c:pt>
                <c:pt idx="5995">
                  <c:v>1.1896</c:v>
                </c:pt>
                <c:pt idx="5996">
                  <c:v>0.88560000000000005</c:v>
                </c:pt>
                <c:pt idx="5997">
                  <c:v>0.7702</c:v>
                </c:pt>
                <c:pt idx="5998">
                  <c:v>13.975</c:v>
                </c:pt>
                <c:pt idx="5999">
                  <c:v>0.77810000000000001</c:v>
                </c:pt>
                <c:pt idx="6000">
                  <c:v>8.9486000000000008</c:v>
                </c:pt>
                <c:pt idx="6001">
                  <c:v>10.3935</c:v>
                </c:pt>
                <c:pt idx="6002">
                  <c:v>17.1435</c:v>
                </c:pt>
                <c:pt idx="6003">
                  <c:v>12.2355</c:v>
                </c:pt>
                <c:pt idx="6004">
                  <c:v>9.0629000000000008</c:v>
                </c:pt>
                <c:pt idx="6005">
                  <c:v>20.5962</c:v>
                </c:pt>
                <c:pt idx="6006">
                  <c:v>13.615</c:v>
                </c:pt>
                <c:pt idx="6007">
                  <c:v>8.9833999999999996</c:v>
                </c:pt>
                <c:pt idx="6008">
                  <c:v>25.1602</c:v>
                </c:pt>
                <c:pt idx="6009">
                  <c:v>22.155100000000001</c:v>
                </c:pt>
                <c:pt idx="6010">
                  <c:v>8.9171999999999993</c:v>
                </c:pt>
                <c:pt idx="6011">
                  <c:v>15.201499999999999</c:v>
                </c:pt>
                <c:pt idx="6012">
                  <c:v>0.91700000000000004</c:v>
                </c:pt>
                <c:pt idx="6013">
                  <c:v>0.76100000000000001</c:v>
                </c:pt>
                <c:pt idx="6014">
                  <c:v>24.0763</c:v>
                </c:pt>
                <c:pt idx="6015">
                  <c:v>3.9916999999999998</c:v>
                </c:pt>
                <c:pt idx="6016">
                  <c:v>0.82440000000000002</c:v>
                </c:pt>
                <c:pt idx="6017">
                  <c:v>0.78659999999999997</c:v>
                </c:pt>
                <c:pt idx="6018">
                  <c:v>0.84130000000000005</c:v>
                </c:pt>
                <c:pt idx="6019">
                  <c:v>15.581899999999999</c:v>
                </c:pt>
                <c:pt idx="6020">
                  <c:v>18.0594</c:v>
                </c:pt>
                <c:pt idx="6021">
                  <c:v>8.9214000000000002</c:v>
                </c:pt>
                <c:pt idx="6022">
                  <c:v>18.8935</c:v>
                </c:pt>
                <c:pt idx="6023">
                  <c:v>0.74960000000000004</c:v>
                </c:pt>
                <c:pt idx="6024">
                  <c:v>18.851400000000002</c:v>
                </c:pt>
                <c:pt idx="6025">
                  <c:v>13.274900000000001</c:v>
                </c:pt>
                <c:pt idx="6026">
                  <c:v>0.86040000000000005</c:v>
                </c:pt>
                <c:pt idx="6027">
                  <c:v>13.625999999999999</c:v>
                </c:pt>
                <c:pt idx="6028">
                  <c:v>0.93899999999999995</c:v>
                </c:pt>
                <c:pt idx="6029">
                  <c:v>0.73780000000000001</c:v>
                </c:pt>
                <c:pt idx="6030">
                  <c:v>0.89439999999999997</c:v>
                </c:pt>
                <c:pt idx="6031">
                  <c:v>0.74739999999999995</c:v>
                </c:pt>
                <c:pt idx="6032">
                  <c:v>0.79039999999999999</c:v>
                </c:pt>
                <c:pt idx="6033">
                  <c:v>14.880599999999999</c:v>
                </c:pt>
                <c:pt idx="6034">
                  <c:v>8.9161000000000001</c:v>
                </c:pt>
                <c:pt idx="6035">
                  <c:v>9.3263999999999996</c:v>
                </c:pt>
                <c:pt idx="6036">
                  <c:v>9.5122</c:v>
                </c:pt>
                <c:pt idx="6037">
                  <c:v>1.4168000000000001</c:v>
                </c:pt>
                <c:pt idx="6038">
                  <c:v>0.81879999999999997</c:v>
                </c:pt>
                <c:pt idx="6039">
                  <c:v>0.84089999999999998</c:v>
                </c:pt>
                <c:pt idx="6040">
                  <c:v>0.77710000000000001</c:v>
                </c:pt>
                <c:pt idx="6041">
                  <c:v>0.6956</c:v>
                </c:pt>
                <c:pt idx="6042">
                  <c:v>9.4175000000000004</c:v>
                </c:pt>
                <c:pt idx="6043">
                  <c:v>9.0911000000000008</c:v>
                </c:pt>
                <c:pt idx="6044">
                  <c:v>13.8393</c:v>
                </c:pt>
                <c:pt idx="6045">
                  <c:v>5.2767999999999997</c:v>
                </c:pt>
                <c:pt idx="6046">
                  <c:v>0.76939999999999997</c:v>
                </c:pt>
                <c:pt idx="6047">
                  <c:v>17.476800000000001</c:v>
                </c:pt>
                <c:pt idx="6048">
                  <c:v>21.8169</c:v>
                </c:pt>
                <c:pt idx="6049">
                  <c:v>6.6505999999999998</c:v>
                </c:pt>
                <c:pt idx="6050">
                  <c:v>0.81179999999999997</c:v>
                </c:pt>
                <c:pt idx="6051">
                  <c:v>0.89529999999999998</c:v>
                </c:pt>
                <c:pt idx="6052">
                  <c:v>0.89139999999999997</c:v>
                </c:pt>
                <c:pt idx="6053">
                  <c:v>0.8377</c:v>
                </c:pt>
                <c:pt idx="6054">
                  <c:v>9.0391999999999992</c:v>
                </c:pt>
                <c:pt idx="6055">
                  <c:v>9.2568999999999999</c:v>
                </c:pt>
                <c:pt idx="6056">
                  <c:v>24.95</c:v>
                </c:pt>
                <c:pt idx="6057">
                  <c:v>22.285399999999999</c:v>
                </c:pt>
                <c:pt idx="6058">
                  <c:v>14.601599999999999</c:v>
                </c:pt>
                <c:pt idx="6059">
                  <c:v>1.3884000000000001</c:v>
                </c:pt>
                <c:pt idx="6060">
                  <c:v>0.78710000000000002</c:v>
                </c:pt>
                <c:pt idx="6061">
                  <c:v>31.678699999999999</c:v>
                </c:pt>
                <c:pt idx="6062">
                  <c:v>12.1287</c:v>
                </c:pt>
                <c:pt idx="6063">
                  <c:v>0.79490000000000005</c:v>
                </c:pt>
                <c:pt idx="6064">
                  <c:v>0.79239999999999999</c:v>
                </c:pt>
                <c:pt idx="6065">
                  <c:v>9.0667000000000009</c:v>
                </c:pt>
                <c:pt idx="6066">
                  <c:v>13.178599999999999</c:v>
                </c:pt>
                <c:pt idx="6067">
                  <c:v>15.2051</c:v>
                </c:pt>
                <c:pt idx="6068">
                  <c:v>8.9244000000000003</c:v>
                </c:pt>
                <c:pt idx="6069">
                  <c:v>9.2355999999999998</c:v>
                </c:pt>
                <c:pt idx="6070">
                  <c:v>13.716100000000001</c:v>
                </c:pt>
                <c:pt idx="6071">
                  <c:v>0.70099999999999996</c:v>
                </c:pt>
                <c:pt idx="6072">
                  <c:v>0.84340000000000004</c:v>
                </c:pt>
                <c:pt idx="6073">
                  <c:v>0.71930000000000005</c:v>
                </c:pt>
                <c:pt idx="6074">
                  <c:v>16.400200000000002</c:v>
                </c:pt>
                <c:pt idx="6075">
                  <c:v>3.7888999999999999</c:v>
                </c:pt>
                <c:pt idx="6076">
                  <c:v>9.9047999999999998</c:v>
                </c:pt>
                <c:pt idx="6077">
                  <c:v>8.9773999999999994</c:v>
                </c:pt>
                <c:pt idx="6078">
                  <c:v>5.1143999999999998</c:v>
                </c:pt>
                <c:pt idx="6079">
                  <c:v>0.77229999999999999</c:v>
                </c:pt>
                <c:pt idx="6080">
                  <c:v>0.81530000000000002</c:v>
                </c:pt>
                <c:pt idx="6081">
                  <c:v>0.76559999999999995</c:v>
                </c:pt>
                <c:pt idx="6082">
                  <c:v>0.92649999999999999</c:v>
                </c:pt>
                <c:pt idx="6083">
                  <c:v>1.2330000000000001</c:v>
                </c:pt>
                <c:pt idx="6084">
                  <c:v>0.77010000000000001</c:v>
                </c:pt>
                <c:pt idx="6085">
                  <c:v>2.6873999999999998</c:v>
                </c:pt>
                <c:pt idx="6086">
                  <c:v>8.9161999999999999</c:v>
                </c:pt>
                <c:pt idx="6087">
                  <c:v>11.17</c:v>
                </c:pt>
                <c:pt idx="6088">
                  <c:v>0.84199999999999997</c:v>
                </c:pt>
                <c:pt idx="6089">
                  <c:v>9.0219000000000005</c:v>
                </c:pt>
                <c:pt idx="6090">
                  <c:v>9.0305</c:v>
                </c:pt>
                <c:pt idx="6091">
                  <c:v>8.9559999999999995</c:v>
                </c:pt>
                <c:pt idx="6092">
                  <c:v>0.85950000000000004</c:v>
                </c:pt>
                <c:pt idx="6093">
                  <c:v>0.73229999999999995</c:v>
                </c:pt>
                <c:pt idx="6094">
                  <c:v>0.86980000000000002</c:v>
                </c:pt>
                <c:pt idx="6095">
                  <c:v>1.0029999999999999</c:v>
                </c:pt>
                <c:pt idx="6096">
                  <c:v>0.76480000000000004</c:v>
                </c:pt>
                <c:pt idx="6097">
                  <c:v>0.73029999999999995</c:v>
                </c:pt>
                <c:pt idx="6098">
                  <c:v>10.087400000000001</c:v>
                </c:pt>
                <c:pt idx="6099">
                  <c:v>1.4668000000000001</c:v>
                </c:pt>
                <c:pt idx="6100">
                  <c:v>9.1061999999999994</c:v>
                </c:pt>
                <c:pt idx="6101">
                  <c:v>20.472899999999999</c:v>
                </c:pt>
                <c:pt idx="6102">
                  <c:v>9.2479999999999993</c:v>
                </c:pt>
                <c:pt idx="6103">
                  <c:v>20.149000000000001</c:v>
                </c:pt>
                <c:pt idx="6104">
                  <c:v>15.317500000000001</c:v>
                </c:pt>
                <c:pt idx="6105">
                  <c:v>9.2662999999999993</c:v>
                </c:pt>
                <c:pt idx="6106">
                  <c:v>9.2630999999999997</c:v>
                </c:pt>
                <c:pt idx="6107">
                  <c:v>8.9171999999999993</c:v>
                </c:pt>
                <c:pt idx="6108">
                  <c:v>20.093499999999999</c:v>
                </c:pt>
                <c:pt idx="6109">
                  <c:v>0.66169999999999995</c:v>
                </c:pt>
                <c:pt idx="6110">
                  <c:v>0.7762</c:v>
                </c:pt>
                <c:pt idx="6111">
                  <c:v>0.83679999999999999</c:v>
                </c:pt>
                <c:pt idx="6112">
                  <c:v>0.98119999999999996</c:v>
                </c:pt>
                <c:pt idx="6113">
                  <c:v>1.1355</c:v>
                </c:pt>
                <c:pt idx="6114">
                  <c:v>3.5196000000000001</c:v>
                </c:pt>
                <c:pt idx="6115">
                  <c:v>1.7727999999999999</c:v>
                </c:pt>
                <c:pt idx="6116">
                  <c:v>1.2085999999999999</c:v>
                </c:pt>
                <c:pt idx="6117">
                  <c:v>0.92059999999999997</c:v>
                </c:pt>
                <c:pt idx="6118">
                  <c:v>1.2672000000000001</c:v>
                </c:pt>
                <c:pt idx="6119">
                  <c:v>0.73699999999999999</c:v>
                </c:pt>
                <c:pt idx="6120">
                  <c:v>0.83250000000000002</c:v>
                </c:pt>
                <c:pt idx="6121">
                  <c:v>2.2915000000000001</c:v>
                </c:pt>
                <c:pt idx="6122">
                  <c:v>0.80020000000000002</c:v>
                </c:pt>
                <c:pt idx="6123">
                  <c:v>9.3500999999999994</c:v>
                </c:pt>
                <c:pt idx="6124">
                  <c:v>8.9938000000000002</c:v>
                </c:pt>
                <c:pt idx="6125">
                  <c:v>14.384</c:v>
                </c:pt>
                <c:pt idx="6126">
                  <c:v>13.104900000000001</c:v>
                </c:pt>
                <c:pt idx="6127">
                  <c:v>2.8250000000000002</c:v>
                </c:pt>
                <c:pt idx="6128">
                  <c:v>0.98960000000000004</c:v>
                </c:pt>
                <c:pt idx="6129">
                  <c:v>0.83960000000000001</c:v>
                </c:pt>
                <c:pt idx="6130">
                  <c:v>15.063000000000001</c:v>
                </c:pt>
                <c:pt idx="6131">
                  <c:v>0.87160000000000004</c:v>
                </c:pt>
                <c:pt idx="6132">
                  <c:v>0.93200000000000005</c:v>
                </c:pt>
                <c:pt idx="6133">
                  <c:v>0.80910000000000004</c:v>
                </c:pt>
                <c:pt idx="6134">
                  <c:v>0.79869999999999997</c:v>
                </c:pt>
                <c:pt idx="6135">
                  <c:v>7.2789999999999999</c:v>
                </c:pt>
                <c:pt idx="6136">
                  <c:v>9.0002999999999993</c:v>
                </c:pt>
                <c:pt idx="6137">
                  <c:v>9.2939000000000007</c:v>
                </c:pt>
                <c:pt idx="6138">
                  <c:v>11.0291</c:v>
                </c:pt>
                <c:pt idx="6139">
                  <c:v>0.73839999999999995</c:v>
                </c:pt>
                <c:pt idx="6140">
                  <c:v>8.9247999999999994</c:v>
                </c:pt>
                <c:pt idx="6141">
                  <c:v>12.660600000000001</c:v>
                </c:pt>
                <c:pt idx="6142">
                  <c:v>0.83979999999999999</c:v>
                </c:pt>
                <c:pt idx="6143">
                  <c:v>1.0992</c:v>
                </c:pt>
                <c:pt idx="6144">
                  <c:v>18.313800000000001</c:v>
                </c:pt>
                <c:pt idx="6145">
                  <c:v>11.5128</c:v>
                </c:pt>
                <c:pt idx="6146">
                  <c:v>0.7923</c:v>
                </c:pt>
                <c:pt idx="6147">
                  <c:v>0.74450000000000005</c:v>
                </c:pt>
                <c:pt idx="6148">
                  <c:v>1.6967000000000001</c:v>
                </c:pt>
                <c:pt idx="6149">
                  <c:v>14.628</c:v>
                </c:pt>
                <c:pt idx="6150">
                  <c:v>6.9099000000000004</c:v>
                </c:pt>
                <c:pt idx="6151">
                  <c:v>2.9851999999999999</c:v>
                </c:pt>
                <c:pt idx="6152">
                  <c:v>0.77580000000000005</c:v>
                </c:pt>
                <c:pt idx="6153">
                  <c:v>13.677</c:v>
                </c:pt>
                <c:pt idx="6154">
                  <c:v>0.79949999999999999</c:v>
                </c:pt>
                <c:pt idx="6155">
                  <c:v>0.97729999999999995</c:v>
                </c:pt>
                <c:pt idx="6156">
                  <c:v>1.0182</c:v>
                </c:pt>
                <c:pt idx="6157">
                  <c:v>9.0698000000000008</c:v>
                </c:pt>
                <c:pt idx="6158">
                  <c:v>9.0886999999999993</c:v>
                </c:pt>
                <c:pt idx="6159">
                  <c:v>25.5566</c:v>
                </c:pt>
                <c:pt idx="6160">
                  <c:v>0.9849</c:v>
                </c:pt>
                <c:pt idx="6161">
                  <c:v>0.71050000000000002</c:v>
                </c:pt>
                <c:pt idx="6162">
                  <c:v>0.96609999999999996</c:v>
                </c:pt>
                <c:pt idx="6163">
                  <c:v>1.1491</c:v>
                </c:pt>
                <c:pt idx="6164">
                  <c:v>22.498100000000001</c:v>
                </c:pt>
                <c:pt idx="6165">
                  <c:v>12.8809</c:v>
                </c:pt>
                <c:pt idx="6166">
                  <c:v>0.78869999999999996</c:v>
                </c:pt>
                <c:pt idx="6167">
                  <c:v>0.80659999999999998</c:v>
                </c:pt>
                <c:pt idx="6168">
                  <c:v>0.82089999999999996</c:v>
                </c:pt>
                <c:pt idx="6169">
                  <c:v>6.7912999999999997</c:v>
                </c:pt>
                <c:pt idx="6170">
                  <c:v>20.511500000000002</c:v>
                </c:pt>
                <c:pt idx="6171">
                  <c:v>8.9042999999999992</c:v>
                </c:pt>
                <c:pt idx="6172">
                  <c:v>13.014699999999999</c:v>
                </c:pt>
                <c:pt idx="6173">
                  <c:v>0.73740000000000006</c:v>
                </c:pt>
                <c:pt idx="6174">
                  <c:v>0.82569999999999999</c:v>
                </c:pt>
                <c:pt idx="6175">
                  <c:v>1.0109999999999999</c:v>
                </c:pt>
                <c:pt idx="6176">
                  <c:v>0.75860000000000005</c:v>
                </c:pt>
                <c:pt idx="6177">
                  <c:v>8.9537999999999993</c:v>
                </c:pt>
                <c:pt idx="6178">
                  <c:v>18.452999999999999</c:v>
                </c:pt>
                <c:pt idx="6179">
                  <c:v>21.139700000000001</c:v>
                </c:pt>
                <c:pt idx="6180">
                  <c:v>21.145499999999998</c:v>
                </c:pt>
                <c:pt idx="6181">
                  <c:v>0.73280000000000001</c:v>
                </c:pt>
                <c:pt idx="6182">
                  <c:v>0.87770000000000004</c:v>
                </c:pt>
                <c:pt idx="6183">
                  <c:v>1.3873</c:v>
                </c:pt>
                <c:pt idx="6184">
                  <c:v>10.5436</c:v>
                </c:pt>
                <c:pt idx="6185">
                  <c:v>15.201000000000001</c:v>
                </c:pt>
                <c:pt idx="6186">
                  <c:v>1.3006</c:v>
                </c:pt>
                <c:pt idx="6187">
                  <c:v>0.92410000000000003</c:v>
                </c:pt>
                <c:pt idx="6188">
                  <c:v>1.06</c:v>
                </c:pt>
                <c:pt idx="6189">
                  <c:v>0.80810000000000004</c:v>
                </c:pt>
                <c:pt idx="6190">
                  <c:v>0.82969999999999999</c:v>
                </c:pt>
                <c:pt idx="6191">
                  <c:v>9.0203000000000007</c:v>
                </c:pt>
                <c:pt idx="6192">
                  <c:v>8.9960000000000004</c:v>
                </c:pt>
                <c:pt idx="6193">
                  <c:v>22.1768</c:v>
                </c:pt>
                <c:pt idx="6194">
                  <c:v>8.9905000000000008</c:v>
                </c:pt>
                <c:pt idx="6195">
                  <c:v>20.668700000000001</c:v>
                </c:pt>
                <c:pt idx="6196">
                  <c:v>14.0413</c:v>
                </c:pt>
                <c:pt idx="6197">
                  <c:v>12.6334</c:v>
                </c:pt>
                <c:pt idx="6198">
                  <c:v>0.77239999999999998</c:v>
                </c:pt>
                <c:pt idx="6199">
                  <c:v>3.5687000000000002</c:v>
                </c:pt>
                <c:pt idx="6200">
                  <c:v>0.79990000000000006</c:v>
                </c:pt>
                <c:pt idx="6201">
                  <c:v>0.81769999999999998</c:v>
                </c:pt>
                <c:pt idx="6202">
                  <c:v>0.82609999999999995</c:v>
                </c:pt>
                <c:pt idx="6203">
                  <c:v>19.060099999999998</c:v>
                </c:pt>
                <c:pt idx="6204">
                  <c:v>22.044799999999999</c:v>
                </c:pt>
                <c:pt idx="6205">
                  <c:v>10.9254</c:v>
                </c:pt>
                <c:pt idx="6206">
                  <c:v>15.837</c:v>
                </c:pt>
                <c:pt idx="6207">
                  <c:v>0.81200000000000006</c:v>
                </c:pt>
                <c:pt idx="6208">
                  <c:v>0.75829999999999997</c:v>
                </c:pt>
                <c:pt idx="6209">
                  <c:v>0.7026</c:v>
                </c:pt>
                <c:pt idx="6210">
                  <c:v>0.78979999999999995</c:v>
                </c:pt>
                <c:pt idx="6211">
                  <c:v>0.74299999999999999</c:v>
                </c:pt>
                <c:pt idx="6212">
                  <c:v>0.83309999999999995</c:v>
                </c:pt>
                <c:pt idx="6213">
                  <c:v>0.78749999999999998</c:v>
                </c:pt>
                <c:pt idx="6214">
                  <c:v>0.76129999999999998</c:v>
                </c:pt>
                <c:pt idx="6215">
                  <c:v>0.92379999999999995</c:v>
                </c:pt>
                <c:pt idx="6216">
                  <c:v>0.91959999999999997</c:v>
                </c:pt>
                <c:pt idx="6217">
                  <c:v>5.6638999999999999</c:v>
                </c:pt>
                <c:pt idx="6218">
                  <c:v>1.1616</c:v>
                </c:pt>
                <c:pt idx="6219">
                  <c:v>16.6187</c:v>
                </c:pt>
                <c:pt idx="6220">
                  <c:v>10.061500000000001</c:v>
                </c:pt>
                <c:pt idx="6221">
                  <c:v>0.70669999999999999</c:v>
                </c:pt>
                <c:pt idx="6222">
                  <c:v>0.8911</c:v>
                </c:pt>
                <c:pt idx="6223">
                  <c:v>18.645600000000002</c:v>
                </c:pt>
                <c:pt idx="6224">
                  <c:v>10.6693</c:v>
                </c:pt>
                <c:pt idx="6225">
                  <c:v>0.88539999999999996</c:v>
                </c:pt>
                <c:pt idx="6226">
                  <c:v>0.99280000000000002</c:v>
                </c:pt>
                <c:pt idx="6227">
                  <c:v>0.81920000000000004</c:v>
                </c:pt>
                <c:pt idx="6228">
                  <c:v>0.88319999999999999</c:v>
                </c:pt>
                <c:pt idx="6229">
                  <c:v>0.84099999999999997</c:v>
                </c:pt>
                <c:pt idx="6230">
                  <c:v>9.1334999999999997</c:v>
                </c:pt>
                <c:pt idx="6231">
                  <c:v>9.0536999999999992</c:v>
                </c:pt>
                <c:pt idx="6232">
                  <c:v>9.2761999999999993</c:v>
                </c:pt>
                <c:pt idx="6233">
                  <c:v>2.8797999999999999</c:v>
                </c:pt>
                <c:pt idx="6234">
                  <c:v>1.0672999999999999</c:v>
                </c:pt>
                <c:pt idx="6235">
                  <c:v>0.69750000000000001</c:v>
                </c:pt>
                <c:pt idx="6236">
                  <c:v>0.74739999999999995</c:v>
                </c:pt>
                <c:pt idx="6237">
                  <c:v>9.5228000000000002</c:v>
                </c:pt>
                <c:pt idx="6238">
                  <c:v>9.4018999999999995</c:v>
                </c:pt>
                <c:pt idx="6239">
                  <c:v>9.2185000000000006</c:v>
                </c:pt>
                <c:pt idx="6240">
                  <c:v>7.0903999999999998</c:v>
                </c:pt>
                <c:pt idx="6241">
                  <c:v>0.75409999999999999</c:v>
                </c:pt>
                <c:pt idx="6242">
                  <c:v>22.547000000000001</c:v>
                </c:pt>
                <c:pt idx="6243">
                  <c:v>8.9442000000000004</c:v>
                </c:pt>
                <c:pt idx="6244">
                  <c:v>9.8556000000000008</c:v>
                </c:pt>
                <c:pt idx="6245">
                  <c:v>1.1014999999999999</c:v>
                </c:pt>
                <c:pt idx="6246">
                  <c:v>1.2668999999999999</c:v>
                </c:pt>
                <c:pt idx="6247">
                  <c:v>0.86529999999999996</c:v>
                </c:pt>
                <c:pt idx="6248">
                  <c:v>0.74299999999999999</c:v>
                </c:pt>
                <c:pt idx="6249">
                  <c:v>0.77259999999999995</c:v>
                </c:pt>
                <c:pt idx="6250">
                  <c:v>0.80369999999999997</c:v>
                </c:pt>
                <c:pt idx="6251">
                  <c:v>14.042199999999999</c:v>
                </c:pt>
                <c:pt idx="6252">
                  <c:v>0.77849999999999997</c:v>
                </c:pt>
                <c:pt idx="6253">
                  <c:v>0.74080000000000001</c:v>
                </c:pt>
                <c:pt idx="6254">
                  <c:v>0.75380000000000003</c:v>
                </c:pt>
                <c:pt idx="6255">
                  <c:v>1.0382</c:v>
                </c:pt>
                <c:pt idx="6256">
                  <c:v>1.2043999999999999</c:v>
                </c:pt>
                <c:pt idx="6257">
                  <c:v>0.77959999999999996</c:v>
                </c:pt>
                <c:pt idx="6258">
                  <c:v>8.2096</c:v>
                </c:pt>
                <c:pt idx="6259">
                  <c:v>25.649000000000001</c:v>
                </c:pt>
                <c:pt idx="6260">
                  <c:v>3.4477000000000002</c:v>
                </c:pt>
                <c:pt idx="6261">
                  <c:v>0.74409999999999998</c:v>
                </c:pt>
                <c:pt idx="6262">
                  <c:v>14.873200000000001</c:v>
                </c:pt>
                <c:pt idx="6263">
                  <c:v>1.1469</c:v>
                </c:pt>
                <c:pt idx="6264">
                  <c:v>1.7545999999999999</c:v>
                </c:pt>
                <c:pt idx="6265">
                  <c:v>0.74519999999999997</c:v>
                </c:pt>
                <c:pt idx="6266">
                  <c:v>0.75060000000000004</c:v>
                </c:pt>
                <c:pt idx="6267">
                  <c:v>0.78879999999999995</c:v>
                </c:pt>
                <c:pt idx="6268">
                  <c:v>0.84279999999999999</c:v>
                </c:pt>
                <c:pt idx="6269">
                  <c:v>0.79069999999999996</c:v>
                </c:pt>
                <c:pt idx="6270">
                  <c:v>33.783299999999997</c:v>
                </c:pt>
                <c:pt idx="6271">
                  <c:v>29.677600000000002</c:v>
                </c:pt>
                <c:pt idx="6272">
                  <c:v>9.1384000000000007</c:v>
                </c:pt>
                <c:pt idx="6273">
                  <c:v>11.989100000000001</c:v>
                </c:pt>
                <c:pt idx="6274">
                  <c:v>15.389799999999999</c:v>
                </c:pt>
                <c:pt idx="6275">
                  <c:v>1.0438000000000001</c:v>
                </c:pt>
                <c:pt idx="6276">
                  <c:v>14.6729</c:v>
                </c:pt>
                <c:pt idx="6277">
                  <c:v>23.118400000000001</c:v>
                </c:pt>
                <c:pt idx="6278">
                  <c:v>0.76429999999999998</c:v>
                </c:pt>
                <c:pt idx="6279">
                  <c:v>0.77059999999999995</c:v>
                </c:pt>
                <c:pt idx="6280">
                  <c:v>0.82579999999999998</c:v>
                </c:pt>
                <c:pt idx="6281">
                  <c:v>1.3702000000000001</c:v>
                </c:pt>
                <c:pt idx="6282">
                  <c:v>9.7353000000000005</c:v>
                </c:pt>
                <c:pt idx="6283">
                  <c:v>3.9765999999999999</c:v>
                </c:pt>
                <c:pt idx="6284">
                  <c:v>11.611800000000001</c:v>
                </c:pt>
                <c:pt idx="6285">
                  <c:v>0.81540000000000001</c:v>
                </c:pt>
                <c:pt idx="6286">
                  <c:v>14.3185</c:v>
                </c:pt>
                <c:pt idx="6287">
                  <c:v>5.4516999999999998</c:v>
                </c:pt>
                <c:pt idx="6288">
                  <c:v>1.0172000000000001</c:v>
                </c:pt>
                <c:pt idx="6289">
                  <c:v>0.84450000000000003</c:v>
                </c:pt>
                <c:pt idx="6290">
                  <c:v>0.77969999999999995</c:v>
                </c:pt>
                <c:pt idx="6291">
                  <c:v>0.8327</c:v>
                </c:pt>
                <c:pt idx="6292">
                  <c:v>0.76359999999999995</c:v>
                </c:pt>
                <c:pt idx="6293">
                  <c:v>14.3385</c:v>
                </c:pt>
                <c:pt idx="6294">
                  <c:v>13.614800000000001</c:v>
                </c:pt>
                <c:pt idx="6295">
                  <c:v>1.0028999999999999</c:v>
                </c:pt>
                <c:pt idx="6296">
                  <c:v>0.89149999999999996</c:v>
                </c:pt>
                <c:pt idx="6297">
                  <c:v>0.93430000000000002</c:v>
                </c:pt>
                <c:pt idx="6298">
                  <c:v>34.359000000000002</c:v>
                </c:pt>
                <c:pt idx="6299">
                  <c:v>1.9019999999999999</c:v>
                </c:pt>
                <c:pt idx="6300">
                  <c:v>0.75590000000000002</c:v>
                </c:pt>
                <c:pt idx="6301">
                  <c:v>3.1501999999999999</c:v>
                </c:pt>
                <c:pt idx="6302">
                  <c:v>4.3125</c:v>
                </c:pt>
                <c:pt idx="6303">
                  <c:v>22.044499999999999</c:v>
                </c:pt>
                <c:pt idx="6304">
                  <c:v>34.201900000000002</c:v>
                </c:pt>
                <c:pt idx="6305">
                  <c:v>22.861999999999998</c:v>
                </c:pt>
                <c:pt idx="6306">
                  <c:v>24.183800000000002</c:v>
                </c:pt>
                <c:pt idx="6307">
                  <c:v>11.012700000000001</c:v>
                </c:pt>
                <c:pt idx="6308">
                  <c:v>0.8206</c:v>
                </c:pt>
                <c:pt idx="6309">
                  <c:v>0.90839999999999999</c:v>
                </c:pt>
                <c:pt idx="6310">
                  <c:v>4.2064000000000004</c:v>
                </c:pt>
                <c:pt idx="6311">
                  <c:v>15.0444</c:v>
                </c:pt>
                <c:pt idx="6312">
                  <c:v>13.8719</c:v>
                </c:pt>
                <c:pt idx="6313">
                  <c:v>0.85799999999999998</c:v>
                </c:pt>
                <c:pt idx="6314">
                  <c:v>12.976699999999999</c:v>
                </c:pt>
                <c:pt idx="6315">
                  <c:v>1.0743</c:v>
                </c:pt>
                <c:pt idx="6316">
                  <c:v>0.92410000000000003</c:v>
                </c:pt>
                <c:pt idx="6317">
                  <c:v>0.81950000000000001</c:v>
                </c:pt>
                <c:pt idx="6318">
                  <c:v>1.7030000000000001</c:v>
                </c:pt>
                <c:pt idx="6319">
                  <c:v>0.74319999999999997</c:v>
                </c:pt>
                <c:pt idx="6320">
                  <c:v>8.9334000000000007</c:v>
                </c:pt>
                <c:pt idx="6321">
                  <c:v>2.6566999999999998</c:v>
                </c:pt>
                <c:pt idx="6322">
                  <c:v>0.9214</c:v>
                </c:pt>
                <c:pt idx="6323">
                  <c:v>1.1738999999999999</c:v>
                </c:pt>
                <c:pt idx="6324">
                  <c:v>0.81369999999999998</c:v>
                </c:pt>
                <c:pt idx="6325">
                  <c:v>13.2538</c:v>
                </c:pt>
                <c:pt idx="6326">
                  <c:v>0.98219999999999996</c:v>
                </c:pt>
                <c:pt idx="6327">
                  <c:v>14.8843</c:v>
                </c:pt>
                <c:pt idx="6328">
                  <c:v>0.86050000000000004</c:v>
                </c:pt>
                <c:pt idx="6329">
                  <c:v>8.8705999999999996</c:v>
                </c:pt>
                <c:pt idx="6330">
                  <c:v>8.3495000000000008</c:v>
                </c:pt>
                <c:pt idx="6331">
                  <c:v>19.492799999999999</c:v>
                </c:pt>
                <c:pt idx="6332">
                  <c:v>8.1895000000000007</c:v>
                </c:pt>
                <c:pt idx="6333">
                  <c:v>12.5952</c:v>
                </c:pt>
                <c:pt idx="6334">
                  <c:v>14.084099999999999</c:v>
                </c:pt>
                <c:pt idx="6335">
                  <c:v>25.008800000000001</c:v>
                </c:pt>
                <c:pt idx="6336">
                  <c:v>6.9966999999999997</c:v>
                </c:pt>
                <c:pt idx="6337">
                  <c:v>34.501800000000003</c:v>
                </c:pt>
                <c:pt idx="6338">
                  <c:v>22.4697</c:v>
                </c:pt>
                <c:pt idx="6339">
                  <c:v>40.574399999999997</c:v>
                </c:pt>
                <c:pt idx="6340">
                  <c:v>35.608499999999999</c:v>
                </c:pt>
                <c:pt idx="6341">
                  <c:v>13.819599999999999</c:v>
                </c:pt>
                <c:pt idx="6342">
                  <c:v>14.976800000000001</c:v>
                </c:pt>
                <c:pt idx="6343">
                  <c:v>39.917900000000003</c:v>
                </c:pt>
                <c:pt idx="6344">
                  <c:v>4.2441000000000004</c:v>
                </c:pt>
                <c:pt idx="6345">
                  <c:v>2.2827000000000002</c:v>
                </c:pt>
                <c:pt idx="6346">
                  <c:v>8.7344000000000008</c:v>
                </c:pt>
                <c:pt idx="6347">
                  <c:v>11.898999999999999</c:v>
                </c:pt>
                <c:pt idx="6348">
                  <c:v>6.1269999999999998</c:v>
                </c:pt>
                <c:pt idx="6349">
                  <c:v>3.0131999999999999</c:v>
                </c:pt>
                <c:pt idx="6350">
                  <c:v>3.5857999999999999</c:v>
                </c:pt>
                <c:pt idx="6351">
                  <c:v>4.2324000000000002</c:v>
                </c:pt>
                <c:pt idx="6352">
                  <c:v>17.384899999999998</c:v>
                </c:pt>
                <c:pt idx="6353">
                  <c:v>2.9697</c:v>
                </c:pt>
                <c:pt idx="6354">
                  <c:v>3.4521999999999999</c:v>
                </c:pt>
                <c:pt idx="6355">
                  <c:v>4.8219000000000003</c:v>
                </c:pt>
                <c:pt idx="6356">
                  <c:v>19.72</c:v>
                </c:pt>
                <c:pt idx="6357">
                  <c:v>7.7996999999999996</c:v>
                </c:pt>
                <c:pt idx="6358">
                  <c:v>5.6421000000000001</c:v>
                </c:pt>
                <c:pt idx="6359">
                  <c:v>14.543900000000001</c:v>
                </c:pt>
                <c:pt idx="6360">
                  <c:v>17.610199999999999</c:v>
                </c:pt>
                <c:pt idx="6361">
                  <c:v>17.091799999999999</c:v>
                </c:pt>
                <c:pt idx="6362">
                  <c:v>14.9871</c:v>
                </c:pt>
                <c:pt idx="6363">
                  <c:v>12.4247</c:v>
                </c:pt>
                <c:pt idx="6364">
                  <c:v>15.1838</c:v>
                </c:pt>
                <c:pt idx="6365">
                  <c:v>17.633800000000001</c:v>
                </c:pt>
                <c:pt idx="6366">
                  <c:v>13.0718</c:v>
                </c:pt>
                <c:pt idx="6367">
                  <c:v>10.887499999999999</c:v>
                </c:pt>
                <c:pt idx="6368">
                  <c:v>13.308</c:v>
                </c:pt>
                <c:pt idx="6369">
                  <c:v>22.73</c:v>
                </c:pt>
                <c:pt idx="6370">
                  <c:v>10.801399999999999</c:v>
                </c:pt>
                <c:pt idx="6371">
                  <c:v>11.9261</c:v>
                </c:pt>
                <c:pt idx="6372">
                  <c:v>21.819600000000001</c:v>
                </c:pt>
                <c:pt idx="6373">
                  <c:v>30.819400000000002</c:v>
                </c:pt>
                <c:pt idx="6374">
                  <c:v>35.529899999999998</c:v>
                </c:pt>
                <c:pt idx="6375">
                  <c:v>27.134499999999999</c:v>
                </c:pt>
                <c:pt idx="6376">
                  <c:v>16.1496</c:v>
                </c:pt>
                <c:pt idx="6377">
                  <c:v>21.674800000000001</c:v>
                </c:pt>
                <c:pt idx="6378">
                  <c:v>10.435499999999999</c:v>
                </c:pt>
                <c:pt idx="6379">
                  <c:v>23.252199999999998</c:v>
                </c:pt>
                <c:pt idx="6380">
                  <c:v>33.561599999999999</c:v>
                </c:pt>
                <c:pt idx="6381">
                  <c:v>13.56</c:v>
                </c:pt>
                <c:pt idx="6382">
                  <c:v>16.8916</c:v>
                </c:pt>
                <c:pt idx="6383">
                  <c:v>27.077999999999999</c:v>
                </c:pt>
                <c:pt idx="6384">
                  <c:v>4.9793000000000003</c:v>
                </c:pt>
                <c:pt idx="6385">
                  <c:v>16.799700000000001</c:v>
                </c:pt>
                <c:pt idx="6386">
                  <c:v>0.83609999999999995</c:v>
                </c:pt>
                <c:pt idx="6387">
                  <c:v>0.64929999999999999</c:v>
                </c:pt>
                <c:pt idx="6388">
                  <c:v>0.83250000000000002</c:v>
                </c:pt>
                <c:pt idx="6389">
                  <c:v>5.3971</c:v>
                </c:pt>
                <c:pt idx="6390">
                  <c:v>0.74790000000000001</c:v>
                </c:pt>
                <c:pt idx="6391">
                  <c:v>0.92500000000000004</c:v>
                </c:pt>
                <c:pt idx="6392">
                  <c:v>0.79320000000000002</c:v>
                </c:pt>
                <c:pt idx="6393">
                  <c:v>35.031399999999998</c:v>
                </c:pt>
                <c:pt idx="6394">
                  <c:v>1.9078999999999999</c:v>
                </c:pt>
                <c:pt idx="6395">
                  <c:v>14.1912</c:v>
                </c:pt>
                <c:pt idx="6396">
                  <c:v>0.83989999999999998</c:v>
                </c:pt>
                <c:pt idx="6397">
                  <c:v>0.81</c:v>
                </c:pt>
                <c:pt idx="6398">
                  <c:v>0.72609999999999997</c:v>
                </c:pt>
                <c:pt idx="6399">
                  <c:v>0.85060000000000002</c:v>
                </c:pt>
                <c:pt idx="6400">
                  <c:v>0.81130000000000002</c:v>
                </c:pt>
                <c:pt idx="6401">
                  <c:v>14.5197</c:v>
                </c:pt>
                <c:pt idx="6402">
                  <c:v>0.72260000000000002</c:v>
                </c:pt>
                <c:pt idx="6403">
                  <c:v>1.1042000000000001</c:v>
                </c:pt>
                <c:pt idx="6404">
                  <c:v>9.0968</c:v>
                </c:pt>
                <c:pt idx="6405">
                  <c:v>15.9848</c:v>
                </c:pt>
                <c:pt idx="6406">
                  <c:v>17.347300000000001</c:v>
                </c:pt>
                <c:pt idx="6407">
                  <c:v>32.662300000000002</c:v>
                </c:pt>
                <c:pt idx="6408">
                  <c:v>22.1799</c:v>
                </c:pt>
                <c:pt idx="6409">
                  <c:v>11.183</c:v>
                </c:pt>
                <c:pt idx="6410">
                  <c:v>0.98650000000000004</c:v>
                </c:pt>
                <c:pt idx="6411">
                  <c:v>0.89</c:v>
                </c:pt>
                <c:pt idx="6412">
                  <c:v>0.77659999999999996</c:v>
                </c:pt>
                <c:pt idx="6413">
                  <c:v>0.6915</c:v>
                </c:pt>
                <c:pt idx="6414">
                  <c:v>11.1532</c:v>
                </c:pt>
                <c:pt idx="6415">
                  <c:v>42.6633</c:v>
                </c:pt>
                <c:pt idx="6416">
                  <c:v>34.074199999999998</c:v>
                </c:pt>
                <c:pt idx="6417">
                  <c:v>25.052900000000001</c:v>
                </c:pt>
                <c:pt idx="6418">
                  <c:v>0.72889999999999999</c:v>
                </c:pt>
                <c:pt idx="6419">
                  <c:v>23.1614</c:v>
                </c:pt>
                <c:pt idx="6420">
                  <c:v>20.1265</c:v>
                </c:pt>
                <c:pt idx="6421">
                  <c:v>22.064499999999999</c:v>
                </c:pt>
                <c:pt idx="6422">
                  <c:v>17.4193</c:v>
                </c:pt>
                <c:pt idx="6423">
                  <c:v>12.1571</c:v>
                </c:pt>
                <c:pt idx="6424">
                  <c:v>4.4718999999999998</c:v>
                </c:pt>
                <c:pt idx="6425">
                  <c:v>0.76780000000000004</c:v>
                </c:pt>
                <c:pt idx="6426">
                  <c:v>1.0676000000000001</c:v>
                </c:pt>
                <c:pt idx="6427">
                  <c:v>0.89049999999999996</c:v>
                </c:pt>
                <c:pt idx="6428">
                  <c:v>4.7149000000000001</c:v>
                </c:pt>
                <c:pt idx="6429">
                  <c:v>10.5037</c:v>
                </c:pt>
                <c:pt idx="6430">
                  <c:v>23.671299999999999</c:v>
                </c:pt>
                <c:pt idx="6431">
                  <c:v>0.74199999999999999</c:v>
                </c:pt>
                <c:pt idx="6432">
                  <c:v>0.88449999999999995</c:v>
                </c:pt>
                <c:pt idx="6433">
                  <c:v>0.73070000000000002</c:v>
                </c:pt>
                <c:pt idx="6434">
                  <c:v>0.80310000000000004</c:v>
                </c:pt>
                <c:pt idx="6435">
                  <c:v>1.0242</c:v>
                </c:pt>
                <c:pt idx="6436">
                  <c:v>13.492800000000001</c:v>
                </c:pt>
                <c:pt idx="6437">
                  <c:v>0.79400000000000004</c:v>
                </c:pt>
                <c:pt idx="6438">
                  <c:v>0.88470000000000004</c:v>
                </c:pt>
                <c:pt idx="6439">
                  <c:v>8.0373000000000001</c:v>
                </c:pt>
                <c:pt idx="6440">
                  <c:v>14.548400000000001</c:v>
                </c:pt>
                <c:pt idx="6441">
                  <c:v>17.2242</c:v>
                </c:pt>
                <c:pt idx="6442">
                  <c:v>32.623600000000003</c:v>
                </c:pt>
                <c:pt idx="6443">
                  <c:v>21.0944</c:v>
                </c:pt>
                <c:pt idx="6444">
                  <c:v>18.1022</c:v>
                </c:pt>
                <c:pt idx="6445">
                  <c:v>0.73750000000000004</c:v>
                </c:pt>
                <c:pt idx="6446">
                  <c:v>0.81259999999999999</c:v>
                </c:pt>
                <c:pt idx="6447">
                  <c:v>0.68930000000000002</c:v>
                </c:pt>
                <c:pt idx="6448">
                  <c:v>8.9483999999999995</c:v>
                </c:pt>
                <c:pt idx="6449">
                  <c:v>31.224299999999999</c:v>
                </c:pt>
                <c:pt idx="6450">
                  <c:v>35.8125</c:v>
                </c:pt>
                <c:pt idx="6451">
                  <c:v>20.208600000000001</c:v>
                </c:pt>
                <c:pt idx="6452">
                  <c:v>0.87680000000000002</c:v>
                </c:pt>
                <c:pt idx="6453">
                  <c:v>0.83979999999999999</c:v>
                </c:pt>
                <c:pt idx="6454">
                  <c:v>0.78669999999999995</c:v>
                </c:pt>
                <c:pt idx="6455">
                  <c:v>0.97060000000000002</c:v>
                </c:pt>
                <c:pt idx="6456">
                  <c:v>0.95309999999999995</c:v>
                </c:pt>
                <c:pt idx="6457">
                  <c:v>0.76990000000000003</c:v>
                </c:pt>
                <c:pt idx="6458">
                  <c:v>11.038</c:v>
                </c:pt>
                <c:pt idx="6459">
                  <c:v>0.73980000000000001</c:v>
                </c:pt>
                <c:pt idx="6460">
                  <c:v>0.9375</c:v>
                </c:pt>
                <c:pt idx="6461">
                  <c:v>0.73119999999999996</c:v>
                </c:pt>
                <c:pt idx="6462">
                  <c:v>0.72419999999999995</c:v>
                </c:pt>
                <c:pt idx="6463">
                  <c:v>13.0167</c:v>
                </c:pt>
                <c:pt idx="6464">
                  <c:v>20.901199999999999</c:v>
                </c:pt>
                <c:pt idx="6465">
                  <c:v>13.364599999999999</c:v>
                </c:pt>
                <c:pt idx="6466">
                  <c:v>5.2129000000000003</c:v>
                </c:pt>
                <c:pt idx="6467">
                  <c:v>2.7726000000000002</c:v>
                </c:pt>
                <c:pt idx="6468">
                  <c:v>0.78600000000000003</c:v>
                </c:pt>
                <c:pt idx="6469">
                  <c:v>0.8498</c:v>
                </c:pt>
                <c:pt idx="6470">
                  <c:v>0.92549999999999999</c:v>
                </c:pt>
                <c:pt idx="6471">
                  <c:v>2.3849</c:v>
                </c:pt>
                <c:pt idx="6472">
                  <c:v>34.125500000000002</c:v>
                </c:pt>
                <c:pt idx="6473">
                  <c:v>8.3261000000000003</c:v>
                </c:pt>
                <c:pt idx="6474">
                  <c:v>9.2789000000000001</c:v>
                </c:pt>
                <c:pt idx="6475">
                  <c:v>17.685600000000001</c:v>
                </c:pt>
                <c:pt idx="6476">
                  <c:v>28.3599</c:v>
                </c:pt>
                <c:pt idx="6477">
                  <c:v>25.6235</c:v>
                </c:pt>
                <c:pt idx="6478">
                  <c:v>0.74750000000000005</c:v>
                </c:pt>
                <c:pt idx="6479">
                  <c:v>0.74319999999999997</c:v>
                </c:pt>
                <c:pt idx="6480">
                  <c:v>13.238099999999999</c:v>
                </c:pt>
                <c:pt idx="6481">
                  <c:v>2.3769</c:v>
                </c:pt>
                <c:pt idx="6482">
                  <c:v>8.2269000000000005</c:v>
                </c:pt>
                <c:pt idx="6483">
                  <c:v>14.2309</c:v>
                </c:pt>
                <c:pt idx="6484">
                  <c:v>0.77790000000000004</c:v>
                </c:pt>
                <c:pt idx="6485">
                  <c:v>8.1978000000000009</c:v>
                </c:pt>
                <c:pt idx="6486">
                  <c:v>0.76539999999999997</c:v>
                </c:pt>
                <c:pt idx="6487">
                  <c:v>14.111700000000001</c:v>
                </c:pt>
                <c:pt idx="6488">
                  <c:v>0.7077</c:v>
                </c:pt>
                <c:pt idx="6489">
                  <c:v>0.875</c:v>
                </c:pt>
                <c:pt idx="6490">
                  <c:v>8.1329999999999991</c:v>
                </c:pt>
                <c:pt idx="6491">
                  <c:v>13.811199999999999</c:v>
                </c:pt>
                <c:pt idx="6492">
                  <c:v>0.75819999999999999</c:v>
                </c:pt>
                <c:pt idx="6493">
                  <c:v>0.74250000000000005</c:v>
                </c:pt>
                <c:pt idx="6494">
                  <c:v>15.7346</c:v>
                </c:pt>
                <c:pt idx="6495">
                  <c:v>0.68820000000000003</c:v>
                </c:pt>
                <c:pt idx="6496">
                  <c:v>13.6431</c:v>
                </c:pt>
                <c:pt idx="6497">
                  <c:v>12.8362</c:v>
                </c:pt>
                <c:pt idx="6498">
                  <c:v>9.0551999999999992</c:v>
                </c:pt>
                <c:pt idx="6499">
                  <c:v>3.6480999999999999</c:v>
                </c:pt>
                <c:pt idx="6500">
                  <c:v>0.78659999999999997</c:v>
                </c:pt>
                <c:pt idx="6501">
                  <c:v>0.71689999999999998</c:v>
                </c:pt>
                <c:pt idx="6502">
                  <c:v>0.84819999999999995</c:v>
                </c:pt>
                <c:pt idx="6503">
                  <c:v>1.2168000000000001</c:v>
                </c:pt>
                <c:pt idx="6504">
                  <c:v>2.8292000000000002</c:v>
                </c:pt>
                <c:pt idx="6505">
                  <c:v>23.0382</c:v>
                </c:pt>
                <c:pt idx="6506">
                  <c:v>14.729799999999999</c:v>
                </c:pt>
                <c:pt idx="6507">
                  <c:v>6.4554</c:v>
                </c:pt>
                <c:pt idx="6508">
                  <c:v>10.928699999999999</c:v>
                </c:pt>
                <c:pt idx="6509">
                  <c:v>33.655799999999999</c:v>
                </c:pt>
                <c:pt idx="6510">
                  <c:v>21.914999999999999</c:v>
                </c:pt>
                <c:pt idx="6511">
                  <c:v>24.721599999999999</c:v>
                </c:pt>
                <c:pt idx="6512">
                  <c:v>0.8367</c:v>
                </c:pt>
                <c:pt idx="6513">
                  <c:v>0.71919999999999995</c:v>
                </c:pt>
                <c:pt idx="6514">
                  <c:v>14.062200000000001</c:v>
                </c:pt>
                <c:pt idx="6515">
                  <c:v>0.95579999999999998</c:v>
                </c:pt>
                <c:pt idx="6516">
                  <c:v>0.84650000000000003</c:v>
                </c:pt>
                <c:pt idx="6517">
                  <c:v>0.80030000000000001</c:v>
                </c:pt>
                <c:pt idx="6518">
                  <c:v>9.4525000000000006</c:v>
                </c:pt>
                <c:pt idx="6519">
                  <c:v>1.0276000000000001</c:v>
                </c:pt>
                <c:pt idx="6520">
                  <c:v>2.2926000000000002</c:v>
                </c:pt>
                <c:pt idx="6521">
                  <c:v>5.9568000000000003</c:v>
                </c:pt>
                <c:pt idx="6522">
                  <c:v>14.327</c:v>
                </c:pt>
                <c:pt idx="6523">
                  <c:v>16.4176</c:v>
                </c:pt>
                <c:pt idx="6524">
                  <c:v>0.80879999999999996</c:v>
                </c:pt>
                <c:pt idx="6525">
                  <c:v>0.73919999999999997</c:v>
                </c:pt>
                <c:pt idx="6526">
                  <c:v>4.6974999999999998</c:v>
                </c:pt>
                <c:pt idx="6527">
                  <c:v>0.76259999999999994</c:v>
                </c:pt>
                <c:pt idx="6528">
                  <c:v>0.77300000000000002</c:v>
                </c:pt>
                <c:pt idx="6529">
                  <c:v>0.73850000000000005</c:v>
                </c:pt>
                <c:pt idx="6530">
                  <c:v>6.4881000000000002</c:v>
                </c:pt>
                <c:pt idx="6531">
                  <c:v>12.047499999999999</c:v>
                </c:pt>
                <c:pt idx="6532">
                  <c:v>9.1255000000000006</c:v>
                </c:pt>
                <c:pt idx="6533">
                  <c:v>22.128499999999999</c:v>
                </c:pt>
                <c:pt idx="6534">
                  <c:v>11.4276</c:v>
                </c:pt>
                <c:pt idx="6535">
                  <c:v>9.4816000000000003</c:v>
                </c:pt>
                <c:pt idx="6536">
                  <c:v>0.76380000000000003</c:v>
                </c:pt>
                <c:pt idx="6537">
                  <c:v>2.3923000000000001</c:v>
                </c:pt>
                <c:pt idx="6538">
                  <c:v>8.9657999999999998</c:v>
                </c:pt>
                <c:pt idx="6539">
                  <c:v>2.1587999999999998</c:v>
                </c:pt>
                <c:pt idx="6540">
                  <c:v>14.324999999999999</c:v>
                </c:pt>
                <c:pt idx="6541">
                  <c:v>8.2073</c:v>
                </c:pt>
                <c:pt idx="6542">
                  <c:v>17.254000000000001</c:v>
                </c:pt>
                <c:pt idx="6543">
                  <c:v>30.325900000000001</c:v>
                </c:pt>
                <c:pt idx="6544">
                  <c:v>24.055700000000002</c:v>
                </c:pt>
                <c:pt idx="6545">
                  <c:v>16.620200000000001</c:v>
                </c:pt>
                <c:pt idx="6546">
                  <c:v>7.9951999999999996</c:v>
                </c:pt>
                <c:pt idx="6547">
                  <c:v>17.543199999999999</c:v>
                </c:pt>
                <c:pt idx="6548">
                  <c:v>10.9679</c:v>
                </c:pt>
                <c:pt idx="6549">
                  <c:v>0.79090000000000005</c:v>
                </c:pt>
                <c:pt idx="6550">
                  <c:v>0.79610000000000003</c:v>
                </c:pt>
                <c:pt idx="6551">
                  <c:v>0.78800000000000003</c:v>
                </c:pt>
                <c:pt idx="6552">
                  <c:v>0.82769999999999999</c:v>
                </c:pt>
                <c:pt idx="6553">
                  <c:v>0.78220000000000001</c:v>
                </c:pt>
                <c:pt idx="6554">
                  <c:v>1.7305999999999999</c:v>
                </c:pt>
                <c:pt idx="6555">
                  <c:v>0.96519999999999995</c:v>
                </c:pt>
                <c:pt idx="6556">
                  <c:v>15.086499999999999</c:v>
                </c:pt>
                <c:pt idx="6557">
                  <c:v>0.83840000000000003</c:v>
                </c:pt>
                <c:pt idx="6558">
                  <c:v>0.85529999999999995</c:v>
                </c:pt>
                <c:pt idx="6559">
                  <c:v>0.7742</c:v>
                </c:pt>
                <c:pt idx="6560">
                  <c:v>0.80889999999999995</c:v>
                </c:pt>
                <c:pt idx="6561">
                  <c:v>15.783300000000001</c:v>
                </c:pt>
                <c:pt idx="6562">
                  <c:v>9.0627999999999993</c:v>
                </c:pt>
                <c:pt idx="6563">
                  <c:v>0.7712</c:v>
                </c:pt>
                <c:pt idx="6564">
                  <c:v>0.74539999999999995</c:v>
                </c:pt>
                <c:pt idx="6565">
                  <c:v>0.7298</c:v>
                </c:pt>
                <c:pt idx="6566">
                  <c:v>0.84930000000000005</c:v>
                </c:pt>
                <c:pt idx="6567">
                  <c:v>13.741199999999999</c:v>
                </c:pt>
                <c:pt idx="6568">
                  <c:v>0.73680000000000001</c:v>
                </c:pt>
                <c:pt idx="6569">
                  <c:v>0.77569999999999995</c:v>
                </c:pt>
                <c:pt idx="6570">
                  <c:v>0.80959999999999999</c:v>
                </c:pt>
                <c:pt idx="6571">
                  <c:v>0.97489999999999999</c:v>
                </c:pt>
                <c:pt idx="6572">
                  <c:v>0.74739999999999995</c:v>
                </c:pt>
                <c:pt idx="6573">
                  <c:v>5.7991999999999999</c:v>
                </c:pt>
                <c:pt idx="6574">
                  <c:v>7.1078999999999999</c:v>
                </c:pt>
                <c:pt idx="6575">
                  <c:v>22.4497</c:v>
                </c:pt>
                <c:pt idx="6576">
                  <c:v>22.411999999999999</c:v>
                </c:pt>
                <c:pt idx="6577">
                  <c:v>27.34</c:v>
                </c:pt>
                <c:pt idx="6578">
                  <c:v>31.977699999999999</c:v>
                </c:pt>
                <c:pt idx="6579">
                  <c:v>28.7135</c:v>
                </c:pt>
                <c:pt idx="6580">
                  <c:v>0.72670000000000001</c:v>
                </c:pt>
                <c:pt idx="6581">
                  <c:v>0.74770000000000003</c:v>
                </c:pt>
                <c:pt idx="6582">
                  <c:v>0.91410000000000002</c:v>
                </c:pt>
                <c:pt idx="6583">
                  <c:v>2.0941999999999998</c:v>
                </c:pt>
                <c:pt idx="6584">
                  <c:v>9.0466999999999995</c:v>
                </c:pt>
                <c:pt idx="6585">
                  <c:v>7.3628999999999998</c:v>
                </c:pt>
                <c:pt idx="6586">
                  <c:v>4.8616999999999999</c:v>
                </c:pt>
                <c:pt idx="6587">
                  <c:v>0.77259999999999995</c:v>
                </c:pt>
                <c:pt idx="6588">
                  <c:v>0.74150000000000005</c:v>
                </c:pt>
                <c:pt idx="6589">
                  <c:v>25.8565</c:v>
                </c:pt>
                <c:pt idx="6590">
                  <c:v>14.4595</c:v>
                </c:pt>
                <c:pt idx="6591">
                  <c:v>0.89180000000000004</c:v>
                </c:pt>
                <c:pt idx="6592">
                  <c:v>0.78990000000000005</c:v>
                </c:pt>
                <c:pt idx="6593">
                  <c:v>0.88360000000000005</c:v>
                </c:pt>
                <c:pt idx="6594">
                  <c:v>1.1720999999999999</c:v>
                </c:pt>
                <c:pt idx="6595">
                  <c:v>10.6669</c:v>
                </c:pt>
                <c:pt idx="6596">
                  <c:v>1.6916</c:v>
                </c:pt>
                <c:pt idx="6597">
                  <c:v>3.1606000000000001</c:v>
                </c:pt>
                <c:pt idx="6598">
                  <c:v>1.3727</c:v>
                </c:pt>
                <c:pt idx="6599">
                  <c:v>8.9564000000000004</c:v>
                </c:pt>
                <c:pt idx="6600">
                  <c:v>8.9862000000000002</c:v>
                </c:pt>
                <c:pt idx="6601">
                  <c:v>5.6806000000000001</c:v>
                </c:pt>
                <c:pt idx="6602">
                  <c:v>22.477599999999999</c:v>
                </c:pt>
                <c:pt idx="6603">
                  <c:v>8.3314000000000004</c:v>
                </c:pt>
                <c:pt idx="6604">
                  <c:v>0.90590000000000004</c:v>
                </c:pt>
                <c:pt idx="6605">
                  <c:v>0.82940000000000003</c:v>
                </c:pt>
                <c:pt idx="6606">
                  <c:v>0.86839999999999995</c:v>
                </c:pt>
                <c:pt idx="6607">
                  <c:v>15.606</c:v>
                </c:pt>
                <c:pt idx="6608">
                  <c:v>0.9405</c:v>
                </c:pt>
                <c:pt idx="6609">
                  <c:v>9.3817000000000004</c:v>
                </c:pt>
                <c:pt idx="6610">
                  <c:v>17.527200000000001</c:v>
                </c:pt>
                <c:pt idx="6611">
                  <c:v>17.375900000000001</c:v>
                </c:pt>
                <c:pt idx="6612">
                  <c:v>21.567299999999999</c:v>
                </c:pt>
                <c:pt idx="6613">
                  <c:v>10.579000000000001</c:v>
                </c:pt>
                <c:pt idx="6614">
                  <c:v>1.9288000000000001</c:v>
                </c:pt>
                <c:pt idx="6615">
                  <c:v>0.93110000000000004</c:v>
                </c:pt>
                <c:pt idx="6616">
                  <c:v>4.1567999999999996</c:v>
                </c:pt>
                <c:pt idx="6617">
                  <c:v>11.184900000000001</c:v>
                </c:pt>
                <c:pt idx="6618">
                  <c:v>0.84219999999999995</c:v>
                </c:pt>
                <c:pt idx="6619">
                  <c:v>0.67290000000000005</c:v>
                </c:pt>
                <c:pt idx="6620">
                  <c:v>0.89810000000000001</c:v>
                </c:pt>
                <c:pt idx="6621">
                  <c:v>0.90890000000000004</c:v>
                </c:pt>
                <c:pt idx="6622">
                  <c:v>0.94299999999999995</c:v>
                </c:pt>
                <c:pt idx="6623">
                  <c:v>9.9620999999999995</c:v>
                </c:pt>
                <c:pt idx="6624">
                  <c:v>15.0037</c:v>
                </c:pt>
                <c:pt idx="6625">
                  <c:v>0.9153</c:v>
                </c:pt>
                <c:pt idx="6626">
                  <c:v>0.9284</c:v>
                </c:pt>
                <c:pt idx="6627">
                  <c:v>0.89159999999999995</c:v>
                </c:pt>
                <c:pt idx="6628">
                  <c:v>0.81140000000000001</c:v>
                </c:pt>
                <c:pt idx="6629">
                  <c:v>7.3250999999999999</c:v>
                </c:pt>
                <c:pt idx="6630">
                  <c:v>9.1342999999999996</c:v>
                </c:pt>
                <c:pt idx="6631">
                  <c:v>12.279299999999999</c:v>
                </c:pt>
                <c:pt idx="6632">
                  <c:v>16.042000000000002</c:v>
                </c:pt>
                <c:pt idx="6633">
                  <c:v>19.6357</c:v>
                </c:pt>
                <c:pt idx="6634">
                  <c:v>11.363799999999999</c:v>
                </c:pt>
                <c:pt idx="6635">
                  <c:v>0.79820000000000002</c:v>
                </c:pt>
                <c:pt idx="6636">
                  <c:v>0.98560000000000003</c:v>
                </c:pt>
                <c:pt idx="6637">
                  <c:v>0.80669999999999997</c:v>
                </c:pt>
                <c:pt idx="6638">
                  <c:v>0.80600000000000005</c:v>
                </c:pt>
                <c:pt idx="6639">
                  <c:v>0.75660000000000005</c:v>
                </c:pt>
                <c:pt idx="6640">
                  <c:v>0.77949999999999997</c:v>
                </c:pt>
                <c:pt idx="6641">
                  <c:v>15.0039</c:v>
                </c:pt>
                <c:pt idx="6642">
                  <c:v>0.86250000000000004</c:v>
                </c:pt>
                <c:pt idx="6643">
                  <c:v>9.2863000000000007</c:v>
                </c:pt>
                <c:pt idx="6644">
                  <c:v>17.525700000000001</c:v>
                </c:pt>
                <c:pt idx="6645">
                  <c:v>17.637699999999999</c:v>
                </c:pt>
                <c:pt idx="6646">
                  <c:v>24.758900000000001</c:v>
                </c:pt>
                <c:pt idx="6647">
                  <c:v>4.7706</c:v>
                </c:pt>
                <c:pt idx="6648">
                  <c:v>0.84499999999999997</c:v>
                </c:pt>
                <c:pt idx="6649">
                  <c:v>0.84950000000000003</c:v>
                </c:pt>
                <c:pt idx="6650">
                  <c:v>9.4102999999999994</c:v>
                </c:pt>
                <c:pt idx="6651">
                  <c:v>7.3441999999999998</c:v>
                </c:pt>
                <c:pt idx="6652">
                  <c:v>0.80769999999999997</c:v>
                </c:pt>
                <c:pt idx="6653">
                  <c:v>0.74260000000000004</c:v>
                </c:pt>
                <c:pt idx="6654">
                  <c:v>0.85560000000000003</c:v>
                </c:pt>
                <c:pt idx="6655">
                  <c:v>0.75209999999999999</c:v>
                </c:pt>
                <c:pt idx="6656">
                  <c:v>9.3237000000000005</c:v>
                </c:pt>
                <c:pt idx="6657">
                  <c:v>0.83409999999999995</c:v>
                </c:pt>
                <c:pt idx="6658">
                  <c:v>0.84830000000000005</c:v>
                </c:pt>
                <c:pt idx="6659">
                  <c:v>0.77629999999999999</c:v>
                </c:pt>
                <c:pt idx="6660">
                  <c:v>0.86890000000000001</c:v>
                </c:pt>
                <c:pt idx="6661">
                  <c:v>0.82879999999999998</c:v>
                </c:pt>
                <c:pt idx="6662">
                  <c:v>0.8054</c:v>
                </c:pt>
                <c:pt idx="6663">
                  <c:v>9.4408999999999992</c:v>
                </c:pt>
                <c:pt idx="6664">
                  <c:v>14.457599999999999</c:v>
                </c:pt>
                <c:pt idx="6665">
                  <c:v>1.5406</c:v>
                </c:pt>
                <c:pt idx="6666">
                  <c:v>9.2416</c:v>
                </c:pt>
                <c:pt idx="6667">
                  <c:v>8.9701000000000004</c:v>
                </c:pt>
                <c:pt idx="6668">
                  <c:v>15.535</c:v>
                </c:pt>
                <c:pt idx="6669">
                  <c:v>13.6478</c:v>
                </c:pt>
                <c:pt idx="6670">
                  <c:v>2.2635999999999998</c:v>
                </c:pt>
                <c:pt idx="6671">
                  <c:v>0.89670000000000005</c:v>
                </c:pt>
                <c:pt idx="6672">
                  <c:v>1.0504</c:v>
                </c:pt>
                <c:pt idx="6673">
                  <c:v>0.87270000000000003</c:v>
                </c:pt>
                <c:pt idx="6674">
                  <c:v>2.7004000000000001</c:v>
                </c:pt>
                <c:pt idx="6675">
                  <c:v>10.043200000000001</c:v>
                </c:pt>
                <c:pt idx="6676">
                  <c:v>2.1848999999999998</c:v>
                </c:pt>
                <c:pt idx="6677">
                  <c:v>17.9588</c:v>
                </c:pt>
                <c:pt idx="6678">
                  <c:v>18.9528</c:v>
                </c:pt>
                <c:pt idx="6679">
                  <c:v>52.0884</c:v>
                </c:pt>
                <c:pt idx="6680">
                  <c:v>40.839700000000001</c:v>
                </c:pt>
                <c:pt idx="6681">
                  <c:v>30.251200000000001</c:v>
                </c:pt>
                <c:pt idx="6682">
                  <c:v>22.7013</c:v>
                </c:pt>
                <c:pt idx="6683">
                  <c:v>0.69610000000000005</c:v>
                </c:pt>
                <c:pt idx="6684">
                  <c:v>1.4953000000000001</c:v>
                </c:pt>
                <c:pt idx="6685">
                  <c:v>0.75970000000000004</c:v>
                </c:pt>
                <c:pt idx="6686">
                  <c:v>0.86219999999999997</c:v>
                </c:pt>
                <c:pt idx="6687">
                  <c:v>0.89900000000000002</c:v>
                </c:pt>
                <c:pt idx="6688">
                  <c:v>0.9294</c:v>
                </c:pt>
                <c:pt idx="6689">
                  <c:v>0.84119999999999995</c:v>
                </c:pt>
                <c:pt idx="6690">
                  <c:v>1.0229999999999999</c:v>
                </c:pt>
                <c:pt idx="6691">
                  <c:v>5.0720999999999998</c:v>
                </c:pt>
                <c:pt idx="6692">
                  <c:v>8.8527000000000005</c:v>
                </c:pt>
                <c:pt idx="6693">
                  <c:v>0.92279999999999995</c:v>
                </c:pt>
                <c:pt idx="6694">
                  <c:v>1.1029</c:v>
                </c:pt>
                <c:pt idx="6695">
                  <c:v>1.0774999999999999</c:v>
                </c:pt>
                <c:pt idx="6696">
                  <c:v>1.0129999999999999</c:v>
                </c:pt>
                <c:pt idx="6697">
                  <c:v>11.5465</c:v>
                </c:pt>
                <c:pt idx="6698">
                  <c:v>0.79630000000000001</c:v>
                </c:pt>
                <c:pt idx="6699">
                  <c:v>0.72870000000000001</c:v>
                </c:pt>
                <c:pt idx="6700">
                  <c:v>12.2508</c:v>
                </c:pt>
                <c:pt idx="6701">
                  <c:v>0.83489999999999998</c:v>
                </c:pt>
                <c:pt idx="6702">
                  <c:v>9.2386999999999997</c:v>
                </c:pt>
                <c:pt idx="6703">
                  <c:v>7.9143999999999997</c:v>
                </c:pt>
                <c:pt idx="6704">
                  <c:v>5.1963999999999997</c:v>
                </c:pt>
                <c:pt idx="6705">
                  <c:v>0.85129999999999995</c:v>
                </c:pt>
                <c:pt idx="6706">
                  <c:v>0.85350000000000004</c:v>
                </c:pt>
                <c:pt idx="6707">
                  <c:v>0.84179999999999999</c:v>
                </c:pt>
                <c:pt idx="6708">
                  <c:v>1.6221000000000001</c:v>
                </c:pt>
                <c:pt idx="6709">
                  <c:v>0.74429999999999996</c:v>
                </c:pt>
                <c:pt idx="6710">
                  <c:v>15.722200000000001</c:v>
                </c:pt>
                <c:pt idx="6711">
                  <c:v>9.0877999999999997</c:v>
                </c:pt>
                <c:pt idx="6712">
                  <c:v>17.721</c:v>
                </c:pt>
                <c:pt idx="6713">
                  <c:v>17.331399999999999</c:v>
                </c:pt>
                <c:pt idx="6714">
                  <c:v>16.607399999999998</c:v>
                </c:pt>
                <c:pt idx="6715">
                  <c:v>13.6404</c:v>
                </c:pt>
                <c:pt idx="6716">
                  <c:v>6.4698000000000002</c:v>
                </c:pt>
                <c:pt idx="6717">
                  <c:v>2.2021999999999999</c:v>
                </c:pt>
                <c:pt idx="6718">
                  <c:v>8.2479999999999993</c:v>
                </c:pt>
                <c:pt idx="6719">
                  <c:v>9.0632999999999999</c:v>
                </c:pt>
                <c:pt idx="6720">
                  <c:v>17.7592</c:v>
                </c:pt>
                <c:pt idx="6721">
                  <c:v>22.389299999999999</c:v>
                </c:pt>
                <c:pt idx="6722">
                  <c:v>13.7417</c:v>
                </c:pt>
                <c:pt idx="6723">
                  <c:v>14.8155</c:v>
                </c:pt>
                <c:pt idx="6724">
                  <c:v>1.0893999999999999</c:v>
                </c:pt>
                <c:pt idx="6725">
                  <c:v>1.8548</c:v>
                </c:pt>
                <c:pt idx="6726">
                  <c:v>22.7895</c:v>
                </c:pt>
                <c:pt idx="6727">
                  <c:v>10.6587</c:v>
                </c:pt>
                <c:pt idx="6728">
                  <c:v>0.9123</c:v>
                </c:pt>
                <c:pt idx="6729">
                  <c:v>0.86850000000000005</c:v>
                </c:pt>
                <c:pt idx="6730">
                  <c:v>0.93200000000000005</c:v>
                </c:pt>
                <c:pt idx="6731">
                  <c:v>0.78239999999999998</c:v>
                </c:pt>
                <c:pt idx="6732">
                  <c:v>4.2591999999999999</c:v>
                </c:pt>
                <c:pt idx="6733">
                  <c:v>0.75600000000000001</c:v>
                </c:pt>
                <c:pt idx="6734">
                  <c:v>1.0902000000000001</c:v>
                </c:pt>
                <c:pt idx="6735">
                  <c:v>1.0289999999999999</c:v>
                </c:pt>
                <c:pt idx="6736">
                  <c:v>2.4700000000000002</c:v>
                </c:pt>
                <c:pt idx="6737">
                  <c:v>2.4828000000000001</c:v>
                </c:pt>
                <c:pt idx="6738">
                  <c:v>10.4634</c:v>
                </c:pt>
                <c:pt idx="6739">
                  <c:v>1.4994000000000001</c:v>
                </c:pt>
                <c:pt idx="6740">
                  <c:v>0.93110000000000004</c:v>
                </c:pt>
                <c:pt idx="6741">
                  <c:v>0.98009999999999997</c:v>
                </c:pt>
                <c:pt idx="6742">
                  <c:v>9.3195999999999994</c:v>
                </c:pt>
                <c:pt idx="6743">
                  <c:v>19.920999999999999</c:v>
                </c:pt>
                <c:pt idx="6744">
                  <c:v>9.2588000000000008</c:v>
                </c:pt>
                <c:pt idx="6745">
                  <c:v>7.2389999999999999</c:v>
                </c:pt>
                <c:pt idx="6746">
                  <c:v>27.348500000000001</c:v>
                </c:pt>
                <c:pt idx="6747">
                  <c:v>29.131</c:v>
                </c:pt>
                <c:pt idx="6748">
                  <c:v>25.984999999999999</c:v>
                </c:pt>
                <c:pt idx="6749">
                  <c:v>32.952800000000003</c:v>
                </c:pt>
                <c:pt idx="6750">
                  <c:v>22.551400000000001</c:v>
                </c:pt>
                <c:pt idx="6751">
                  <c:v>0.70330000000000004</c:v>
                </c:pt>
                <c:pt idx="6752">
                  <c:v>0.84040000000000004</c:v>
                </c:pt>
                <c:pt idx="6753">
                  <c:v>7.7835999999999999</c:v>
                </c:pt>
                <c:pt idx="6754">
                  <c:v>3.7273000000000001</c:v>
                </c:pt>
                <c:pt idx="6755">
                  <c:v>15.080299999999999</c:v>
                </c:pt>
                <c:pt idx="6756">
                  <c:v>1.0206999999999999</c:v>
                </c:pt>
                <c:pt idx="6757">
                  <c:v>0.95730000000000004</c:v>
                </c:pt>
                <c:pt idx="6758">
                  <c:v>0.86629999999999996</c:v>
                </c:pt>
                <c:pt idx="6759">
                  <c:v>0.80659999999999998</c:v>
                </c:pt>
                <c:pt idx="6760">
                  <c:v>7.4267000000000003</c:v>
                </c:pt>
                <c:pt idx="6761">
                  <c:v>0.85199999999999998</c:v>
                </c:pt>
                <c:pt idx="6762">
                  <c:v>0.8085</c:v>
                </c:pt>
                <c:pt idx="6763">
                  <c:v>9.2102000000000004</c:v>
                </c:pt>
                <c:pt idx="6764">
                  <c:v>8.2954000000000008</c:v>
                </c:pt>
                <c:pt idx="6765">
                  <c:v>9.4100999999999999</c:v>
                </c:pt>
                <c:pt idx="6766">
                  <c:v>12.4612</c:v>
                </c:pt>
                <c:pt idx="6767">
                  <c:v>0.8216</c:v>
                </c:pt>
                <c:pt idx="6768">
                  <c:v>0.7752</c:v>
                </c:pt>
                <c:pt idx="6769">
                  <c:v>0.78239999999999998</c:v>
                </c:pt>
                <c:pt idx="6770">
                  <c:v>0.78139999999999998</c:v>
                </c:pt>
                <c:pt idx="6771">
                  <c:v>0.81020000000000003</c:v>
                </c:pt>
                <c:pt idx="6772">
                  <c:v>14.6167</c:v>
                </c:pt>
                <c:pt idx="6773">
                  <c:v>1.5111000000000001</c:v>
                </c:pt>
                <c:pt idx="6774">
                  <c:v>0.96330000000000005</c:v>
                </c:pt>
                <c:pt idx="6775">
                  <c:v>14.436</c:v>
                </c:pt>
                <c:pt idx="6776">
                  <c:v>1.0929</c:v>
                </c:pt>
                <c:pt idx="6777">
                  <c:v>1.0807</c:v>
                </c:pt>
                <c:pt idx="6778">
                  <c:v>0.81479999999999997</c:v>
                </c:pt>
                <c:pt idx="6779">
                  <c:v>13.3788</c:v>
                </c:pt>
                <c:pt idx="6780">
                  <c:v>10.4168</c:v>
                </c:pt>
                <c:pt idx="6781">
                  <c:v>9.0639000000000003</c:v>
                </c:pt>
                <c:pt idx="6782">
                  <c:v>17.499700000000001</c:v>
                </c:pt>
                <c:pt idx="6783">
                  <c:v>17.361699999999999</c:v>
                </c:pt>
                <c:pt idx="6784">
                  <c:v>20.663900000000002</c:v>
                </c:pt>
                <c:pt idx="6785">
                  <c:v>3.7507999999999999</c:v>
                </c:pt>
                <c:pt idx="6786">
                  <c:v>0.9476</c:v>
                </c:pt>
                <c:pt idx="6787">
                  <c:v>6.9322999999999997</c:v>
                </c:pt>
                <c:pt idx="6788">
                  <c:v>0.75370000000000004</c:v>
                </c:pt>
                <c:pt idx="6789">
                  <c:v>0.75460000000000005</c:v>
                </c:pt>
                <c:pt idx="6790">
                  <c:v>0.96199999999999997</c:v>
                </c:pt>
                <c:pt idx="6791">
                  <c:v>0.88839999999999997</c:v>
                </c:pt>
                <c:pt idx="6792">
                  <c:v>0.83199999999999996</c:v>
                </c:pt>
                <c:pt idx="6793">
                  <c:v>1.0132000000000001</c:v>
                </c:pt>
                <c:pt idx="6794">
                  <c:v>10.4413</c:v>
                </c:pt>
                <c:pt idx="6795">
                  <c:v>9.4578000000000007</c:v>
                </c:pt>
                <c:pt idx="6796">
                  <c:v>0.89439999999999997</c:v>
                </c:pt>
                <c:pt idx="6797">
                  <c:v>0.73939999999999995</c:v>
                </c:pt>
                <c:pt idx="6798">
                  <c:v>0.84489999999999998</c:v>
                </c:pt>
                <c:pt idx="6799">
                  <c:v>0.65090000000000003</c:v>
                </c:pt>
                <c:pt idx="6800">
                  <c:v>12.706899999999999</c:v>
                </c:pt>
                <c:pt idx="6801">
                  <c:v>24.526900000000001</c:v>
                </c:pt>
                <c:pt idx="6802">
                  <c:v>12.280200000000001</c:v>
                </c:pt>
                <c:pt idx="6803">
                  <c:v>0.75219999999999998</c:v>
                </c:pt>
                <c:pt idx="6804">
                  <c:v>0.80369999999999997</c:v>
                </c:pt>
                <c:pt idx="6805">
                  <c:v>0.72499999999999998</c:v>
                </c:pt>
                <c:pt idx="6806">
                  <c:v>0.90720000000000001</c:v>
                </c:pt>
                <c:pt idx="6807">
                  <c:v>0.85519999999999996</c:v>
                </c:pt>
                <c:pt idx="6808">
                  <c:v>0.84389999999999998</c:v>
                </c:pt>
                <c:pt idx="6809">
                  <c:v>2.9775</c:v>
                </c:pt>
                <c:pt idx="6810">
                  <c:v>1.4152</c:v>
                </c:pt>
                <c:pt idx="6811">
                  <c:v>2.3254999999999999</c:v>
                </c:pt>
                <c:pt idx="6812">
                  <c:v>0.83179999999999998</c:v>
                </c:pt>
                <c:pt idx="6813">
                  <c:v>0.88990000000000002</c:v>
                </c:pt>
                <c:pt idx="6814">
                  <c:v>12.4488</c:v>
                </c:pt>
                <c:pt idx="6815">
                  <c:v>10.8988</c:v>
                </c:pt>
                <c:pt idx="6816">
                  <c:v>28.656099999999999</c:v>
                </c:pt>
                <c:pt idx="6817">
                  <c:v>18.432099999999998</c:v>
                </c:pt>
                <c:pt idx="6818">
                  <c:v>0.81210000000000004</c:v>
                </c:pt>
                <c:pt idx="6819">
                  <c:v>9.2708999999999993</c:v>
                </c:pt>
                <c:pt idx="6820">
                  <c:v>9.3015000000000008</c:v>
                </c:pt>
                <c:pt idx="6821">
                  <c:v>9.1042000000000005</c:v>
                </c:pt>
                <c:pt idx="6822">
                  <c:v>13.482200000000001</c:v>
                </c:pt>
                <c:pt idx="6823">
                  <c:v>9.6491000000000007</c:v>
                </c:pt>
                <c:pt idx="6824">
                  <c:v>22.653400000000001</c:v>
                </c:pt>
                <c:pt idx="6825">
                  <c:v>0.90900000000000003</c:v>
                </c:pt>
                <c:pt idx="6826">
                  <c:v>0.96160000000000001</c:v>
                </c:pt>
                <c:pt idx="6827">
                  <c:v>0.73029999999999995</c:v>
                </c:pt>
                <c:pt idx="6828">
                  <c:v>5.1021000000000001</c:v>
                </c:pt>
                <c:pt idx="6829">
                  <c:v>8.8999000000000006</c:v>
                </c:pt>
                <c:pt idx="6830">
                  <c:v>10.1425</c:v>
                </c:pt>
                <c:pt idx="6831">
                  <c:v>14.589399999999999</c:v>
                </c:pt>
                <c:pt idx="6832">
                  <c:v>0.86080000000000001</c:v>
                </c:pt>
                <c:pt idx="6833">
                  <c:v>2.4119999999999999</c:v>
                </c:pt>
                <c:pt idx="6834">
                  <c:v>0.92630000000000001</c:v>
                </c:pt>
                <c:pt idx="6835">
                  <c:v>1.0629</c:v>
                </c:pt>
                <c:pt idx="6836">
                  <c:v>1.056</c:v>
                </c:pt>
                <c:pt idx="6837">
                  <c:v>2.6877</c:v>
                </c:pt>
                <c:pt idx="6838">
                  <c:v>9.1430000000000007</c:v>
                </c:pt>
                <c:pt idx="6839">
                  <c:v>9.2342999999999993</c:v>
                </c:pt>
                <c:pt idx="6840">
                  <c:v>2.4420999999999999</c:v>
                </c:pt>
                <c:pt idx="6841">
                  <c:v>9.7093000000000007</c:v>
                </c:pt>
                <c:pt idx="6842">
                  <c:v>15.4901</c:v>
                </c:pt>
                <c:pt idx="6843">
                  <c:v>0.84830000000000005</c:v>
                </c:pt>
                <c:pt idx="6844">
                  <c:v>0.93700000000000006</c:v>
                </c:pt>
                <c:pt idx="6845">
                  <c:v>0.76890000000000003</c:v>
                </c:pt>
                <c:pt idx="6846">
                  <c:v>0.91590000000000005</c:v>
                </c:pt>
                <c:pt idx="6847">
                  <c:v>0.73729999999999996</c:v>
                </c:pt>
                <c:pt idx="6848">
                  <c:v>22.633099999999999</c:v>
                </c:pt>
                <c:pt idx="6849">
                  <c:v>22.228300000000001</c:v>
                </c:pt>
                <c:pt idx="6850">
                  <c:v>9.0228000000000002</c:v>
                </c:pt>
                <c:pt idx="6851">
                  <c:v>14.4032</c:v>
                </c:pt>
                <c:pt idx="6852">
                  <c:v>1.0940000000000001</c:v>
                </c:pt>
                <c:pt idx="6853">
                  <c:v>0.8498</c:v>
                </c:pt>
                <c:pt idx="6854">
                  <c:v>1.0588</c:v>
                </c:pt>
                <c:pt idx="6855">
                  <c:v>5.0827</c:v>
                </c:pt>
                <c:pt idx="6856">
                  <c:v>13.8919</c:v>
                </c:pt>
                <c:pt idx="6857">
                  <c:v>2.4624000000000001</c:v>
                </c:pt>
                <c:pt idx="6858">
                  <c:v>15.7211</c:v>
                </c:pt>
                <c:pt idx="6859">
                  <c:v>0.74819999999999998</c:v>
                </c:pt>
                <c:pt idx="6860">
                  <c:v>0.99180000000000001</c:v>
                </c:pt>
                <c:pt idx="6861">
                  <c:v>10.731299999999999</c:v>
                </c:pt>
                <c:pt idx="6862">
                  <c:v>0.84289999999999998</c:v>
                </c:pt>
                <c:pt idx="6863">
                  <c:v>0.91290000000000004</c:v>
                </c:pt>
                <c:pt idx="6864">
                  <c:v>8.9634</c:v>
                </c:pt>
                <c:pt idx="6865">
                  <c:v>1.4863999999999999</c:v>
                </c:pt>
                <c:pt idx="6866">
                  <c:v>14.355399999999999</c:v>
                </c:pt>
                <c:pt idx="6867">
                  <c:v>0.83140000000000003</c:v>
                </c:pt>
                <c:pt idx="6868">
                  <c:v>0.96209999999999996</c:v>
                </c:pt>
                <c:pt idx="6869">
                  <c:v>14.9069</c:v>
                </c:pt>
                <c:pt idx="6870">
                  <c:v>1.0137</c:v>
                </c:pt>
                <c:pt idx="6871">
                  <c:v>0.92569999999999997</c:v>
                </c:pt>
                <c:pt idx="6872">
                  <c:v>1.0530999999999999</c:v>
                </c:pt>
                <c:pt idx="6873">
                  <c:v>14.7881</c:v>
                </c:pt>
                <c:pt idx="6874">
                  <c:v>0.98150000000000004</c:v>
                </c:pt>
                <c:pt idx="6875">
                  <c:v>1.0212000000000001</c:v>
                </c:pt>
                <c:pt idx="6876">
                  <c:v>27.993400000000001</c:v>
                </c:pt>
                <c:pt idx="6877">
                  <c:v>0.72829999999999995</c:v>
                </c:pt>
                <c:pt idx="6878">
                  <c:v>0.82779999999999998</c:v>
                </c:pt>
                <c:pt idx="6879">
                  <c:v>0.75129999999999997</c:v>
                </c:pt>
                <c:pt idx="6880">
                  <c:v>0.85040000000000004</c:v>
                </c:pt>
                <c:pt idx="6881">
                  <c:v>17.610099999999999</c:v>
                </c:pt>
                <c:pt idx="6882">
                  <c:v>21.532399999999999</c:v>
                </c:pt>
                <c:pt idx="6883">
                  <c:v>20.431100000000001</c:v>
                </c:pt>
                <c:pt idx="6884">
                  <c:v>9.0188000000000006</c:v>
                </c:pt>
                <c:pt idx="6885">
                  <c:v>7.2255000000000003</c:v>
                </c:pt>
                <c:pt idx="6886">
                  <c:v>0.80669999999999997</c:v>
                </c:pt>
                <c:pt idx="6887">
                  <c:v>0.86929999999999996</c:v>
                </c:pt>
                <c:pt idx="6888">
                  <c:v>9.734</c:v>
                </c:pt>
                <c:pt idx="6889">
                  <c:v>0.78690000000000004</c:v>
                </c:pt>
                <c:pt idx="6890">
                  <c:v>0.81210000000000004</c:v>
                </c:pt>
                <c:pt idx="6891">
                  <c:v>0.85750000000000004</c:v>
                </c:pt>
                <c:pt idx="6892">
                  <c:v>13.119400000000001</c:v>
                </c:pt>
                <c:pt idx="6893">
                  <c:v>3.2907000000000002</c:v>
                </c:pt>
                <c:pt idx="6894">
                  <c:v>0.80679999999999996</c:v>
                </c:pt>
                <c:pt idx="6895">
                  <c:v>9.2004000000000001</c:v>
                </c:pt>
                <c:pt idx="6896">
                  <c:v>10.320399999999999</c:v>
                </c:pt>
                <c:pt idx="6897">
                  <c:v>0.77170000000000005</c:v>
                </c:pt>
                <c:pt idx="6898">
                  <c:v>13.4468</c:v>
                </c:pt>
                <c:pt idx="6899">
                  <c:v>1.4435</c:v>
                </c:pt>
                <c:pt idx="6900">
                  <c:v>14.3965</c:v>
                </c:pt>
                <c:pt idx="6901">
                  <c:v>0.7339</c:v>
                </c:pt>
                <c:pt idx="6902">
                  <c:v>0.75600000000000001</c:v>
                </c:pt>
                <c:pt idx="6903">
                  <c:v>23.026800000000001</c:v>
                </c:pt>
                <c:pt idx="6904">
                  <c:v>24.750499999999999</c:v>
                </c:pt>
                <c:pt idx="6905">
                  <c:v>14.0793</c:v>
                </c:pt>
                <c:pt idx="6906">
                  <c:v>13.8895</c:v>
                </c:pt>
                <c:pt idx="6907">
                  <c:v>0.77600000000000002</c:v>
                </c:pt>
                <c:pt idx="6908">
                  <c:v>0.79690000000000005</c:v>
                </c:pt>
                <c:pt idx="6909">
                  <c:v>0.79290000000000005</c:v>
                </c:pt>
                <c:pt idx="6910">
                  <c:v>15.0787</c:v>
                </c:pt>
                <c:pt idx="6911">
                  <c:v>0.73119999999999996</c:v>
                </c:pt>
                <c:pt idx="6912">
                  <c:v>0.8821</c:v>
                </c:pt>
                <c:pt idx="6913">
                  <c:v>0.81969999999999998</c:v>
                </c:pt>
                <c:pt idx="6914">
                  <c:v>4.9039000000000001</c:v>
                </c:pt>
                <c:pt idx="6915">
                  <c:v>9.2355999999999998</c:v>
                </c:pt>
                <c:pt idx="6916">
                  <c:v>17.505099999999999</c:v>
                </c:pt>
                <c:pt idx="6917">
                  <c:v>22.4162</c:v>
                </c:pt>
                <c:pt idx="6918">
                  <c:v>22.386299999999999</c:v>
                </c:pt>
                <c:pt idx="6919">
                  <c:v>8.8904999999999994</c:v>
                </c:pt>
                <c:pt idx="6920">
                  <c:v>0.90720000000000001</c:v>
                </c:pt>
                <c:pt idx="6921">
                  <c:v>15.045500000000001</c:v>
                </c:pt>
                <c:pt idx="6922">
                  <c:v>15.793200000000001</c:v>
                </c:pt>
                <c:pt idx="6923">
                  <c:v>1.0096000000000001</c:v>
                </c:pt>
                <c:pt idx="6924">
                  <c:v>0.80479999999999996</c:v>
                </c:pt>
                <c:pt idx="6925">
                  <c:v>0.80049999999999999</c:v>
                </c:pt>
                <c:pt idx="6926">
                  <c:v>0.90620000000000001</c:v>
                </c:pt>
                <c:pt idx="6927">
                  <c:v>0.81010000000000004</c:v>
                </c:pt>
                <c:pt idx="6928">
                  <c:v>0.97019999999999995</c:v>
                </c:pt>
                <c:pt idx="6929">
                  <c:v>0.87370000000000003</c:v>
                </c:pt>
                <c:pt idx="6930">
                  <c:v>0.90139999999999998</c:v>
                </c:pt>
                <c:pt idx="6931">
                  <c:v>0.87339999999999995</c:v>
                </c:pt>
                <c:pt idx="6932">
                  <c:v>0.87729999999999997</c:v>
                </c:pt>
                <c:pt idx="6933">
                  <c:v>1.1831</c:v>
                </c:pt>
                <c:pt idx="6934">
                  <c:v>4.0468999999999999</c:v>
                </c:pt>
                <c:pt idx="6935">
                  <c:v>10.861000000000001</c:v>
                </c:pt>
                <c:pt idx="6936">
                  <c:v>1.0098</c:v>
                </c:pt>
                <c:pt idx="6937">
                  <c:v>0.81779999999999997</c:v>
                </c:pt>
                <c:pt idx="6938">
                  <c:v>1.0299</c:v>
                </c:pt>
                <c:pt idx="6939">
                  <c:v>0.83799999999999997</c:v>
                </c:pt>
                <c:pt idx="6940">
                  <c:v>0.84470000000000001</c:v>
                </c:pt>
                <c:pt idx="6941">
                  <c:v>0.77790000000000004</c:v>
                </c:pt>
                <c:pt idx="6942">
                  <c:v>0.75890000000000002</c:v>
                </c:pt>
                <c:pt idx="6943">
                  <c:v>0.74929999999999997</c:v>
                </c:pt>
                <c:pt idx="6944">
                  <c:v>0.90449999999999997</c:v>
                </c:pt>
                <c:pt idx="6945">
                  <c:v>3.9771999999999998</c:v>
                </c:pt>
                <c:pt idx="6946">
                  <c:v>3.0514000000000001</c:v>
                </c:pt>
                <c:pt idx="6947">
                  <c:v>16.046199999999999</c:v>
                </c:pt>
                <c:pt idx="6948">
                  <c:v>17.928799999999999</c:v>
                </c:pt>
                <c:pt idx="6949">
                  <c:v>22.0063</c:v>
                </c:pt>
                <c:pt idx="6950">
                  <c:v>18.7363</c:v>
                </c:pt>
                <c:pt idx="6951">
                  <c:v>14.1686</c:v>
                </c:pt>
                <c:pt idx="6952">
                  <c:v>9.4605999999999995</c:v>
                </c:pt>
                <c:pt idx="6953">
                  <c:v>14.1386</c:v>
                </c:pt>
                <c:pt idx="6954">
                  <c:v>17.159400000000002</c:v>
                </c:pt>
                <c:pt idx="6955">
                  <c:v>1.0242</c:v>
                </c:pt>
                <c:pt idx="6956">
                  <c:v>0.81379999999999997</c:v>
                </c:pt>
                <c:pt idx="6957">
                  <c:v>12.119300000000001</c:v>
                </c:pt>
                <c:pt idx="6958">
                  <c:v>0.86380000000000001</c:v>
                </c:pt>
                <c:pt idx="6959">
                  <c:v>6.4135</c:v>
                </c:pt>
                <c:pt idx="6960">
                  <c:v>0.79579999999999995</c:v>
                </c:pt>
                <c:pt idx="6961">
                  <c:v>9.2443000000000008</c:v>
                </c:pt>
                <c:pt idx="6962">
                  <c:v>0.77310000000000001</c:v>
                </c:pt>
                <c:pt idx="6963">
                  <c:v>0.86709999999999998</c:v>
                </c:pt>
                <c:pt idx="6964">
                  <c:v>0.9365</c:v>
                </c:pt>
                <c:pt idx="6965">
                  <c:v>0.84219999999999995</c:v>
                </c:pt>
                <c:pt idx="6966">
                  <c:v>0.82040000000000002</c:v>
                </c:pt>
                <c:pt idx="6967">
                  <c:v>0.84850000000000003</c:v>
                </c:pt>
                <c:pt idx="6968">
                  <c:v>0.94199999999999995</c:v>
                </c:pt>
                <c:pt idx="6969">
                  <c:v>2.8174999999999999</c:v>
                </c:pt>
                <c:pt idx="6970">
                  <c:v>1.0192000000000001</c:v>
                </c:pt>
                <c:pt idx="6971">
                  <c:v>0.94650000000000001</c:v>
                </c:pt>
                <c:pt idx="6972">
                  <c:v>0.75700000000000001</c:v>
                </c:pt>
                <c:pt idx="6973">
                  <c:v>6.9904000000000002</c:v>
                </c:pt>
                <c:pt idx="6974">
                  <c:v>17.502700000000001</c:v>
                </c:pt>
                <c:pt idx="6975">
                  <c:v>10.7621</c:v>
                </c:pt>
                <c:pt idx="6976">
                  <c:v>0.90159999999999996</c:v>
                </c:pt>
                <c:pt idx="6977">
                  <c:v>0.77129999999999999</c:v>
                </c:pt>
                <c:pt idx="6978">
                  <c:v>0.89429999999999998</c:v>
                </c:pt>
                <c:pt idx="6979">
                  <c:v>0.67100000000000004</c:v>
                </c:pt>
                <c:pt idx="6980">
                  <c:v>0.99180000000000001</c:v>
                </c:pt>
                <c:pt idx="6981">
                  <c:v>15.3155</c:v>
                </c:pt>
                <c:pt idx="6982">
                  <c:v>22.967300000000002</c:v>
                </c:pt>
                <c:pt idx="6983">
                  <c:v>9.2215000000000007</c:v>
                </c:pt>
                <c:pt idx="6984">
                  <c:v>18.164400000000001</c:v>
                </c:pt>
                <c:pt idx="6985">
                  <c:v>25.630800000000001</c:v>
                </c:pt>
                <c:pt idx="6986">
                  <c:v>20.572099999999999</c:v>
                </c:pt>
                <c:pt idx="6987">
                  <c:v>22.523900000000001</c:v>
                </c:pt>
                <c:pt idx="6988">
                  <c:v>14.928000000000001</c:v>
                </c:pt>
                <c:pt idx="6989">
                  <c:v>0.71789999999999998</c:v>
                </c:pt>
                <c:pt idx="6990">
                  <c:v>0.77249999999999996</c:v>
                </c:pt>
                <c:pt idx="6991">
                  <c:v>0.8125</c:v>
                </c:pt>
                <c:pt idx="6992">
                  <c:v>0.85599999999999998</c:v>
                </c:pt>
                <c:pt idx="6993">
                  <c:v>11.319599999999999</c:v>
                </c:pt>
                <c:pt idx="6994">
                  <c:v>0.8105</c:v>
                </c:pt>
                <c:pt idx="6995">
                  <c:v>1.0096000000000001</c:v>
                </c:pt>
                <c:pt idx="6996">
                  <c:v>0.91959999999999997</c:v>
                </c:pt>
                <c:pt idx="6997">
                  <c:v>0.82850000000000001</c:v>
                </c:pt>
                <c:pt idx="6998">
                  <c:v>1.0258</c:v>
                </c:pt>
                <c:pt idx="6999">
                  <c:v>0.84409999999999996</c:v>
                </c:pt>
                <c:pt idx="7000">
                  <c:v>0.90459999999999996</c:v>
                </c:pt>
                <c:pt idx="7001">
                  <c:v>1.2523</c:v>
                </c:pt>
                <c:pt idx="7002">
                  <c:v>21.554099999999998</c:v>
                </c:pt>
                <c:pt idx="7003">
                  <c:v>1.2296</c:v>
                </c:pt>
                <c:pt idx="7004">
                  <c:v>0.91369999999999996</c:v>
                </c:pt>
                <c:pt idx="7005">
                  <c:v>0.70699999999999996</c:v>
                </c:pt>
                <c:pt idx="7006">
                  <c:v>0.8</c:v>
                </c:pt>
                <c:pt idx="7007">
                  <c:v>0.69010000000000005</c:v>
                </c:pt>
                <c:pt idx="7008">
                  <c:v>2.2231000000000001</c:v>
                </c:pt>
                <c:pt idx="7009">
                  <c:v>0.72</c:v>
                </c:pt>
                <c:pt idx="7010">
                  <c:v>1.8656999999999999</c:v>
                </c:pt>
                <c:pt idx="7011">
                  <c:v>2.6869999999999998</c:v>
                </c:pt>
                <c:pt idx="7012">
                  <c:v>0.8881</c:v>
                </c:pt>
                <c:pt idx="7013">
                  <c:v>4.0902000000000003</c:v>
                </c:pt>
                <c:pt idx="7014">
                  <c:v>10.7378</c:v>
                </c:pt>
                <c:pt idx="7015">
                  <c:v>26.8079</c:v>
                </c:pt>
                <c:pt idx="7016">
                  <c:v>7.2220000000000004</c:v>
                </c:pt>
                <c:pt idx="7017">
                  <c:v>9.0198</c:v>
                </c:pt>
                <c:pt idx="7018">
                  <c:v>19.145399999999999</c:v>
                </c:pt>
                <c:pt idx="7019">
                  <c:v>21.855799999999999</c:v>
                </c:pt>
                <c:pt idx="7020">
                  <c:v>9.5526</c:v>
                </c:pt>
                <c:pt idx="7021">
                  <c:v>15.096</c:v>
                </c:pt>
                <c:pt idx="7022">
                  <c:v>1.1472</c:v>
                </c:pt>
                <c:pt idx="7023">
                  <c:v>0.98019999999999996</c:v>
                </c:pt>
                <c:pt idx="7024">
                  <c:v>0.85219999999999996</c:v>
                </c:pt>
                <c:pt idx="7025">
                  <c:v>0.96830000000000005</c:v>
                </c:pt>
                <c:pt idx="7026">
                  <c:v>0.8397</c:v>
                </c:pt>
                <c:pt idx="7027">
                  <c:v>13.526199999999999</c:v>
                </c:pt>
                <c:pt idx="7028">
                  <c:v>0.84789999999999999</c:v>
                </c:pt>
                <c:pt idx="7029">
                  <c:v>0.91400000000000003</c:v>
                </c:pt>
                <c:pt idx="7030">
                  <c:v>0.89859999999999995</c:v>
                </c:pt>
                <c:pt idx="7031">
                  <c:v>1.0205</c:v>
                </c:pt>
                <c:pt idx="7032">
                  <c:v>2.5493999999999999</c:v>
                </c:pt>
                <c:pt idx="7033">
                  <c:v>0.85550000000000004</c:v>
                </c:pt>
                <c:pt idx="7034">
                  <c:v>0.90780000000000005</c:v>
                </c:pt>
                <c:pt idx="7035">
                  <c:v>1.2099</c:v>
                </c:pt>
                <c:pt idx="7036">
                  <c:v>0.86750000000000005</c:v>
                </c:pt>
                <c:pt idx="7037">
                  <c:v>0.83909999999999996</c:v>
                </c:pt>
                <c:pt idx="7038">
                  <c:v>0.91390000000000005</c:v>
                </c:pt>
                <c:pt idx="7039">
                  <c:v>0.72719999999999996</c:v>
                </c:pt>
                <c:pt idx="7040">
                  <c:v>0.77600000000000002</c:v>
                </c:pt>
                <c:pt idx="7041">
                  <c:v>4.2465999999999999</c:v>
                </c:pt>
                <c:pt idx="7042">
                  <c:v>10.844799999999999</c:v>
                </c:pt>
                <c:pt idx="7043">
                  <c:v>0.86309999999999998</c:v>
                </c:pt>
                <c:pt idx="7044">
                  <c:v>0.89270000000000005</c:v>
                </c:pt>
                <c:pt idx="7045">
                  <c:v>0.91069999999999995</c:v>
                </c:pt>
                <c:pt idx="7046">
                  <c:v>1.0563</c:v>
                </c:pt>
                <c:pt idx="7047">
                  <c:v>0.7792</c:v>
                </c:pt>
                <c:pt idx="7048">
                  <c:v>1.0361</c:v>
                </c:pt>
                <c:pt idx="7049">
                  <c:v>8.9990000000000006</c:v>
                </c:pt>
                <c:pt idx="7050">
                  <c:v>16.7821</c:v>
                </c:pt>
                <c:pt idx="7051">
                  <c:v>42.481999999999999</c:v>
                </c:pt>
                <c:pt idx="7052">
                  <c:v>48.302700000000002</c:v>
                </c:pt>
                <c:pt idx="7053">
                  <c:v>29.357900000000001</c:v>
                </c:pt>
                <c:pt idx="7054">
                  <c:v>18.0442</c:v>
                </c:pt>
                <c:pt idx="7055">
                  <c:v>23.983699999999999</c:v>
                </c:pt>
                <c:pt idx="7056">
                  <c:v>27.2668</c:v>
                </c:pt>
                <c:pt idx="7057">
                  <c:v>0.77780000000000005</c:v>
                </c:pt>
                <c:pt idx="7058">
                  <c:v>0.79979999999999996</c:v>
                </c:pt>
                <c:pt idx="7059">
                  <c:v>1.6093999999999999</c:v>
                </c:pt>
                <c:pt idx="7060">
                  <c:v>1.7478</c:v>
                </c:pt>
                <c:pt idx="7061">
                  <c:v>0.78310000000000002</c:v>
                </c:pt>
                <c:pt idx="7062">
                  <c:v>15.2014</c:v>
                </c:pt>
                <c:pt idx="7063">
                  <c:v>1.4115</c:v>
                </c:pt>
                <c:pt idx="7064">
                  <c:v>6.1036000000000001</c:v>
                </c:pt>
                <c:pt idx="7065">
                  <c:v>1.6607000000000001</c:v>
                </c:pt>
                <c:pt idx="7066">
                  <c:v>9.2871000000000006</c:v>
                </c:pt>
                <c:pt idx="7067">
                  <c:v>9.6279000000000003</c:v>
                </c:pt>
                <c:pt idx="7068">
                  <c:v>0.87050000000000005</c:v>
                </c:pt>
                <c:pt idx="7069">
                  <c:v>0.85260000000000002</c:v>
                </c:pt>
                <c:pt idx="7070">
                  <c:v>0.95220000000000005</c:v>
                </c:pt>
                <c:pt idx="7071">
                  <c:v>0.7913</c:v>
                </c:pt>
                <c:pt idx="7072">
                  <c:v>0.7742</c:v>
                </c:pt>
                <c:pt idx="7073">
                  <c:v>2.4438</c:v>
                </c:pt>
                <c:pt idx="7074">
                  <c:v>0.77329999999999999</c:v>
                </c:pt>
                <c:pt idx="7075">
                  <c:v>1.2565</c:v>
                </c:pt>
                <c:pt idx="7076">
                  <c:v>0.72250000000000003</c:v>
                </c:pt>
                <c:pt idx="7077">
                  <c:v>0.746</c:v>
                </c:pt>
                <c:pt idx="7078">
                  <c:v>13.5975</c:v>
                </c:pt>
                <c:pt idx="7079">
                  <c:v>13.155099999999999</c:v>
                </c:pt>
                <c:pt idx="7080">
                  <c:v>0.96679999999999999</c:v>
                </c:pt>
                <c:pt idx="7081">
                  <c:v>5.5007000000000001</c:v>
                </c:pt>
                <c:pt idx="7082">
                  <c:v>11.199</c:v>
                </c:pt>
                <c:pt idx="7083">
                  <c:v>0.91459999999999997</c:v>
                </c:pt>
                <c:pt idx="7084">
                  <c:v>19.505800000000001</c:v>
                </c:pt>
                <c:pt idx="7085">
                  <c:v>9.0599000000000007</c:v>
                </c:pt>
                <c:pt idx="7086">
                  <c:v>9.1503999999999994</c:v>
                </c:pt>
                <c:pt idx="7087">
                  <c:v>22.550799999999999</c:v>
                </c:pt>
                <c:pt idx="7088">
                  <c:v>8.9764999999999997</c:v>
                </c:pt>
                <c:pt idx="7089">
                  <c:v>14.6873</c:v>
                </c:pt>
                <c:pt idx="7090">
                  <c:v>0.85950000000000004</c:v>
                </c:pt>
                <c:pt idx="7091">
                  <c:v>9.7873999999999999</c:v>
                </c:pt>
                <c:pt idx="7092">
                  <c:v>33.204999999999998</c:v>
                </c:pt>
                <c:pt idx="7093">
                  <c:v>5.6745000000000001</c:v>
                </c:pt>
                <c:pt idx="7094">
                  <c:v>27.3139</c:v>
                </c:pt>
                <c:pt idx="7095">
                  <c:v>1.4314</c:v>
                </c:pt>
                <c:pt idx="7096">
                  <c:v>1.0105999999999999</c:v>
                </c:pt>
                <c:pt idx="7097">
                  <c:v>0.82979999999999998</c:v>
                </c:pt>
                <c:pt idx="7098">
                  <c:v>0.97309999999999997</c:v>
                </c:pt>
                <c:pt idx="7099">
                  <c:v>0.92649999999999999</c:v>
                </c:pt>
                <c:pt idx="7100">
                  <c:v>0.86040000000000005</c:v>
                </c:pt>
                <c:pt idx="7101">
                  <c:v>9.6750000000000007</c:v>
                </c:pt>
                <c:pt idx="7102">
                  <c:v>22.225300000000001</c:v>
                </c:pt>
                <c:pt idx="7103">
                  <c:v>9.5012000000000008</c:v>
                </c:pt>
                <c:pt idx="7104">
                  <c:v>15.3232</c:v>
                </c:pt>
                <c:pt idx="7105">
                  <c:v>0.83589999999999998</c:v>
                </c:pt>
                <c:pt idx="7106">
                  <c:v>0.85209999999999997</c:v>
                </c:pt>
                <c:pt idx="7107">
                  <c:v>0.83479999999999999</c:v>
                </c:pt>
                <c:pt idx="7108">
                  <c:v>0.93440000000000001</c:v>
                </c:pt>
                <c:pt idx="7109">
                  <c:v>0.70699999999999996</c:v>
                </c:pt>
                <c:pt idx="7110">
                  <c:v>0.83879999999999999</c:v>
                </c:pt>
                <c:pt idx="7111">
                  <c:v>0.80400000000000005</c:v>
                </c:pt>
                <c:pt idx="7112">
                  <c:v>0.83960000000000001</c:v>
                </c:pt>
                <c:pt idx="7113">
                  <c:v>0.873</c:v>
                </c:pt>
                <c:pt idx="7114">
                  <c:v>0.97019999999999995</c:v>
                </c:pt>
                <c:pt idx="7115">
                  <c:v>2.0907</c:v>
                </c:pt>
                <c:pt idx="7116">
                  <c:v>0.87350000000000005</c:v>
                </c:pt>
                <c:pt idx="7117">
                  <c:v>0.80840000000000001</c:v>
                </c:pt>
                <c:pt idx="7118">
                  <c:v>23.315000000000001</c:v>
                </c:pt>
                <c:pt idx="7119">
                  <c:v>9.2035</c:v>
                </c:pt>
                <c:pt idx="7120">
                  <c:v>9.3710000000000004</c:v>
                </c:pt>
                <c:pt idx="7121">
                  <c:v>34.0501</c:v>
                </c:pt>
                <c:pt idx="7122">
                  <c:v>14.712300000000001</c:v>
                </c:pt>
                <c:pt idx="7123">
                  <c:v>0.80659999999999998</c:v>
                </c:pt>
                <c:pt idx="7124">
                  <c:v>2.9363000000000001</c:v>
                </c:pt>
                <c:pt idx="7125">
                  <c:v>0.78480000000000005</c:v>
                </c:pt>
                <c:pt idx="7126">
                  <c:v>10.8012</c:v>
                </c:pt>
                <c:pt idx="7127">
                  <c:v>0.67010000000000003</c:v>
                </c:pt>
                <c:pt idx="7128">
                  <c:v>15.4451</c:v>
                </c:pt>
                <c:pt idx="7129">
                  <c:v>11.3688</c:v>
                </c:pt>
                <c:pt idx="7130">
                  <c:v>0.78249999999999997</c:v>
                </c:pt>
                <c:pt idx="7131">
                  <c:v>0.87939999999999996</c:v>
                </c:pt>
                <c:pt idx="7132">
                  <c:v>10.927899999999999</c:v>
                </c:pt>
                <c:pt idx="7133">
                  <c:v>13.3818</c:v>
                </c:pt>
                <c:pt idx="7134">
                  <c:v>14.248200000000001</c:v>
                </c:pt>
                <c:pt idx="7135">
                  <c:v>6.3979999999999997</c:v>
                </c:pt>
                <c:pt idx="7136">
                  <c:v>9.0835000000000008</c:v>
                </c:pt>
                <c:pt idx="7137">
                  <c:v>9.0485000000000007</c:v>
                </c:pt>
                <c:pt idx="7138">
                  <c:v>14.917899999999999</c:v>
                </c:pt>
                <c:pt idx="7139">
                  <c:v>0.8569</c:v>
                </c:pt>
                <c:pt idx="7140">
                  <c:v>0.90369999999999995</c:v>
                </c:pt>
                <c:pt idx="7141">
                  <c:v>0.76790000000000003</c:v>
                </c:pt>
                <c:pt idx="7142">
                  <c:v>0.88280000000000003</c:v>
                </c:pt>
                <c:pt idx="7143">
                  <c:v>9.3253000000000004</c:v>
                </c:pt>
                <c:pt idx="7144">
                  <c:v>9.1534999999999993</c:v>
                </c:pt>
                <c:pt idx="7145">
                  <c:v>25.5001</c:v>
                </c:pt>
                <c:pt idx="7146">
                  <c:v>0.99270000000000003</c:v>
                </c:pt>
                <c:pt idx="7147">
                  <c:v>0.75700000000000001</c:v>
                </c:pt>
                <c:pt idx="7148">
                  <c:v>0.87339999999999995</c:v>
                </c:pt>
                <c:pt idx="7149">
                  <c:v>0.87839999999999996</c:v>
                </c:pt>
                <c:pt idx="7150">
                  <c:v>0.9879</c:v>
                </c:pt>
                <c:pt idx="7151">
                  <c:v>0.83709999999999996</c:v>
                </c:pt>
                <c:pt idx="7152">
                  <c:v>0.99739999999999995</c:v>
                </c:pt>
                <c:pt idx="7153">
                  <c:v>9.3119999999999994</c:v>
                </c:pt>
                <c:pt idx="7154">
                  <c:v>9.2306000000000008</c:v>
                </c:pt>
                <c:pt idx="7155">
                  <c:v>22.502800000000001</c:v>
                </c:pt>
                <c:pt idx="7156">
                  <c:v>9.4269999999999996</c:v>
                </c:pt>
                <c:pt idx="7157">
                  <c:v>12.5969</c:v>
                </c:pt>
                <c:pt idx="7158">
                  <c:v>0.76190000000000002</c:v>
                </c:pt>
                <c:pt idx="7159">
                  <c:v>0.73150000000000004</c:v>
                </c:pt>
                <c:pt idx="7160">
                  <c:v>14.4201</c:v>
                </c:pt>
                <c:pt idx="7161">
                  <c:v>0.81540000000000001</c:v>
                </c:pt>
                <c:pt idx="7162">
                  <c:v>9.4358000000000004</c:v>
                </c:pt>
                <c:pt idx="7163">
                  <c:v>14.019600000000001</c:v>
                </c:pt>
                <c:pt idx="7164">
                  <c:v>1.3712</c:v>
                </c:pt>
                <c:pt idx="7165">
                  <c:v>0.92430000000000001</c:v>
                </c:pt>
                <c:pt idx="7166">
                  <c:v>1.1517999999999999</c:v>
                </c:pt>
                <c:pt idx="7167">
                  <c:v>33.648200000000003</c:v>
                </c:pt>
                <c:pt idx="7168">
                  <c:v>9.4513999999999996</c:v>
                </c:pt>
                <c:pt idx="7169">
                  <c:v>14.7453</c:v>
                </c:pt>
                <c:pt idx="7170">
                  <c:v>1.0730999999999999</c:v>
                </c:pt>
                <c:pt idx="7171">
                  <c:v>9.8257999999999992</c:v>
                </c:pt>
                <c:pt idx="7172">
                  <c:v>11.2864</c:v>
                </c:pt>
                <c:pt idx="7173">
                  <c:v>24.659500000000001</c:v>
                </c:pt>
                <c:pt idx="7174">
                  <c:v>9.1890999999999998</c:v>
                </c:pt>
                <c:pt idx="7175">
                  <c:v>10.495799999999999</c:v>
                </c:pt>
                <c:pt idx="7176">
                  <c:v>5.3617999999999997</c:v>
                </c:pt>
                <c:pt idx="7177">
                  <c:v>6.9424999999999999</c:v>
                </c:pt>
                <c:pt idx="7178">
                  <c:v>6.4943999999999997</c:v>
                </c:pt>
                <c:pt idx="7179">
                  <c:v>14.2645</c:v>
                </c:pt>
                <c:pt idx="7180">
                  <c:v>0.97550000000000003</c:v>
                </c:pt>
                <c:pt idx="7181">
                  <c:v>1.1266</c:v>
                </c:pt>
                <c:pt idx="7182">
                  <c:v>1.0449999999999999</c:v>
                </c:pt>
                <c:pt idx="7183">
                  <c:v>0.99009999999999998</c:v>
                </c:pt>
                <c:pt idx="7184">
                  <c:v>1.5003</c:v>
                </c:pt>
                <c:pt idx="7185">
                  <c:v>1.115</c:v>
                </c:pt>
                <c:pt idx="7186">
                  <c:v>9.3556000000000008</c:v>
                </c:pt>
                <c:pt idx="7187">
                  <c:v>9.0246999999999993</c:v>
                </c:pt>
                <c:pt idx="7188">
                  <c:v>9.6273</c:v>
                </c:pt>
                <c:pt idx="7189">
                  <c:v>0.77080000000000004</c:v>
                </c:pt>
                <c:pt idx="7190">
                  <c:v>0.75219999999999998</c:v>
                </c:pt>
                <c:pt idx="7191">
                  <c:v>0.7722</c:v>
                </c:pt>
                <c:pt idx="7192">
                  <c:v>0.89600000000000002</c:v>
                </c:pt>
                <c:pt idx="7193">
                  <c:v>1.0542</c:v>
                </c:pt>
                <c:pt idx="7194">
                  <c:v>0.92449999999999999</c:v>
                </c:pt>
                <c:pt idx="7195">
                  <c:v>1.0192000000000001</c:v>
                </c:pt>
                <c:pt idx="7196">
                  <c:v>14.5921</c:v>
                </c:pt>
                <c:pt idx="7197">
                  <c:v>0.90249999999999997</c:v>
                </c:pt>
                <c:pt idx="7198">
                  <c:v>0.83740000000000003</c:v>
                </c:pt>
                <c:pt idx="7199">
                  <c:v>0.79690000000000005</c:v>
                </c:pt>
                <c:pt idx="7200">
                  <c:v>1.0256000000000001</c:v>
                </c:pt>
                <c:pt idx="7201">
                  <c:v>2.21</c:v>
                </c:pt>
                <c:pt idx="7202">
                  <c:v>10.4809</c:v>
                </c:pt>
                <c:pt idx="7203">
                  <c:v>0.82320000000000004</c:v>
                </c:pt>
                <c:pt idx="7204">
                  <c:v>4.7308000000000003</c:v>
                </c:pt>
                <c:pt idx="7205">
                  <c:v>8.2454000000000001</c:v>
                </c:pt>
                <c:pt idx="7206">
                  <c:v>6.024</c:v>
                </c:pt>
                <c:pt idx="7207">
                  <c:v>3.2700999999999998</c:v>
                </c:pt>
                <c:pt idx="7208">
                  <c:v>0.90910000000000002</c:v>
                </c:pt>
                <c:pt idx="7209">
                  <c:v>0.74829999999999997</c:v>
                </c:pt>
                <c:pt idx="7210">
                  <c:v>0.86550000000000005</c:v>
                </c:pt>
                <c:pt idx="7211">
                  <c:v>9.0112000000000005</c:v>
                </c:pt>
                <c:pt idx="7212">
                  <c:v>20.404800000000002</c:v>
                </c:pt>
                <c:pt idx="7213">
                  <c:v>21.7822</c:v>
                </c:pt>
                <c:pt idx="7214">
                  <c:v>35.942900000000002</c:v>
                </c:pt>
                <c:pt idx="7215">
                  <c:v>1.0666</c:v>
                </c:pt>
                <c:pt idx="7216">
                  <c:v>15.1097</c:v>
                </c:pt>
                <c:pt idx="7217">
                  <c:v>3.6945000000000001</c:v>
                </c:pt>
                <c:pt idx="7218">
                  <c:v>0.78710000000000002</c:v>
                </c:pt>
                <c:pt idx="7219">
                  <c:v>1.5134000000000001</c:v>
                </c:pt>
                <c:pt idx="7220">
                  <c:v>15.147500000000001</c:v>
                </c:pt>
                <c:pt idx="7221">
                  <c:v>9.0996000000000006</c:v>
                </c:pt>
                <c:pt idx="7222">
                  <c:v>25.980599999999999</c:v>
                </c:pt>
                <c:pt idx="7223">
                  <c:v>0.78510000000000002</c:v>
                </c:pt>
                <c:pt idx="7224">
                  <c:v>1.1641999999999999</c:v>
                </c:pt>
                <c:pt idx="7225">
                  <c:v>0.88959999999999995</c:v>
                </c:pt>
                <c:pt idx="7226">
                  <c:v>0.81979999999999997</c:v>
                </c:pt>
                <c:pt idx="7227">
                  <c:v>0.78110000000000002</c:v>
                </c:pt>
                <c:pt idx="7228">
                  <c:v>0.82340000000000002</c:v>
                </c:pt>
                <c:pt idx="7229">
                  <c:v>0.79330000000000001</c:v>
                </c:pt>
                <c:pt idx="7230">
                  <c:v>0.85980000000000001</c:v>
                </c:pt>
                <c:pt idx="7231">
                  <c:v>1.2394000000000001</c:v>
                </c:pt>
                <c:pt idx="7232">
                  <c:v>0.80920000000000003</c:v>
                </c:pt>
                <c:pt idx="7233">
                  <c:v>0.79249999999999998</c:v>
                </c:pt>
                <c:pt idx="7234">
                  <c:v>1.4086000000000001</c:v>
                </c:pt>
                <c:pt idx="7235">
                  <c:v>2.1217999999999999</c:v>
                </c:pt>
                <c:pt idx="7236">
                  <c:v>0.83420000000000005</c:v>
                </c:pt>
                <c:pt idx="7237">
                  <c:v>0.96679999999999999</c:v>
                </c:pt>
                <c:pt idx="7238">
                  <c:v>14.575799999999999</c:v>
                </c:pt>
                <c:pt idx="7239">
                  <c:v>1.0036</c:v>
                </c:pt>
                <c:pt idx="7240">
                  <c:v>1.3464</c:v>
                </c:pt>
                <c:pt idx="7241">
                  <c:v>1.2468999999999999</c:v>
                </c:pt>
                <c:pt idx="7242">
                  <c:v>9.6786999999999992</c:v>
                </c:pt>
                <c:pt idx="7243">
                  <c:v>0.78480000000000005</c:v>
                </c:pt>
                <c:pt idx="7244">
                  <c:v>1.2374000000000001</c:v>
                </c:pt>
                <c:pt idx="7245">
                  <c:v>2.6787000000000001</c:v>
                </c:pt>
                <c:pt idx="7246">
                  <c:v>0.85589999999999999</c:v>
                </c:pt>
                <c:pt idx="7247">
                  <c:v>13.8652</c:v>
                </c:pt>
                <c:pt idx="7248">
                  <c:v>17.377500000000001</c:v>
                </c:pt>
                <c:pt idx="7249">
                  <c:v>18.262799999999999</c:v>
                </c:pt>
                <c:pt idx="7250">
                  <c:v>10.8667</c:v>
                </c:pt>
                <c:pt idx="7251">
                  <c:v>1.9097999999999999</c:v>
                </c:pt>
                <c:pt idx="7252">
                  <c:v>23.4984</c:v>
                </c:pt>
                <c:pt idx="7253">
                  <c:v>13.979699999999999</c:v>
                </c:pt>
                <c:pt idx="7254">
                  <c:v>22.3187</c:v>
                </c:pt>
                <c:pt idx="7255">
                  <c:v>22.265499999999999</c:v>
                </c:pt>
                <c:pt idx="7256">
                  <c:v>16.029399999999999</c:v>
                </c:pt>
                <c:pt idx="7257">
                  <c:v>6.0473999999999997</c:v>
                </c:pt>
                <c:pt idx="7258">
                  <c:v>0.91020000000000001</c:v>
                </c:pt>
                <c:pt idx="7259">
                  <c:v>0.79239999999999999</c:v>
                </c:pt>
                <c:pt idx="7260">
                  <c:v>2.0579000000000001</c:v>
                </c:pt>
                <c:pt idx="7261">
                  <c:v>0.93410000000000004</c:v>
                </c:pt>
                <c:pt idx="7262">
                  <c:v>0.82</c:v>
                </c:pt>
                <c:pt idx="7263">
                  <c:v>0.80279999999999996</c:v>
                </c:pt>
                <c:pt idx="7264">
                  <c:v>10.9338</c:v>
                </c:pt>
                <c:pt idx="7265">
                  <c:v>13.1828</c:v>
                </c:pt>
                <c:pt idx="7266">
                  <c:v>0.84950000000000003</c:v>
                </c:pt>
                <c:pt idx="7267">
                  <c:v>5.2039999999999997</c:v>
                </c:pt>
                <c:pt idx="7268">
                  <c:v>0.93669999999999998</c:v>
                </c:pt>
                <c:pt idx="7269">
                  <c:v>0.75980000000000003</c:v>
                </c:pt>
                <c:pt idx="7270">
                  <c:v>15.4155</c:v>
                </c:pt>
                <c:pt idx="7271">
                  <c:v>0.86799999999999999</c:v>
                </c:pt>
                <c:pt idx="7272">
                  <c:v>12.770200000000001</c:v>
                </c:pt>
                <c:pt idx="7273">
                  <c:v>0.77890000000000004</c:v>
                </c:pt>
                <c:pt idx="7274">
                  <c:v>0.83730000000000004</c:v>
                </c:pt>
                <c:pt idx="7275">
                  <c:v>1.0328999999999999</c:v>
                </c:pt>
                <c:pt idx="7276">
                  <c:v>0.77400000000000002</c:v>
                </c:pt>
                <c:pt idx="7277">
                  <c:v>0.74790000000000001</c:v>
                </c:pt>
                <c:pt idx="7278">
                  <c:v>5.2084000000000001</c:v>
                </c:pt>
                <c:pt idx="7279">
                  <c:v>9.2401</c:v>
                </c:pt>
                <c:pt idx="7280">
                  <c:v>9.4460999999999995</c:v>
                </c:pt>
                <c:pt idx="7281">
                  <c:v>9.4273000000000007</c:v>
                </c:pt>
                <c:pt idx="7282">
                  <c:v>4.4832000000000001</c:v>
                </c:pt>
                <c:pt idx="7283">
                  <c:v>0.89129999999999998</c:v>
                </c:pt>
                <c:pt idx="7284">
                  <c:v>1.3728</c:v>
                </c:pt>
                <c:pt idx="7285">
                  <c:v>0.83960000000000001</c:v>
                </c:pt>
                <c:pt idx="7286">
                  <c:v>0.85299999999999998</c:v>
                </c:pt>
                <c:pt idx="7287">
                  <c:v>5.6104000000000003</c:v>
                </c:pt>
                <c:pt idx="7288">
                  <c:v>8.9741</c:v>
                </c:pt>
                <c:pt idx="7289">
                  <c:v>8.9491999999999994</c:v>
                </c:pt>
                <c:pt idx="7290">
                  <c:v>26.063199999999998</c:v>
                </c:pt>
                <c:pt idx="7291">
                  <c:v>0.70779999999999998</c:v>
                </c:pt>
                <c:pt idx="7292">
                  <c:v>0.99099999999999999</c:v>
                </c:pt>
                <c:pt idx="7293">
                  <c:v>9.4306999999999999</c:v>
                </c:pt>
                <c:pt idx="7294">
                  <c:v>1.2771999999999999</c:v>
                </c:pt>
                <c:pt idx="7295">
                  <c:v>1.1335</c:v>
                </c:pt>
                <c:pt idx="7296">
                  <c:v>1.3011999999999999</c:v>
                </c:pt>
                <c:pt idx="7297">
                  <c:v>1.1334</c:v>
                </c:pt>
                <c:pt idx="7298">
                  <c:v>0.86509999999999998</c:v>
                </c:pt>
                <c:pt idx="7299">
                  <c:v>0.73680000000000001</c:v>
                </c:pt>
                <c:pt idx="7300">
                  <c:v>0.79620000000000002</c:v>
                </c:pt>
                <c:pt idx="7301">
                  <c:v>13.9261</c:v>
                </c:pt>
                <c:pt idx="7302">
                  <c:v>0.80689999999999995</c:v>
                </c:pt>
                <c:pt idx="7303">
                  <c:v>0.76429999999999998</c:v>
                </c:pt>
                <c:pt idx="7304">
                  <c:v>15.115399999999999</c:v>
                </c:pt>
                <c:pt idx="7305">
                  <c:v>0.89200000000000002</c:v>
                </c:pt>
                <c:pt idx="7306">
                  <c:v>1.6403000000000001</c:v>
                </c:pt>
                <c:pt idx="7307">
                  <c:v>0.71909999999999996</c:v>
                </c:pt>
                <c:pt idx="7308">
                  <c:v>1.3420000000000001</c:v>
                </c:pt>
                <c:pt idx="7309">
                  <c:v>0.77359999999999995</c:v>
                </c:pt>
                <c:pt idx="7310">
                  <c:v>0.95989999999999998</c:v>
                </c:pt>
                <c:pt idx="7311">
                  <c:v>9.0538000000000007</c:v>
                </c:pt>
                <c:pt idx="7312">
                  <c:v>9.1023999999999994</c:v>
                </c:pt>
                <c:pt idx="7313">
                  <c:v>6.4737999999999998</c:v>
                </c:pt>
                <c:pt idx="7314">
                  <c:v>0.97819999999999996</c:v>
                </c:pt>
                <c:pt idx="7315">
                  <c:v>0.90039999999999998</c:v>
                </c:pt>
                <c:pt idx="7316">
                  <c:v>1.0867</c:v>
                </c:pt>
                <c:pt idx="7317">
                  <c:v>1.0398000000000001</c:v>
                </c:pt>
                <c:pt idx="7318">
                  <c:v>7.9393000000000002</c:v>
                </c:pt>
                <c:pt idx="7319">
                  <c:v>0.7591</c:v>
                </c:pt>
                <c:pt idx="7320">
                  <c:v>0.85329999999999995</c:v>
                </c:pt>
                <c:pt idx="7321">
                  <c:v>2.2896999999999998</c:v>
                </c:pt>
                <c:pt idx="7322">
                  <c:v>8.9341000000000008</c:v>
                </c:pt>
                <c:pt idx="7323">
                  <c:v>16.337900000000001</c:v>
                </c:pt>
                <c:pt idx="7324">
                  <c:v>17.7334</c:v>
                </c:pt>
                <c:pt idx="7325">
                  <c:v>26.0487</c:v>
                </c:pt>
                <c:pt idx="7326">
                  <c:v>15.2728</c:v>
                </c:pt>
                <c:pt idx="7327">
                  <c:v>0.95960000000000001</c:v>
                </c:pt>
                <c:pt idx="7328">
                  <c:v>11.033799999999999</c:v>
                </c:pt>
                <c:pt idx="7329">
                  <c:v>12.605</c:v>
                </c:pt>
                <c:pt idx="7330">
                  <c:v>0.89429999999999998</c:v>
                </c:pt>
                <c:pt idx="7331">
                  <c:v>12.8644</c:v>
                </c:pt>
                <c:pt idx="7332">
                  <c:v>0.96330000000000005</c:v>
                </c:pt>
                <c:pt idx="7333">
                  <c:v>0.95150000000000001</c:v>
                </c:pt>
                <c:pt idx="7334">
                  <c:v>9.1857000000000006</c:v>
                </c:pt>
                <c:pt idx="7335">
                  <c:v>9.3691999999999993</c:v>
                </c:pt>
                <c:pt idx="7336">
                  <c:v>8.9649999999999999</c:v>
                </c:pt>
                <c:pt idx="7337">
                  <c:v>13.412599999999999</c:v>
                </c:pt>
                <c:pt idx="7338">
                  <c:v>0.75860000000000005</c:v>
                </c:pt>
                <c:pt idx="7339">
                  <c:v>0.82650000000000001</c:v>
                </c:pt>
                <c:pt idx="7340">
                  <c:v>0.85499999999999998</c:v>
                </c:pt>
                <c:pt idx="7341">
                  <c:v>0.7681</c:v>
                </c:pt>
                <c:pt idx="7342">
                  <c:v>0.98860000000000003</c:v>
                </c:pt>
                <c:pt idx="7343">
                  <c:v>0.76249999999999996</c:v>
                </c:pt>
                <c:pt idx="7344">
                  <c:v>17.0015</c:v>
                </c:pt>
                <c:pt idx="7345">
                  <c:v>1.0544</c:v>
                </c:pt>
                <c:pt idx="7346">
                  <c:v>1.0822000000000001</c:v>
                </c:pt>
                <c:pt idx="7347">
                  <c:v>0.91200000000000003</c:v>
                </c:pt>
                <c:pt idx="7348">
                  <c:v>1.0661</c:v>
                </c:pt>
                <c:pt idx="7349">
                  <c:v>0.86670000000000003</c:v>
                </c:pt>
                <c:pt idx="7350">
                  <c:v>0.87709999999999999</c:v>
                </c:pt>
                <c:pt idx="7351">
                  <c:v>0.85089999999999999</c:v>
                </c:pt>
                <c:pt idx="7352">
                  <c:v>0.84509999999999996</c:v>
                </c:pt>
                <c:pt idx="7353">
                  <c:v>0.75409999999999999</c:v>
                </c:pt>
                <c:pt idx="7354">
                  <c:v>12.1934</c:v>
                </c:pt>
                <c:pt idx="7355">
                  <c:v>1.0409999999999999</c:v>
                </c:pt>
                <c:pt idx="7356">
                  <c:v>8.9473000000000003</c:v>
                </c:pt>
                <c:pt idx="7357">
                  <c:v>8.8978000000000002</c:v>
                </c:pt>
                <c:pt idx="7358">
                  <c:v>14.587199999999999</c:v>
                </c:pt>
                <c:pt idx="7359">
                  <c:v>21.3</c:v>
                </c:pt>
                <c:pt idx="7360">
                  <c:v>1.4986999999999999</c:v>
                </c:pt>
                <c:pt idx="7361">
                  <c:v>9.0873000000000008</c:v>
                </c:pt>
                <c:pt idx="7362">
                  <c:v>9.9252000000000002</c:v>
                </c:pt>
                <c:pt idx="7363">
                  <c:v>15.4267</c:v>
                </c:pt>
                <c:pt idx="7364">
                  <c:v>16.393899999999999</c:v>
                </c:pt>
                <c:pt idx="7365">
                  <c:v>0.83430000000000004</c:v>
                </c:pt>
                <c:pt idx="7366">
                  <c:v>0.84530000000000005</c:v>
                </c:pt>
                <c:pt idx="7367">
                  <c:v>0.80620000000000003</c:v>
                </c:pt>
                <c:pt idx="7368">
                  <c:v>9.2584999999999997</c:v>
                </c:pt>
                <c:pt idx="7369">
                  <c:v>9.6166999999999998</c:v>
                </c:pt>
                <c:pt idx="7370">
                  <c:v>22.6403</c:v>
                </c:pt>
                <c:pt idx="7371">
                  <c:v>33.868000000000002</c:v>
                </c:pt>
                <c:pt idx="7372">
                  <c:v>0.98819999999999997</c:v>
                </c:pt>
                <c:pt idx="7373">
                  <c:v>7.4386999999999999</c:v>
                </c:pt>
                <c:pt idx="7374">
                  <c:v>9.5150000000000006</c:v>
                </c:pt>
                <c:pt idx="7375">
                  <c:v>14.767799999999999</c:v>
                </c:pt>
                <c:pt idx="7376">
                  <c:v>0.90310000000000001</c:v>
                </c:pt>
                <c:pt idx="7377">
                  <c:v>2.8138999999999998</c:v>
                </c:pt>
                <c:pt idx="7378">
                  <c:v>0.90849999999999997</c:v>
                </c:pt>
                <c:pt idx="7379">
                  <c:v>1.6516999999999999</c:v>
                </c:pt>
                <c:pt idx="7380">
                  <c:v>0.99980000000000002</c:v>
                </c:pt>
                <c:pt idx="7381">
                  <c:v>1.0267999999999999</c:v>
                </c:pt>
                <c:pt idx="7382">
                  <c:v>0.96560000000000001</c:v>
                </c:pt>
                <c:pt idx="7383">
                  <c:v>14.0199</c:v>
                </c:pt>
                <c:pt idx="7384">
                  <c:v>1.6089</c:v>
                </c:pt>
                <c:pt idx="7385">
                  <c:v>1.8295999999999999</c:v>
                </c:pt>
                <c:pt idx="7386">
                  <c:v>0.81359999999999999</c:v>
                </c:pt>
                <c:pt idx="7387">
                  <c:v>13.6617</c:v>
                </c:pt>
                <c:pt idx="7388">
                  <c:v>0.91410000000000002</c:v>
                </c:pt>
                <c:pt idx="7389">
                  <c:v>0.75460000000000005</c:v>
                </c:pt>
                <c:pt idx="7390">
                  <c:v>10.505100000000001</c:v>
                </c:pt>
                <c:pt idx="7391">
                  <c:v>9.1859999999999999</c:v>
                </c:pt>
                <c:pt idx="7392">
                  <c:v>13.123900000000001</c:v>
                </c:pt>
                <c:pt idx="7393">
                  <c:v>0.84870000000000001</c:v>
                </c:pt>
                <c:pt idx="7394">
                  <c:v>0.79710000000000003</c:v>
                </c:pt>
                <c:pt idx="7395">
                  <c:v>1.6711</c:v>
                </c:pt>
                <c:pt idx="7396">
                  <c:v>0.77929999999999999</c:v>
                </c:pt>
                <c:pt idx="7397">
                  <c:v>0.75419999999999998</c:v>
                </c:pt>
                <c:pt idx="7398">
                  <c:v>1.0382</c:v>
                </c:pt>
                <c:pt idx="7399">
                  <c:v>9.1638999999999999</c:v>
                </c:pt>
                <c:pt idx="7400">
                  <c:v>22.360600000000002</c:v>
                </c:pt>
                <c:pt idx="7401">
                  <c:v>8.7321000000000009</c:v>
                </c:pt>
                <c:pt idx="7402">
                  <c:v>6.9759000000000002</c:v>
                </c:pt>
                <c:pt idx="7403">
                  <c:v>16.793199999999999</c:v>
                </c:pt>
                <c:pt idx="7404">
                  <c:v>9.3894000000000002</c:v>
                </c:pt>
                <c:pt idx="7405">
                  <c:v>9.6842000000000006</c:v>
                </c:pt>
                <c:pt idx="7406">
                  <c:v>0.76649999999999996</c:v>
                </c:pt>
                <c:pt idx="7407">
                  <c:v>0.66620000000000001</c:v>
                </c:pt>
                <c:pt idx="7408">
                  <c:v>0.81569999999999998</c:v>
                </c:pt>
                <c:pt idx="7409">
                  <c:v>0.70209999999999995</c:v>
                </c:pt>
                <c:pt idx="7410">
                  <c:v>0.76470000000000005</c:v>
                </c:pt>
                <c:pt idx="7411">
                  <c:v>12.3782</c:v>
                </c:pt>
                <c:pt idx="7412">
                  <c:v>0.75729999999999997</c:v>
                </c:pt>
                <c:pt idx="7413">
                  <c:v>0.75490000000000002</c:v>
                </c:pt>
                <c:pt idx="7414">
                  <c:v>1.5963000000000001</c:v>
                </c:pt>
                <c:pt idx="7415">
                  <c:v>1.0234000000000001</c:v>
                </c:pt>
                <c:pt idx="7416">
                  <c:v>0.80430000000000001</c:v>
                </c:pt>
                <c:pt idx="7417">
                  <c:v>0.8115</c:v>
                </c:pt>
                <c:pt idx="7418">
                  <c:v>10.365</c:v>
                </c:pt>
                <c:pt idx="7419">
                  <c:v>17.575199999999999</c:v>
                </c:pt>
                <c:pt idx="7420">
                  <c:v>0.75960000000000005</c:v>
                </c:pt>
                <c:pt idx="7421">
                  <c:v>0.68579999999999997</c:v>
                </c:pt>
                <c:pt idx="7422">
                  <c:v>5.2557999999999998</c:v>
                </c:pt>
                <c:pt idx="7423">
                  <c:v>9.3656000000000006</c:v>
                </c:pt>
                <c:pt idx="7424">
                  <c:v>9.4369999999999994</c:v>
                </c:pt>
                <c:pt idx="7425">
                  <c:v>23.729900000000001</c:v>
                </c:pt>
                <c:pt idx="7426">
                  <c:v>6.2638999999999996</c:v>
                </c:pt>
                <c:pt idx="7427">
                  <c:v>1.1587000000000001</c:v>
                </c:pt>
                <c:pt idx="7428">
                  <c:v>0.81499999999999995</c:v>
                </c:pt>
                <c:pt idx="7429">
                  <c:v>0.8206</c:v>
                </c:pt>
                <c:pt idx="7430">
                  <c:v>0.87739999999999996</c:v>
                </c:pt>
                <c:pt idx="7431">
                  <c:v>0.83109999999999995</c:v>
                </c:pt>
                <c:pt idx="7432">
                  <c:v>0.92500000000000004</c:v>
                </c:pt>
                <c:pt idx="7433">
                  <c:v>0.77490000000000003</c:v>
                </c:pt>
                <c:pt idx="7434">
                  <c:v>0.91279999999999994</c:v>
                </c:pt>
                <c:pt idx="7435">
                  <c:v>4.5852000000000004</c:v>
                </c:pt>
                <c:pt idx="7436">
                  <c:v>3.4388000000000001</c:v>
                </c:pt>
                <c:pt idx="7437">
                  <c:v>15.605499999999999</c:v>
                </c:pt>
                <c:pt idx="7438">
                  <c:v>17.2638</c:v>
                </c:pt>
                <c:pt idx="7439">
                  <c:v>21.910699999999999</c:v>
                </c:pt>
                <c:pt idx="7440">
                  <c:v>0.8</c:v>
                </c:pt>
                <c:pt idx="7441">
                  <c:v>13.2226</c:v>
                </c:pt>
                <c:pt idx="7442">
                  <c:v>0.81669999999999998</c:v>
                </c:pt>
                <c:pt idx="7443">
                  <c:v>0.74139999999999995</c:v>
                </c:pt>
                <c:pt idx="7444">
                  <c:v>1.3697999999999999</c:v>
                </c:pt>
                <c:pt idx="7445">
                  <c:v>3.5482999999999998</c:v>
                </c:pt>
                <c:pt idx="7446">
                  <c:v>14.3766</c:v>
                </c:pt>
                <c:pt idx="7447">
                  <c:v>9.9368999999999996</c:v>
                </c:pt>
                <c:pt idx="7448">
                  <c:v>8.9771000000000001</c:v>
                </c:pt>
                <c:pt idx="7449">
                  <c:v>15.1655</c:v>
                </c:pt>
                <c:pt idx="7450">
                  <c:v>0.83879999999999999</c:v>
                </c:pt>
                <c:pt idx="7451">
                  <c:v>0.96509999999999996</c:v>
                </c:pt>
                <c:pt idx="7452">
                  <c:v>16.1004</c:v>
                </c:pt>
                <c:pt idx="7453">
                  <c:v>0.91239999999999999</c:v>
                </c:pt>
                <c:pt idx="7454">
                  <c:v>1.0278</c:v>
                </c:pt>
                <c:pt idx="7455">
                  <c:v>1.1228</c:v>
                </c:pt>
                <c:pt idx="7456">
                  <c:v>1.2835000000000001</c:v>
                </c:pt>
                <c:pt idx="7457">
                  <c:v>7.9077999999999999</c:v>
                </c:pt>
                <c:pt idx="7458">
                  <c:v>8.8690999999999995</c:v>
                </c:pt>
                <c:pt idx="7459">
                  <c:v>8.9187999999999992</c:v>
                </c:pt>
                <c:pt idx="7460">
                  <c:v>14.3947</c:v>
                </c:pt>
                <c:pt idx="7461">
                  <c:v>0.75480000000000003</c:v>
                </c:pt>
                <c:pt idx="7462">
                  <c:v>3.8113999999999999</c:v>
                </c:pt>
                <c:pt idx="7463">
                  <c:v>0.78820000000000001</c:v>
                </c:pt>
                <c:pt idx="7464">
                  <c:v>1.3335999999999999</c:v>
                </c:pt>
                <c:pt idx="7465">
                  <c:v>9.4238999999999997</c:v>
                </c:pt>
                <c:pt idx="7466">
                  <c:v>0.93969999999999998</c:v>
                </c:pt>
                <c:pt idx="7467">
                  <c:v>0.79179999999999995</c:v>
                </c:pt>
                <c:pt idx="7468">
                  <c:v>0.85909999999999997</c:v>
                </c:pt>
                <c:pt idx="7469">
                  <c:v>0.73309999999999997</c:v>
                </c:pt>
                <c:pt idx="7470">
                  <c:v>2.9468999999999999</c:v>
                </c:pt>
                <c:pt idx="7471">
                  <c:v>8.9497999999999998</c:v>
                </c:pt>
                <c:pt idx="7472">
                  <c:v>22.5871</c:v>
                </c:pt>
                <c:pt idx="7473">
                  <c:v>26.119700000000002</c:v>
                </c:pt>
                <c:pt idx="7474">
                  <c:v>9.1773000000000007</c:v>
                </c:pt>
                <c:pt idx="7475">
                  <c:v>17.5152</c:v>
                </c:pt>
                <c:pt idx="7476">
                  <c:v>12.1676</c:v>
                </c:pt>
                <c:pt idx="7477">
                  <c:v>26.613299999999999</c:v>
                </c:pt>
                <c:pt idx="7478">
                  <c:v>0.8417</c:v>
                </c:pt>
                <c:pt idx="7479">
                  <c:v>0.85329999999999995</c:v>
                </c:pt>
                <c:pt idx="7480">
                  <c:v>1.0858000000000001</c:v>
                </c:pt>
                <c:pt idx="7481">
                  <c:v>0.91239999999999999</c:v>
                </c:pt>
                <c:pt idx="7482">
                  <c:v>1.2539</c:v>
                </c:pt>
                <c:pt idx="7483">
                  <c:v>1.0399</c:v>
                </c:pt>
                <c:pt idx="7484">
                  <c:v>13.9594</c:v>
                </c:pt>
                <c:pt idx="7485">
                  <c:v>0.91900000000000004</c:v>
                </c:pt>
                <c:pt idx="7486">
                  <c:v>4.4093999999999998</c:v>
                </c:pt>
                <c:pt idx="7487">
                  <c:v>9.4771000000000001</c:v>
                </c:pt>
                <c:pt idx="7488">
                  <c:v>9.0888000000000009</c:v>
                </c:pt>
                <c:pt idx="7489">
                  <c:v>0.84199999999999997</c:v>
                </c:pt>
                <c:pt idx="7490">
                  <c:v>0.77549999999999997</c:v>
                </c:pt>
                <c:pt idx="7491">
                  <c:v>0.70450000000000002</c:v>
                </c:pt>
                <c:pt idx="7492">
                  <c:v>22.7362</c:v>
                </c:pt>
                <c:pt idx="7493">
                  <c:v>8.9505999999999997</c:v>
                </c:pt>
                <c:pt idx="7494">
                  <c:v>17.407699999999998</c:v>
                </c:pt>
                <c:pt idx="7495">
                  <c:v>1.0698000000000001</c:v>
                </c:pt>
                <c:pt idx="7496">
                  <c:v>1.1027</c:v>
                </c:pt>
                <c:pt idx="7497">
                  <c:v>3.3719000000000001</c:v>
                </c:pt>
                <c:pt idx="7498">
                  <c:v>0.95709999999999995</c:v>
                </c:pt>
                <c:pt idx="7499">
                  <c:v>0.88939999999999997</c:v>
                </c:pt>
                <c:pt idx="7500">
                  <c:v>0.98440000000000005</c:v>
                </c:pt>
                <c:pt idx="7501">
                  <c:v>14.563599999999999</c:v>
                </c:pt>
                <c:pt idx="7502">
                  <c:v>10.502000000000001</c:v>
                </c:pt>
                <c:pt idx="7503">
                  <c:v>3.9561999999999999</c:v>
                </c:pt>
                <c:pt idx="7504">
                  <c:v>11.2163</c:v>
                </c:pt>
                <c:pt idx="7505">
                  <c:v>21.821300000000001</c:v>
                </c:pt>
                <c:pt idx="7506">
                  <c:v>9.1632999999999996</c:v>
                </c:pt>
                <c:pt idx="7507">
                  <c:v>14.6883</c:v>
                </c:pt>
                <c:pt idx="7508">
                  <c:v>0.84460000000000002</c:v>
                </c:pt>
                <c:pt idx="7509">
                  <c:v>0.80820000000000003</c:v>
                </c:pt>
                <c:pt idx="7510">
                  <c:v>0.79249999999999998</c:v>
                </c:pt>
                <c:pt idx="7511">
                  <c:v>0.8528</c:v>
                </c:pt>
                <c:pt idx="7512">
                  <c:v>1.0343</c:v>
                </c:pt>
                <c:pt idx="7513">
                  <c:v>0.71750000000000003</c:v>
                </c:pt>
                <c:pt idx="7514">
                  <c:v>9.1987000000000005</c:v>
                </c:pt>
                <c:pt idx="7515">
                  <c:v>11.0557</c:v>
                </c:pt>
                <c:pt idx="7516">
                  <c:v>4.8550000000000004</c:v>
                </c:pt>
                <c:pt idx="7517">
                  <c:v>0.85919999999999996</c:v>
                </c:pt>
                <c:pt idx="7518">
                  <c:v>0.98429999999999995</c:v>
                </c:pt>
                <c:pt idx="7519">
                  <c:v>0.88160000000000005</c:v>
                </c:pt>
                <c:pt idx="7520">
                  <c:v>1.0366</c:v>
                </c:pt>
                <c:pt idx="7521">
                  <c:v>0.82620000000000005</c:v>
                </c:pt>
                <c:pt idx="7522">
                  <c:v>0.87139999999999995</c:v>
                </c:pt>
                <c:pt idx="7523">
                  <c:v>13.4046</c:v>
                </c:pt>
                <c:pt idx="7524">
                  <c:v>1.054</c:v>
                </c:pt>
                <c:pt idx="7525">
                  <c:v>9.0593000000000004</c:v>
                </c:pt>
                <c:pt idx="7526">
                  <c:v>14.600899999999999</c:v>
                </c:pt>
                <c:pt idx="7527">
                  <c:v>9.4968000000000004</c:v>
                </c:pt>
                <c:pt idx="7528">
                  <c:v>0.7671</c:v>
                </c:pt>
                <c:pt idx="7529">
                  <c:v>0.81459999999999999</c:v>
                </c:pt>
                <c:pt idx="7530">
                  <c:v>1.0007999999999999</c:v>
                </c:pt>
                <c:pt idx="7531">
                  <c:v>1.2761</c:v>
                </c:pt>
                <c:pt idx="7532">
                  <c:v>1.0597000000000001</c:v>
                </c:pt>
                <c:pt idx="7533">
                  <c:v>15.351100000000001</c:v>
                </c:pt>
                <c:pt idx="7534">
                  <c:v>1.0781000000000001</c:v>
                </c:pt>
                <c:pt idx="7535">
                  <c:v>0.99299999999999999</c:v>
                </c:pt>
                <c:pt idx="7536">
                  <c:v>13.2057</c:v>
                </c:pt>
                <c:pt idx="7537">
                  <c:v>1.1364000000000001</c:v>
                </c:pt>
                <c:pt idx="7538">
                  <c:v>9.4268000000000001</c:v>
                </c:pt>
                <c:pt idx="7539">
                  <c:v>18.4206</c:v>
                </c:pt>
                <c:pt idx="7540">
                  <c:v>30.043600000000001</c:v>
                </c:pt>
                <c:pt idx="7541">
                  <c:v>30.8596</c:v>
                </c:pt>
                <c:pt idx="7542">
                  <c:v>14.0603</c:v>
                </c:pt>
                <c:pt idx="7543">
                  <c:v>0.86</c:v>
                </c:pt>
                <c:pt idx="7544">
                  <c:v>0.89700000000000002</c:v>
                </c:pt>
                <c:pt idx="7545">
                  <c:v>0.94489999999999996</c:v>
                </c:pt>
                <c:pt idx="7546">
                  <c:v>9.1213999999999995</c:v>
                </c:pt>
                <c:pt idx="7547">
                  <c:v>6.1070000000000002</c:v>
                </c:pt>
                <c:pt idx="7548">
                  <c:v>0.85909999999999997</c:v>
                </c:pt>
                <c:pt idx="7549">
                  <c:v>0.9173</c:v>
                </c:pt>
                <c:pt idx="7550">
                  <c:v>1.0753999999999999</c:v>
                </c:pt>
                <c:pt idx="7551">
                  <c:v>0.80120000000000002</c:v>
                </c:pt>
                <c:pt idx="7552">
                  <c:v>9.1075999999999997</c:v>
                </c:pt>
                <c:pt idx="7553">
                  <c:v>9.1986000000000008</c:v>
                </c:pt>
                <c:pt idx="7554">
                  <c:v>34.0655</c:v>
                </c:pt>
                <c:pt idx="7555">
                  <c:v>9.2615999999999996</c:v>
                </c:pt>
                <c:pt idx="7556">
                  <c:v>10.755800000000001</c:v>
                </c:pt>
                <c:pt idx="7557">
                  <c:v>0.7792</c:v>
                </c:pt>
                <c:pt idx="7558">
                  <c:v>1.0225</c:v>
                </c:pt>
                <c:pt idx="7559">
                  <c:v>0.86670000000000003</c:v>
                </c:pt>
                <c:pt idx="7560">
                  <c:v>0.72629999999999995</c:v>
                </c:pt>
                <c:pt idx="7561">
                  <c:v>0.80400000000000005</c:v>
                </c:pt>
                <c:pt idx="7562">
                  <c:v>0.86899999999999999</c:v>
                </c:pt>
                <c:pt idx="7563">
                  <c:v>0.96230000000000004</c:v>
                </c:pt>
                <c:pt idx="7564">
                  <c:v>3.0667</c:v>
                </c:pt>
                <c:pt idx="7565">
                  <c:v>9.0517000000000003</c:v>
                </c:pt>
                <c:pt idx="7566">
                  <c:v>21.654199999999999</c:v>
                </c:pt>
                <c:pt idx="7567">
                  <c:v>3.3260999999999998</c:v>
                </c:pt>
                <c:pt idx="7568">
                  <c:v>0.86599999999999999</c:v>
                </c:pt>
                <c:pt idx="7569">
                  <c:v>0.84870000000000001</c:v>
                </c:pt>
                <c:pt idx="7570">
                  <c:v>0.86419999999999997</c:v>
                </c:pt>
                <c:pt idx="7571">
                  <c:v>0.82589999999999997</c:v>
                </c:pt>
                <c:pt idx="7572">
                  <c:v>9.2068999999999992</c:v>
                </c:pt>
                <c:pt idx="7573">
                  <c:v>22.256399999999999</c:v>
                </c:pt>
                <c:pt idx="7574">
                  <c:v>18.812999999999999</c:v>
                </c:pt>
                <c:pt idx="7575">
                  <c:v>18.054300000000001</c:v>
                </c:pt>
                <c:pt idx="7576">
                  <c:v>0.94330000000000003</c:v>
                </c:pt>
                <c:pt idx="7577">
                  <c:v>14.345700000000001</c:v>
                </c:pt>
                <c:pt idx="7578">
                  <c:v>1.0284</c:v>
                </c:pt>
                <c:pt idx="7579">
                  <c:v>3.3656000000000001</c:v>
                </c:pt>
                <c:pt idx="7580">
                  <c:v>0.85129999999999995</c:v>
                </c:pt>
                <c:pt idx="7581">
                  <c:v>0.85089999999999999</c:v>
                </c:pt>
                <c:pt idx="7582">
                  <c:v>5.7313999999999998</c:v>
                </c:pt>
                <c:pt idx="7583">
                  <c:v>4.1532999999999998</c:v>
                </c:pt>
                <c:pt idx="7584">
                  <c:v>0.94069999999999998</c:v>
                </c:pt>
                <c:pt idx="7585">
                  <c:v>3.6295000000000002</c:v>
                </c:pt>
                <c:pt idx="7586">
                  <c:v>0.9022</c:v>
                </c:pt>
                <c:pt idx="7587">
                  <c:v>5.9040999999999997</c:v>
                </c:pt>
                <c:pt idx="7588">
                  <c:v>12.074400000000001</c:v>
                </c:pt>
                <c:pt idx="7589">
                  <c:v>0.78200000000000003</c:v>
                </c:pt>
                <c:pt idx="7590">
                  <c:v>0.80569999999999997</c:v>
                </c:pt>
                <c:pt idx="7591">
                  <c:v>9.2851999999999997</c:v>
                </c:pt>
                <c:pt idx="7592">
                  <c:v>9.0294000000000008</c:v>
                </c:pt>
                <c:pt idx="7593">
                  <c:v>10.149100000000001</c:v>
                </c:pt>
                <c:pt idx="7594">
                  <c:v>14.365</c:v>
                </c:pt>
                <c:pt idx="7595">
                  <c:v>0.87129999999999996</c:v>
                </c:pt>
                <c:pt idx="7596">
                  <c:v>2.6149</c:v>
                </c:pt>
                <c:pt idx="7597">
                  <c:v>0.94879999999999998</c:v>
                </c:pt>
                <c:pt idx="7598">
                  <c:v>2.1114999999999999</c:v>
                </c:pt>
                <c:pt idx="7599">
                  <c:v>0.77139999999999997</c:v>
                </c:pt>
                <c:pt idx="7600">
                  <c:v>13.3954</c:v>
                </c:pt>
                <c:pt idx="7601">
                  <c:v>0.84450000000000003</c:v>
                </c:pt>
                <c:pt idx="7602">
                  <c:v>16.3142</c:v>
                </c:pt>
                <c:pt idx="7603">
                  <c:v>2.9083000000000001</c:v>
                </c:pt>
                <c:pt idx="7604">
                  <c:v>15.0313</c:v>
                </c:pt>
                <c:pt idx="7605">
                  <c:v>15.305899999999999</c:v>
                </c:pt>
                <c:pt idx="7606">
                  <c:v>25.459099999999999</c:v>
                </c:pt>
                <c:pt idx="7607">
                  <c:v>30.4894</c:v>
                </c:pt>
                <c:pt idx="7608">
                  <c:v>16.8354</c:v>
                </c:pt>
                <c:pt idx="7609">
                  <c:v>10.483499999999999</c:v>
                </c:pt>
                <c:pt idx="7610">
                  <c:v>0.83430000000000004</c:v>
                </c:pt>
                <c:pt idx="7611">
                  <c:v>0.73440000000000005</c:v>
                </c:pt>
                <c:pt idx="7612">
                  <c:v>0.93120000000000003</c:v>
                </c:pt>
                <c:pt idx="7613">
                  <c:v>23.360199999999999</c:v>
                </c:pt>
                <c:pt idx="7614">
                  <c:v>3.8654000000000002</c:v>
                </c:pt>
                <c:pt idx="7615">
                  <c:v>0.8004</c:v>
                </c:pt>
                <c:pt idx="7616">
                  <c:v>1.0337000000000001</c:v>
                </c:pt>
                <c:pt idx="7617">
                  <c:v>0.88829999999999998</c:v>
                </c:pt>
                <c:pt idx="7618">
                  <c:v>0.81179999999999997</c:v>
                </c:pt>
                <c:pt idx="7619">
                  <c:v>5.0068000000000001</c:v>
                </c:pt>
                <c:pt idx="7620">
                  <c:v>10.5822</c:v>
                </c:pt>
                <c:pt idx="7621">
                  <c:v>17.8551</c:v>
                </c:pt>
                <c:pt idx="7622">
                  <c:v>9.6376000000000008</c:v>
                </c:pt>
                <c:pt idx="7623">
                  <c:v>3.6177000000000001</c:v>
                </c:pt>
                <c:pt idx="7624">
                  <c:v>0.85</c:v>
                </c:pt>
                <c:pt idx="7625">
                  <c:v>0.81140000000000001</c:v>
                </c:pt>
                <c:pt idx="7626">
                  <c:v>5.9907000000000004</c:v>
                </c:pt>
                <c:pt idx="7627">
                  <c:v>0.755</c:v>
                </c:pt>
                <c:pt idx="7628">
                  <c:v>11.4</c:v>
                </c:pt>
                <c:pt idx="7629">
                  <c:v>10.8774</c:v>
                </c:pt>
                <c:pt idx="7630">
                  <c:v>0.82509999999999994</c:v>
                </c:pt>
                <c:pt idx="7631">
                  <c:v>0.90849999999999997</c:v>
                </c:pt>
                <c:pt idx="7632">
                  <c:v>0.84219999999999995</c:v>
                </c:pt>
                <c:pt idx="7633">
                  <c:v>0.81540000000000001</c:v>
                </c:pt>
                <c:pt idx="7634">
                  <c:v>14.313000000000001</c:v>
                </c:pt>
                <c:pt idx="7635">
                  <c:v>0.97260000000000002</c:v>
                </c:pt>
                <c:pt idx="7636">
                  <c:v>0.87760000000000005</c:v>
                </c:pt>
                <c:pt idx="7637">
                  <c:v>9.1868999999999996</c:v>
                </c:pt>
                <c:pt idx="7638">
                  <c:v>23.008400000000002</c:v>
                </c:pt>
                <c:pt idx="7639">
                  <c:v>17.869900000000001</c:v>
                </c:pt>
                <c:pt idx="7640">
                  <c:v>25.627700000000001</c:v>
                </c:pt>
                <c:pt idx="7641">
                  <c:v>26.102499999999999</c:v>
                </c:pt>
                <c:pt idx="7642">
                  <c:v>11.297800000000001</c:v>
                </c:pt>
                <c:pt idx="7643">
                  <c:v>0.79400000000000004</c:v>
                </c:pt>
                <c:pt idx="7644">
                  <c:v>4.5182000000000002</c:v>
                </c:pt>
                <c:pt idx="7645">
                  <c:v>15.5985</c:v>
                </c:pt>
                <c:pt idx="7646">
                  <c:v>2.9275000000000002</c:v>
                </c:pt>
                <c:pt idx="7647">
                  <c:v>0.78090000000000004</c:v>
                </c:pt>
                <c:pt idx="7648">
                  <c:v>0.85780000000000001</c:v>
                </c:pt>
                <c:pt idx="7649">
                  <c:v>0.91790000000000005</c:v>
                </c:pt>
                <c:pt idx="7650">
                  <c:v>1.0128999999999999</c:v>
                </c:pt>
                <c:pt idx="7651">
                  <c:v>2.8553999999999999</c:v>
                </c:pt>
                <c:pt idx="7652">
                  <c:v>10.3368</c:v>
                </c:pt>
                <c:pt idx="7653">
                  <c:v>34.597099999999998</c:v>
                </c:pt>
                <c:pt idx="7654">
                  <c:v>5.7007000000000003</c:v>
                </c:pt>
                <c:pt idx="7655">
                  <c:v>0.82110000000000005</c:v>
                </c:pt>
                <c:pt idx="7656">
                  <c:v>0.96240000000000003</c:v>
                </c:pt>
                <c:pt idx="7657">
                  <c:v>5.2605000000000004</c:v>
                </c:pt>
                <c:pt idx="7658">
                  <c:v>13.304600000000001</c:v>
                </c:pt>
                <c:pt idx="7659">
                  <c:v>8.8707999999999991</c:v>
                </c:pt>
                <c:pt idx="7660">
                  <c:v>0.80130000000000001</c:v>
                </c:pt>
                <c:pt idx="7661">
                  <c:v>2.6265999999999998</c:v>
                </c:pt>
                <c:pt idx="7662">
                  <c:v>1.0449999999999999</c:v>
                </c:pt>
                <c:pt idx="7663">
                  <c:v>1.4888999999999999</c:v>
                </c:pt>
                <c:pt idx="7664">
                  <c:v>15.2028</c:v>
                </c:pt>
                <c:pt idx="7665">
                  <c:v>1.3358000000000001</c:v>
                </c:pt>
                <c:pt idx="7666">
                  <c:v>0.89549999999999996</c:v>
                </c:pt>
                <c:pt idx="7667">
                  <c:v>6.5309999999999997</c:v>
                </c:pt>
                <c:pt idx="7668">
                  <c:v>12.7826</c:v>
                </c:pt>
                <c:pt idx="7669">
                  <c:v>0.82140000000000002</c:v>
                </c:pt>
                <c:pt idx="7670">
                  <c:v>4.8030999999999997</c:v>
                </c:pt>
                <c:pt idx="7671">
                  <c:v>1.0489999999999999</c:v>
                </c:pt>
                <c:pt idx="7672">
                  <c:v>0.78369999999999995</c:v>
                </c:pt>
                <c:pt idx="7673">
                  <c:v>9.3514999999999997</c:v>
                </c:pt>
                <c:pt idx="7674">
                  <c:v>10.422000000000001</c:v>
                </c:pt>
                <c:pt idx="7675">
                  <c:v>17.988800000000001</c:v>
                </c:pt>
                <c:pt idx="7676">
                  <c:v>34.901800000000001</c:v>
                </c:pt>
                <c:pt idx="7677">
                  <c:v>1.7593000000000001</c:v>
                </c:pt>
                <c:pt idx="7678">
                  <c:v>0.85099999999999998</c:v>
                </c:pt>
                <c:pt idx="7679">
                  <c:v>0.79930000000000001</c:v>
                </c:pt>
                <c:pt idx="7680">
                  <c:v>1.0194000000000001</c:v>
                </c:pt>
                <c:pt idx="7681">
                  <c:v>0.95620000000000005</c:v>
                </c:pt>
                <c:pt idx="7682">
                  <c:v>1.1468</c:v>
                </c:pt>
                <c:pt idx="7683">
                  <c:v>0.86770000000000003</c:v>
                </c:pt>
                <c:pt idx="7684">
                  <c:v>1.0689</c:v>
                </c:pt>
                <c:pt idx="7685">
                  <c:v>0.91500000000000004</c:v>
                </c:pt>
                <c:pt idx="7686">
                  <c:v>0.82830000000000004</c:v>
                </c:pt>
                <c:pt idx="7687">
                  <c:v>3.4095</c:v>
                </c:pt>
                <c:pt idx="7688">
                  <c:v>0.79169999999999996</c:v>
                </c:pt>
                <c:pt idx="7689">
                  <c:v>0.70809999999999995</c:v>
                </c:pt>
                <c:pt idx="7690">
                  <c:v>0.89139999999999997</c:v>
                </c:pt>
                <c:pt idx="7691">
                  <c:v>0.87560000000000004</c:v>
                </c:pt>
                <c:pt idx="7692">
                  <c:v>2.2414999999999998</c:v>
                </c:pt>
                <c:pt idx="7693">
                  <c:v>28.657299999999999</c:v>
                </c:pt>
                <c:pt idx="7694">
                  <c:v>18.8901</c:v>
                </c:pt>
                <c:pt idx="7695">
                  <c:v>19.394100000000002</c:v>
                </c:pt>
                <c:pt idx="7696">
                  <c:v>17.791</c:v>
                </c:pt>
                <c:pt idx="7697">
                  <c:v>8.9687000000000001</c:v>
                </c:pt>
                <c:pt idx="7698">
                  <c:v>13.118399999999999</c:v>
                </c:pt>
                <c:pt idx="7699">
                  <c:v>1.4145000000000001</c:v>
                </c:pt>
                <c:pt idx="7700">
                  <c:v>0.90459999999999996</c:v>
                </c:pt>
                <c:pt idx="7701">
                  <c:v>0.80059999999999998</c:v>
                </c:pt>
                <c:pt idx="7702">
                  <c:v>0.94210000000000005</c:v>
                </c:pt>
                <c:pt idx="7703">
                  <c:v>11.4611</c:v>
                </c:pt>
                <c:pt idx="7704">
                  <c:v>0.999</c:v>
                </c:pt>
                <c:pt idx="7705">
                  <c:v>1.9710000000000001</c:v>
                </c:pt>
                <c:pt idx="7706">
                  <c:v>0.81479999999999997</c:v>
                </c:pt>
                <c:pt idx="7707">
                  <c:v>9.0208999999999993</c:v>
                </c:pt>
                <c:pt idx="7708">
                  <c:v>22.722100000000001</c:v>
                </c:pt>
                <c:pt idx="7709">
                  <c:v>21.337499999999999</c:v>
                </c:pt>
                <c:pt idx="7710">
                  <c:v>12.502700000000001</c:v>
                </c:pt>
                <c:pt idx="7711">
                  <c:v>0.71509999999999996</c:v>
                </c:pt>
                <c:pt idx="7712">
                  <c:v>1.0466</c:v>
                </c:pt>
                <c:pt idx="7713">
                  <c:v>0.79010000000000002</c:v>
                </c:pt>
                <c:pt idx="7714">
                  <c:v>3.7248999999999999</c:v>
                </c:pt>
                <c:pt idx="7715">
                  <c:v>8.4186999999999994</c:v>
                </c:pt>
                <c:pt idx="7716">
                  <c:v>9.2944999999999993</c:v>
                </c:pt>
                <c:pt idx="7717">
                  <c:v>9.1028000000000002</c:v>
                </c:pt>
                <c:pt idx="7718">
                  <c:v>13.015000000000001</c:v>
                </c:pt>
                <c:pt idx="7719">
                  <c:v>1.1519999999999999</c:v>
                </c:pt>
                <c:pt idx="7720">
                  <c:v>1.0759000000000001</c:v>
                </c:pt>
                <c:pt idx="7721">
                  <c:v>1.0764</c:v>
                </c:pt>
                <c:pt idx="7722">
                  <c:v>0.88</c:v>
                </c:pt>
                <c:pt idx="7723">
                  <c:v>0.75329999999999997</c:v>
                </c:pt>
                <c:pt idx="7724">
                  <c:v>0.82650000000000001</c:v>
                </c:pt>
                <c:pt idx="7725">
                  <c:v>15.0442</c:v>
                </c:pt>
                <c:pt idx="7726">
                  <c:v>0.88749999999999996</c:v>
                </c:pt>
                <c:pt idx="7727">
                  <c:v>0.82820000000000005</c:v>
                </c:pt>
                <c:pt idx="7728">
                  <c:v>19.473600000000001</c:v>
                </c:pt>
                <c:pt idx="7729">
                  <c:v>9.0532000000000004</c:v>
                </c:pt>
                <c:pt idx="7730">
                  <c:v>8.9581999999999997</c:v>
                </c:pt>
                <c:pt idx="7731">
                  <c:v>14.5397</c:v>
                </c:pt>
                <c:pt idx="7732">
                  <c:v>0.86250000000000004</c:v>
                </c:pt>
                <c:pt idx="7733">
                  <c:v>9.5056999999999992</c:v>
                </c:pt>
                <c:pt idx="7734">
                  <c:v>0.97470000000000001</c:v>
                </c:pt>
                <c:pt idx="7735">
                  <c:v>1.1841999999999999</c:v>
                </c:pt>
                <c:pt idx="7736">
                  <c:v>0.99050000000000005</c:v>
                </c:pt>
                <c:pt idx="7737">
                  <c:v>0.93300000000000005</c:v>
                </c:pt>
                <c:pt idx="7738">
                  <c:v>0.89910000000000001</c:v>
                </c:pt>
                <c:pt idx="7739">
                  <c:v>9.3139000000000003</c:v>
                </c:pt>
                <c:pt idx="7740">
                  <c:v>20.9483</c:v>
                </c:pt>
                <c:pt idx="7741">
                  <c:v>38.200400000000002</c:v>
                </c:pt>
                <c:pt idx="7742">
                  <c:v>35.192300000000003</c:v>
                </c:pt>
                <c:pt idx="7743">
                  <c:v>8.9961000000000002</c:v>
                </c:pt>
                <c:pt idx="7744">
                  <c:v>15.101699999999999</c:v>
                </c:pt>
                <c:pt idx="7745">
                  <c:v>13.89</c:v>
                </c:pt>
                <c:pt idx="7746">
                  <c:v>1.0125</c:v>
                </c:pt>
                <c:pt idx="7747">
                  <c:v>9.1397999999999993</c:v>
                </c:pt>
                <c:pt idx="7748">
                  <c:v>37.775100000000002</c:v>
                </c:pt>
                <c:pt idx="7749">
                  <c:v>3.1261000000000001</c:v>
                </c:pt>
                <c:pt idx="7750">
                  <c:v>0.86850000000000005</c:v>
                </c:pt>
                <c:pt idx="7751">
                  <c:v>0.92859999999999998</c:v>
                </c:pt>
                <c:pt idx="7752">
                  <c:v>1.0024</c:v>
                </c:pt>
                <c:pt idx="7753">
                  <c:v>1.0327999999999999</c:v>
                </c:pt>
                <c:pt idx="7754">
                  <c:v>8.9931999999999999</c:v>
                </c:pt>
                <c:pt idx="7755">
                  <c:v>9.1027000000000005</c:v>
                </c:pt>
                <c:pt idx="7756">
                  <c:v>17.7483</c:v>
                </c:pt>
                <c:pt idx="7757">
                  <c:v>11.1409</c:v>
                </c:pt>
                <c:pt idx="7758">
                  <c:v>19.206700000000001</c:v>
                </c:pt>
                <c:pt idx="7759">
                  <c:v>0.80640000000000001</c:v>
                </c:pt>
                <c:pt idx="7760">
                  <c:v>0.82899999999999996</c:v>
                </c:pt>
                <c:pt idx="7761">
                  <c:v>0.7349</c:v>
                </c:pt>
                <c:pt idx="7762">
                  <c:v>3.1063000000000001</c:v>
                </c:pt>
                <c:pt idx="7763">
                  <c:v>23.27</c:v>
                </c:pt>
                <c:pt idx="7764">
                  <c:v>9.3641000000000005</c:v>
                </c:pt>
                <c:pt idx="7765">
                  <c:v>9.2624999999999993</c:v>
                </c:pt>
                <c:pt idx="7766">
                  <c:v>9.7771000000000008</c:v>
                </c:pt>
                <c:pt idx="7767">
                  <c:v>9.7745999999999995</c:v>
                </c:pt>
                <c:pt idx="7768">
                  <c:v>0.98240000000000005</c:v>
                </c:pt>
                <c:pt idx="7769">
                  <c:v>0.85370000000000001</c:v>
                </c:pt>
                <c:pt idx="7770">
                  <c:v>1.1377999999999999</c:v>
                </c:pt>
                <c:pt idx="7771">
                  <c:v>0.91210000000000002</c:v>
                </c:pt>
                <c:pt idx="7772">
                  <c:v>0.80089999999999995</c:v>
                </c:pt>
                <c:pt idx="7773">
                  <c:v>12.3972</c:v>
                </c:pt>
                <c:pt idx="7774">
                  <c:v>9.1395999999999997</c:v>
                </c:pt>
                <c:pt idx="7775">
                  <c:v>28.134699999999999</c:v>
                </c:pt>
                <c:pt idx="7776">
                  <c:v>17.4087</c:v>
                </c:pt>
                <c:pt idx="7777">
                  <c:v>23.233599999999999</c:v>
                </c:pt>
                <c:pt idx="7778">
                  <c:v>1.9467000000000001</c:v>
                </c:pt>
                <c:pt idx="7779">
                  <c:v>0.89019999999999999</c:v>
                </c:pt>
                <c:pt idx="7780">
                  <c:v>16.110800000000001</c:v>
                </c:pt>
                <c:pt idx="7781">
                  <c:v>0.8669</c:v>
                </c:pt>
                <c:pt idx="7782">
                  <c:v>1.0168999999999999</c:v>
                </c:pt>
                <c:pt idx="7783">
                  <c:v>0.93010000000000004</c:v>
                </c:pt>
                <c:pt idx="7784">
                  <c:v>1.073</c:v>
                </c:pt>
                <c:pt idx="7785">
                  <c:v>0.94789999999999996</c:v>
                </c:pt>
                <c:pt idx="7786">
                  <c:v>2.4339</c:v>
                </c:pt>
                <c:pt idx="7787">
                  <c:v>6.468</c:v>
                </c:pt>
                <c:pt idx="7788">
                  <c:v>0.77090000000000003</c:v>
                </c:pt>
                <c:pt idx="7789">
                  <c:v>9.3726000000000003</c:v>
                </c:pt>
                <c:pt idx="7790">
                  <c:v>21.726400000000002</c:v>
                </c:pt>
                <c:pt idx="7791">
                  <c:v>0.72660000000000002</c:v>
                </c:pt>
                <c:pt idx="7792">
                  <c:v>4.0416999999999996</c:v>
                </c:pt>
                <c:pt idx="7793">
                  <c:v>9.3821999999999992</c:v>
                </c:pt>
                <c:pt idx="7794">
                  <c:v>9.1701999999999995</c:v>
                </c:pt>
                <c:pt idx="7795">
                  <c:v>1.1373</c:v>
                </c:pt>
                <c:pt idx="7796">
                  <c:v>1.2161</c:v>
                </c:pt>
                <c:pt idx="7797">
                  <c:v>0.87309999999999999</c:v>
                </c:pt>
                <c:pt idx="7798">
                  <c:v>9.3368000000000002</c:v>
                </c:pt>
                <c:pt idx="7799">
                  <c:v>9.0737000000000005</c:v>
                </c:pt>
                <c:pt idx="7800">
                  <c:v>14.5564</c:v>
                </c:pt>
                <c:pt idx="7801">
                  <c:v>0.83750000000000002</c:v>
                </c:pt>
                <c:pt idx="7802">
                  <c:v>6.6760000000000002</c:v>
                </c:pt>
                <c:pt idx="7803">
                  <c:v>11.100099999999999</c:v>
                </c:pt>
                <c:pt idx="7804">
                  <c:v>0.98050000000000004</c:v>
                </c:pt>
                <c:pt idx="7805">
                  <c:v>0.73219999999999996</c:v>
                </c:pt>
                <c:pt idx="7806">
                  <c:v>0.76529999999999998</c:v>
                </c:pt>
                <c:pt idx="7807">
                  <c:v>17.387699999999999</c:v>
                </c:pt>
                <c:pt idx="7808">
                  <c:v>3.9397000000000002</c:v>
                </c:pt>
                <c:pt idx="7809">
                  <c:v>1.9300999999999999</c:v>
                </c:pt>
                <c:pt idx="7810">
                  <c:v>9.3514999999999997</c:v>
                </c:pt>
                <c:pt idx="7811">
                  <c:v>9.1872000000000007</c:v>
                </c:pt>
                <c:pt idx="7812">
                  <c:v>10.195600000000001</c:v>
                </c:pt>
                <c:pt idx="7813">
                  <c:v>28.453800000000001</c:v>
                </c:pt>
                <c:pt idx="7814">
                  <c:v>9.6941000000000006</c:v>
                </c:pt>
                <c:pt idx="7815">
                  <c:v>9.6692999999999998</c:v>
                </c:pt>
                <c:pt idx="7816">
                  <c:v>13.926</c:v>
                </c:pt>
                <c:pt idx="7817">
                  <c:v>0.86170000000000002</c:v>
                </c:pt>
                <c:pt idx="7818">
                  <c:v>0.81240000000000001</c:v>
                </c:pt>
                <c:pt idx="7819">
                  <c:v>0.88859999999999995</c:v>
                </c:pt>
                <c:pt idx="7820">
                  <c:v>0.88290000000000002</c:v>
                </c:pt>
                <c:pt idx="7821">
                  <c:v>0.7923</c:v>
                </c:pt>
                <c:pt idx="7822">
                  <c:v>1.4518</c:v>
                </c:pt>
                <c:pt idx="7823">
                  <c:v>0.80049999999999999</c:v>
                </c:pt>
                <c:pt idx="7824">
                  <c:v>9.0909999999999993</c:v>
                </c:pt>
                <c:pt idx="7825">
                  <c:v>28.692900000000002</c:v>
                </c:pt>
                <c:pt idx="7826">
                  <c:v>20.888400000000001</c:v>
                </c:pt>
                <c:pt idx="7827">
                  <c:v>0.94079999999999997</c:v>
                </c:pt>
                <c:pt idx="7828">
                  <c:v>0.94989999999999997</c:v>
                </c:pt>
                <c:pt idx="7829">
                  <c:v>0.89770000000000005</c:v>
                </c:pt>
                <c:pt idx="7830">
                  <c:v>5.8127000000000004</c:v>
                </c:pt>
                <c:pt idx="7831">
                  <c:v>11.4277</c:v>
                </c:pt>
                <c:pt idx="7832">
                  <c:v>17.7761</c:v>
                </c:pt>
                <c:pt idx="7833">
                  <c:v>9.1443999999999992</c:v>
                </c:pt>
                <c:pt idx="7834">
                  <c:v>1.0037</c:v>
                </c:pt>
                <c:pt idx="7835">
                  <c:v>13.7592</c:v>
                </c:pt>
                <c:pt idx="7836">
                  <c:v>0.90649999999999997</c:v>
                </c:pt>
                <c:pt idx="7837">
                  <c:v>13.749499999999999</c:v>
                </c:pt>
                <c:pt idx="7838">
                  <c:v>0.71560000000000001</c:v>
                </c:pt>
                <c:pt idx="7839">
                  <c:v>2.7662</c:v>
                </c:pt>
                <c:pt idx="7840">
                  <c:v>14.422599999999999</c:v>
                </c:pt>
                <c:pt idx="7841">
                  <c:v>0.74429999999999996</c:v>
                </c:pt>
                <c:pt idx="7842">
                  <c:v>0.96030000000000004</c:v>
                </c:pt>
                <c:pt idx="7843">
                  <c:v>15.1892</c:v>
                </c:pt>
                <c:pt idx="7844">
                  <c:v>9.1570999999999998</c:v>
                </c:pt>
                <c:pt idx="7845">
                  <c:v>21.916699999999999</c:v>
                </c:pt>
                <c:pt idx="7846">
                  <c:v>17.587199999999999</c:v>
                </c:pt>
                <c:pt idx="7847">
                  <c:v>22.868300000000001</c:v>
                </c:pt>
                <c:pt idx="7848">
                  <c:v>14.035399999999999</c:v>
                </c:pt>
                <c:pt idx="7849">
                  <c:v>0.87250000000000005</c:v>
                </c:pt>
                <c:pt idx="7850">
                  <c:v>0.94069999999999998</c:v>
                </c:pt>
                <c:pt idx="7851">
                  <c:v>1.0546</c:v>
                </c:pt>
                <c:pt idx="7852">
                  <c:v>1.038</c:v>
                </c:pt>
                <c:pt idx="7853">
                  <c:v>0.80620000000000003</c:v>
                </c:pt>
                <c:pt idx="7854">
                  <c:v>3.1352000000000002</c:v>
                </c:pt>
                <c:pt idx="7855">
                  <c:v>1.0059</c:v>
                </c:pt>
                <c:pt idx="7856">
                  <c:v>0.87509999999999999</c:v>
                </c:pt>
                <c:pt idx="7857">
                  <c:v>9.3545999999999996</c:v>
                </c:pt>
                <c:pt idx="7858">
                  <c:v>17.393799999999999</c:v>
                </c:pt>
                <c:pt idx="7859">
                  <c:v>21.428100000000001</c:v>
                </c:pt>
                <c:pt idx="7860">
                  <c:v>9.5618999999999996</c:v>
                </c:pt>
                <c:pt idx="7861">
                  <c:v>0.79169999999999996</c:v>
                </c:pt>
                <c:pt idx="7862">
                  <c:v>2.7865000000000002</c:v>
                </c:pt>
                <c:pt idx="7863">
                  <c:v>10.174899999999999</c:v>
                </c:pt>
                <c:pt idx="7864">
                  <c:v>1.0142</c:v>
                </c:pt>
                <c:pt idx="7865">
                  <c:v>2.6320000000000001</c:v>
                </c:pt>
                <c:pt idx="7866">
                  <c:v>14.482100000000001</c:v>
                </c:pt>
                <c:pt idx="7867">
                  <c:v>0.94879999999999998</c:v>
                </c:pt>
                <c:pt idx="7868">
                  <c:v>10.207700000000001</c:v>
                </c:pt>
                <c:pt idx="7869">
                  <c:v>28.004000000000001</c:v>
                </c:pt>
                <c:pt idx="7870">
                  <c:v>19.250599999999999</c:v>
                </c:pt>
                <c:pt idx="7871">
                  <c:v>9.1219999999999999</c:v>
                </c:pt>
                <c:pt idx="7872">
                  <c:v>13.9222</c:v>
                </c:pt>
                <c:pt idx="7873">
                  <c:v>12.8163</c:v>
                </c:pt>
                <c:pt idx="7874">
                  <c:v>0.91659999999999997</c:v>
                </c:pt>
                <c:pt idx="7875">
                  <c:v>0.74739999999999995</c:v>
                </c:pt>
                <c:pt idx="7876">
                  <c:v>0.81440000000000001</c:v>
                </c:pt>
                <c:pt idx="7877">
                  <c:v>10.6394</c:v>
                </c:pt>
                <c:pt idx="7878">
                  <c:v>17.527100000000001</c:v>
                </c:pt>
                <c:pt idx="7879">
                  <c:v>19.640699999999999</c:v>
                </c:pt>
                <c:pt idx="7880">
                  <c:v>17.325099999999999</c:v>
                </c:pt>
                <c:pt idx="7881">
                  <c:v>17.914400000000001</c:v>
                </c:pt>
                <c:pt idx="7882">
                  <c:v>13.3133</c:v>
                </c:pt>
                <c:pt idx="7883">
                  <c:v>0.89949999999999997</c:v>
                </c:pt>
                <c:pt idx="7884">
                  <c:v>1.9394</c:v>
                </c:pt>
                <c:pt idx="7885">
                  <c:v>0.92979999999999996</c:v>
                </c:pt>
                <c:pt idx="7886">
                  <c:v>1.7824</c:v>
                </c:pt>
                <c:pt idx="7887">
                  <c:v>0.95379999999999998</c:v>
                </c:pt>
                <c:pt idx="7888">
                  <c:v>14.9872</c:v>
                </c:pt>
                <c:pt idx="7889">
                  <c:v>0.8266</c:v>
                </c:pt>
                <c:pt idx="7890">
                  <c:v>14.8088</c:v>
                </c:pt>
                <c:pt idx="7891">
                  <c:v>0.70609999999999995</c:v>
                </c:pt>
                <c:pt idx="7892">
                  <c:v>8.8773</c:v>
                </c:pt>
                <c:pt idx="7893">
                  <c:v>8.9410000000000007</c:v>
                </c:pt>
                <c:pt idx="7894">
                  <c:v>19.6265</c:v>
                </c:pt>
                <c:pt idx="7895">
                  <c:v>7.3685</c:v>
                </c:pt>
                <c:pt idx="7896">
                  <c:v>2.8613</c:v>
                </c:pt>
                <c:pt idx="7897">
                  <c:v>0.86670000000000003</c:v>
                </c:pt>
                <c:pt idx="7898">
                  <c:v>0.86819999999999997</c:v>
                </c:pt>
                <c:pt idx="7899">
                  <c:v>16.816500000000001</c:v>
                </c:pt>
                <c:pt idx="7900">
                  <c:v>23.2729</c:v>
                </c:pt>
                <c:pt idx="7901">
                  <c:v>15.0848</c:v>
                </c:pt>
                <c:pt idx="7902">
                  <c:v>0.99480000000000002</c:v>
                </c:pt>
                <c:pt idx="7903">
                  <c:v>0.85170000000000001</c:v>
                </c:pt>
                <c:pt idx="7904">
                  <c:v>1.0986</c:v>
                </c:pt>
                <c:pt idx="7905">
                  <c:v>38.9129</c:v>
                </c:pt>
                <c:pt idx="7906">
                  <c:v>30.3279</c:v>
                </c:pt>
                <c:pt idx="7907">
                  <c:v>10.127599999999999</c:v>
                </c:pt>
                <c:pt idx="7908">
                  <c:v>13.879099999999999</c:v>
                </c:pt>
                <c:pt idx="7909">
                  <c:v>5.3193999999999999</c:v>
                </c:pt>
                <c:pt idx="7910">
                  <c:v>22.214200000000002</c:v>
                </c:pt>
                <c:pt idx="7911">
                  <c:v>17.587800000000001</c:v>
                </c:pt>
                <c:pt idx="7912">
                  <c:v>16.6508</c:v>
                </c:pt>
                <c:pt idx="7913">
                  <c:v>1.5468999999999999</c:v>
                </c:pt>
                <c:pt idx="7914">
                  <c:v>17.8995</c:v>
                </c:pt>
                <c:pt idx="7915">
                  <c:v>17.787199999999999</c:v>
                </c:pt>
                <c:pt idx="7916">
                  <c:v>22.4636</c:v>
                </c:pt>
                <c:pt idx="7917">
                  <c:v>8.2840000000000007</c:v>
                </c:pt>
                <c:pt idx="7918">
                  <c:v>6.492</c:v>
                </c:pt>
                <c:pt idx="7919">
                  <c:v>14.0585</c:v>
                </c:pt>
                <c:pt idx="7920">
                  <c:v>7.6702000000000004</c:v>
                </c:pt>
                <c:pt idx="7921">
                  <c:v>3.488</c:v>
                </c:pt>
                <c:pt idx="7922">
                  <c:v>1.0178</c:v>
                </c:pt>
                <c:pt idx="7923">
                  <c:v>10.323499999999999</c:v>
                </c:pt>
                <c:pt idx="7924">
                  <c:v>0.84330000000000005</c:v>
                </c:pt>
                <c:pt idx="7925">
                  <c:v>0.69620000000000004</c:v>
                </c:pt>
                <c:pt idx="7926">
                  <c:v>0.87529999999999997</c:v>
                </c:pt>
                <c:pt idx="7927">
                  <c:v>0.74919999999999998</c:v>
                </c:pt>
                <c:pt idx="7928">
                  <c:v>14.0114</c:v>
                </c:pt>
                <c:pt idx="7929">
                  <c:v>1.1781999999999999</c:v>
                </c:pt>
                <c:pt idx="7930">
                  <c:v>9.1537000000000006</c:v>
                </c:pt>
                <c:pt idx="7931">
                  <c:v>21.875800000000002</c:v>
                </c:pt>
                <c:pt idx="7932">
                  <c:v>11.342499999999999</c:v>
                </c:pt>
                <c:pt idx="7933">
                  <c:v>1.0985</c:v>
                </c:pt>
                <c:pt idx="7934">
                  <c:v>0.95830000000000004</c:v>
                </c:pt>
                <c:pt idx="7935">
                  <c:v>1.0432999999999999</c:v>
                </c:pt>
                <c:pt idx="7936">
                  <c:v>1.0699000000000001</c:v>
                </c:pt>
                <c:pt idx="7937">
                  <c:v>0.96230000000000004</c:v>
                </c:pt>
                <c:pt idx="7938">
                  <c:v>1.3352999999999999</c:v>
                </c:pt>
                <c:pt idx="7939">
                  <c:v>14.369300000000001</c:v>
                </c:pt>
                <c:pt idx="7940">
                  <c:v>0.83499999999999996</c:v>
                </c:pt>
                <c:pt idx="7941">
                  <c:v>0.81669999999999998</c:v>
                </c:pt>
                <c:pt idx="7942">
                  <c:v>14.052899999999999</c:v>
                </c:pt>
                <c:pt idx="7943">
                  <c:v>1.6949000000000001</c:v>
                </c:pt>
                <c:pt idx="7944">
                  <c:v>14.302199999999999</c:v>
                </c:pt>
                <c:pt idx="7945">
                  <c:v>0.92400000000000004</c:v>
                </c:pt>
                <c:pt idx="7946">
                  <c:v>0.79900000000000004</c:v>
                </c:pt>
                <c:pt idx="7947">
                  <c:v>2.2461000000000002</c:v>
                </c:pt>
                <c:pt idx="7948">
                  <c:v>9.5036000000000005</c:v>
                </c:pt>
                <c:pt idx="7949">
                  <c:v>9.0533999999999999</c:v>
                </c:pt>
                <c:pt idx="7950">
                  <c:v>14.195600000000001</c:v>
                </c:pt>
                <c:pt idx="7951">
                  <c:v>6.7683999999999997</c:v>
                </c:pt>
                <c:pt idx="7952">
                  <c:v>18.0549</c:v>
                </c:pt>
                <c:pt idx="7953">
                  <c:v>17.899999999999999</c:v>
                </c:pt>
                <c:pt idx="7954">
                  <c:v>13.0616</c:v>
                </c:pt>
                <c:pt idx="7955">
                  <c:v>1.1201000000000001</c:v>
                </c:pt>
                <c:pt idx="7956">
                  <c:v>0.78539999999999999</c:v>
                </c:pt>
                <c:pt idx="7957">
                  <c:v>0.82210000000000005</c:v>
                </c:pt>
                <c:pt idx="7958">
                  <c:v>10.423299999999999</c:v>
                </c:pt>
                <c:pt idx="7959">
                  <c:v>8.9148999999999994</c:v>
                </c:pt>
                <c:pt idx="7960">
                  <c:v>13.7012</c:v>
                </c:pt>
                <c:pt idx="7961">
                  <c:v>5.3878000000000004</c:v>
                </c:pt>
                <c:pt idx="7962">
                  <c:v>1.8814</c:v>
                </c:pt>
                <c:pt idx="7963">
                  <c:v>0.8296</c:v>
                </c:pt>
                <c:pt idx="7964">
                  <c:v>0.91510000000000002</c:v>
                </c:pt>
                <c:pt idx="7965">
                  <c:v>0.95909999999999995</c:v>
                </c:pt>
                <c:pt idx="7966">
                  <c:v>0.84060000000000001</c:v>
                </c:pt>
                <c:pt idx="7967">
                  <c:v>0.79559999999999997</c:v>
                </c:pt>
                <c:pt idx="7968">
                  <c:v>0.93149999999999999</c:v>
                </c:pt>
                <c:pt idx="7969">
                  <c:v>1.9066000000000001</c:v>
                </c:pt>
                <c:pt idx="7970">
                  <c:v>0.95430000000000004</c:v>
                </c:pt>
                <c:pt idx="7971">
                  <c:v>0.86780000000000002</c:v>
                </c:pt>
                <c:pt idx="7972">
                  <c:v>2.6194000000000002</c:v>
                </c:pt>
                <c:pt idx="7973">
                  <c:v>11.146100000000001</c:v>
                </c:pt>
                <c:pt idx="7974">
                  <c:v>8.9571000000000005</c:v>
                </c:pt>
                <c:pt idx="7975">
                  <c:v>9.5791000000000004</c:v>
                </c:pt>
                <c:pt idx="7976">
                  <c:v>1.9234</c:v>
                </c:pt>
                <c:pt idx="7977">
                  <c:v>8.8836999999999993</c:v>
                </c:pt>
                <c:pt idx="7978">
                  <c:v>9.4656000000000002</c:v>
                </c:pt>
                <c:pt idx="7979">
                  <c:v>0.8216</c:v>
                </c:pt>
                <c:pt idx="7980">
                  <c:v>17.533100000000001</c:v>
                </c:pt>
                <c:pt idx="7981">
                  <c:v>17.6006</c:v>
                </c:pt>
                <c:pt idx="7982">
                  <c:v>16.683800000000002</c:v>
                </c:pt>
                <c:pt idx="7983">
                  <c:v>24.824999999999999</c:v>
                </c:pt>
                <c:pt idx="7984">
                  <c:v>21.634899999999998</c:v>
                </c:pt>
                <c:pt idx="7985">
                  <c:v>0.85719999999999996</c:v>
                </c:pt>
                <c:pt idx="7986">
                  <c:v>0.92920000000000003</c:v>
                </c:pt>
                <c:pt idx="7987">
                  <c:v>0.85589999999999999</c:v>
                </c:pt>
                <c:pt idx="7988">
                  <c:v>0.90649999999999997</c:v>
                </c:pt>
                <c:pt idx="7989">
                  <c:v>9.6954999999999991</c:v>
                </c:pt>
                <c:pt idx="7990">
                  <c:v>9.2769999999999992</c:v>
                </c:pt>
                <c:pt idx="7991">
                  <c:v>11.358700000000001</c:v>
                </c:pt>
                <c:pt idx="7992">
                  <c:v>28.09</c:v>
                </c:pt>
                <c:pt idx="7993">
                  <c:v>1.3585</c:v>
                </c:pt>
                <c:pt idx="7994">
                  <c:v>9.5379000000000005</c:v>
                </c:pt>
                <c:pt idx="7995">
                  <c:v>5.7363999999999997</c:v>
                </c:pt>
                <c:pt idx="7996">
                  <c:v>0.85019999999999996</c:v>
                </c:pt>
                <c:pt idx="7997">
                  <c:v>11.007</c:v>
                </c:pt>
                <c:pt idx="7998">
                  <c:v>15.5945</c:v>
                </c:pt>
                <c:pt idx="7999">
                  <c:v>1.0363</c:v>
                </c:pt>
                <c:pt idx="8000">
                  <c:v>0.96860000000000002</c:v>
                </c:pt>
                <c:pt idx="8001">
                  <c:v>0.8528</c:v>
                </c:pt>
                <c:pt idx="8002">
                  <c:v>1.4166000000000001</c:v>
                </c:pt>
                <c:pt idx="8003">
                  <c:v>0.91439999999999999</c:v>
                </c:pt>
                <c:pt idx="8004">
                  <c:v>0.90720000000000001</c:v>
                </c:pt>
                <c:pt idx="8005">
                  <c:v>0.84609999999999996</c:v>
                </c:pt>
                <c:pt idx="8006">
                  <c:v>0.8347</c:v>
                </c:pt>
                <c:pt idx="8007">
                  <c:v>1.5283</c:v>
                </c:pt>
                <c:pt idx="8008">
                  <c:v>0.75470000000000004</c:v>
                </c:pt>
                <c:pt idx="8009">
                  <c:v>0.85609999999999997</c:v>
                </c:pt>
                <c:pt idx="8010">
                  <c:v>9.1341999999999999</c:v>
                </c:pt>
                <c:pt idx="8011">
                  <c:v>8.9741</c:v>
                </c:pt>
                <c:pt idx="8012">
                  <c:v>2.8597999999999999</c:v>
                </c:pt>
                <c:pt idx="8013">
                  <c:v>0.98219999999999996</c:v>
                </c:pt>
                <c:pt idx="8014">
                  <c:v>1.1232</c:v>
                </c:pt>
                <c:pt idx="8015">
                  <c:v>6.1523000000000003</c:v>
                </c:pt>
                <c:pt idx="8016">
                  <c:v>9.1318000000000001</c:v>
                </c:pt>
                <c:pt idx="8017">
                  <c:v>9.6617999999999995</c:v>
                </c:pt>
                <c:pt idx="8018">
                  <c:v>15.7903</c:v>
                </c:pt>
                <c:pt idx="8019">
                  <c:v>10.6684</c:v>
                </c:pt>
                <c:pt idx="8020">
                  <c:v>9.2716999999999992</c:v>
                </c:pt>
                <c:pt idx="8021">
                  <c:v>10.090299999999999</c:v>
                </c:pt>
                <c:pt idx="8022">
                  <c:v>9.2065000000000001</c:v>
                </c:pt>
                <c:pt idx="8023">
                  <c:v>17.900400000000001</c:v>
                </c:pt>
                <c:pt idx="8024">
                  <c:v>0.79830000000000001</c:v>
                </c:pt>
                <c:pt idx="8025">
                  <c:v>0.8417</c:v>
                </c:pt>
                <c:pt idx="8026">
                  <c:v>0.94289999999999996</c:v>
                </c:pt>
                <c:pt idx="8027">
                  <c:v>7.6630000000000003</c:v>
                </c:pt>
                <c:pt idx="8028">
                  <c:v>9.1331000000000007</c:v>
                </c:pt>
                <c:pt idx="8029">
                  <c:v>22.476900000000001</c:v>
                </c:pt>
                <c:pt idx="8030">
                  <c:v>0.79690000000000005</c:v>
                </c:pt>
                <c:pt idx="8031">
                  <c:v>0.90710000000000002</c:v>
                </c:pt>
                <c:pt idx="8032">
                  <c:v>0.96240000000000003</c:v>
                </c:pt>
                <c:pt idx="8033">
                  <c:v>0.75729999999999997</c:v>
                </c:pt>
                <c:pt idx="8034">
                  <c:v>0.92059999999999997</c:v>
                </c:pt>
                <c:pt idx="8035">
                  <c:v>10.780200000000001</c:v>
                </c:pt>
                <c:pt idx="8036">
                  <c:v>3.3203999999999998</c:v>
                </c:pt>
                <c:pt idx="8037">
                  <c:v>2.6779999999999999</c:v>
                </c:pt>
                <c:pt idx="8038">
                  <c:v>0.98129999999999995</c:v>
                </c:pt>
                <c:pt idx="8039">
                  <c:v>0.76500000000000001</c:v>
                </c:pt>
                <c:pt idx="8040">
                  <c:v>0.77249999999999996</c:v>
                </c:pt>
                <c:pt idx="8041">
                  <c:v>1.0065</c:v>
                </c:pt>
                <c:pt idx="8042">
                  <c:v>0.91890000000000005</c:v>
                </c:pt>
                <c:pt idx="8043">
                  <c:v>0.75329999999999997</c:v>
                </c:pt>
                <c:pt idx="8044">
                  <c:v>0.82589999999999997</c:v>
                </c:pt>
                <c:pt idx="8045">
                  <c:v>0.83260000000000001</c:v>
                </c:pt>
                <c:pt idx="8046">
                  <c:v>0.85250000000000004</c:v>
                </c:pt>
                <c:pt idx="8047">
                  <c:v>2.2976000000000001</c:v>
                </c:pt>
                <c:pt idx="8048">
                  <c:v>9.3224</c:v>
                </c:pt>
                <c:pt idx="8049">
                  <c:v>9.0816999999999997</c:v>
                </c:pt>
                <c:pt idx="8050">
                  <c:v>7.0765000000000002</c:v>
                </c:pt>
                <c:pt idx="8051">
                  <c:v>0.81610000000000005</c:v>
                </c:pt>
                <c:pt idx="8052">
                  <c:v>6.7689000000000004</c:v>
                </c:pt>
                <c:pt idx="8053">
                  <c:v>17.3673</c:v>
                </c:pt>
                <c:pt idx="8054">
                  <c:v>7.9729000000000001</c:v>
                </c:pt>
                <c:pt idx="8055">
                  <c:v>1.0485</c:v>
                </c:pt>
                <c:pt idx="8056">
                  <c:v>0.96989999999999998</c:v>
                </c:pt>
                <c:pt idx="8057">
                  <c:v>6.5773999999999999</c:v>
                </c:pt>
                <c:pt idx="8058">
                  <c:v>9.0126000000000008</c:v>
                </c:pt>
                <c:pt idx="8059">
                  <c:v>8.9749999999999996</c:v>
                </c:pt>
                <c:pt idx="8060">
                  <c:v>9.9979999999999993</c:v>
                </c:pt>
                <c:pt idx="8061">
                  <c:v>6.4973000000000001</c:v>
                </c:pt>
                <c:pt idx="8062">
                  <c:v>12.1729</c:v>
                </c:pt>
                <c:pt idx="8063">
                  <c:v>0.77359999999999995</c:v>
                </c:pt>
                <c:pt idx="8064">
                  <c:v>0.88390000000000002</c:v>
                </c:pt>
                <c:pt idx="8065">
                  <c:v>0.99819999999999998</c:v>
                </c:pt>
                <c:pt idx="8066">
                  <c:v>9.4628999999999994</c:v>
                </c:pt>
                <c:pt idx="8067">
                  <c:v>9.2209000000000003</c:v>
                </c:pt>
                <c:pt idx="8068">
                  <c:v>24.432099999999998</c:v>
                </c:pt>
                <c:pt idx="8069">
                  <c:v>1.9007000000000001</c:v>
                </c:pt>
                <c:pt idx="8070">
                  <c:v>14.553900000000001</c:v>
                </c:pt>
                <c:pt idx="8071">
                  <c:v>14.4793</c:v>
                </c:pt>
                <c:pt idx="8072">
                  <c:v>13.801399999999999</c:v>
                </c:pt>
                <c:pt idx="8073">
                  <c:v>1.1091</c:v>
                </c:pt>
                <c:pt idx="8074">
                  <c:v>0.94610000000000005</c:v>
                </c:pt>
                <c:pt idx="8075">
                  <c:v>6.3967000000000001</c:v>
                </c:pt>
                <c:pt idx="8076">
                  <c:v>16.832000000000001</c:v>
                </c:pt>
                <c:pt idx="8077">
                  <c:v>8.8594000000000008</c:v>
                </c:pt>
                <c:pt idx="8078">
                  <c:v>0.81830000000000003</c:v>
                </c:pt>
                <c:pt idx="8079">
                  <c:v>2.9952999999999999</c:v>
                </c:pt>
                <c:pt idx="8080">
                  <c:v>19.701599999999999</c:v>
                </c:pt>
                <c:pt idx="8081">
                  <c:v>9.0952999999999999</c:v>
                </c:pt>
                <c:pt idx="8082">
                  <c:v>21.794699999999999</c:v>
                </c:pt>
                <c:pt idx="8083">
                  <c:v>12.8171</c:v>
                </c:pt>
                <c:pt idx="8084">
                  <c:v>14.845599999999999</c:v>
                </c:pt>
                <c:pt idx="8085">
                  <c:v>0.90210000000000001</c:v>
                </c:pt>
                <c:pt idx="8086">
                  <c:v>1.0815999999999999</c:v>
                </c:pt>
                <c:pt idx="8087">
                  <c:v>0.85670000000000002</c:v>
                </c:pt>
                <c:pt idx="8088">
                  <c:v>0.85019999999999996</c:v>
                </c:pt>
                <c:pt idx="8089">
                  <c:v>2.9253</c:v>
                </c:pt>
                <c:pt idx="8090">
                  <c:v>0.83819999999999995</c:v>
                </c:pt>
                <c:pt idx="8091">
                  <c:v>14.586399999999999</c:v>
                </c:pt>
                <c:pt idx="8092">
                  <c:v>1.7182999999999999</c:v>
                </c:pt>
                <c:pt idx="8093">
                  <c:v>8.9138999999999999</c:v>
                </c:pt>
                <c:pt idx="8094">
                  <c:v>9.0891999999999999</c:v>
                </c:pt>
                <c:pt idx="8095">
                  <c:v>14.644600000000001</c:v>
                </c:pt>
                <c:pt idx="8096">
                  <c:v>2.6945000000000001</c:v>
                </c:pt>
                <c:pt idx="8097">
                  <c:v>0.82069999999999999</c:v>
                </c:pt>
                <c:pt idx="8098">
                  <c:v>0.98409999999999997</c:v>
                </c:pt>
                <c:pt idx="8099">
                  <c:v>0.7268</c:v>
                </c:pt>
                <c:pt idx="8100">
                  <c:v>0.88670000000000004</c:v>
                </c:pt>
                <c:pt idx="8101">
                  <c:v>1.0195000000000001</c:v>
                </c:pt>
                <c:pt idx="8102">
                  <c:v>0.878</c:v>
                </c:pt>
                <c:pt idx="8103">
                  <c:v>0.85309999999999997</c:v>
                </c:pt>
                <c:pt idx="8104">
                  <c:v>0.90880000000000005</c:v>
                </c:pt>
                <c:pt idx="8105">
                  <c:v>1.0197000000000001</c:v>
                </c:pt>
                <c:pt idx="8106">
                  <c:v>20.968299999999999</c:v>
                </c:pt>
                <c:pt idx="8107">
                  <c:v>8.8985000000000003</c:v>
                </c:pt>
                <c:pt idx="8108">
                  <c:v>20.1784</c:v>
                </c:pt>
                <c:pt idx="8109">
                  <c:v>10.8629</c:v>
                </c:pt>
                <c:pt idx="8110">
                  <c:v>11.362399999999999</c:v>
                </c:pt>
                <c:pt idx="8111">
                  <c:v>1.6175999999999999</c:v>
                </c:pt>
                <c:pt idx="8112">
                  <c:v>8.9948999999999995</c:v>
                </c:pt>
                <c:pt idx="8113">
                  <c:v>9.1332000000000004</c:v>
                </c:pt>
                <c:pt idx="8114">
                  <c:v>13.1046</c:v>
                </c:pt>
                <c:pt idx="8115">
                  <c:v>1.1645000000000001</c:v>
                </c:pt>
                <c:pt idx="8116">
                  <c:v>2.0886999999999998</c:v>
                </c:pt>
                <c:pt idx="8117">
                  <c:v>16.060700000000001</c:v>
                </c:pt>
                <c:pt idx="8118">
                  <c:v>10.8141</c:v>
                </c:pt>
                <c:pt idx="8119">
                  <c:v>0.91320000000000001</c:v>
                </c:pt>
                <c:pt idx="8120">
                  <c:v>0.97260000000000002</c:v>
                </c:pt>
                <c:pt idx="8121">
                  <c:v>0.74770000000000003</c:v>
                </c:pt>
                <c:pt idx="8122">
                  <c:v>0.89039999999999997</c:v>
                </c:pt>
                <c:pt idx="8123">
                  <c:v>0.86719999999999997</c:v>
                </c:pt>
                <c:pt idx="8124">
                  <c:v>0.9738</c:v>
                </c:pt>
                <c:pt idx="8125">
                  <c:v>0.90069999999999995</c:v>
                </c:pt>
                <c:pt idx="8126">
                  <c:v>7.6534000000000004</c:v>
                </c:pt>
                <c:pt idx="8127">
                  <c:v>8.9723000000000006</c:v>
                </c:pt>
                <c:pt idx="8128">
                  <c:v>9.1379000000000001</c:v>
                </c:pt>
                <c:pt idx="8129">
                  <c:v>12.0792</c:v>
                </c:pt>
                <c:pt idx="8130">
                  <c:v>0.8125</c:v>
                </c:pt>
                <c:pt idx="8131">
                  <c:v>1.1904999999999999</c:v>
                </c:pt>
                <c:pt idx="8132">
                  <c:v>1.0333000000000001</c:v>
                </c:pt>
                <c:pt idx="8133">
                  <c:v>9.0477000000000007</c:v>
                </c:pt>
                <c:pt idx="8134">
                  <c:v>14.523199999999999</c:v>
                </c:pt>
                <c:pt idx="8135">
                  <c:v>1.0644</c:v>
                </c:pt>
                <c:pt idx="8136">
                  <c:v>0.87780000000000002</c:v>
                </c:pt>
                <c:pt idx="8137">
                  <c:v>2.4792000000000001</c:v>
                </c:pt>
                <c:pt idx="8138">
                  <c:v>3.3908</c:v>
                </c:pt>
                <c:pt idx="8139">
                  <c:v>0.80549999999999999</c:v>
                </c:pt>
                <c:pt idx="8140">
                  <c:v>1.1042000000000001</c:v>
                </c:pt>
                <c:pt idx="8141">
                  <c:v>0.7823</c:v>
                </c:pt>
                <c:pt idx="8142">
                  <c:v>14.4274</c:v>
                </c:pt>
                <c:pt idx="8143">
                  <c:v>0.76200000000000001</c:v>
                </c:pt>
                <c:pt idx="8144">
                  <c:v>17.248899999999999</c:v>
                </c:pt>
                <c:pt idx="8145">
                  <c:v>17.803699999999999</c:v>
                </c:pt>
                <c:pt idx="8146">
                  <c:v>25.238800000000001</c:v>
                </c:pt>
                <c:pt idx="8147">
                  <c:v>3.6320000000000001</c:v>
                </c:pt>
                <c:pt idx="8148">
                  <c:v>15.9392</c:v>
                </c:pt>
                <c:pt idx="8149">
                  <c:v>1.0591999999999999</c:v>
                </c:pt>
                <c:pt idx="8150">
                  <c:v>0.94769999999999999</c:v>
                </c:pt>
                <c:pt idx="8151">
                  <c:v>1.48</c:v>
                </c:pt>
                <c:pt idx="8152">
                  <c:v>0.9587</c:v>
                </c:pt>
                <c:pt idx="8153">
                  <c:v>0.82989999999999997</c:v>
                </c:pt>
                <c:pt idx="8154">
                  <c:v>0.98550000000000004</c:v>
                </c:pt>
                <c:pt idx="8155">
                  <c:v>14.4985</c:v>
                </c:pt>
                <c:pt idx="8156">
                  <c:v>0.83509999999999995</c:v>
                </c:pt>
                <c:pt idx="8157">
                  <c:v>0.69410000000000005</c:v>
                </c:pt>
                <c:pt idx="8158">
                  <c:v>0.70989999999999998</c:v>
                </c:pt>
                <c:pt idx="8159">
                  <c:v>14.0916</c:v>
                </c:pt>
                <c:pt idx="8160">
                  <c:v>30.955500000000001</c:v>
                </c:pt>
                <c:pt idx="8161">
                  <c:v>27.913399999999999</c:v>
                </c:pt>
                <c:pt idx="8162">
                  <c:v>14.270300000000001</c:v>
                </c:pt>
                <c:pt idx="8163">
                  <c:v>8.1996000000000002</c:v>
                </c:pt>
                <c:pt idx="8164">
                  <c:v>0.8931</c:v>
                </c:pt>
                <c:pt idx="8165">
                  <c:v>15.9076</c:v>
                </c:pt>
                <c:pt idx="8166">
                  <c:v>15.259499999999999</c:v>
                </c:pt>
                <c:pt idx="8167">
                  <c:v>4.7930999999999999</c:v>
                </c:pt>
                <c:pt idx="8168">
                  <c:v>1.3318000000000001</c:v>
                </c:pt>
                <c:pt idx="8169">
                  <c:v>0.8377</c:v>
                </c:pt>
                <c:pt idx="8170">
                  <c:v>0.81589999999999996</c:v>
                </c:pt>
                <c:pt idx="8171">
                  <c:v>0.76329999999999998</c:v>
                </c:pt>
                <c:pt idx="8172">
                  <c:v>0.86329999999999996</c:v>
                </c:pt>
                <c:pt idx="8173">
                  <c:v>0.77729999999999999</c:v>
                </c:pt>
                <c:pt idx="8174">
                  <c:v>9.1623000000000001</c:v>
                </c:pt>
                <c:pt idx="8175">
                  <c:v>9.3323</c:v>
                </c:pt>
                <c:pt idx="8176">
                  <c:v>7.4433999999999996</c:v>
                </c:pt>
                <c:pt idx="8177">
                  <c:v>16.556100000000001</c:v>
                </c:pt>
                <c:pt idx="8178">
                  <c:v>39.078000000000003</c:v>
                </c:pt>
                <c:pt idx="8179">
                  <c:v>22.3886</c:v>
                </c:pt>
                <c:pt idx="8180">
                  <c:v>9.4673999999999996</c:v>
                </c:pt>
                <c:pt idx="8181">
                  <c:v>15.590400000000001</c:v>
                </c:pt>
                <c:pt idx="8182">
                  <c:v>9.3195999999999994</c:v>
                </c:pt>
                <c:pt idx="8183">
                  <c:v>9.1278000000000006</c:v>
                </c:pt>
                <c:pt idx="8184">
                  <c:v>1.6862999999999999</c:v>
                </c:pt>
                <c:pt idx="8185">
                  <c:v>13.196899999999999</c:v>
                </c:pt>
                <c:pt idx="8186">
                  <c:v>1.3051999999999999</c:v>
                </c:pt>
                <c:pt idx="8187">
                  <c:v>0.75729999999999997</c:v>
                </c:pt>
                <c:pt idx="8188">
                  <c:v>2.6554000000000002</c:v>
                </c:pt>
                <c:pt idx="8189">
                  <c:v>4.6642999999999999</c:v>
                </c:pt>
                <c:pt idx="8190">
                  <c:v>0.77959999999999996</c:v>
                </c:pt>
                <c:pt idx="8191">
                  <c:v>0.86370000000000002</c:v>
                </c:pt>
                <c:pt idx="8192">
                  <c:v>1.0994999999999999</c:v>
                </c:pt>
                <c:pt idx="8193">
                  <c:v>0.83550000000000002</c:v>
                </c:pt>
                <c:pt idx="8194">
                  <c:v>1.0417000000000001</c:v>
                </c:pt>
                <c:pt idx="8195">
                  <c:v>9.1234000000000002</c:v>
                </c:pt>
                <c:pt idx="8196">
                  <c:v>9.2310999999999996</c:v>
                </c:pt>
                <c:pt idx="8197">
                  <c:v>18.9194</c:v>
                </c:pt>
                <c:pt idx="8198">
                  <c:v>9.7173999999999996</c:v>
                </c:pt>
                <c:pt idx="8199">
                  <c:v>14.097300000000001</c:v>
                </c:pt>
                <c:pt idx="8200">
                  <c:v>0.95640000000000003</c:v>
                </c:pt>
                <c:pt idx="8201">
                  <c:v>0.77459999999999996</c:v>
                </c:pt>
                <c:pt idx="8202">
                  <c:v>0.94030000000000002</c:v>
                </c:pt>
                <c:pt idx="8203">
                  <c:v>9.6621000000000006</c:v>
                </c:pt>
                <c:pt idx="8204">
                  <c:v>12.7342</c:v>
                </c:pt>
                <c:pt idx="8205">
                  <c:v>1.1299999999999999</c:v>
                </c:pt>
                <c:pt idx="8206">
                  <c:v>0.8548</c:v>
                </c:pt>
                <c:pt idx="8207">
                  <c:v>0.71460000000000001</c:v>
                </c:pt>
                <c:pt idx="8208">
                  <c:v>0.82250000000000001</c:v>
                </c:pt>
                <c:pt idx="8209">
                  <c:v>5.4714</c:v>
                </c:pt>
                <c:pt idx="8210">
                  <c:v>3.2936999999999999</c:v>
                </c:pt>
                <c:pt idx="8211">
                  <c:v>2.4969999999999999</c:v>
                </c:pt>
                <c:pt idx="8212">
                  <c:v>9.6187000000000005</c:v>
                </c:pt>
                <c:pt idx="8213">
                  <c:v>9.0984999999999996</c:v>
                </c:pt>
                <c:pt idx="8214">
                  <c:v>0.70799999999999996</c:v>
                </c:pt>
                <c:pt idx="8215">
                  <c:v>9.9781999999999993</c:v>
                </c:pt>
                <c:pt idx="8216">
                  <c:v>18.064699999999998</c:v>
                </c:pt>
                <c:pt idx="8217">
                  <c:v>7.5461999999999998</c:v>
                </c:pt>
                <c:pt idx="8218">
                  <c:v>4.8806000000000003</c:v>
                </c:pt>
                <c:pt idx="8219">
                  <c:v>30.250299999999999</c:v>
                </c:pt>
                <c:pt idx="8220">
                  <c:v>17.372800000000002</c:v>
                </c:pt>
                <c:pt idx="8221">
                  <c:v>9.0632000000000001</c:v>
                </c:pt>
                <c:pt idx="8222">
                  <c:v>1.1808000000000001</c:v>
                </c:pt>
                <c:pt idx="8223">
                  <c:v>16.048100000000002</c:v>
                </c:pt>
                <c:pt idx="8224">
                  <c:v>0.84489999999999998</c:v>
                </c:pt>
                <c:pt idx="8225">
                  <c:v>10.629200000000001</c:v>
                </c:pt>
                <c:pt idx="8226">
                  <c:v>0.98029999999999995</c:v>
                </c:pt>
                <c:pt idx="8227">
                  <c:v>0.89390000000000003</c:v>
                </c:pt>
                <c:pt idx="8228">
                  <c:v>0.87090000000000001</c:v>
                </c:pt>
                <c:pt idx="8229">
                  <c:v>9.4101999999999997</c:v>
                </c:pt>
                <c:pt idx="8230">
                  <c:v>9.1867999999999999</c:v>
                </c:pt>
                <c:pt idx="8231">
                  <c:v>9.1068999999999996</c:v>
                </c:pt>
                <c:pt idx="8232">
                  <c:v>0.86850000000000005</c:v>
                </c:pt>
                <c:pt idx="8233">
                  <c:v>0.80030000000000001</c:v>
                </c:pt>
                <c:pt idx="8234">
                  <c:v>1.7166999999999999</c:v>
                </c:pt>
                <c:pt idx="8235">
                  <c:v>2.0238</c:v>
                </c:pt>
                <c:pt idx="8236">
                  <c:v>8.4661000000000008</c:v>
                </c:pt>
                <c:pt idx="8237">
                  <c:v>9.0412999999999997</c:v>
                </c:pt>
                <c:pt idx="8238">
                  <c:v>9.7832000000000008</c:v>
                </c:pt>
                <c:pt idx="8239">
                  <c:v>17.718800000000002</c:v>
                </c:pt>
                <c:pt idx="8240">
                  <c:v>14.8718</c:v>
                </c:pt>
                <c:pt idx="8241">
                  <c:v>18.1389</c:v>
                </c:pt>
                <c:pt idx="8242">
                  <c:v>26.973800000000001</c:v>
                </c:pt>
                <c:pt idx="8243">
                  <c:v>0.82220000000000004</c:v>
                </c:pt>
                <c:pt idx="8244">
                  <c:v>3.2970000000000002</c:v>
                </c:pt>
                <c:pt idx="8245">
                  <c:v>1.0333000000000001</c:v>
                </c:pt>
                <c:pt idx="8246">
                  <c:v>1.0053000000000001</c:v>
                </c:pt>
                <c:pt idx="8247">
                  <c:v>5.3971</c:v>
                </c:pt>
                <c:pt idx="8248">
                  <c:v>13.7629</c:v>
                </c:pt>
                <c:pt idx="8249">
                  <c:v>1.0348999999999999</c:v>
                </c:pt>
                <c:pt idx="8250">
                  <c:v>1.0589999999999999</c:v>
                </c:pt>
                <c:pt idx="8251">
                  <c:v>1.7744</c:v>
                </c:pt>
                <c:pt idx="8252">
                  <c:v>0.8306</c:v>
                </c:pt>
                <c:pt idx="8253">
                  <c:v>0.75349999999999995</c:v>
                </c:pt>
                <c:pt idx="8254">
                  <c:v>0.81179999999999997</c:v>
                </c:pt>
                <c:pt idx="8255">
                  <c:v>1.4036999999999999</c:v>
                </c:pt>
                <c:pt idx="8256">
                  <c:v>0.83660000000000001</c:v>
                </c:pt>
                <c:pt idx="8257">
                  <c:v>0.7379</c:v>
                </c:pt>
                <c:pt idx="8258">
                  <c:v>12.923999999999999</c:v>
                </c:pt>
                <c:pt idx="8259">
                  <c:v>15.251200000000001</c:v>
                </c:pt>
                <c:pt idx="8260">
                  <c:v>9.2108000000000008</c:v>
                </c:pt>
                <c:pt idx="8261">
                  <c:v>8.6744000000000003</c:v>
                </c:pt>
                <c:pt idx="8262">
                  <c:v>6.2319000000000004</c:v>
                </c:pt>
                <c:pt idx="8263">
                  <c:v>9.1615000000000002</c:v>
                </c:pt>
                <c:pt idx="8264">
                  <c:v>9.3265999999999991</c:v>
                </c:pt>
                <c:pt idx="8265">
                  <c:v>28.302800000000001</c:v>
                </c:pt>
                <c:pt idx="8266">
                  <c:v>1.0228999999999999</c:v>
                </c:pt>
                <c:pt idx="8267">
                  <c:v>0.86770000000000003</c:v>
                </c:pt>
                <c:pt idx="8268">
                  <c:v>0.97660000000000002</c:v>
                </c:pt>
                <c:pt idx="8269">
                  <c:v>0.80579999999999996</c:v>
                </c:pt>
                <c:pt idx="8270">
                  <c:v>0.75929999999999997</c:v>
                </c:pt>
                <c:pt idx="8271">
                  <c:v>14.057399999999999</c:v>
                </c:pt>
                <c:pt idx="8272">
                  <c:v>0.92030000000000001</c:v>
                </c:pt>
                <c:pt idx="8273">
                  <c:v>0.85070000000000001</c:v>
                </c:pt>
                <c:pt idx="8274">
                  <c:v>14.8049</c:v>
                </c:pt>
                <c:pt idx="8275">
                  <c:v>0.81620000000000004</c:v>
                </c:pt>
                <c:pt idx="8276">
                  <c:v>12.6404</c:v>
                </c:pt>
                <c:pt idx="8277">
                  <c:v>11.377000000000001</c:v>
                </c:pt>
                <c:pt idx="8278">
                  <c:v>15.383599999999999</c:v>
                </c:pt>
                <c:pt idx="8279">
                  <c:v>9.5701000000000001</c:v>
                </c:pt>
                <c:pt idx="8280">
                  <c:v>27.2273</c:v>
                </c:pt>
                <c:pt idx="8281">
                  <c:v>14.8575</c:v>
                </c:pt>
                <c:pt idx="8282">
                  <c:v>1.0271999999999999</c:v>
                </c:pt>
                <c:pt idx="8283">
                  <c:v>0.92920000000000003</c:v>
                </c:pt>
                <c:pt idx="8284">
                  <c:v>1.3419000000000001</c:v>
                </c:pt>
                <c:pt idx="8285">
                  <c:v>21.806000000000001</c:v>
                </c:pt>
                <c:pt idx="8286">
                  <c:v>0.83550000000000002</c:v>
                </c:pt>
                <c:pt idx="8287">
                  <c:v>0.67849999999999999</c:v>
                </c:pt>
                <c:pt idx="8288">
                  <c:v>0.70179999999999998</c:v>
                </c:pt>
                <c:pt idx="8289">
                  <c:v>0.67190000000000005</c:v>
                </c:pt>
                <c:pt idx="8290">
                  <c:v>0.78039999999999998</c:v>
                </c:pt>
                <c:pt idx="8291">
                  <c:v>0.81020000000000003</c:v>
                </c:pt>
                <c:pt idx="8292">
                  <c:v>1.331</c:v>
                </c:pt>
                <c:pt idx="8293">
                  <c:v>12.5517</c:v>
                </c:pt>
                <c:pt idx="8294">
                  <c:v>0.85709999999999997</c:v>
                </c:pt>
                <c:pt idx="8295">
                  <c:v>1.0465</c:v>
                </c:pt>
                <c:pt idx="8296">
                  <c:v>9.4207999999999998</c:v>
                </c:pt>
                <c:pt idx="8297">
                  <c:v>9.0361999999999991</c:v>
                </c:pt>
                <c:pt idx="8298">
                  <c:v>11.076499999999999</c:v>
                </c:pt>
                <c:pt idx="8299">
                  <c:v>18.1081</c:v>
                </c:pt>
                <c:pt idx="8300">
                  <c:v>0.99339999999999995</c:v>
                </c:pt>
                <c:pt idx="8301">
                  <c:v>14.3424</c:v>
                </c:pt>
                <c:pt idx="8302">
                  <c:v>0.82299999999999995</c:v>
                </c:pt>
                <c:pt idx="8303">
                  <c:v>1.5831999999999999</c:v>
                </c:pt>
                <c:pt idx="8304">
                  <c:v>8.8948999999999998</c:v>
                </c:pt>
                <c:pt idx="8305">
                  <c:v>9.5178999999999991</c:v>
                </c:pt>
                <c:pt idx="8306">
                  <c:v>16.123100000000001</c:v>
                </c:pt>
                <c:pt idx="8307">
                  <c:v>0.75460000000000005</c:v>
                </c:pt>
                <c:pt idx="8308">
                  <c:v>0.79859999999999998</c:v>
                </c:pt>
                <c:pt idx="8309">
                  <c:v>0.75660000000000005</c:v>
                </c:pt>
                <c:pt idx="8310">
                  <c:v>16.664000000000001</c:v>
                </c:pt>
                <c:pt idx="8311">
                  <c:v>21.468399999999999</c:v>
                </c:pt>
                <c:pt idx="8312">
                  <c:v>9.7064000000000004</c:v>
                </c:pt>
                <c:pt idx="8313">
                  <c:v>0.94910000000000005</c:v>
                </c:pt>
                <c:pt idx="8314">
                  <c:v>0.88490000000000002</c:v>
                </c:pt>
                <c:pt idx="8315">
                  <c:v>20.752800000000001</c:v>
                </c:pt>
                <c:pt idx="8316">
                  <c:v>11.564500000000001</c:v>
                </c:pt>
                <c:pt idx="8317">
                  <c:v>23.197299999999998</c:v>
                </c:pt>
                <c:pt idx="8318">
                  <c:v>1.7637</c:v>
                </c:pt>
                <c:pt idx="8319">
                  <c:v>0.83589999999999998</c:v>
                </c:pt>
                <c:pt idx="8320">
                  <c:v>8.9097000000000008</c:v>
                </c:pt>
                <c:pt idx="8321">
                  <c:v>2.7319</c:v>
                </c:pt>
                <c:pt idx="8322">
                  <c:v>0.78200000000000003</c:v>
                </c:pt>
                <c:pt idx="8323">
                  <c:v>1.655</c:v>
                </c:pt>
                <c:pt idx="8324">
                  <c:v>0.84130000000000005</c:v>
                </c:pt>
                <c:pt idx="8325">
                  <c:v>7.6595000000000004</c:v>
                </c:pt>
                <c:pt idx="8326">
                  <c:v>0.90859999999999996</c:v>
                </c:pt>
                <c:pt idx="8327">
                  <c:v>0.74160000000000004</c:v>
                </c:pt>
                <c:pt idx="8328">
                  <c:v>0.88819999999999999</c:v>
                </c:pt>
                <c:pt idx="8329">
                  <c:v>0.83650000000000002</c:v>
                </c:pt>
                <c:pt idx="8330">
                  <c:v>3.4828000000000001</c:v>
                </c:pt>
                <c:pt idx="8331">
                  <c:v>9.2379999999999995</c:v>
                </c:pt>
                <c:pt idx="8332">
                  <c:v>9.4873999999999992</c:v>
                </c:pt>
                <c:pt idx="8333">
                  <c:v>14.6858</c:v>
                </c:pt>
                <c:pt idx="8334">
                  <c:v>1.0542</c:v>
                </c:pt>
                <c:pt idx="8335">
                  <c:v>1.0145</c:v>
                </c:pt>
                <c:pt idx="8336">
                  <c:v>0.76049999999999995</c:v>
                </c:pt>
                <c:pt idx="8337">
                  <c:v>6.4310999999999998</c:v>
                </c:pt>
                <c:pt idx="8338">
                  <c:v>8.9840999999999998</c:v>
                </c:pt>
                <c:pt idx="8339">
                  <c:v>10.798999999999999</c:v>
                </c:pt>
                <c:pt idx="8340">
                  <c:v>12.9467</c:v>
                </c:pt>
                <c:pt idx="8341">
                  <c:v>1.8082</c:v>
                </c:pt>
                <c:pt idx="8342">
                  <c:v>0.76980000000000004</c:v>
                </c:pt>
                <c:pt idx="8343">
                  <c:v>32.771099999999997</c:v>
                </c:pt>
                <c:pt idx="8344">
                  <c:v>9.1066000000000003</c:v>
                </c:pt>
                <c:pt idx="8345">
                  <c:v>10.2666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D2-4318-919C-92A09D7234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7700527"/>
        <c:axId val="1647713839"/>
      </c:lineChart>
      <c:catAx>
        <c:axId val="1647700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Timestamp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647713839"/>
        <c:crosses val="autoZero"/>
        <c:auto val="1"/>
        <c:lblAlgn val="ctr"/>
        <c:lblOffset val="100"/>
        <c:tickLblSkip val="1000"/>
        <c:noMultiLvlLbl val="0"/>
      </c:catAx>
      <c:valAx>
        <c:axId val="16477138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CPU Usage(%)</a:t>
                </a:r>
                <a:endParaRPr lang="zh-TW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647700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Training Reward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'run-Dec15_00-19-41_DESKTOP-5MCP'!$B$1</c:f>
              <c:strCache>
                <c:ptCount val="1"/>
                <c:pt idx="0">
                  <c:v>Reward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'run-Dec15_00-19-41_DESKTOP-5MCP'!$B$2:$B$151</c:f>
              <c:numCache>
                <c:formatCode>General</c:formatCode>
                <c:ptCount val="150"/>
                <c:pt idx="0">
                  <c:v>-4.33500003814697</c:v>
                </c:pt>
                <c:pt idx="1">
                  <c:v>-4.2270002365112296</c:v>
                </c:pt>
                <c:pt idx="2">
                  <c:v>-3.6920001506805402</c:v>
                </c:pt>
                <c:pt idx="3">
                  <c:v>-3.9640002250671298</c:v>
                </c:pt>
                <c:pt idx="4">
                  <c:v>-4.0860004425048801</c:v>
                </c:pt>
                <c:pt idx="5">
                  <c:v>-3.8300001621246298</c:v>
                </c:pt>
                <c:pt idx="6">
                  <c:v>-3.2239999771118102</c:v>
                </c:pt>
                <c:pt idx="7">
                  <c:v>-3.2930002212524401</c:v>
                </c:pt>
                <c:pt idx="8">
                  <c:v>-3.34800004959106</c:v>
                </c:pt>
                <c:pt idx="9">
                  <c:v>-3.1290001869201598</c:v>
                </c:pt>
                <c:pt idx="10">
                  <c:v>-3.393000125885</c:v>
                </c:pt>
                <c:pt idx="11">
                  <c:v>-3.3770000934600799</c:v>
                </c:pt>
                <c:pt idx="12">
                  <c:v>-3.5160000324249201</c:v>
                </c:pt>
                <c:pt idx="13">
                  <c:v>-3.2379999160766602</c:v>
                </c:pt>
                <c:pt idx="14">
                  <c:v>-3.28500008583068</c:v>
                </c:pt>
                <c:pt idx="15">
                  <c:v>-3.1500000953674299</c:v>
                </c:pt>
                <c:pt idx="16">
                  <c:v>-3.2929999828338601</c:v>
                </c:pt>
                <c:pt idx="17">
                  <c:v>-3.0239999294281001</c:v>
                </c:pt>
                <c:pt idx="18">
                  <c:v>-3.0570001602172798</c:v>
                </c:pt>
                <c:pt idx="19">
                  <c:v>-3.0160002708435001</c:v>
                </c:pt>
                <c:pt idx="20">
                  <c:v>-3.02200007438659</c:v>
                </c:pt>
                <c:pt idx="21">
                  <c:v>-2.8500001430511399</c:v>
                </c:pt>
                <c:pt idx="22">
                  <c:v>-2.6689999103546098</c:v>
                </c:pt>
                <c:pt idx="23">
                  <c:v>-2.60199999809265</c:v>
                </c:pt>
                <c:pt idx="24">
                  <c:v>-2.6419999599456698</c:v>
                </c:pt>
                <c:pt idx="25">
                  <c:v>-2.5420000553131099</c:v>
                </c:pt>
                <c:pt idx="26">
                  <c:v>-2.6410000324249201</c:v>
                </c:pt>
                <c:pt idx="27">
                  <c:v>-2.5920000076293901</c:v>
                </c:pt>
                <c:pt idx="28">
                  <c:v>-2.4630000591278001</c:v>
                </c:pt>
                <c:pt idx="29">
                  <c:v>-2.5230000019073402</c:v>
                </c:pt>
                <c:pt idx="30">
                  <c:v>-2.5150001049041699</c:v>
                </c:pt>
                <c:pt idx="31">
                  <c:v>-2.6320002079010001</c:v>
                </c:pt>
                <c:pt idx="32">
                  <c:v>-2.4570000171661301</c:v>
                </c:pt>
                <c:pt idx="33">
                  <c:v>-2.4619998931884699</c:v>
                </c:pt>
                <c:pt idx="34">
                  <c:v>-2.4969999790191602</c:v>
                </c:pt>
                <c:pt idx="35">
                  <c:v>-2.4990000724792401</c:v>
                </c:pt>
                <c:pt idx="36">
                  <c:v>-2.4939999580383301</c:v>
                </c:pt>
                <c:pt idx="37">
                  <c:v>-2.4760000705718901</c:v>
                </c:pt>
                <c:pt idx="38">
                  <c:v>-2.46000003814697</c:v>
                </c:pt>
                <c:pt idx="39">
                  <c:v>-2.4679999351501398</c:v>
                </c:pt>
                <c:pt idx="40">
                  <c:v>-2.4379999637603702</c:v>
                </c:pt>
                <c:pt idx="41">
                  <c:v>-2.43700003623962</c:v>
                </c:pt>
                <c:pt idx="42">
                  <c:v>-2.4850001335143999</c:v>
                </c:pt>
                <c:pt idx="43">
                  <c:v>-2.6330001354217498</c:v>
                </c:pt>
                <c:pt idx="44">
                  <c:v>-2.37100005149841</c:v>
                </c:pt>
                <c:pt idx="45">
                  <c:v>-2.4420001506805402</c:v>
                </c:pt>
                <c:pt idx="46">
                  <c:v>-2.4270000457763601</c:v>
                </c:pt>
                <c:pt idx="47">
                  <c:v>-1.33500003814697</c:v>
                </c:pt>
                <c:pt idx="48">
                  <c:v>-1.2270002365112296</c:v>
                </c:pt>
                <c:pt idx="49">
                  <c:v>-0.69200015068054022</c:v>
                </c:pt>
                <c:pt idx="50">
                  <c:v>-0.96400022506712979</c:v>
                </c:pt>
                <c:pt idx="51">
                  <c:v>-1.0860004425048801</c:v>
                </c:pt>
                <c:pt idx="52">
                  <c:v>-0.83000016212462979</c:v>
                </c:pt>
                <c:pt idx="53">
                  <c:v>-0.22399997711181019</c:v>
                </c:pt>
                <c:pt idx="54">
                  <c:v>-0.29300022125244007</c:v>
                </c:pt>
                <c:pt idx="55">
                  <c:v>-0.34800004959106001</c:v>
                </c:pt>
                <c:pt idx="56">
                  <c:v>-0.1290001869201598</c:v>
                </c:pt>
                <c:pt idx="57">
                  <c:v>-0.393000125885</c:v>
                </c:pt>
                <c:pt idx="58">
                  <c:v>-0.3770000934600799</c:v>
                </c:pt>
                <c:pt idx="59">
                  <c:v>-0.5160000324249201</c:v>
                </c:pt>
                <c:pt idx="60">
                  <c:v>-0.23799991607666016</c:v>
                </c:pt>
                <c:pt idx="61">
                  <c:v>-0.28500008583068004</c:v>
                </c:pt>
                <c:pt idx="62">
                  <c:v>-0.15000009536742986</c:v>
                </c:pt>
                <c:pt idx="63">
                  <c:v>-0.29299998283386008</c:v>
                </c:pt>
                <c:pt idx="64">
                  <c:v>-2.3999929428100142E-2</c:v>
                </c:pt>
                <c:pt idx="65">
                  <c:v>-5.7000160217279827E-2</c:v>
                </c:pt>
                <c:pt idx="66">
                  <c:v>-1.6000270843500086E-2</c:v>
                </c:pt>
                <c:pt idx="67">
                  <c:v>-2.2000074386590018E-2</c:v>
                </c:pt>
                <c:pt idx="68">
                  <c:v>0.14999985694886009</c:v>
                </c:pt>
                <c:pt idx="69">
                  <c:v>0.33100008964539018</c:v>
                </c:pt>
                <c:pt idx="70">
                  <c:v>0.39800000190734997</c:v>
                </c:pt>
                <c:pt idx="71">
                  <c:v>0.35800004005433017</c:v>
                </c:pt>
                <c:pt idx="72">
                  <c:v>0.45799994468689009</c:v>
                </c:pt>
                <c:pt idx="73">
                  <c:v>0.3589999675750799</c:v>
                </c:pt>
                <c:pt idx="74">
                  <c:v>0.40799999237060991</c:v>
                </c:pt>
                <c:pt idx="75">
                  <c:v>0.66499996185303001</c:v>
                </c:pt>
                <c:pt idx="76">
                  <c:v>0.77299976348877042</c:v>
                </c:pt>
                <c:pt idx="77">
                  <c:v>1.3079998493194598</c:v>
                </c:pt>
                <c:pt idx="78">
                  <c:v>1.0359997749328702</c:v>
                </c:pt>
                <c:pt idx="79">
                  <c:v>0.91399955749511985</c:v>
                </c:pt>
                <c:pt idx="80">
                  <c:v>1.1699998378753702</c:v>
                </c:pt>
                <c:pt idx="81">
                  <c:v>1.7760000228881898</c:v>
                </c:pt>
                <c:pt idx="82">
                  <c:v>1.7069997787475599</c:v>
                </c:pt>
                <c:pt idx="83">
                  <c:v>1.65199995040894</c:v>
                </c:pt>
                <c:pt idx="84">
                  <c:v>1.8709998130798402</c:v>
                </c:pt>
                <c:pt idx="85">
                  <c:v>1.606999874115</c:v>
                </c:pt>
                <c:pt idx="86">
                  <c:v>1.6229999065399201</c:v>
                </c:pt>
                <c:pt idx="87">
                  <c:v>1.4839999675750799</c:v>
                </c:pt>
                <c:pt idx="88">
                  <c:v>1.7620000839233398</c:v>
                </c:pt>
                <c:pt idx="89">
                  <c:v>1.71499991416932</c:v>
                </c:pt>
                <c:pt idx="90">
                  <c:v>1.8499999046325701</c:v>
                </c:pt>
                <c:pt idx="91">
                  <c:v>1.7070000171661399</c:v>
                </c:pt>
                <c:pt idx="92">
                  <c:v>1.9760000705718999</c:v>
                </c:pt>
                <c:pt idx="93">
                  <c:v>1.9429998397827202</c:v>
                </c:pt>
                <c:pt idx="94">
                  <c:v>1.9839997291564999</c:v>
                </c:pt>
                <c:pt idx="95">
                  <c:v>1.97799992561341</c:v>
                </c:pt>
                <c:pt idx="96">
                  <c:v>2.1499998569488601</c:v>
                </c:pt>
                <c:pt idx="97">
                  <c:v>2.3310000896453902</c:v>
                </c:pt>
                <c:pt idx="98">
                  <c:v>2.39800000190735</c:v>
                </c:pt>
                <c:pt idx="99">
                  <c:v>2.3580000400543302</c:v>
                </c:pt>
                <c:pt idx="100">
                  <c:v>2.4579999446868901</c:v>
                </c:pt>
                <c:pt idx="101">
                  <c:v>2.3589999675750799</c:v>
                </c:pt>
                <c:pt idx="102">
                  <c:v>2.4079999923706099</c:v>
                </c:pt>
                <c:pt idx="103">
                  <c:v>3.4893617033958431</c:v>
                </c:pt>
                <c:pt idx="104">
                  <c:v>3.3723404109477988</c:v>
                </c:pt>
                <c:pt idx="105">
                  <c:v>3.563829779624939</c:v>
                </c:pt>
                <c:pt idx="106">
                  <c:v>3.436170220375061</c:v>
                </c:pt>
                <c:pt idx="107">
                  <c:v>3.478723406791687</c:v>
                </c:pt>
                <c:pt idx="108">
                  <c:v>3.3723404109477988</c:v>
                </c:pt>
                <c:pt idx="109">
                  <c:v>3.4255319237709041</c:v>
                </c:pt>
                <c:pt idx="110">
                  <c:v>3.4042553305625911</c:v>
                </c:pt>
                <c:pt idx="111">
                  <c:v>3.436170220375061</c:v>
                </c:pt>
                <c:pt idx="112">
                  <c:v>3.6063829660415641</c:v>
                </c:pt>
                <c:pt idx="113">
                  <c:v>3.3936170339584351</c:v>
                </c:pt>
                <c:pt idx="114">
                  <c:v>3.563829779624939</c:v>
                </c:pt>
                <c:pt idx="115">
                  <c:v>3.617021262645721</c:v>
                </c:pt>
                <c:pt idx="116">
                  <c:v>3.638297855854034</c:v>
                </c:pt>
                <c:pt idx="117">
                  <c:v>3.585106372833252</c:v>
                </c:pt>
                <c:pt idx="118">
                  <c:v>3.659574449062347</c:v>
                </c:pt>
                <c:pt idx="119">
                  <c:v>3.585106372833252</c:v>
                </c:pt>
                <c:pt idx="120">
                  <c:v>3.627659559249877</c:v>
                </c:pt>
                <c:pt idx="121">
                  <c:v>3.64893615245819</c:v>
                </c:pt>
                <c:pt idx="122">
                  <c:v>3.627659559249877</c:v>
                </c:pt>
                <c:pt idx="123">
                  <c:v>3.574468076229095</c:v>
                </c:pt>
                <c:pt idx="124">
                  <c:v>3.595744669437408</c:v>
                </c:pt>
                <c:pt idx="125">
                  <c:v>3.627659559249877</c:v>
                </c:pt>
                <c:pt idx="126">
                  <c:v>3.8595744490623471</c:v>
                </c:pt>
                <c:pt idx="127">
                  <c:v>3.8595744490623471</c:v>
                </c:pt>
                <c:pt idx="128">
                  <c:v>3.9340425252914422</c:v>
                </c:pt>
                <c:pt idx="129">
                  <c:v>3.7531914830207822</c:v>
                </c:pt>
                <c:pt idx="130">
                  <c:v>3.8808510422706601</c:v>
                </c:pt>
                <c:pt idx="131">
                  <c:v>3.8063829660415642</c:v>
                </c:pt>
                <c:pt idx="132">
                  <c:v>3.8914893388748162</c:v>
                </c:pt>
                <c:pt idx="133">
                  <c:v>3.7851063728332521</c:v>
                </c:pt>
                <c:pt idx="134">
                  <c:v>3.7638297796249391</c:v>
                </c:pt>
                <c:pt idx="135">
                  <c:v>3.8382978558540342</c:v>
                </c:pt>
                <c:pt idx="136">
                  <c:v>3.7638297796249391</c:v>
                </c:pt>
                <c:pt idx="137">
                  <c:v>3.8276595592498772</c:v>
                </c:pt>
                <c:pt idx="138">
                  <c:v>3.7851063728332521</c:v>
                </c:pt>
                <c:pt idx="139">
                  <c:v>3.7851063728332521</c:v>
                </c:pt>
                <c:pt idx="140">
                  <c:v>3.7957446694374082</c:v>
                </c:pt>
                <c:pt idx="141">
                  <c:v>3.8382978558540342</c:v>
                </c:pt>
                <c:pt idx="142">
                  <c:v>3.7957446694374082</c:v>
                </c:pt>
                <c:pt idx="143">
                  <c:v>3.8382978558540342</c:v>
                </c:pt>
                <c:pt idx="144">
                  <c:v>3.8170212626457212</c:v>
                </c:pt>
                <c:pt idx="145">
                  <c:v>3.7851063728332521</c:v>
                </c:pt>
                <c:pt idx="146">
                  <c:v>3.7531914830207822</c:v>
                </c:pt>
                <c:pt idx="147">
                  <c:v>3.8063829660415642</c:v>
                </c:pt>
                <c:pt idx="148">
                  <c:v>3.8595744490623471</c:v>
                </c:pt>
                <c:pt idx="149">
                  <c:v>3.8170212626457212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11-46E5-9739-F475658F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5440031"/>
        <c:axId val="855445023"/>
      </c:lineChart>
      <c:catAx>
        <c:axId val="8554400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Episodes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5023"/>
        <c:crosses val="autoZero"/>
        <c:auto val="1"/>
        <c:lblAlgn val="ctr"/>
        <c:lblOffset val="0"/>
        <c:tickLblSkip val="10"/>
        <c:tickMarkSkip val="10"/>
        <c:noMultiLvlLbl val="0"/>
      </c:catAx>
      <c:valAx>
        <c:axId val="85544502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855440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2000"/>
              <a:t>Reward</a:t>
            </a:r>
            <a:endParaRPr lang="zh-TW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工作表1!$A$1</c:f>
              <c:strCache>
                <c:ptCount val="1"/>
                <c:pt idx="0">
                  <c:v> 1 Adaptation Step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工作表1!$A$2:$A$101</c:f>
              <c:numCache>
                <c:formatCode>General</c:formatCode>
                <c:ptCount val="100"/>
                <c:pt idx="0">
                  <c:v>-19.180000305175703</c:v>
                </c:pt>
                <c:pt idx="1">
                  <c:v>-19.680000305175703</c:v>
                </c:pt>
                <c:pt idx="2">
                  <c:v>-17.340000152587798</c:v>
                </c:pt>
                <c:pt idx="3">
                  <c:v>-18.110000610351499</c:v>
                </c:pt>
                <c:pt idx="4">
                  <c:v>-16.389999389648402</c:v>
                </c:pt>
                <c:pt idx="5">
                  <c:v>-10.840000152587798</c:v>
                </c:pt>
                <c:pt idx="6">
                  <c:v>-7.5400009155273011</c:v>
                </c:pt>
                <c:pt idx="7">
                  <c:v>-7.7900009155273011</c:v>
                </c:pt>
                <c:pt idx="8">
                  <c:v>-5.3400001525877983</c:v>
                </c:pt>
                <c:pt idx="9">
                  <c:v>-1.6700000762938991</c:v>
                </c:pt>
                <c:pt idx="10">
                  <c:v>1.2399997711181996</c:v>
                </c:pt>
                <c:pt idx="11">
                  <c:v>2.3299999237061009</c:v>
                </c:pt>
                <c:pt idx="12">
                  <c:v>2.2000007629394993</c:v>
                </c:pt>
                <c:pt idx="13">
                  <c:v>2.8500003814698012</c:v>
                </c:pt>
                <c:pt idx="14">
                  <c:v>3.0599994659424006</c:v>
                </c:pt>
                <c:pt idx="15">
                  <c:v>4.2999992370606002</c:v>
                </c:pt>
                <c:pt idx="16">
                  <c:v>2.930000305175799</c:v>
                </c:pt>
                <c:pt idx="17">
                  <c:v>3.0300006866456002</c:v>
                </c:pt>
                <c:pt idx="18">
                  <c:v>3.0599994659424006</c:v>
                </c:pt>
                <c:pt idx="19">
                  <c:v>2.25</c:v>
                </c:pt>
                <c:pt idx="20">
                  <c:v>2.6499996185302983</c:v>
                </c:pt>
                <c:pt idx="21">
                  <c:v>3.2800006866456002</c:v>
                </c:pt>
                <c:pt idx="22">
                  <c:v>2.8299999237061009</c:v>
                </c:pt>
                <c:pt idx="23">
                  <c:v>3.3500003814698012</c:v>
                </c:pt>
                <c:pt idx="24">
                  <c:v>3.1299991607666016</c:v>
                </c:pt>
                <c:pt idx="25">
                  <c:v>3.0799999237061009</c:v>
                </c:pt>
                <c:pt idx="26">
                  <c:v>2.6599998474122017</c:v>
                </c:pt>
                <c:pt idx="27">
                  <c:v>3.6900005340576989</c:v>
                </c:pt>
                <c:pt idx="28">
                  <c:v>3.6900005340576989</c:v>
                </c:pt>
                <c:pt idx="29">
                  <c:v>3.3999996185302983</c:v>
                </c:pt>
                <c:pt idx="30">
                  <c:v>3.0100002288818999</c:v>
                </c:pt>
                <c:pt idx="31">
                  <c:v>3.1900005340576989</c:v>
                </c:pt>
                <c:pt idx="32">
                  <c:v>3.1000003814698012</c:v>
                </c:pt>
                <c:pt idx="33">
                  <c:v>3</c:v>
                </c:pt>
                <c:pt idx="34">
                  <c:v>3.3500003814698012</c:v>
                </c:pt>
                <c:pt idx="35">
                  <c:v>3.5100002288818999</c:v>
                </c:pt>
                <c:pt idx="36">
                  <c:v>3.5699996948243005</c:v>
                </c:pt>
                <c:pt idx="37">
                  <c:v>2.5200004577637003</c:v>
                </c:pt>
                <c:pt idx="38">
                  <c:v>3</c:v>
                </c:pt>
                <c:pt idx="39">
                  <c:v>3.3199996948243005</c:v>
                </c:pt>
                <c:pt idx="40">
                  <c:v>3.9099998474122017</c:v>
                </c:pt>
                <c:pt idx="41">
                  <c:v>2.2099990844726989</c:v>
                </c:pt>
                <c:pt idx="42">
                  <c:v>3.3099994659424006</c:v>
                </c:pt>
                <c:pt idx="43">
                  <c:v>2.5599994659424006</c:v>
                </c:pt>
                <c:pt idx="44">
                  <c:v>3.3899993896485014</c:v>
                </c:pt>
                <c:pt idx="45">
                  <c:v>3.4200000762939986</c:v>
                </c:pt>
                <c:pt idx="46">
                  <c:v>3.3600006103516016</c:v>
                </c:pt>
                <c:pt idx="47">
                  <c:v>3.7600002288818999</c:v>
                </c:pt>
                <c:pt idx="48">
                  <c:v>2.8700008392333984</c:v>
                </c:pt>
                <c:pt idx="49">
                  <c:v>2.7600002288818999</c:v>
                </c:pt>
                <c:pt idx="50">
                  <c:v>3.6299991607666016</c:v>
                </c:pt>
                <c:pt idx="51">
                  <c:v>3.0499992370606002</c:v>
                </c:pt>
                <c:pt idx="52">
                  <c:v>2.7900009155274006</c:v>
                </c:pt>
                <c:pt idx="53">
                  <c:v>3.2399997711181996</c:v>
                </c:pt>
                <c:pt idx="54">
                  <c:v>3.2299995422363992</c:v>
                </c:pt>
                <c:pt idx="55">
                  <c:v>2.9099998474122017</c:v>
                </c:pt>
                <c:pt idx="56">
                  <c:v>2.9599990844726989</c:v>
                </c:pt>
                <c:pt idx="57">
                  <c:v>2.5400009155274006</c:v>
                </c:pt>
                <c:pt idx="58">
                  <c:v>3.2399997711181996</c:v>
                </c:pt>
                <c:pt idx="59">
                  <c:v>2.6900005340576989</c:v>
                </c:pt>
                <c:pt idx="60">
                  <c:v>2.6599998474122017</c:v>
                </c:pt>
                <c:pt idx="61">
                  <c:v>2.8899993896485014</c:v>
                </c:pt>
                <c:pt idx="62">
                  <c:v>3.1200008392333984</c:v>
                </c:pt>
                <c:pt idx="63">
                  <c:v>3.5400009155274006</c:v>
                </c:pt>
                <c:pt idx="64">
                  <c:v>3.2700004577637003</c:v>
                </c:pt>
                <c:pt idx="65">
                  <c:v>3.0200004577637003</c:v>
                </c:pt>
                <c:pt idx="66">
                  <c:v>2.5499992370606002</c:v>
                </c:pt>
                <c:pt idx="67">
                  <c:v>3.4899997711181996</c:v>
                </c:pt>
                <c:pt idx="68">
                  <c:v>3.2399997711181996</c:v>
                </c:pt>
                <c:pt idx="69">
                  <c:v>3.4899997711181996</c:v>
                </c:pt>
                <c:pt idx="70">
                  <c:v>2.6000003814698012</c:v>
                </c:pt>
                <c:pt idx="71">
                  <c:v>3.4099998474122017</c:v>
                </c:pt>
                <c:pt idx="72">
                  <c:v>3.8099994659424006</c:v>
                </c:pt>
                <c:pt idx="73">
                  <c:v>2.6100006103516016</c:v>
                </c:pt>
                <c:pt idx="74">
                  <c:v>3.8500003814698012</c:v>
                </c:pt>
                <c:pt idx="75">
                  <c:v>2.3999996185302983</c:v>
                </c:pt>
                <c:pt idx="76">
                  <c:v>3.2000007629394993</c:v>
                </c:pt>
                <c:pt idx="77">
                  <c:v>3.25</c:v>
                </c:pt>
                <c:pt idx="78">
                  <c:v>3.180000305175799</c:v>
                </c:pt>
                <c:pt idx="79">
                  <c:v>3.5</c:v>
                </c:pt>
                <c:pt idx="80">
                  <c:v>2.6900005340576989</c:v>
                </c:pt>
                <c:pt idx="81">
                  <c:v>3.7600002288818999</c:v>
                </c:pt>
                <c:pt idx="82">
                  <c:v>3.0400009155274006</c:v>
                </c:pt>
                <c:pt idx="83">
                  <c:v>3</c:v>
                </c:pt>
                <c:pt idx="84">
                  <c:v>2.3899993896485014</c:v>
                </c:pt>
                <c:pt idx="85">
                  <c:v>2.7399997711181996</c:v>
                </c:pt>
                <c:pt idx="86">
                  <c:v>3.2299995422363992</c:v>
                </c:pt>
                <c:pt idx="87">
                  <c:v>2.930000305175799</c:v>
                </c:pt>
                <c:pt idx="88">
                  <c:v>3.1000003814698012</c:v>
                </c:pt>
                <c:pt idx="89">
                  <c:v>3.3799991607666016</c:v>
                </c:pt>
                <c:pt idx="90">
                  <c:v>2.8500003814698012</c:v>
                </c:pt>
                <c:pt idx="91">
                  <c:v>3.3600006103516016</c:v>
                </c:pt>
                <c:pt idx="92">
                  <c:v>3.2000007629394993</c:v>
                </c:pt>
                <c:pt idx="93">
                  <c:v>3.8799991607666016</c:v>
                </c:pt>
                <c:pt idx="94">
                  <c:v>2.7199993133544993</c:v>
                </c:pt>
                <c:pt idx="95">
                  <c:v>2.3999996185302983</c:v>
                </c:pt>
                <c:pt idx="96">
                  <c:v>3.5799999237061009</c:v>
                </c:pt>
                <c:pt idx="97">
                  <c:v>3.0400009155274006</c:v>
                </c:pt>
                <c:pt idx="98">
                  <c:v>2.9699993133544993</c:v>
                </c:pt>
                <c:pt idx="99">
                  <c:v>3.5200004577637003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52B-44A9-8A9F-32EA950428D9}"/>
            </c:ext>
          </c:extLst>
        </c:ser>
        <c:ser>
          <c:idx val="1"/>
          <c:order val="1"/>
          <c:tx>
            <c:strRef>
              <c:f>工作表1!$B$1</c:f>
              <c:strCache>
                <c:ptCount val="1"/>
                <c:pt idx="0">
                  <c:v> 3 Adaptation Steps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工作表1!$B$2:$B$101</c:f>
              <c:numCache>
                <c:formatCode>General</c:formatCode>
                <c:ptCount val="100"/>
                <c:pt idx="0">
                  <c:v>-19.180000305175703</c:v>
                </c:pt>
                <c:pt idx="1">
                  <c:v>-19.680000305175703</c:v>
                </c:pt>
                <c:pt idx="2">
                  <c:v>-17.340000152587798</c:v>
                </c:pt>
                <c:pt idx="3">
                  <c:v>-18.110000610351499</c:v>
                </c:pt>
                <c:pt idx="4">
                  <c:v>-16.389999389648402</c:v>
                </c:pt>
                <c:pt idx="5">
                  <c:v>-1.8199996948241974</c:v>
                </c:pt>
                <c:pt idx="6">
                  <c:v>-2.8199996948241974</c:v>
                </c:pt>
                <c:pt idx="7">
                  <c:v>2.2299995422363992</c:v>
                </c:pt>
                <c:pt idx="8">
                  <c:v>4.6500015258789986</c:v>
                </c:pt>
                <c:pt idx="9">
                  <c:v>9.6100006103516016</c:v>
                </c:pt>
                <c:pt idx="10">
                  <c:v>12.2800006866456</c:v>
                </c:pt>
                <c:pt idx="11">
                  <c:v>12.969999313354499</c:v>
                </c:pt>
                <c:pt idx="12">
                  <c:v>13.790000915527401</c:v>
                </c:pt>
                <c:pt idx="13">
                  <c:v>13.139999389648501</c:v>
                </c:pt>
                <c:pt idx="14">
                  <c:v>13.600000381469801</c:v>
                </c:pt>
                <c:pt idx="15">
                  <c:v>13.25</c:v>
                </c:pt>
                <c:pt idx="16">
                  <c:v>13.959999084472699</c:v>
                </c:pt>
                <c:pt idx="17">
                  <c:v>13.100000381469801</c:v>
                </c:pt>
                <c:pt idx="18">
                  <c:v>12.930000305175799</c:v>
                </c:pt>
                <c:pt idx="19">
                  <c:v>12.329999923706101</c:v>
                </c:pt>
                <c:pt idx="20">
                  <c:v>13.290000915527401</c:v>
                </c:pt>
                <c:pt idx="21">
                  <c:v>13.680000305175799</c:v>
                </c:pt>
                <c:pt idx="22">
                  <c:v>13.229999542236399</c:v>
                </c:pt>
                <c:pt idx="23">
                  <c:v>13.7600002288819</c:v>
                </c:pt>
                <c:pt idx="24">
                  <c:v>12.969999313354499</c:v>
                </c:pt>
                <c:pt idx="25">
                  <c:v>13.559999465942401</c:v>
                </c:pt>
                <c:pt idx="26">
                  <c:v>12.930000305175799</c:v>
                </c:pt>
                <c:pt idx="27">
                  <c:v>12.870000839233398</c:v>
                </c:pt>
                <c:pt idx="28">
                  <c:v>12.7399997711182</c:v>
                </c:pt>
                <c:pt idx="29">
                  <c:v>13.100000381469801</c:v>
                </c:pt>
                <c:pt idx="30">
                  <c:v>12.559999465942401</c:v>
                </c:pt>
                <c:pt idx="31">
                  <c:v>13.120000839233398</c:v>
                </c:pt>
                <c:pt idx="32">
                  <c:v>13.399999618530298</c:v>
                </c:pt>
                <c:pt idx="33">
                  <c:v>13.450000762939499</c:v>
                </c:pt>
                <c:pt idx="34">
                  <c:v>13.159999847412202</c:v>
                </c:pt>
                <c:pt idx="35">
                  <c:v>13.440000534057699</c:v>
                </c:pt>
                <c:pt idx="36">
                  <c:v>13.290000915527401</c:v>
                </c:pt>
                <c:pt idx="37">
                  <c:v>12.610000610351602</c:v>
                </c:pt>
                <c:pt idx="38">
                  <c:v>13.959999084472699</c:v>
                </c:pt>
                <c:pt idx="39">
                  <c:v>12.709999084472699</c:v>
                </c:pt>
                <c:pt idx="40">
                  <c:v>12.950000762939499</c:v>
                </c:pt>
                <c:pt idx="41">
                  <c:v>12.940000534057699</c:v>
                </c:pt>
                <c:pt idx="42">
                  <c:v>13.920000076293999</c:v>
                </c:pt>
                <c:pt idx="43">
                  <c:v>12.950000762939499</c:v>
                </c:pt>
                <c:pt idx="44">
                  <c:v>13.2600002288819</c:v>
                </c:pt>
                <c:pt idx="45">
                  <c:v>12.2600002288819</c:v>
                </c:pt>
                <c:pt idx="46">
                  <c:v>13.7800006866456</c:v>
                </c:pt>
                <c:pt idx="47">
                  <c:v>12.620000839233398</c:v>
                </c:pt>
                <c:pt idx="48">
                  <c:v>12.420000076293999</c:v>
                </c:pt>
                <c:pt idx="49">
                  <c:v>12.809999465942401</c:v>
                </c:pt>
                <c:pt idx="50">
                  <c:v>13.5</c:v>
                </c:pt>
                <c:pt idx="51">
                  <c:v>13.0300006866456</c:v>
                </c:pt>
                <c:pt idx="52">
                  <c:v>13.700000762939499</c:v>
                </c:pt>
                <c:pt idx="53">
                  <c:v>12.110000610351602</c:v>
                </c:pt>
                <c:pt idx="54">
                  <c:v>13.0200004577637</c:v>
                </c:pt>
                <c:pt idx="55">
                  <c:v>13.709999084472699</c:v>
                </c:pt>
                <c:pt idx="56">
                  <c:v>12.340000152587901</c:v>
                </c:pt>
                <c:pt idx="57">
                  <c:v>13.360000610351602</c:v>
                </c:pt>
                <c:pt idx="58">
                  <c:v>13.559999465942401</c:v>
                </c:pt>
                <c:pt idx="59">
                  <c:v>14.0699996948243</c:v>
                </c:pt>
                <c:pt idx="60">
                  <c:v>12.969999313354499</c:v>
                </c:pt>
                <c:pt idx="61">
                  <c:v>12.620000839233398</c:v>
                </c:pt>
                <c:pt idx="62">
                  <c:v>12.7800006866456</c:v>
                </c:pt>
                <c:pt idx="63">
                  <c:v>12.870000839233398</c:v>
                </c:pt>
                <c:pt idx="64">
                  <c:v>12.659999847412202</c:v>
                </c:pt>
                <c:pt idx="65">
                  <c:v>13.420000076293999</c:v>
                </c:pt>
                <c:pt idx="66">
                  <c:v>13.25</c:v>
                </c:pt>
                <c:pt idx="67">
                  <c:v>13.209999084472699</c:v>
                </c:pt>
                <c:pt idx="68">
                  <c:v>13.690000534057699</c:v>
                </c:pt>
                <c:pt idx="69">
                  <c:v>12.700000762939499</c:v>
                </c:pt>
                <c:pt idx="70">
                  <c:v>13.7999992370606</c:v>
                </c:pt>
                <c:pt idx="71">
                  <c:v>13.680000305175799</c:v>
                </c:pt>
                <c:pt idx="72">
                  <c:v>13.600000381469801</c:v>
                </c:pt>
                <c:pt idx="73">
                  <c:v>13.309999465942401</c:v>
                </c:pt>
                <c:pt idx="74">
                  <c:v>13.4899997711182</c:v>
                </c:pt>
                <c:pt idx="75">
                  <c:v>13.2399997711182</c:v>
                </c:pt>
                <c:pt idx="76">
                  <c:v>13.110000610351602</c:v>
                </c:pt>
                <c:pt idx="77">
                  <c:v>13.459999084472699</c:v>
                </c:pt>
                <c:pt idx="78">
                  <c:v>13.649999618530298</c:v>
                </c:pt>
                <c:pt idx="79">
                  <c:v>13.2999992370606</c:v>
                </c:pt>
                <c:pt idx="80">
                  <c:v>13.200000762939499</c:v>
                </c:pt>
                <c:pt idx="81">
                  <c:v>13.0499992370606</c:v>
                </c:pt>
                <c:pt idx="82">
                  <c:v>12</c:v>
                </c:pt>
                <c:pt idx="83">
                  <c:v>13.649999618530298</c:v>
                </c:pt>
                <c:pt idx="84">
                  <c:v>12.889999389648501</c:v>
                </c:pt>
                <c:pt idx="85">
                  <c:v>13.409999847412202</c:v>
                </c:pt>
                <c:pt idx="86">
                  <c:v>13.5200004577637</c:v>
                </c:pt>
                <c:pt idx="87">
                  <c:v>13.540000915527401</c:v>
                </c:pt>
                <c:pt idx="88">
                  <c:v>13.120000839233398</c:v>
                </c:pt>
                <c:pt idx="89">
                  <c:v>12.930000305175799</c:v>
                </c:pt>
                <c:pt idx="90">
                  <c:v>13.159999847412202</c:v>
                </c:pt>
                <c:pt idx="91">
                  <c:v>13.0300006866456</c:v>
                </c:pt>
                <c:pt idx="92">
                  <c:v>12.7700004577637</c:v>
                </c:pt>
                <c:pt idx="93">
                  <c:v>12.920000076293999</c:v>
                </c:pt>
                <c:pt idx="94">
                  <c:v>12.979999542236399</c:v>
                </c:pt>
                <c:pt idx="95">
                  <c:v>13.0100002288819</c:v>
                </c:pt>
                <c:pt idx="96">
                  <c:v>13.370000839233398</c:v>
                </c:pt>
                <c:pt idx="97">
                  <c:v>13.5699996948243</c:v>
                </c:pt>
                <c:pt idx="98">
                  <c:v>13.309999465942401</c:v>
                </c:pt>
                <c:pt idx="99">
                  <c:v>13.469999313354499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52B-44A9-8A9F-32EA950428D9}"/>
            </c:ext>
          </c:extLst>
        </c:ser>
        <c:ser>
          <c:idx val="2"/>
          <c:order val="2"/>
          <c:tx>
            <c:strRef>
              <c:f>工作表1!$C$1</c:f>
              <c:strCache>
                <c:ptCount val="1"/>
                <c:pt idx="0">
                  <c:v> 5 Adaptation Steps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工作表1!$C$2:$C$101</c:f>
              <c:numCache>
                <c:formatCode>General</c:formatCode>
                <c:ptCount val="100"/>
                <c:pt idx="0">
                  <c:v>-19.180000305175703</c:v>
                </c:pt>
                <c:pt idx="1">
                  <c:v>-19.680000305175703</c:v>
                </c:pt>
                <c:pt idx="2">
                  <c:v>-17.340000152587798</c:v>
                </c:pt>
                <c:pt idx="3">
                  <c:v>-18.110000610351499</c:v>
                </c:pt>
                <c:pt idx="4">
                  <c:v>-16.389999389648402</c:v>
                </c:pt>
                <c:pt idx="5">
                  <c:v>-1.8199996948241974</c:v>
                </c:pt>
                <c:pt idx="6">
                  <c:v>-2.8199996948241974</c:v>
                </c:pt>
                <c:pt idx="7">
                  <c:v>2.2299995422363992</c:v>
                </c:pt>
                <c:pt idx="8">
                  <c:v>4.6500015258789986</c:v>
                </c:pt>
                <c:pt idx="9">
                  <c:v>14.809999465942401</c:v>
                </c:pt>
                <c:pt idx="10">
                  <c:v>16.200000762939499</c:v>
                </c:pt>
                <c:pt idx="11">
                  <c:v>17.840000152587901</c:v>
                </c:pt>
                <c:pt idx="12">
                  <c:v>17.5699996948243</c:v>
                </c:pt>
                <c:pt idx="13">
                  <c:v>17.75</c:v>
                </c:pt>
                <c:pt idx="14">
                  <c:v>17.809999465942401</c:v>
                </c:pt>
                <c:pt idx="15">
                  <c:v>17.940000534057699</c:v>
                </c:pt>
                <c:pt idx="16">
                  <c:v>18.209999084472699</c:v>
                </c:pt>
                <c:pt idx="17">
                  <c:v>17.829999923706101</c:v>
                </c:pt>
                <c:pt idx="18">
                  <c:v>17.829999923706101</c:v>
                </c:pt>
                <c:pt idx="19">
                  <c:v>17.670000076293999</c:v>
                </c:pt>
                <c:pt idx="20">
                  <c:v>17.659999847412202</c:v>
                </c:pt>
                <c:pt idx="21">
                  <c:v>18.940000534057699</c:v>
                </c:pt>
                <c:pt idx="22">
                  <c:v>17.5499992370606</c:v>
                </c:pt>
                <c:pt idx="23">
                  <c:v>17.700000762939499</c:v>
                </c:pt>
                <c:pt idx="24">
                  <c:v>18.5100002288819</c:v>
                </c:pt>
                <c:pt idx="25">
                  <c:v>17.840000152587901</c:v>
                </c:pt>
                <c:pt idx="26">
                  <c:v>18.340000152587901</c:v>
                </c:pt>
                <c:pt idx="27">
                  <c:v>17.5499992370606</c:v>
                </c:pt>
                <c:pt idx="28">
                  <c:v>17.559999465942401</c:v>
                </c:pt>
                <c:pt idx="29">
                  <c:v>17.8199996948243</c:v>
                </c:pt>
                <c:pt idx="30">
                  <c:v>18.2399997711182</c:v>
                </c:pt>
                <c:pt idx="31">
                  <c:v>18.420000076293999</c:v>
                </c:pt>
                <c:pt idx="32">
                  <c:v>18.370000839233398</c:v>
                </c:pt>
                <c:pt idx="33">
                  <c:v>17.459999084472699</c:v>
                </c:pt>
                <c:pt idx="34">
                  <c:v>17.040000915527401</c:v>
                </c:pt>
                <c:pt idx="35">
                  <c:v>18.709999084472699</c:v>
                </c:pt>
                <c:pt idx="36">
                  <c:v>17.2800006866456</c:v>
                </c:pt>
                <c:pt idx="37">
                  <c:v>18.459999084472699</c:v>
                </c:pt>
                <c:pt idx="38">
                  <c:v>17.7399997711182</c:v>
                </c:pt>
                <c:pt idx="39">
                  <c:v>17.7700004577637</c:v>
                </c:pt>
                <c:pt idx="40">
                  <c:v>18.2800006866456</c:v>
                </c:pt>
                <c:pt idx="41">
                  <c:v>18.399999618530298</c:v>
                </c:pt>
                <c:pt idx="42">
                  <c:v>18.3199996948243</c:v>
                </c:pt>
                <c:pt idx="43">
                  <c:v>17.680000305175799</c:v>
                </c:pt>
                <c:pt idx="44">
                  <c:v>17.829999923706101</c:v>
                </c:pt>
                <c:pt idx="45">
                  <c:v>17.75</c:v>
                </c:pt>
                <c:pt idx="46">
                  <c:v>17.979999542236399</c:v>
                </c:pt>
                <c:pt idx="47">
                  <c:v>17.5699996948243</c:v>
                </c:pt>
                <c:pt idx="48">
                  <c:v>17.139999389648501</c:v>
                </c:pt>
                <c:pt idx="49">
                  <c:v>17.829999923706101</c:v>
                </c:pt>
                <c:pt idx="50">
                  <c:v>17.639999389648501</c:v>
                </c:pt>
                <c:pt idx="51">
                  <c:v>17.969999313354499</c:v>
                </c:pt>
                <c:pt idx="52">
                  <c:v>17.920000076293999</c:v>
                </c:pt>
                <c:pt idx="53">
                  <c:v>18.190000534057699</c:v>
                </c:pt>
                <c:pt idx="54">
                  <c:v>17.959999084472699</c:v>
                </c:pt>
                <c:pt idx="55">
                  <c:v>18.0200004577637</c:v>
                </c:pt>
                <c:pt idx="56">
                  <c:v>17.920000076293999</c:v>
                </c:pt>
                <c:pt idx="57">
                  <c:v>17.7399997711182</c:v>
                </c:pt>
                <c:pt idx="58">
                  <c:v>18.629999160766602</c:v>
                </c:pt>
                <c:pt idx="59">
                  <c:v>18.579999923706101</c:v>
                </c:pt>
                <c:pt idx="60">
                  <c:v>17.100000381469801</c:v>
                </c:pt>
                <c:pt idx="61">
                  <c:v>18.7399997711182</c:v>
                </c:pt>
                <c:pt idx="62">
                  <c:v>18.290000915527401</c:v>
                </c:pt>
                <c:pt idx="63">
                  <c:v>18.370000839233398</c:v>
                </c:pt>
                <c:pt idx="64">
                  <c:v>17.610000610351602</c:v>
                </c:pt>
                <c:pt idx="65">
                  <c:v>17.649999618530298</c:v>
                </c:pt>
                <c:pt idx="66">
                  <c:v>18.25</c:v>
                </c:pt>
                <c:pt idx="67">
                  <c:v>18.0100002288819</c:v>
                </c:pt>
                <c:pt idx="68">
                  <c:v>18.4899997711182</c:v>
                </c:pt>
                <c:pt idx="69">
                  <c:v>17.620000839233398</c:v>
                </c:pt>
                <c:pt idx="70">
                  <c:v>18.5200004577637</c:v>
                </c:pt>
                <c:pt idx="71">
                  <c:v>17.610000610351602</c:v>
                </c:pt>
                <c:pt idx="72">
                  <c:v>17.950000762939499</c:v>
                </c:pt>
                <c:pt idx="73">
                  <c:v>18.139999389648501</c:v>
                </c:pt>
                <c:pt idx="74">
                  <c:v>17.790000915527401</c:v>
                </c:pt>
                <c:pt idx="75">
                  <c:v>17</c:v>
                </c:pt>
                <c:pt idx="76">
                  <c:v>17.930000305175799</c:v>
                </c:pt>
                <c:pt idx="77">
                  <c:v>18.120000839233398</c:v>
                </c:pt>
                <c:pt idx="78">
                  <c:v>18.209999084472699</c:v>
                </c:pt>
                <c:pt idx="79">
                  <c:v>17.629999160766602</c:v>
                </c:pt>
                <c:pt idx="80">
                  <c:v>18.3199996948243</c:v>
                </c:pt>
                <c:pt idx="81">
                  <c:v>18.459999084472699</c:v>
                </c:pt>
                <c:pt idx="82">
                  <c:v>18.409999847412202</c:v>
                </c:pt>
                <c:pt idx="83">
                  <c:v>17.930000305175799</c:v>
                </c:pt>
                <c:pt idx="84">
                  <c:v>17.670000076293999</c:v>
                </c:pt>
                <c:pt idx="85">
                  <c:v>18.430000305175799</c:v>
                </c:pt>
                <c:pt idx="86">
                  <c:v>17.340000152587901</c:v>
                </c:pt>
                <c:pt idx="87">
                  <c:v>17.930000305175799</c:v>
                </c:pt>
                <c:pt idx="88">
                  <c:v>18.420000076293999</c:v>
                </c:pt>
                <c:pt idx="89">
                  <c:v>17.889999389648501</c:v>
                </c:pt>
                <c:pt idx="90">
                  <c:v>18.479999542236399</c:v>
                </c:pt>
                <c:pt idx="91">
                  <c:v>17.899999618530298</c:v>
                </c:pt>
                <c:pt idx="92">
                  <c:v>17.350000381469801</c:v>
                </c:pt>
                <c:pt idx="93">
                  <c:v>17.459999084472699</c:v>
                </c:pt>
                <c:pt idx="94">
                  <c:v>18.659999847412202</c:v>
                </c:pt>
                <c:pt idx="95">
                  <c:v>18.149999618530298</c:v>
                </c:pt>
                <c:pt idx="96">
                  <c:v>18.389999389648501</c:v>
                </c:pt>
                <c:pt idx="97">
                  <c:v>17.7600002288819</c:v>
                </c:pt>
                <c:pt idx="98">
                  <c:v>17.579999923706101</c:v>
                </c:pt>
                <c:pt idx="99">
                  <c:v>18.2399997711182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52B-44A9-8A9F-32EA95042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0671696"/>
        <c:axId val="1390652144"/>
      </c:lineChart>
      <c:catAx>
        <c:axId val="1390671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/>
                  <a:t>Iteration</a:t>
                </a:r>
                <a:endParaRPr lang="zh-TW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390652144"/>
        <c:crosses val="autoZero"/>
        <c:auto val="1"/>
        <c:lblAlgn val="ctr"/>
        <c:lblOffset val="100"/>
        <c:tickLblSkip val="5"/>
        <c:noMultiLvlLbl val="0"/>
      </c:catAx>
      <c:valAx>
        <c:axId val="13906521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sz="1400"/>
                  <a:t>Reward</a:t>
                </a:r>
                <a:endParaRPr lang="zh-TW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39067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13009019897517"/>
          <c:y val="0.59912541553608634"/>
          <c:w val="0.23375503234086611"/>
          <c:h val="0.17373461356766115"/>
        </c:manualLayout>
      </c:layout>
      <c:overlay val="1"/>
      <c:spPr>
        <a:noFill/>
        <a:ln>
          <a:solidFill>
            <a:schemeClr val="tx1">
              <a:lumMod val="95000"/>
              <a:lumOff val="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TSFEL Statistical Domainstatistical</a:t>
            </a:r>
            <a:endParaRPr lang="zh-TW"/>
          </a:p>
        </c:rich>
      </c:tx>
      <c:layout>
        <c:manualLayout>
          <c:xMode val="edge"/>
          <c:yMode val="edge"/>
          <c:x val="0.32405139012162543"/>
          <c:y val="1.25523033229505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工作表1!$C$1</c:f>
              <c:strCache>
                <c:ptCount val="1"/>
                <c:pt idx="0">
                  <c:v>0_Max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val>
            <c:numRef>
              <c:f>工作表1!$C$2:$C$1460</c:f>
              <c:numCache>
                <c:formatCode>General</c:formatCode>
                <c:ptCount val="1459"/>
                <c:pt idx="0">
                  <c:v>0.854472919</c:v>
                </c:pt>
                <c:pt idx="1">
                  <c:v>0.854472919</c:v>
                </c:pt>
                <c:pt idx="2">
                  <c:v>0.854472919</c:v>
                </c:pt>
                <c:pt idx="3">
                  <c:v>0.854472919</c:v>
                </c:pt>
                <c:pt idx="4">
                  <c:v>0.854472919</c:v>
                </c:pt>
                <c:pt idx="5">
                  <c:v>0.854472919</c:v>
                </c:pt>
                <c:pt idx="6">
                  <c:v>0.854472919</c:v>
                </c:pt>
                <c:pt idx="7">
                  <c:v>0.854472919</c:v>
                </c:pt>
                <c:pt idx="8">
                  <c:v>0.87455047100000005</c:v>
                </c:pt>
                <c:pt idx="9">
                  <c:v>0.87455047100000005</c:v>
                </c:pt>
                <c:pt idx="10">
                  <c:v>0.87455047100000005</c:v>
                </c:pt>
                <c:pt idx="11">
                  <c:v>0.87455047100000005</c:v>
                </c:pt>
                <c:pt idx="12">
                  <c:v>0.87455047100000005</c:v>
                </c:pt>
                <c:pt idx="13">
                  <c:v>0.87455047100000005</c:v>
                </c:pt>
                <c:pt idx="14">
                  <c:v>0.87455047100000005</c:v>
                </c:pt>
                <c:pt idx="15">
                  <c:v>0.87455047100000005</c:v>
                </c:pt>
                <c:pt idx="16">
                  <c:v>0.87455047100000005</c:v>
                </c:pt>
                <c:pt idx="17">
                  <c:v>0.87455047100000005</c:v>
                </c:pt>
                <c:pt idx="18">
                  <c:v>0.87455047100000005</c:v>
                </c:pt>
                <c:pt idx="19">
                  <c:v>0.87455047100000005</c:v>
                </c:pt>
                <c:pt idx="20">
                  <c:v>0.87455047100000005</c:v>
                </c:pt>
                <c:pt idx="21">
                  <c:v>0.87455047100000005</c:v>
                </c:pt>
                <c:pt idx="22">
                  <c:v>0.87455047100000005</c:v>
                </c:pt>
                <c:pt idx="23">
                  <c:v>0.87455047100000005</c:v>
                </c:pt>
                <c:pt idx="24">
                  <c:v>0.87455047100000005</c:v>
                </c:pt>
                <c:pt idx="25">
                  <c:v>0.87455047100000005</c:v>
                </c:pt>
                <c:pt idx="26">
                  <c:v>0.87455047100000005</c:v>
                </c:pt>
                <c:pt idx="27">
                  <c:v>0.87455047100000005</c:v>
                </c:pt>
                <c:pt idx="28">
                  <c:v>0.70628374000000005</c:v>
                </c:pt>
                <c:pt idx="29">
                  <c:v>0.70628374000000005</c:v>
                </c:pt>
                <c:pt idx="30">
                  <c:v>0.70628374000000005</c:v>
                </c:pt>
                <c:pt idx="31">
                  <c:v>0.70628374000000005</c:v>
                </c:pt>
                <c:pt idx="32">
                  <c:v>0.70628374000000005</c:v>
                </c:pt>
                <c:pt idx="33">
                  <c:v>0.70628374000000005</c:v>
                </c:pt>
                <c:pt idx="34">
                  <c:v>0.70628374000000005</c:v>
                </c:pt>
                <c:pt idx="35">
                  <c:v>0.70628374000000005</c:v>
                </c:pt>
                <c:pt idx="36">
                  <c:v>0.70628374000000005</c:v>
                </c:pt>
                <c:pt idx="37">
                  <c:v>0.70628374000000005</c:v>
                </c:pt>
                <c:pt idx="38">
                  <c:v>0.70628374000000005</c:v>
                </c:pt>
                <c:pt idx="39">
                  <c:v>0.70628374000000005</c:v>
                </c:pt>
                <c:pt idx="40">
                  <c:v>0.70628374000000005</c:v>
                </c:pt>
                <c:pt idx="41">
                  <c:v>0.70628374000000005</c:v>
                </c:pt>
                <c:pt idx="42">
                  <c:v>0.70628374000000005</c:v>
                </c:pt>
                <c:pt idx="43">
                  <c:v>0.872498369</c:v>
                </c:pt>
                <c:pt idx="44">
                  <c:v>0.872498369</c:v>
                </c:pt>
                <c:pt idx="45">
                  <c:v>0.872498369</c:v>
                </c:pt>
                <c:pt idx="46">
                  <c:v>0.872498369</c:v>
                </c:pt>
                <c:pt idx="47">
                  <c:v>0.872498369</c:v>
                </c:pt>
                <c:pt idx="48">
                  <c:v>0.872498369</c:v>
                </c:pt>
                <c:pt idx="49">
                  <c:v>0.872498369</c:v>
                </c:pt>
                <c:pt idx="50">
                  <c:v>0.872498369</c:v>
                </c:pt>
                <c:pt idx="51">
                  <c:v>0.872498369</c:v>
                </c:pt>
                <c:pt idx="52">
                  <c:v>0.872498369</c:v>
                </c:pt>
                <c:pt idx="53">
                  <c:v>0.872498369</c:v>
                </c:pt>
                <c:pt idx="54">
                  <c:v>0.872498369</c:v>
                </c:pt>
                <c:pt idx="55">
                  <c:v>0.872498369</c:v>
                </c:pt>
                <c:pt idx="56">
                  <c:v>0.872498369</c:v>
                </c:pt>
                <c:pt idx="57">
                  <c:v>0.872498369</c:v>
                </c:pt>
                <c:pt idx="58">
                  <c:v>0.872498369</c:v>
                </c:pt>
                <c:pt idx="59">
                  <c:v>0.91578444299999995</c:v>
                </c:pt>
                <c:pt idx="60">
                  <c:v>0.91578444299999995</c:v>
                </c:pt>
                <c:pt idx="61">
                  <c:v>0.91578444299999995</c:v>
                </c:pt>
                <c:pt idx="62">
                  <c:v>0.91578444299999995</c:v>
                </c:pt>
                <c:pt idx="63">
                  <c:v>0.91578444299999995</c:v>
                </c:pt>
                <c:pt idx="64">
                  <c:v>0.91578444299999995</c:v>
                </c:pt>
                <c:pt idx="65">
                  <c:v>0.91578444299999995</c:v>
                </c:pt>
                <c:pt idx="66">
                  <c:v>0.91578444299999995</c:v>
                </c:pt>
                <c:pt idx="67">
                  <c:v>0.91578444299999995</c:v>
                </c:pt>
                <c:pt idx="68">
                  <c:v>0.91578444299999995</c:v>
                </c:pt>
                <c:pt idx="69">
                  <c:v>0.91578444299999995</c:v>
                </c:pt>
                <c:pt idx="70">
                  <c:v>0.91578444299999995</c:v>
                </c:pt>
                <c:pt idx="71">
                  <c:v>0.91578444299999995</c:v>
                </c:pt>
                <c:pt idx="72">
                  <c:v>0.91578444299999995</c:v>
                </c:pt>
                <c:pt idx="73">
                  <c:v>0.91578444299999995</c:v>
                </c:pt>
                <c:pt idx="74">
                  <c:v>0.91578444299999995</c:v>
                </c:pt>
                <c:pt idx="75">
                  <c:v>0.91578444299999995</c:v>
                </c:pt>
                <c:pt idx="76">
                  <c:v>0.91578444299999995</c:v>
                </c:pt>
                <c:pt idx="77">
                  <c:v>0.91578444299999995</c:v>
                </c:pt>
                <c:pt idx="78">
                  <c:v>0.91578444299999995</c:v>
                </c:pt>
                <c:pt idx="79">
                  <c:v>0.81037617399999995</c:v>
                </c:pt>
                <c:pt idx="80">
                  <c:v>0.81037617399999995</c:v>
                </c:pt>
                <c:pt idx="81">
                  <c:v>0.81037617399999995</c:v>
                </c:pt>
                <c:pt idx="82">
                  <c:v>0.81037617399999995</c:v>
                </c:pt>
                <c:pt idx="83">
                  <c:v>0.81037617399999995</c:v>
                </c:pt>
                <c:pt idx="84">
                  <c:v>0.81037617399999995</c:v>
                </c:pt>
                <c:pt idx="85">
                  <c:v>0.81037617399999995</c:v>
                </c:pt>
                <c:pt idx="86">
                  <c:v>0.81037617399999995</c:v>
                </c:pt>
                <c:pt idx="87">
                  <c:v>0.81037617399999995</c:v>
                </c:pt>
                <c:pt idx="88">
                  <c:v>0.81037617399999995</c:v>
                </c:pt>
                <c:pt idx="89">
                  <c:v>0.81037617399999995</c:v>
                </c:pt>
                <c:pt idx="90">
                  <c:v>0.81037617399999995</c:v>
                </c:pt>
                <c:pt idx="91">
                  <c:v>0.81037617399999995</c:v>
                </c:pt>
                <c:pt idx="92">
                  <c:v>0.81037617399999995</c:v>
                </c:pt>
                <c:pt idx="93">
                  <c:v>0.74722582999999998</c:v>
                </c:pt>
                <c:pt idx="94">
                  <c:v>0.74722582999999998</c:v>
                </c:pt>
                <c:pt idx="95">
                  <c:v>0.74722582999999998</c:v>
                </c:pt>
                <c:pt idx="96">
                  <c:v>0.74722582999999998</c:v>
                </c:pt>
                <c:pt idx="97">
                  <c:v>0.74722582999999998</c:v>
                </c:pt>
                <c:pt idx="98">
                  <c:v>0.74722582999999998</c:v>
                </c:pt>
                <c:pt idx="99">
                  <c:v>0.74722582999999998</c:v>
                </c:pt>
                <c:pt idx="100">
                  <c:v>0.84249203800000005</c:v>
                </c:pt>
                <c:pt idx="101">
                  <c:v>0.85700012999999997</c:v>
                </c:pt>
                <c:pt idx="102">
                  <c:v>0.95827331800000004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0.79197539100000003</c:v>
                </c:pt>
                <c:pt idx="127">
                  <c:v>0.79197539100000003</c:v>
                </c:pt>
                <c:pt idx="128">
                  <c:v>0.68162631200000001</c:v>
                </c:pt>
                <c:pt idx="129">
                  <c:v>0.68162631200000001</c:v>
                </c:pt>
                <c:pt idx="130">
                  <c:v>0.68162631200000001</c:v>
                </c:pt>
                <c:pt idx="131">
                  <c:v>0.68162631200000001</c:v>
                </c:pt>
                <c:pt idx="132">
                  <c:v>0.68162631200000001</c:v>
                </c:pt>
                <c:pt idx="133">
                  <c:v>0.68162631200000001</c:v>
                </c:pt>
                <c:pt idx="134">
                  <c:v>0.65546652000000005</c:v>
                </c:pt>
                <c:pt idx="135">
                  <c:v>0.65546652000000005</c:v>
                </c:pt>
                <c:pt idx="136">
                  <c:v>0.65546652000000005</c:v>
                </c:pt>
                <c:pt idx="137">
                  <c:v>0.65546652000000005</c:v>
                </c:pt>
                <c:pt idx="138">
                  <c:v>0.65546652000000005</c:v>
                </c:pt>
                <c:pt idx="139">
                  <c:v>0.67417180099999996</c:v>
                </c:pt>
                <c:pt idx="140">
                  <c:v>0.75113915600000003</c:v>
                </c:pt>
                <c:pt idx="141">
                  <c:v>0.75113915600000003</c:v>
                </c:pt>
                <c:pt idx="142">
                  <c:v>0.75113915600000003</c:v>
                </c:pt>
                <c:pt idx="143">
                  <c:v>0.75113915600000003</c:v>
                </c:pt>
                <c:pt idx="144">
                  <c:v>0.75113915600000003</c:v>
                </c:pt>
                <c:pt idx="145">
                  <c:v>0.75113915600000003</c:v>
                </c:pt>
                <c:pt idx="146">
                  <c:v>0.75113915600000003</c:v>
                </c:pt>
                <c:pt idx="147">
                  <c:v>0.75113915600000003</c:v>
                </c:pt>
                <c:pt idx="148">
                  <c:v>0.75113915600000003</c:v>
                </c:pt>
                <c:pt idx="149">
                  <c:v>0.75113915600000003</c:v>
                </c:pt>
                <c:pt idx="150">
                  <c:v>0.82059132899999998</c:v>
                </c:pt>
                <c:pt idx="151">
                  <c:v>0.82059132899999998</c:v>
                </c:pt>
                <c:pt idx="152">
                  <c:v>0.82059132899999998</c:v>
                </c:pt>
                <c:pt idx="153">
                  <c:v>0.82059132899999998</c:v>
                </c:pt>
                <c:pt idx="154">
                  <c:v>0.82059132899999998</c:v>
                </c:pt>
                <c:pt idx="155">
                  <c:v>0.82059132899999998</c:v>
                </c:pt>
                <c:pt idx="156">
                  <c:v>0.82059132899999998</c:v>
                </c:pt>
                <c:pt idx="157">
                  <c:v>0.82305299499999995</c:v>
                </c:pt>
                <c:pt idx="158">
                  <c:v>0.82305299499999995</c:v>
                </c:pt>
                <c:pt idx="159">
                  <c:v>0.82305299499999995</c:v>
                </c:pt>
                <c:pt idx="160">
                  <c:v>0.82305299499999995</c:v>
                </c:pt>
                <c:pt idx="161">
                  <c:v>0.82305299499999995</c:v>
                </c:pt>
                <c:pt idx="162">
                  <c:v>0.82305299499999995</c:v>
                </c:pt>
                <c:pt idx="163">
                  <c:v>0.82305299499999995</c:v>
                </c:pt>
                <c:pt idx="164">
                  <c:v>0.82305299499999995</c:v>
                </c:pt>
                <c:pt idx="165">
                  <c:v>0.82305299499999995</c:v>
                </c:pt>
                <c:pt idx="166">
                  <c:v>0.82305299499999995</c:v>
                </c:pt>
                <c:pt idx="167">
                  <c:v>0.82305299499999995</c:v>
                </c:pt>
                <c:pt idx="168">
                  <c:v>0.82305299499999995</c:v>
                </c:pt>
                <c:pt idx="169">
                  <c:v>0.82305299499999995</c:v>
                </c:pt>
                <c:pt idx="170">
                  <c:v>0.82305299499999995</c:v>
                </c:pt>
                <c:pt idx="171">
                  <c:v>0.82305299499999995</c:v>
                </c:pt>
                <c:pt idx="172">
                  <c:v>0.82305299499999995</c:v>
                </c:pt>
                <c:pt idx="173">
                  <c:v>0.82305299499999995</c:v>
                </c:pt>
                <c:pt idx="174">
                  <c:v>0.82305299499999995</c:v>
                </c:pt>
                <c:pt idx="175">
                  <c:v>0.82305299499999995</c:v>
                </c:pt>
                <c:pt idx="176">
                  <c:v>0.82305299499999995</c:v>
                </c:pt>
                <c:pt idx="177">
                  <c:v>0.80986314100000001</c:v>
                </c:pt>
                <c:pt idx="178">
                  <c:v>0.80986314100000001</c:v>
                </c:pt>
                <c:pt idx="179">
                  <c:v>0.80986314100000001</c:v>
                </c:pt>
                <c:pt idx="180">
                  <c:v>0.830623577</c:v>
                </c:pt>
                <c:pt idx="181">
                  <c:v>0.830623577</c:v>
                </c:pt>
                <c:pt idx="182">
                  <c:v>0.830623577</c:v>
                </c:pt>
                <c:pt idx="183">
                  <c:v>0.830623577</c:v>
                </c:pt>
                <c:pt idx="184">
                  <c:v>0.830623577</c:v>
                </c:pt>
                <c:pt idx="185">
                  <c:v>0.830623577</c:v>
                </c:pt>
                <c:pt idx="186">
                  <c:v>0.830623577</c:v>
                </c:pt>
                <c:pt idx="187">
                  <c:v>0.830623577</c:v>
                </c:pt>
                <c:pt idx="188">
                  <c:v>0.830623577</c:v>
                </c:pt>
                <c:pt idx="189">
                  <c:v>0.830623577</c:v>
                </c:pt>
                <c:pt idx="190">
                  <c:v>0.830623577</c:v>
                </c:pt>
                <c:pt idx="191">
                  <c:v>0.830623577</c:v>
                </c:pt>
                <c:pt idx="192">
                  <c:v>0.830623577</c:v>
                </c:pt>
                <c:pt idx="193">
                  <c:v>0.830623577</c:v>
                </c:pt>
                <c:pt idx="194">
                  <c:v>0.830623577</c:v>
                </c:pt>
                <c:pt idx="195">
                  <c:v>0.830623577</c:v>
                </c:pt>
                <c:pt idx="196">
                  <c:v>0.830623577</c:v>
                </c:pt>
                <c:pt idx="197">
                  <c:v>0.830623577</c:v>
                </c:pt>
                <c:pt idx="198">
                  <c:v>0.88619174000000001</c:v>
                </c:pt>
                <c:pt idx="199">
                  <c:v>0.88619174000000001</c:v>
                </c:pt>
                <c:pt idx="200">
                  <c:v>0.88619174000000001</c:v>
                </c:pt>
                <c:pt idx="201">
                  <c:v>0.88619174000000001</c:v>
                </c:pt>
                <c:pt idx="202">
                  <c:v>0.88619174000000001</c:v>
                </c:pt>
                <c:pt idx="203">
                  <c:v>0.88730435200000002</c:v>
                </c:pt>
                <c:pt idx="204">
                  <c:v>0.88730435200000002</c:v>
                </c:pt>
                <c:pt idx="205">
                  <c:v>0.88730435200000002</c:v>
                </c:pt>
                <c:pt idx="206">
                  <c:v>0.88730435200000002</c:v>
                </c:pt>
                <c:pt idx="207">
                  <c:v>0.88730435200000002</c:v>
                </c:pt>
                <c:pt idx="208">
                  <c:v>0.88730435200000002</c:v>
                </c:pt>
                <c:pt idx="209">
                  <c:v>0.88730435200000002</c:v>
                </c:pt>
                <c:pt idx="210">
                  <c:v>0.88730435200000002</c:v>
                </c:pt>
                <c:pt idx="211">
                  <c:v>0.88730435200000002</c:v>
                </c:pt>
                <c:pt idx="212">
                  <c:v>0.88730435200000002</c:v>
                </c:pt>
                <c:pt idx="213">
                  <c:v>0.88730435200000002</c:v>
                </c:pt>
                <c:pt idx="214">
                  <c:v>0.88730435200000002</c:v>
                </c:pt>
                <c:pt idx="215">
                  <c:v>0.88730435200000002</c:v>
                </c:pt>
                <c:pt idx="216">
                  <c:v>0.88730435200000002</c:v>
                </c:pt>
                <c:pt idx="217">
                  <c:v>0.88730435200000002</c:v>
                </c:pt>
                <c:pt idx="218">
                  <c:v>0.88730435200000002</c:v>
                </c:pt>
                <c:pt idx="219">
                  <c:v>0.88730435200000002</c:v>
                </c:pt>
                <c:pt idx="220">
                  <c:v>0.88730435200000002</c:v>
                </c:pt>
                <c:pt idx="221">
                  <c:v>0.88730435200000002</c:v>
                </c:pt>
                <c:pt idx="222">
                  <c:v>0.88730435200000002</c:v>
                </c:pt>
                <c:pt idx="223">
                  <c:v>0.87636639999999999</c:v>
                </c:pt>
                <c:pt idx="224">
                  <c:v>0.87636639999999999</c:v>
                </c:pt>
                <c:pt idx="225">
                  <c:v>0.87636639999999999</c:v>
                </c:pt>
                <c:pt idx="226">
                  <c:v>0.87636639999999999</c:v>
                </c:pt>
                <c:pt idx="227">
                  <c:v>0.87636639999999999</c:v>
                </c:pt>
                <c:pt idx="228">
                  <c:v>0.87636639999999999</c:v>
                </c:pt>
                <c:pt idx="229">
                  <c:v>0.82455190899999997</c:v>
                </c:pt>
                <c:pt idx="230">
                  <c:v>0.82455190899999997</c:v>
                </c:pt>
                <c:pt idx="231">
                  <c:v>0.85126737299999999</c:v>
                </c:pt>
                <c:pt idx="232">
                  <c:v>0.89395981000000002</c:v>
                </c:pt>
                <c:pt idx="233">
                  <c:v>0.91595507399999998</c:v>
                </c:pt>
                <c:pt idx="234">
                  <c:v>0.91595507399999998</c:v>
                </c:pt>
                <c:pt idx="235">
                  <c:v>0.91595507399999998</c:v>
                </c:pt>
                <c:pt idx="236">
                  <c:v>0.91659153500000001</c:v>
                </c:pt>
                <c:pt idx="237">
                  <c:v>0.92222759600000004</c:v>
                </c:pt>
                <c:pt idx="238">
                  <c:v>0.93414722900000002</c:v>
                </c:pt>
                <c:pt idx="239">
                  <c:v>0.93414722900000002</c:v>
                </c:pt>
                <c:pt idx="240">
                  <c:v>0.93414722900000002</c:v>
                </c:pt>
                <c:pt idx="241">
                  <c:v>0.93414722900000002</c:v>
                </c:pt>
                <c:pt idx="242">
                  <c:v>0.96263870399999996</c:v>
                </c:pt>
                <c:pt idx="243">
                  <c:v>0.96263870399999996</c:v>
                </c:pt>
                <c:pt idx="244">
                  <c:v>0.96263870399999996</c:v>
                </c:pt>
                <c:pt idx="245">
                  <c:v>0.96263870399999996</c:v>
                </c:pt>
                <c:pt idx="246">
                  <c:v>0.96263870399999996</c:v>
                </c:pt>
                <c:pt idx="247">
                  <c:v>0.96263870399999996</c:v>
                </c:pt>
                <c:pt idx="248">
                  <c:v>0.96263870399999996</c:v>
                </c:pt>
                <c:pt idx="249">
                  <c:v>0.96263870399999996</c:v>
                </c:pt>
                <c:pt idx="250">
                  <c:v>0.96263870399999996</c:v>
                </c:pt>
                <c:pt idx="251">
                  <c:v>0.96263870399999996</c:v>
                </c:pt>
                <c:pt idx="252">
                  <c:v>0.96263870399999996</c:v>
                </c:pt>
                <c:pt idx="253">
                  <c:v>0.96263870399999996</c:v>
                </c:pt>
                <c:pt idx="254">
                  <c:v>0.96263870399999996</c:v>
                </c:pt>
                <c:pt idx="255">
                  <c:v>0.96263870399999996</c:v>
                </c:pt>
                <c:pt idx="256">
                  <c:v>0.96263870399999996</c:v>
                </c:pt>
                <c:pt idx="257">
                  <c:v>0.96263870399999996</c:v>
                </c:pt>
                <c:pt idx="258">
                  <c:v>0.96263870399999996</c:v>
                </c:pt>
                <c:pt idx="259">
                  <c:v>0.96263870399999996</c:v>
                </c:pt>
                <c:pt idx="260">
                  <c:v>0.96263870399999996</c:v>
                </c:pt>
                <c:pt idx="261">
                  <c:v>0.96263870399999996</c:v>
                </c:pt>
                <c:pt idx="262">
                  <c:v>0.90825293299999998</c:v>
                </c:pt>
                <c:pt idx="263">
                  <c:v>0.81138885599999999</c:v>
                </c:pt>
                <c:pt idx="264">
                  <c:v>0.81138885599999999</c:v>
                </c:pt>
                <c:pt idx="265">
                  <c:v>0.81138885599999999</c:v>
                </c:pt>
                <c:pt idx="266">
                  <c:v>0.81138885599999999</c:v>
                </c:pt>
                <c:pt idx="267">
                  <c:v>0.77619300999999996</c:v>
                </c:pt>
                <c:pt idx="268">
                  <c:v>0.67445991000000005</c:v>
                </c:pt>
                <c:pt idx="269">
                  <c:v>0.67445991000000005</c:v>
                </c:pt>
                <c:pt idx="270">
                  <c:v>0.67445991000000005</c:v>
                </c:pt>
                <c:pt idx="271">
                  <c:v>0.67445991000000005</c:v>
                </c:pt>
                <c:pt idx="272">
                  <c:v>0.67445991000000005</c:v>
                </c:pt>
                <c:pt idx="273">
                  <c:v>0.67445991000000005</c:v>
                </c:pt>
                <c:pt idx="274">
                  <c:v>0.67937699699999998</c:v>
                </c:pt>
                <c:pt idx="275">
                  <c:v>0.67937699699999998</c:v>
                </c:pt>
                <c:pt idx="276">
                  <c:v>0.67937699699999998</c:v>
                </c:pt>
                <c:pt idx="277">
                  <c:v>0.67937699699999998</c:v>
                </c:pt>
                <c:pt idx="278">
                  <c:v>0.67937699699999998</c:v>
                </c:pt>
                <c:pt idx="279">
                  <c:v>0.67937699699999998</c:v>
                </c:pt>
                <c:pt idx="280">
                  <c:v>0.67937699699999998</c:v>
                </c:pt>
                <c:pt idx="281">
                  <c:v>0.67937699699999998</c:v>
                </c:pt>
                <c:pt idx="282">
                  <c:v>0.67937699699999998</c:v>
                </c:pt>
                <c:pt idx="283">
                  <c:v>0.67937699699999998</c:v>
                </c:pt>
                <c:pt idx="284">
                  <c:v>0.67937699699999998</c:v>
                </c:pt>
                <c:pt idx="285">
                  <c:v>0.67937699699999998</c:v>
                </c:pt>
                <c:pt idx="286">
                  <c:v>0.67937699699999998</c:v>
                </c:pt>
                <c:pt idx="287">
                  <c:v>0.67937699699999998</c:v>
                </c:pt>
                <c:pt idx="288">
                  <c:v>0.67937699699999998</c:v>
                </c:pt>
                <c:pt idx="289">
                  <c:v>0.67937699699999998</c:v>
                </c:pt>
                <c:pt idx="290">
                  <c:v>0.67937699699999998</c:v>
                </c:pt>
                <c:pt idx="291">
                  <c:v>0.67937699699999998</c:v>
                </c:pt>
                <c:pt idx="292">
                  <c:v>0.67937699699999998</c:v>
                </c:pt>
                <c:pt idx="293">
                  <c:v>0.67937699699999998</c:v>
                </c:pt>
                <c:pt idx="294">
                  <c:v>0.66854530899999998</c:v>
                </c:pt>
                <c:pt idx="295">
                  <c:v>0.66854530899999998</c:v>
                </c:pt>
                <c:pt idx="296">
                  <c:v>0.66854530899999998</c:v>
                </c:pt>
                <c:pt idx="297">
                  <c:v>0.66854530899999998</c:v>
                </c:pt>
                <c:pt idx="298">
                  <c:v>0.66854530899999998</c:v>
                </c:pt>
                <c:pt idx="299">
                  <c:v>0.66854530899999998</c:v>
                </c:pt>
                <c:pt idx="300">
                  <c:v>0.66854530899999998</c:v>
                </c:pt>
                <c:pt idx="301">
                  <c:v>0.66854530899999998</c:v>
                </c:pt>
                <c:pt idx="302">
                  <c:v>0.66854530899999998</c:v>
                </c:pt>
                <c:pt idx="303">
                  <c:v>0.66854530899999998</c:v>
                </c:pt>
                <c:pt idx="304">
                  <c:v>0.58255581099999998</c:v>
                </c:pt>
                <c:pt idx="305">
                  <c:v>0.58255581099999998</c:v>
                </c:pt>
                <c:pt idx="306">
                  <c:v>0.58255581099999998</c:v>
                </c:pt>
                <c:pt idx="307">
                  <c:v>0.58940946599999999</c:v>
                </c:pt>
                <c:pt idx="308">
                  <c:v>0.60304955299999996</c:v>
                </c:pt>
                <c:pt idx="309">
                  <c:v>0.60304955299999996</c:v>
                </c:pt>
                <c:pt idx="310">
                  <c:v>0.60304955299999996</c:v>
                </c:pt>
                <c:pt idx="311">
                  <c:v>0.60304955299999996</c:v>
                </c:pt>
                <c:pt idx="312">
                  <c:v>0.60304955299999996</c:v>
                </c:pt>
                <c:pt idx="313">
                  <c:v>0.60304955299999996</c:v>
                </c:pt>
                <c:pt idx="314">
                  <c:v>0.60304955299999996</c:v>
                </c:pt>
                <c:pt idx="315">
                  <c:v>0.60304955299999996</c:v>
                </c:pt>
                <c:pt idx="316">
                  <c:v>0.60304955299999996</c:v>
                </c:pt>
                <c:pt idx="317">
                  <c:v>0.60304955299999996</c:v>
                </c:pt>
                <c:pt idx="318">
                  <c:v>0.60304955299999996</c:v>
                </c:pt>
                <c:pt idx="319">
                  <c:v>0.60304955299999996</c:v>
                </c:pt>
                <c:pt idx="320">
                  <c:v>0.60304955299999996</c:v>
                </c:pt>
                <c:pt idx="321">
                  <c:v>0.60304955299999996</c:v>
                </c:pt>
                <c:pt idx="322">
                  <c:v>0.60304955299999996</c:v>
                </c:pt>
                <c:pt idx="323">
                  <c:v>0.60304955299999996</c:v>
                </c:pt>
                <c:pt idx="324">
                  <c:v>0.60304955299999996</c:v>
                </c:pt>
                <c:pt idx="325">
                  <c:v>0.60304955299999996</c:v>
                </c:pt>
                <c:pt idx="326">
                  <c:v>0.60304955299999996</c:v>
                </c:pt>
                <c:pt idx="327">
                  <c:v>0.60304955299999996</c:v>
                </c:pt>
                <c:pt idx="328">
                  <c:v>0.69371872199999995</c:v>
                </c:pt>
                <c:pt idx="329">
                  <c:v>0.69371872199999995</c:v>
                </c:pt>
                <c:pt idx="330">
                  <c:v>0.69371872199999995</c:v>
                </c:pt>
                <c:pt idx="331">
                  <c:v>0.69371872199999995</c:v>
                </c:pt>
                <c:pt idx="332">
                  <c:v>0.69371872199999995</c:v>
                </c:pt>
                <c:pt idx="333">
                  <c:v>0.69371872199999995</c:v>
                </c:pt>
                <c:pt idx="334">
                  <c:v>0.69371872199999995</c:v>
                </c:pt>
                <c:pt idx="335">
                  <c:v>0.69371872199999995</c:v>
                </c:pt>
                <c:pt idx="336">
                  <c:v>0.69371872199999995</c:v>
                </c:pt>
                <c:pt idx="337">
                  <c:v>0.69371872199999995</c:v>
                </c:pt>
                <c:pt idx="338">
                  <c:v>0.69371872199999995</c:v>
                </c:pt>
                <c:pt idx="339">
                  <c:v>0.69371872199999995</c:v>
                </c:pt>
                <c:pt idx="340">
                  <c:v>0.69371872199999995</c:v>
                </c:pt>
                <c:pt idx="341">
                  <c:v>0.69371872199999995</c:v>
                </c:pt>
                <c:pt idx="342">
                  <c:v>0.69371872199999995</c:v>
                </c:pt>
                <c:pt idx="343">
                  <c:v>0.69371872199999995</c:v>
                </c:pt>
                <c:pt idx="344">
                  <c:v>0.69371872199999995</c:v>
                </c:pt>
                <c:pt idx="345">
                  <c:v>0.71177302099999995</c:v>
                </c:pt>
                <c:pt idx="346">
                  <c:v>0.71177302099999995</c:v>
                </c:pt>
                <c:pt idx="347">
                  <c:v>0.71177302099999995</c:v>
                </c:pt>
                <c:pt idx="348">
                  <c:v>0.71177302099999995</c:v>
                </c:pt>
                <c:pt idx="349">
                  <c:v>0.71177302099999995</c:v>
                </c:pt>
                <c:pt idx="350">
                  <c:v>0.71177302099999995</c:v>
                </c:pt>
                <c:pt idx="351">
                  <c:v>0.71177302099999995</c:v>
                </c:pt>
                <c:pt idx="352">
                  <c:v>0.71177302099999995</c:v>
                </c:pt>
                <c:pt idx="353">
                  <c:v>0.71177302099999995</c:v>
                </c:pt>
                <c:pt idx="354">
                  <c:v>0.71177302099999995</c:v>
                </c:pt>
                <c:pt idx="355">
                  <c:v>0.71177302099999995</c:v>
                </c:pt>
                <c:pt idx="356">
                  <c:v>0.71177302099999995</c:v>
                </c:pt>
                <c:pt idx="357">
                  <c:v>0.71177302099999995</c:v>
                </c:pt>
                <c:pt idx="358">
                  <c:v>0.71177302099999995</c:v>
                </c:pt>
                <c:pt idx="359">
                  <c:v>0.71177302099999995</c:v>
                </c:pt>
                <c:pt idx="360">
                  <c:v>0.71177302099999995</c:v>
                </c:pt>
                <c:pt idx="361">
                  <c:v>0.71177302099999995</c:v>
                </c:pt>
                <c:pt idx="362">
                  <c:v>0.71177302099999995</c:v>
                </c:pt>
                <c:pt idx="363">
                  <c:v>0.71177302099999995</c:v>
                </c:pt>
                <c:pt idx="364">
                  <c:v>0.71177302099999995</c:v>
                </c:pt>
                <c:pt idx="365">
                  <c:v>0.70323169100000005</c:v>
                </c:pt>
                <c:pt idx="366">
                  <c:v>0.70323169100000005</c:v>
                </c:pt>
                <c:pt idx="367">
                  <c:v>0.70323169100000005</c:v>
                </c:pt>
                <c:pt idx="368">
                  <c:v>0.70323169100000005</c:v>
                </c:pt>
                <c:pt idx="369">
                  <c:v>0.70323169100000005</c:v>
                </c:pt>
                <c:pt idx="370">
                  <c:v>0.70323169100000005</c:v>
                </c:pt>
                <c:pt idx="371">
                  <c:v>0.70323169100000005</c:v>
                </c:pt>
                <c:pt idx="372">
                  <c:v>0.70323169100000005</c:v>
                </c:pt>
                <c:pt idx="373">
                  <c:v>0.70323169100000005</c:v>
                </c:pt>
                <c:pt idx="374">
                  <c:v>0.70323169100000005</c:v>
                </c:pt>
                <c:pt idx="375">
                  <c:v>0.69588630799999995</c:v>
                </c:pt>
                <c:pt idx="376">
                  <c:v>0.60004871599999998</c:v>
                </c:pt>
                <c:pt idx="377">
                  <c:v>0.550983326</c:v>
                </c:pt>
                <c:pt idx="378">
                  <c:v>0.550983326</c:v>
                </c:pt>
                <c:pt idx="379">
                  <c:v>0.550983326</c:v>
                </c:pt>
                <c:pt idx="380">
                  <c:v>0.550983326</c:v>
                </c:pt>
                <c:pt idx="381">
                  <c:v>0.550983326</c:v>
                </c:pt>
                <c:pt idx="382">
                  <c:v>0.550983326</c:v>
                </c:pt>
                <c:pt idx="383">
                  <c:v>0.550983326</c:v>
                </c:pt>
                <c:pt idx="384">
                  <c:v>0.55105307999999997</c:v>
                </c:pt>
                <c:pt idx="385">
                  <c:v>0.695022272</c:v>
                </c:pt>
                <c:pt idx="386">
                  <c:v>0.695022272</c:v>
                </c:pt>
                <c:pt idx="387">
                  <c:v>0.695022272</c:v>
                </c:pt>
                <c:pt idx="388">
                  <c:v>0.695022272</c:v>
                </c:pt>
                <c:pt idx="389">
                  <c:v>0.695022272</c:v>
                </c:pt>
                <c:pt idx="390">
                  <c:v>0.695022272</c:v>
                </c:pt>
                <c:pt idx="391">
                  <c:v>0.695022272</c:v>
                </c:pt>
                <c:pt idx="392">
                  <c:v>0.695022272</c:v>
                </c:pt>
                <c:pt idx="393">
                  <c:v>0.695022272</c:v>
                </c:pt>
                <c:pt idx="394">
                  <c:v>0.695022272</c:v>
                </c:pt>
                <c:pt idx="395">
                  <c:v>0.695022272</c:v>
                </c:pt>
                <c:pt idx="396">
                  <c:v>0.695022272</c:v>
                </c:pt>
                <c:pt idx="397">
                  <c:v>0.695022272</c:v>
                </c:pt>
                <c:pt idx="398">
                  <c:v>0.695022272</c:v>
                </c:pt>
                <c:pt idx="399">
                  <c:v>0.70263933899999997</c:v>
                </c:pt>
                <c:pt idx="400">
                  <c:v>0.70814728900000001</c:v>
                </c:pt>
                <c:pt idx="401">
                  <c:v>0.70814728900000001</c:v>
                </c:pt>
                <c:pt idx="402">
                  <c:v>0.70814728900000001</c:v>
                </c:pt>
                <c:pt idx="403">
                  <c:v>0.72941661700000004</c:v>
                </c:pt>
                <c:pt idx="404">
                  <c:v>0.72941661700000004</c:v>
                </c:pt>
                <c:pt idx="405">
                  <c:v>0.72941661700000004</c:v>
                </c:pt>
                <c:pt idx="406">
                  <c:v>0.72941661700000004</c:v>
                </c:pt>
                <c:pt idx="407">
                  <c:v>0.72941661700000004</c:v>
                </c:pt>
                <c:pt idx="408">
                  <c:v>0.72941661700000004</c:v>
                </c:pt>
                <c:pt idx="409">
                  <c:v>0.72941661700000004</c:v>
                </c:pt>
                <c:pt idx="410">
                  <c:v>0.72941661700000004</c:v>
                </c:pt>
                <c:pt idx="411">
                  <c:v>0.72941661700000004</c:v>
                </c:pt>
                <c:pt idx="412">
                  <c:v>0.72941661700000004</c:v>
                </c:pt>
                <c:pt idx="413">
                  <c:v>0.72941661700000004</c:v>
                </c:pt>
                <c:pt idx="414">
                  <c:v>0.72941661700000004</c:v>
                </c:pt>
                <c:pt idx="415">
                  <c:v>0.72941661700000004</c:v>
                </c:pt>
                <c:pt idx="416">
                  <c:v>0.72941661700000004</c:v>
                </c:pt>
                <c:pt idx="417">
                  <c:v>0.72941661700000004</c:v>
                </c:pt>
                <c:pt idx="418">
                  <c:v>0.88742331100000005</c:v>
                </c:pt>
                <c:pt idx="419">
                  <c:v>0.88742331100000005</c:v>
                </c:pt>
                <c:pt idx="420">
                  <c:v>0.88742331100000005</c:v>
                </c:pt>
                <c:pt idx="421">
                  <c:v>0.88742331100000005</c:v>
                </c:pt>
                <c:pt idx="422">
                  <c:v>0.88742331100000005</c:v>
                </c:pt>
                <c:pt idx="423">
                  <c:v>0.88742331100000005</c:v>
                </c:pt>
                <c:pt idx="424">
                  <c:v>0.88742331100000005</c:v>
                </c:pt>
                <c:pt idx="425">
                  <c:v>0.88742331100000005</c:v>
                </c:pt>
                <c:pt idx="426">
                  <c:v>0.88742331100000005</c:v>
                </c:pt>
                <c:pt idx="427">
                  <c:v>0.88742331100000005</c:v>
                </c:pt>
                <c:pt idx="428">
                  <c:v>0.88742331100000005</c:v>
                </c:pt>
                <c:pt idx="429">
                  <c:v>0.88742331100000005</c:v>
                </c:pt>
                <c:pt idx="430">
                  <c:v>0.88742331100000005</c:v>
                </c:pt>
                <c:pt idx="431">
                  <c:v>0.88742331100000005</c:v>
                </c:pt>
                <c:pt idx="432">
                  <c:v>0.88742331100000005</c:v>
                </c:pt>
                <c:pt idx="433">
                  <c:v>0.88742331100000005</c:v>
                </c:pt>
                <c:pt idx="434">
                  <c:v>0.88742331100000005</c:v>
                </c:pt>
                <c:pt idx="435">
                  <c:v>0.88742331100000005</c:v>
                </c:pt>
                <c:pt idx="436">
                  <c:v>0.88742331100000005</c:v>
                </c:pt>
                <c:pt idx="437">
                  <c:v>0.88742331100000005</c:v>
                </c:pt>
                <c:pt idx="438">
                  <c:v>0.68732320800000002</c:v>
                </c:pt>
                <c:pt idx="439">
                  <c:v>0.68732320800000002</c:v>
                </c:pt>
                <c:pt idx="440">
                  <c:v>0.70410964700000001</c:v>
                </c:pt>
                <c:pt idx="441">
                  <c:v>0.70410964700000001</c:v>
                </c:pt>
                <c:pt idx="442">
                  <c:v>0.70410964700000001</c:v>
                </c:pt>
                <c:pt idx="443">
                  <c:v>0.70410964700000001</c:v>
                </c:pt>
                <c:pt idx="444">
                  <c:v>0.70410964700000001</c:v>
                </c:pt>
                <c:pt idx="445">
                  <c:v>0.70410964700000001</c:v>
                </c:pt>
                <c:pt idx="446">
                  <c:v>0.70410964700000001</c:v>
                </c:pt>
                <c:pt idx="447">
                  <c:v>0.70410964700000001</c:v>
                </c:pt>
                <c:pt idx="448">
                  <c:v>0.75258813999999996</c:v>
                </c:pt>
                <c:pt idx="449">
                  <c:v>0.75258813999999996</c:v>
                </c:pt>
                <c:pt idx="450">
                  <c:v>0.75258813999999996</c:v>
                </c:pt>
                <c:pt idx="451">
                  <c:v>0.75258813999999996</c:v>
                </c:pt>
                <c:pt idx="452">
                  <c:v>0.75258813999999996</c:v>
                </c:pt>
                <c:pt idx="453">
                  <c:v>0.75258813999999996</c:v>
                </c:pt>
                <c:pt idx="454">
                  <c:v>0.75258813999999996</c:v>
                </c:pt>
                <c:pt idx="455">
                  <c:v>0.75258813999999996</c:v>
                </c:pt>
                <c:pt idx="456">
                  <c:v>0.75258813999999996</c:v>
                </c:pt>
                <c:pt idx="457">
                  <c:v>0.75258813999999996</c:v>
                </c:pt>
                <c:pt idx="458">
                  <c:v>0.75258813999999996</c:v>
                </c:pt>
                <c:pt idx="459">
                  <c:v>0.75258813999999996</c:v>
                </c:pt>
                <c:pt idx="460">
                  <c:v>0.75258813999999996</c:v>
                </c:pt>
                <c:pt idx="461">
                  <c:v>0.75258813999999996</c:v>
                </c:pt>
                <c:pt idx="462">
                  <c:v>0.75258813999999996</c:v>
                </c:pt>
                <c:pt idx="463">
                  <c:v>0.75258813999999996</c:v>
                </c:pt>
                <c:pt idx="464">
                  <c:v>0.75258813999999996</c:v>
                </c:pt>
                <c:pt idx="465">
                  <c:v>0.75258813999999996</c:v>
                </c:pt>
                <c:pt idx="466">
                  <c:v>0.75258813999999996</c:v>
                </c:pt>
                <c:pt idx="467">
                  <c:v>0.75258813999999996</c:v>
                </c:pt>
                <c:pt idx="468">
                  <c:v>0.65881736700000004</c:v>
                </c:pt>
                <c:pt idx="469">
                  <c:v>0.65881736700000004</c:v>
                </c:pt>
                <c:pt idx="470">
                  <c:v>0.65881736700000004</c:v>
                </c:pt>
                <c:pt idx="471">
                  <c:v>0.65881736700000004</c:v>
                </c:pt>
                <c:pt idx="472">
                  <c:v>0.65881736700000004</c:v>
                </c:pt>
                <c:pt idx="473">
                  <c:v>0.65881736700000004</c:v>
                </c:pt>
                <c:pt idx="474">
                  <c:v>0.65881736700000004</c:v>
                </c:pt>
                <c:pt idx="475">
                  <c:v>0.65881736700000004</c:v>
                </c:pt>
                <c:pt idx="476">
                  <c:v>0.65881736700000004</c:v>
                </c:pt>
                <c:pt idx="477">
                  <c:v>0.65881736700000004</c:v>
                </c:pt>
                <c:pt idx="478">
                  <c:v>0.69561375599999997</c:v>
                </c:pt>
                <c:pt idx="479">
                  <c:v>0.69561375599999997</c:v>
                </c:pt>
                <c:pt idx="480">
                  <c:v>0.80421379100000001</c:v>
                </c:pt>
                <c:pt idx="481">
                  <c:v>0.87047445700000003</c:v>
                </c:pt>
                <c:pt idx="482">
                  <c:v>0.87047445700000003</c:v>
                </c:pt>
                <c:pt idx="483">
                  <c:v>0.87047445700000003</c:v>
                </c:pt>
                <c:pt idx="484">
                  <c:v>0.87047445700000003</c:v>
                </c:pt>
                <c:pt idx="485">
                  <c:v>0.87047445700000003</c:v>
                </c:pt>
                <c:pt idx="486">
                  <c:v>0.87047445700000003</c:v>
                </c:pt>
                <c:pt idx="487">
                  <c:v>0.87047445700000003</c:v>
                </c:pt>
                <c:pt idx="488">
                  <c:v>0.87047445700000003</c:v>
                </c:pt>
                <c:pt idx="489">
                  <c:v>0.87047445700000003</c:v>
                </c:pt>
                <c:pt idx="490">
                  <c:v>0.87047445700000003</c:v>
                </c:pt>
                <c:pt idx="491">
                  <c:v>0.87047445700000003</c:v>
                </c:pt>
                <c:pt idx="492">
                  <c:v>0.87047445700000003</c:v>
                </c:pt>
                <c:pt idx="493">
                  <c:v>0.87047445700000003</c:v>
                </c:pt>
                <c:pt idx="494">
                  <c:v>0.87047445700000003</c:v>
                </c:pt>
                <c:pt idx="495">
                  <c:v>0.87047445700000003</c:v>
                </c:pt>
                <c:pt idx="496">
                  <c:v>0.87047445700000003</c:v>
                </c:pt>
                <c:pt idx="497">
                  <c:v>0.87047445700000003</c:v>
                </c:pt>
                <c:pt idx="498">
                  <c:v>0.87047445700000003</c:v>
                </c:pt>
                <c:pt idx="499">
                  <c:v>0.87047445700000003</c:v>
                </c:pt>
                <c:pt idx="500">
                  <c:v>0.87047445700000003</c:v>
                </c:pt>
                <c:pt idx="501">
                  <c:v>0.63546024199999995</c:v>
                </c:pt>
                <c:pt idx="502">
                  <c:v>0.63546024199999995</c:v>
                </c:pt>
                <c:pt idx="503">
                  <c:v>0.63546024199999995</c:v>
                </c:pt>
                <c:pt idx="504">
                  <c:v>0.66349850700000002</c:v>
                </c:pt>
                <c:pt idx="505">
                  <c:v>0.66349850700000002</c:v>
                </c:pt>
                <c:pt idx="506">
                  <c:v>0.70198782699999995</c:v>
                </c:pt>
                <c:pt idx="507">
                  <c:v>0.76467466100000003</c:v>
                </c:pt>
                <c:pt idx="508">
                  <c:v>0.76467466100000003</c:v>
                </c:pt>
                <c:pt idx="509">
                  <c:v>0.76467466100000003</c:v>
                </c:pt>
                <c:pt idx="510">
                  <c:v>0.76467466100000003</c:v>
                </c:pt>
                <c:pt idx="511">
                  <c:v>0.76467466100000003</c:v>
                </c:pt>
                <c:pt idx="512">
                  <c:v>0.76467466100000003</c:v>
                </c:pt>
                <c:pt idx="513">
                  <c:v>0.76467466100000003</c:v>
                </c:pt>
                <c:pt idx="514">
                  <c:v>0.76467466100000003</c:v>
                </c:pt>
                <c:pt idx="515">
                  <c:v>0.76467466100000003</c:v>
                </c:pt>
                <c:pt idx="516">
                  <c:v>0.76467466100000003</c:v>
                </c:pt>
                <c:pt idx="517">
                  <c:v>0.76467466100000003</c:v>
                </c:pt>
                <c:pt idx="518">
                  <c:v>0.76467466100000003</c:v>
                </c:pt>
                <c:pt idx="519">
                  <c:v>0.76467466100000003</c:v>
                </c:pt>
                <c:pt idx="520">
                  <c:v>0.76467466100000003</c:v>
                </c:pt>
                <c:pt idx="521">
                  <c:v>0.76467466100000003</c:v>
                </c:pt>
                <c:pt idx="522">
                  <c:v>0.76467466100000003</c:v>
                </c:pt>
                <c:pt idx="523">
                  <c:v>0.76467466100000003</c:v>
                </c:pt>
                <c:pt idx="524">
                  <c:v>0.76467466100000003</c:v>
                </c:pt>
                <c:pt idx="525">
                  <c:v>0.76467466100000003</c:v>
                </c:pt>
                <c:pt idx="526">
                  <c:v>0.76467466100000003</c:v>
                </c:pt>
                <c:pt idx="527">
                  <c:v>0.715896914</c:v>
                </c:pt>
                <c:pt idx="528">
                  <c:v>0.70685656500000005</c:v>
                </c:pt>
                <c:pt idx="529">
                  <c:v>0.70685656500000005</c:v>
                </c:pt>
                <c:pt idx="530">
                  <c:v>0.70685656500000005</c:v>
                </c:pt>
                <c:pt idx="531">
                  <c:v>0.70685656500000005</c:v>
                </c:pt>
                <c:pt idx="532">
                  <c:v>0.70685656500000005</c:v>
                </c:pt>
                <c:pt idx="533">
                  <c:v>0.70685656500000005</c:v>
                </c:pt>
                <c:pt idx="534">
                  <c:v>0.70685656500000005</c:v>
                </c:pt>
                <c:pt idx="535">
                  <c:v>0.85492268599999999</c:v>
                </c:pt>
                <c:pt idx="536">
                  <c:v>0.94562795799999999</c:v>
                </c:pt>
                <c:pt idx="537">
                  <c:v>0.94562795799999999</c:v>
                </c:pt>
                <c:pt idx="538">
                  <c:v>0.950268047</c:v>
                </c:pt>
                <c:pt idx="539">
                  <c:v>0.950268047</c:v>
                </c:pt>
                <c:pt idx="540">
                  <c:v>0.950268047</c:v>
                </c:pt>
                <c:pt idx="541">
                  <c:v>0.950268047</c:v>
                </c:pt>
                <c:pt idx="542">
                  <c:v>0.950268047</c:v>
                </c:pt>
                <c:pt idx="543">
                  <c:v>0.950268047</c:v>
                </c:pt>
                <c:pt idx="544">
                  <c:v>0.950268047</c:v>
                </c:pt>
                <c:pt idx="545">
                  <c:v>0.950268047</c:v>
                </c:pt>
                <c:pt idx="546">
                  <c:v>0.950268047</c:v>
                </c:pt>
                <c:pt idx="547">
                  <c:v>0.950268047</c:v>
                </c:pt>
                <c:pt idx="548">
                  <c:v>0.950268047</c:v>
                </c:pt>
                <c:pt idx="549">
                  <c:v>0.950268047</c:v>
                </c:pt>
                <c:pt idx="550">
                  <c:v>0.950268047</c:v>
                </c:pt>
                <c:pt idx="551">
                  <c:v>0.950268047</c:v>
                </c:pt>
                <c:pt idx="552">
                  <c:v>0.950268047</c:v>
                </c:pt>
                <c:pt idx="553">
                  <c:v>0.950268047</c:v>
                </c:pt>
                <c:pt idx="554">
                  <c:v>0.950268047</c:v>
                </c:pt>
                <c:pt idx="555">
                  <c:v>0.950268047</c:v>
                </c:pt>
                <c:pt idx="556">
                  <c:v>0.950268047</c:v>
                </c:pt>
                <c:pt idx="557">
                  <c:v>0.950268047</c:v>
                </c:pt>
                <c:pt idx="558">
                  <c:v>0.56911997999999997</c:v>
                </c:pt>
                <c:pt idx="559">
                  <c:v>0.58524774800000001</c:v>
                </c:pt>
                <c:pt idx="560">
                  <c:v>0.59012427599999995</c:v>
                </c:pt>
                <c:pt idx="561">
                  <c:v>0.59012427599999995</c:v>
                </c:pt>
                <c:pt idx="562">
                  <c:v>0.59012427599999995</c:v>
                </c:pt>
                <c:pt idx="563">
                  <c:v>0.59012427599999995</c:v>
                </c:pt>
                <c:pt idx="564">
                  <c:v>0.59012427599999995</c:v>
                </c:pt>
                <c:pt idx="565">
                  <c:v>0.60875076500000003</c:v>
                </c:pt>
                <c:pt idx="566">
                  <c:v>0.64425738899999996</c:v>
                </c:pt>
                <c:pt idx="567">
                  <c:v>0.64425738899999996</c:v>
                </c:pt>
                <c:pt idx="568">
                  <c:v>0.64425738899999996</c:v>
                </c:pt>
                <c:pt idx="569">
                  <c:v>0.64425738899999996</c:v>
                </c:pt>
                <c:pt idx="570">
                  <c:v>0.64425738899999996</c:v>
                </c:pt>
                <c:pt idx="571">
                  <c:v>0.64425738899999996</c:v>
                </c:pt>
                <c:pt idx="572">
                  <c:v>0.64425738899999996</c:v>
                </c:pt>
                <c:pt idx="573">
                  <c:v>0.64425738899999996</c:v>
                </c:pt>
                <c:pt idx="574">
                  <c:v>0.80332057099999998</c:v>
                </c:pt>
                <c:pt idx="575">
                  <c:v>0.80332057099999998</c:v>
                </c:pt>
                <c:pt idx="576">
                  <c:v>0.80332057099999998</c:v>
                </c:pt>
                <c:pt idx="577">
                  <c:v>0.80332057099999998</c:v>
                </c:pt>
                <c:pt idx="578">
                  <c:v>0.80332057099999998</c:v>
                </c:pt>
                <c:pt idx="579">
                  <c:v>0.80332057099999998</c:v>
                </c:pt>
                <c:pt idx="580">
                  <c:v>0.80332057099999998</c:v>
                </c:pt>
                <c:pt idx="581">
                  <c:v>0.80332057099999998</c:v>
                </c:pt>
                <c:pt idx="582">
                  <c:v>0.80332057099999998</c:v>
                </c:pt>
                <c:pt idx="583">
                  <c:v>0.80332057099999998</c:v>
                </c:pt>
                <c:pt idx="584">
                  <c:v>0.80332057099999998</c:v>
                </c:pt>
                <c:pt idx="585">
                  <c:v>0.80332057099999998</c:v>
                </c:pt>
                <c:pt idx="586">
                  <c:v>0.80332057099999998</c:v>
                </c:pt>
                <c:pt idx="587">
                  <c:v>0.80332057099999998</c:v>
                </c:pt>
                <c:pt idx="588">
                  <c:v>0.80332057099999998</c:v>
                </c:pt>
                <c:pt idx="589">
                  <c:v>0.80332057099999998</c:v>
                </c:pt>
                <c:pt idx="590">
                  <c:v>0.80332057099999998</c:v>
                </c:pt>
                <c:pt idx="591">
                  <c:v>0.80332057099999998</c:v>
                </c:pt>
                <c:pt idx="592">
                  <c:v>0.80332057099999998</c:v>
                </c:pt>
                <c:pt idx="593">
                  <c:v>0.80332057099999998</c:v>
                </c:pt>
                <c:pt idx="594">
                  <c:v>0.685517406</c:v>
                </c:pt>
                <c:pt idx="595">
                  <c:v>0.685517406</c:v>
                </c:pt>
                <c:pt idx="596">
                  <c:v>0.685517406</c:v>
                </c:pt>
                <c:pt idx="597">
                  <c:v>0.685517406</c:v>
                </c:pt>
                <c:pt idx="598">
                  <c:v>0.685517406</c:v>
                </c:pt>
                <c:pt idx="599">
                  <c:v>0.685517406</c:v>
                </c:pt>
                <c:pt idx="600">
                  <c:v>0.685517406</c:v>
                </c:pt>
                <c:pt idx="601">
                  <c:v>0.685517406</c:v>
                </c:pt>
                <c:pt idx="602">
                  <c:v>0.685517406</c:v>
                </c:pt>
                <c:pt idx="603">
                  <c:v>0.685517406</c:v>
                </c:pt>
                <c:pt idx="604">
                  <c:v>0.685517406</c:v>
                </c:pt>
                <c:pt idx="605">
                  <c:v>0.685517406</c:v>
                </c:pt>
                <c:pt idx="606">
                  <c:v>0.685517406</c:v>
                </c:pt>
                <c:pt idx="607">
                  <c:v>0.685517406</c:v>
                </c:pt>
                <c:pt idx="608">
                  <c:v>0.685517406</c:v>
                </c:pt>
                <c:pt idx="609">
                  <c:v>0.685517406</c:v>
                </c:pt>
                <c:pt idx="610">
                  <c:v>0.685517406</c:v>
                </c:pt>
                <c:pt idx="611">
                  <c:v>0.685517406</c:v>
                </c:pt>
                <c:pt idx="612">
                  <c:v>0.685517406</c:v>
                </c:pt>
                <c:pt idx="613">
                  <c:v>0.685517406</c:v>
                </c:pt>
                <c:pt idx="614">
                  <c:v>0.66144811999999997</c:v>
                </c:pt>
                <c:pt idx="615">
                  <c:v>0.66144811999999997</c:v>
                </c:pt>
                <c:pt idx="616">
                  <c:v>0.66144811999999997</c:v>
                </c:pt>
                <c:pt idx="617">
                  <c:v>0.66144811999999997</c:v>
                </c:pt>
                <c:pt idx="618">
                  <c:v>0.66144811999999997</c:v>
                </c:pt>
                <c:pt idx="619">
                  <c:v>0.66144811999999997</c:v>
                </c:pt>
                <c:pt idx="620">
                  <c:v>0.66144811999999997</c:v>
                </c:pt>
                <c:pt idx="621">
                  <c:v>0.67504331500000003</c:v>
                </c:pt>
                <c:pt idx="622">
                  <c:v>0.67504331500000003</c:v>
                </c:pt>
                <c:pt idx="623">
                  <c:v>0.67504331500000003</c:v>
                </c:pt>
                <c:pt idx="624">
                  <c:v>0.67504331500000003</c:v>
                </c:pt>
                <c:pt idx="625">
                  <c:v>0.67504331500000003</c:v>
                </c:pt>
                <c:pt idx="626">
                  <c:v>0.67504331500000003</c:v>
                </c:pt>
                <c:pt idx="627">
                  <c:v>0.67504331500000003</c:v>
                </c:pt>
                <c:pt idx="628">
                  <c:v>0.67504331500000003</c:v>
                </c:pt>
                <c:pt idx="629">
                  <c:v>0.67504331500000003</c:v>
                </c:pt>
                <c:pt idx="630">
                  <c:v>0.67504331500000003</c:v>
                </c:pt>
                <c:pt idx="631">
                  <c:v>0.67504331500000003</c:v>
                </c:pt>
                <c:pt idx="632">
                  <c:v>0.67504331500000003</c:v>
                </c:pt>
                <c:pt idx="633">
                  <c:v>0.67504331500000003</c:v>
                </c:pt>
                <c:pt idx="634">
                  <c:v>0.67504331500000003</c:v>
                </c:pt>
                <c:pt idx="635">
                  <c:v>0.67504331500000003</c:v>
                </c:pt>
                <c:pt idx="636">
                  <c:v>0.67504331500000003</c:v>
                </c:pt>
                <c:pt idx="637">
                  <c:v>0.67504331500000003</c:v>
                </c:pt>
                <c:pt idx="638">
                  <c:v>0.67504331500000003</c:v>
                </c:pt>
                <c:pt idx="639">
                  <c:v>0.67504331500000003</c:v>
                </c:pt>
                <c:pt idx="640">
                  <c:v>0.84930422299999997</c:v>
                </c:pt>
                <c:pt idx="641">
                  <c:v>0.84930422299999997</c:v>
                </c:pt>
                <c:pt idx="642">
                  <c:v>0.84930422299999997</c:v>
                </c:pt>
                <c:pt idx="643">
                  <c:v>0.84930422299999997</c:v>
                </c:pt>
                <c:pt idx="644">
                  <c:v>0.84930422299999997</c:v>
                </c:pt>
                <c:pt idx="645">
                  <c:v>0.84930422299999997</c:v>
                </c:pt>
                <c:pt idx="646">
                  <c:v>0.84930422299999997</c:v>
                </c:pt>
                <c:pt idx="647">
                  <c:v>0.87585524100000001</c:v>
                </c:pt>
                <c:pt idx="648">
                  <c:v>0.93801729199999995</c:v>
                </c:pt>
                <c:pt idx="649">
                  <c:v>0.93801729199999995</c:v>
                </c:pt>
                <c:pt idx="650">
                  <c:v>0.93801729199999995</c:v>
                </c:pt>
                <c:pt idx="651">
                  <c:v>0.93801729199999995</c:v>
                </c:pt>
                <c:pt idx="652">
                  <c:v>0.93801729199999995</c:v>
                </c:pt>
                <c:pt idx="653">
                  <c:v>0.93801729199999995</c:v>
                </c:pt>
                <c:pt idx="654">
                  <c:v>0.93801729199999995</c:v>
                </c:pt>
                <c:pt idx="655">
                  <c:v>0.93801729199999995</c:v>
                </c:pt>
                <c:pt idx="656">
                  <c:v>0.93801729199999995</c:v>
                </c:pt>
                <c:pt idx="657">
                  <c:v>0.93801729199999995</c:v>
                </c:pt>
                <c:pt idx="658">
                  <c:v>0.93801729199999995</c:v>
                </c:pt>
                <c:pt idx="659">
                  <c:v>0.93801729199999995</c:v>
                </c:pt>
                <c:pt idx="660">
                  <c:v>0.93801729199999995</c:v>
                </c:pt>
                <c:pt idx="661">
                  <c:v>0.93801729199999995</c:v>
                </c:pt>
                <c:pt idx="662">
                  <c:v>0.93801729199999995</c:v>
                </c:pt>
                <c:pt idx="663">
                  <c:v>0.93801729199999995</c:v>
                </c:pt>
                <c:pt idx="664">
                  <c:v>0.93801729199999995</c:v>
                </c:pt>
                <c:pt idx="665">
                  <c:v>0.93801729199999995</c:v>
                </c:pt>
                <c:pt idx="666">
                  <c:v>0.93801729199999995</c:v>
                </c:pt>
                <c:pt idx="667">
                  <c:v>0.93801729199999995</c:v>
                </c:pt>
                <c:pt idx="668">
                  <c:v>0.69486568500000001</c:v>
                </c:pt>
                <c:pt idx="669">
                  <c:v>0.69486568500000001</c:v>
                </c:pt>
                <c:pt idx="670">
                  <c:v>0.69486568500000001</c:v>
                </c:pt>
                <c:pt idx="671">
                  <c:v>0.69486568500000001</c:v>
                </c:pt>
                <c:pt idx="672">
                  <c:v>0.69486568500000001</c:v>
                </c:pt>
                <c:pt idx="673">
                  <c:v>0.69486568500000001</c:v>
                </c:pt>
                <c:pt idx="674">
                  <c:v>0.69486568500000001</c:v>
                </c:pt>
                <c:pt idx="675">
                  <c:v>0.69486568500000001</c:v>
                </c:pt>
                <c:pt idx="676">
                  <c:v>0.69486568500000001</c:v>
                </c:pt>
                <c:pt idx="677">
                  <c:v>0.69486568500000001</c:v>
                </c:pt>
                <c:pt idx="678">
                  <c:v>0.63825494999999999</c:v>
                </c:pt>
                <c:pt idx="679">
                  <c:v>0.63825494999999999</c:v>
                </c:pt>
                <c:pt idx="680">
                  <c:v>0.63825494999999999</c:v>
                </c:pt>
                <c:pt idx="681">
                  <c:v>0.63825494999999999</c:v>
                </c:pt>
                <c:pt idx="682">
                  <c:v>0.63825494999999999</c:v>
                </c:pt>
                <c:pt idx="683">
                  <c:v>0.63825494999999999</c:v>
                </c:pt>
                <c:pt idx="684">
                  <c:v>0.63825494999999999</c:v>
                </c:pt>
                <c:pt idx="685">
                  <c:v>0.63825494999999999</c:v>
                </c:pt>
                <c:pt idx="686">
                  <c:v>0.63825494999999999</c:v>
                </c:pt>
                <c:pt idx="687">
                  <c:v>0.63825494999999999</c:v>
                </c:pt>
                <c:pt idx="688">
                  <c:v>0.63825494999999999</c:v>
                </c:pt>
                <c:pt idx="689">
                  <c:v>0.63825494999999999</c:v>
                </c:pt>
                <c:pt idx="690">
                  <c:v>0.63825494999999999</c:v>
                </c:pt>
                <c:pt idx="691">
                  <c:v>0.63825494999999999</c:v>
                </c:pt>
                <c:pt idx="692">
                  <c:v>0.63825494999999999</c:v>
                </c:pt>
                <c:pt idx="693">
                  <c:v>0.63825494999999999</c:v>
                </c:pt>
                <c:pt idx="694">
                  <c:v>0.63825494999999999</c:v>
                </c:pt>
                <c:pt idx="695">
                  <c:v>0.59066645799999995</c:v>
                </c:pt>
                <c:pt idx="696">
                  <c:v>0.57408292100000002</c:v>
                </c:pt>
                <c:pt idx="697">
                  <c:v>0.57408292100000002</c:v>
                </c:pt>
                <c:pt idx="698">
                  <c:v>0.57408292100000002</c:v>
                </c:pt>
                <c:pt idx="699">
                  <c:v>0.57408292100000002</c:v>
                </c:pt>
                <c:pt idx="700">
                  <c:v>0.57408292100000002</c:v>
                </c:pt>
                <c:pt idx="701">
                  <c:v>0.57408292100000002</c:v>
                </c:pt>
                <c:pt idx="702">
                  <c:v>0.57408292100000002</c:v>
                </c:pt>
                <c:pt idx="703">
                  <c:v>0.70134729900000004</c:v>
                </c:pt>
                <c:pt idx="704">
                  <c:v>0.70134729900000004</c:v>
                </c:pt>
                <c:pt idx="705">
                  <c:v>0.70134729900000004</c:v>
                </c:pt>
                <c:pt idx="706">
                  <c:v>0.70134729900000004</c:v>
                </c:pt>
                <c:pt idx="707">
                  <c:v>0.70134729900000004</c:v>
                </c:pt>
                <c:pt idx="708">
                  <c:v>0.70134729900000004</c:v>
                </c:pt>
                <c:pt idx="709">
                  <c:v>0.70134729900000004</c:v>
                </c:pt>
                <c:pt idx="710">
                  <c:v>0.70497154200000001</c:v>
                </c:pt>
                <c:pt idx="711">
                  <c:v>0.70497154200000001</c:v>
                </c:pt>
                <c:pt idx="712">
                  <c:v>0.71225304199999995</c:v>
                </c:pt>
                <c:pt idx="713">
                  <c:v>0.89736358999999999</c:v>
                </c:pt>
                <c:pt idx="714">
                  <c:v>0.89736358999999999</c:v>
                </c:pt>
                <c:pt idx="715">
                  <c:v>0.89736358999999999</c:v>
                </c:pt>
                <c:pt idx="716">
                  <c:v>0.89736358999999999</c:v>
                </c:pt>
                <c:pt idx="717">
                  <c:v>0.89736358999999999</c:v>
                </c:pt>
                <c:pt idx="718">
                  <c:v>0.89736358999999999</c:v>
                </c:pt>
                <c:pt idx="719">
                  <c:v>0.89736358999999999</c:v>
                </c:pt>
                <c:pt idx="720">
                  <c:v>0.89736358999999999</c:v>
                </c:pt>
                <c:pt idx="721">
                  <c:v>0.89736358999999999</c:v>
                </c:pt>
                <c:pt idx="722">
                  <c:v>0.89736358999999999</c:v>
                </c:pt>
                <c:pt idx="723">
                  <c:v>0.89736358999999999</c:v>
                </c:pt>
                <c:pt idx="724">
                  <c:v>0.89736358999999999</c:v>
                </c:pt>
                <c:pt idx="725">
                  <c:v>0.89736358999999999</c:v>
                </c:pt>
                <c:pt idx="726">
                  <c:v>0.89736358999999999</c:v>
                </c:pt>
                <c:pt idx="727">
                  <c:v>0.89736358999999999</c:v>
                </c:pt>
                <c:pt idx="728">
                  <c:v>0.89736358999999999</c:v>
                </c:pt>
                <c:pt idx="729">
                  <c:v>0.89736358999999999</c:v>
                </c:pt>
                <c:pt idx="730">
                  <c:v>0.89736358999999999</c:v>
                </c:pt>
                <c:pt idx="731">
                  <c:v>0.89736358999999999</c:v>
                </c:pt>
                <c:pt idx="732">
                  <c:v>0.89736358999999999</c:v>
                </c:pt>
                <c:pt idx="733">
                  <c:v>0.75161954500000006</c:v>
                </c:pt>
                <c:pt idx="734">
                  <c:v>0.75161954500000006</c:v>
                </c:pt>
                <c:pt idx="735">
                  <c:v>0.854472919</c:v>
                </c:pt>
                <c:pt idx="736">
                  <c:v>0.854472919</c:v>
                </c:pt>
                <c:pt idx="737">
                  <c:v>0.854472919</c:v>
                </c:pt>
                <c:pt idx="738">
                  <c:v>0.854472919</c:v>
                </c:pt>
                <c:pt idx="739">
                  <c:v>0.854472919</c:v>
                </c:pt>
                <c:pt idx="740">
                  <c:v>0.854472919</c:v>
                </c:pt>
                <c:pt idx="741">
                  <c:v>0.854472919</c:v>
                </c:pt>
                <c:pt idx="742">
                  <c:v>0.854472919</c:v>
                </c:pt>
                <c:pt idx="743">
                  <c:v>0.854472919</c:v>
                </c:pt>
                <c:pt idx="744">
                  <c:v>0.854472919</c:v>
                </c:pt>
                <c:pt idx="745">
                  <c:v>0.854472919</c:v>
                </c:pt>
                <c:pt idx="746">
                  <c:v>0.854472919</c:v>
                </c:pt>
                <c:pt idx="747">
                  <c:v>0.854472919</c:v>
                </c:pt>
                <c:pt idx="748">
                  <c:v>0.87455047100000005</c:v>
                </c:pt>
                <c:pt idx="749">
                  <c:v>0.87455047100000005</c:v>
                </c:pt>
                <c:pt idx="750">
                  <c:v>0.87455047100000005</c:v>
                </c:pt>
                <c:pt idx="751">
                  <c:v>0.87455047100000005</c:v>
                </c:pt>
                <c:pt idx="752">
                  <c:v>0.87455047100000005</c:v>
                </c:pt>
                <c:pt idx="753">
                  <c:v>0.87455047100000005</c:v>
                </c:pt>
                <c:pt idx="754">
                  <c:v>0.87455047100000005</c:v>
                </c:pt>
                <c:pt idx="755">
                  <c:v>0.87455047100000005</c:v>
                </c:pt>
                <c:pt idx="756">
                  <c:v>0.87455047100000005</c:v>
                </c:pt>
                <c:pt idx="757">
                  <c:v>0.87455047100000005</c:v>
                </c:pt>
                <c:pt idx="758">
                  <c:v>0.87455047100000005</c:v>
                </c:pt>
                <c:pt idx="759">
                  <c:v>0.87455047100000005</c:v>
                </c:pt>
                <c:pt idx="760">
                  <c:v>0.87455047100000005</c:v>
                </c:pt>
                <c:pt idx="761">
                  <c:v>0.87455047100000005</c:v>
                </c:pt>
                <c:pt idx="762">
                  <c:v>0.87455047100000005</c:v>
                </c:pt>
                <c:pt idx="763">
                  <c:v>0.87455047100000005</c:v>
                </c:pt>
                <c:pt idx="764">
                  <c:v>0.87455047100000005</c:v>
                </c:pt>
                <c:pt idx="765">
                  <c:v>0.87455047100000005</c:v>
                </c:pt>
                <c:pt idx="766">
                  <c:v>0.87455047100000005</c:v>
                </c:pt>
                <c:pt idx="767">
                  <c:v>0.87455047100000005</c:v>
                </c:pt>
                <c:pt idx="768">
                  <c:v>0.70628374000000005</c:v>
                </c:pt>
                <c:pt idx="769">
                  <c:v>0.70628374000000005</c:v>
                </c:pt>
                <c:pt idx="770">
                  <c:v>0.70628374000000005</c:v>
                </c:pt>
                <c:pt idx="771">
                  <c:v>0.70628374000000005</c:v>
                </c:pt>
                <c:pt idx="772">
                  <c:v>0.70628374000000005</c:v>
                </c:pt>
                <c:pt idx="773">
                  <c:v>0.70628374000000005</c:v>
                </c:pt>
                <c:pt idx="774">
                  <c:v>0.70628374000000005</c:v>
                </c:pt>
                <c:pt idx="775">
                  <c:v>0.70628374000000005</c:v>
                </c:pt>
                <c:pt idx="776">
                  <c:v>0.70628374000000005</c:v>
                </c:pt>
                <c:pt idx="777">
                  <c:v>0.70628374000000005</c:v>
                </c:pt>
                <c:pt idx="778">
                  <c:v>0.70628374000000005</c:v>
                </c:pt>
                <c:pt idx="779">
                  <c:v>0.70628374000000005</c:v>
                </c:pt>
                <c:pt idx="780">
                  <c:v>0.70628374000000005</c:v>
                </c:pt>
                <c:pt idx="781">
                  <c:v>0.70628374000000005</c:v>
                </c:pt>
                <c:pt idx="782">
                  <c:v>0.70628374000000005</c:v>
                </c:pt>
                <c:pt idx="783">
                  <c:v>0.872498369</c:v>
                </c:pt>
                <c:pt idx="784">
                  <c:v>0.872498369</c:v>
                </c:pt>
                <c:pt idx="785">
                  <c:v>0.872498369</c:v>
                </c:pt>
                <c:pt idx="786">
                  <c:v>0.872498369</c:v>
                </c:pt>
                <c:pt idx="787">
                  <c:v>0.872498369</c:v>
                </c:pt>
                <c:pt idx="788">
                  <c:v>0.872498369</c:v>
                </c:pt>
                <c:pt idx="789">
                  <c:v>0.872498369</c:v>
                </c:pt>
                <c:pt idx="790">
                  <c:v>0.872498369</c:v>
                </c:pt>
                <c:pt idx="791">
                  <c:v>0.872498369</c:v>
                </c:pt>
                <c:pt idx="792">
                  <c:v>0.872498369</c:v>
                </c:pt>
                <c:pt idx="793">
                  <c:v>0.872498369</c:v>
                </c:pt>
                <c:pt idx="794">
                  <c:v>0.872498369</c:v>
                </c:pt>
                <c:pt idx="795">
                  <c:v>0.872498369</c:v>
                </c:pt>
                <c:pt idx="796">
                  <c:v>0.872498369</c:v>
                </c:pt>
                <c:pt idx="797">
                  <c:v>0.872498369</c:v>
                </c:pt>
                <c:pt idx="798">
                  <c:v>0.872498369</c:v>
                </c:pt>
                <c:pt idx="799">
                  <c:v>0.91578444299999995</c:v>
                </c:pt>
                <c:pt idx="800">
                  <c:v>0.91578444299999995</c:v>
                </c:pt>
                <c:pt idx="801">
                  <c:v>0.91578444299999995</c:v>
                </c:pt>
                <c:pt idx="802">
                  <c:v>0.91578444299999995</c:v>
                </c:pt>
                <c:pt idx="803">
                  <c:v>0.91578444299999995</c:v>
                </c:pt>
                <c:pt idx="804">
                  <c:v>0.91578444299999995</c:v>
                </c:pt>
                <c:pt idx="805">
                  <c:v>0.91578444299999995</c:v>
                </c:pt>
                <c:pt idx="806">
                  <c:v>0.91578444299999995</c:v>
                </c:pt>
                <c:pt idx="807">
                  <c:v>0.91578444299999995</c:v>
                </c:pt>
                <c:pt idx="808">
                  <c:v>0.91578444299999995</c:v>
                </c:pt>
                <c:pt idx="809">
                  <c:v>0.91578444299999995</c:v>
                </c:pt>
                <c:pt idx="810">
                  <c:v>0.91578444299999995</c:v>
                </c:pt>
                <c:pt idx="811">
                  <c:v>0.91578444299999995</c:v>
                </c:pt>
                <c:pt idx="812">
                  <c:v>0.91578444299999995</c:v>
                </c:pt>
                <c:pt idx="813">
                  <c:v>0.91578444299999995</c:v>
                </c:pt>
                <c:pt idx="814">
                  <c:v>0.91578444299999995</c:v>
                </c:pt>
                <c:pt idx="815">
                  <c:v>0.91578444299999995</c:v>
                </c:pt>
                <c:pt idx="816">
                  <c:v>0.91578444299999995</c:v>
                </c:pt>
                <c:pt idx="817">
                  <c:v>0.91578444299999995</c:v>
                </c:pt>
                <c:pt idx="818">
                  <c:v>0.91578444299999995</c:v>
                </c:pt>
                <c:pt idx="819">
                  <c:v>0.81037617399999995</c:v>
                </c:pt>
                <c:pt idx="820">
                  <c:v>0.81037617399999995</c:v>
                </c:pt>
                <c:pt idx="821">
                  <c:v>0.81037617399999995</c:v>
                </c:pt>
                <c:pt idx="822">
                  <c:v>0.81037617399999995</c:v>
                </c:pt>
                <c:pt idx="823">
                  <c:v>0.81037617399999995</c:v>
                </c:pt>
                <c:pt idx="824">
                  <c:v>0.81037617399999995</c:v>
                </c:pt>
                <c:pt idx="825">
                  <c:v>0.81037617399999995</c:v>
                </c:pt>
                <c:pt idx="826">
                  <c:v>0.81037617399999995</c:v>
                </c:pt>
                <c:pt idx="827">
                  <c:v>0.81037617399999995</c:v>
                </c:pt>
                <c:pt idx="828">
                  <c:v>0.81037617399999995</c:v>
                </c:pt>
                <c:pt idx="829">
                  <c:v>0.81037617399999995</c:v>
                </c:pt>
                <c:pt idx="830">
                  <c:v>0.81037617399999995</c:v>
                </c:pt>
                <c:pt idx="831">
                  <c:v>0.81037617399999995</c:v>
                </c:pt>
                <c:pt idx="832">
                  <c:v>0.81037617399999995</c:v>
                </c:pt>
                <c:pt idx="833">
                  <c:v>0.74722582999999998</c:v>
                </c:pt>
                <c:pt idx="834">
                  <c:v>0.74722582999999998</c:v>
                </c:pt>
                <c:pt idx="835">
                  <c:v>0.74722582999999998</c:v>
                </c:pt>
                <c:pt idx="836">
                  <c:v>0.74722582999999998</c:v>
                </c:pt>
                <c:pt idx="837">
                  <c:v>0.74722582999999998</c:v>
                </c:pt>
                <c:pt idx="838">
                  <c:v>0.74722582999999998</c:v>
                </c:pt>
                <c:pt idx="839">
                  <c:v>0.74722582999999998</c:v>
                </c:pt>
                <c:pt idx="840">
                  <c:v>0.84249203800000005</c:v>
                </c:pt>
                <c:pt idx="841">
                  <c:v>0.85700012999999997</c:v>
                </c:pt>
                <c:pt idx="842">
                  <c:v>0.95827331800000004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0.79197539100000003</c:v>
                </c:pt>
                <c:pt idx="867">
                  <c:v>0.79197539100000003</c:v>
                </c:pt>
                <c:pt idx="868">
                  <c:v>0.68162631200000001</c:v>
                </c:pt>
                <c:pt idx="869">
                  <c:v>0.68162631200000001</c:v>
                </c:pt>
                <c:pt idx="870">
                  <c:v>0.68162631200000001</c:v>
                </c:pt>
                <c:pt idx="871">
                  <c:v>0.68162631200000001</c:v>
                </c:pt>
                <c:pt idx="872">
                  <c:v>0.68162631200000001</c:v>
                </c:pt>
                <c:pt idx="873">
                  <c:v>0.68162631200000001</c:v>
                </c:pt>
                <c:pt idx="874">
                  <c:v>0.65546652000000005</c:v>
                </c:pt>
                <c:pt idx="875">
                  <c:v>0.65546652000000005</c:v>
                </c:pt>
                <c:pt idx="876">
                  <c:v>0.65546652000000005</c:v>
                </c:pt>
                <c:pt idx="877">
                  <c:v>0.65546652000000005</c:v>
                </c:pt>
                <c:pt idx="878">
                  <c:v>0.65546652000000005</c:v>
                </c:pt>
                <c:pt idx="879">
                  <c:v>0.67417180099999996</c:v>
                </c:pt>
                <c:pt idx="880">
                  <c:v>0.75113915600000003</c:v>
                </c:pt>
                <c:pt idx="881">
                  <c:v>0.75113915600000003</c:v>
                </c:pt>
                <c:pt idx="882">
                  <c:v>0.75113915600000003</c:v>
                </c:pt>
                <c:pt idx="883">
                  <c:v>0.75113915600000003</c:v>
                </c:pt>
                <c:pt idx="884">
                  <c:v>0.75113915600000003</c:v>
                </c:pt>
                <c:pt idx="885">
                  <c:v>0.75113915600000003</c:v>
                </c:pt>
                <c:pt idx="886">
                  <c:v>0.75113915600000003</c:v>
                </c:pt>
                <c:pt idx="887">
                  <c:v>0.75113915600000003</c:v>
                </c:pt>
                <c:pt idx="888">
                  <c:v>0.75113915600000003</c:v>
                </c:pt>
                <c:pt idx="889">
                  <c:v>0.75113915600000003</c:v>
                </c:pt>
                <c:pt idx="890">
                  <c:v>0.82059132899999998</c:v>
                </c:pt>
                <c:pt idx="891">
                  <c:v>0.82059132899999998</c:v>
                </c:pt>
                <c:pt idx="892">
                  <c:v>0.82059132899999998</c:v>
                </c:pt>
                <c:pt idx="893">
                  <c:v>0.82059132899999998</c:v>
                </c:pt>
                <c:pt idx="894">
                  <c:v>0.82059132899999998</c:v>
                </c:pt>
                <c:pt idx="895">
                  <c:v>0.82059132899999998</c:v>
                </c:pt>
                <c:pt idx="896">
                  <c:v>0.82059132899999998</c:v>
                </c:pt>
                <c:pt idx="897">
                  <c:v>0.82305299499999995</c:v>
                </c:pt>
                <c:pt idx="898">
                  <c:v>0.82305299499999995</c:v>
                </c:pt>
                <c:pt idx="899">
                  <c:v>0.82305299499999995</c:v>
                </c:pt>
                <c:pt idx="900">
                  <c:v>0.82305299499999995</c:v>
                </c:pt>
                <c:pt idx="901">
                  <c:v>0.82305299499999995</c:v>
                </c:pt>
                <c:pt idx="902">
                  <c:v>0.82305299499999995</c:v>
                </c:pt>
                <c:pt idx="903">
                  <c:v>0.82305299499999995</c:v>
                </c:pt>
                <c:pt idx="904">
                  <c:v>0.82305299499999995</c:v>
                </c:pt>
                <c:pt idx="905">
                  <c:v>0.82305299499999995</c:v>
                </c:pt>
                <c:pt idx="906">
                  <c:v>0.82305299499999995</c:v>
                </c:pt>
                <c:pt idx="907">
                  <c:v>0.82305299499999995</c:v>
                </c:pt>
                <c:pt idx="908">
                  <c:v>0.82305299499999995</c:v>
                </c:pt>
                <c:pt idx="909">
                  <c:v>0.82305299499999995</c:v>
                </c:pt>
                <c:pt idx="910">
                  <c:v>0.82305299499999995</c:v>
                </c:pt>
                <c:pt idx="911">
                  <c:v>0.82305299499999995</c:v>
                </c:pt>
                <c:pt idx="912">
                  <c:v>0.82305299499999995</c:v>
                </c:pt>
                <c:pt idx="913">
                  <c:v>0.82305299499999995</c:v>
                </c:pt>
                <c:pt idx="914">
                  <c:v>0.82305299499999995</c:v>
                </c:pt>
                <c:pt idx="915">
                  <c:v>0.82305299499999995</c:v>
                </c:pt>
                <c:pt idx="916">
                  <c:v>0.82305299499999995</c:v>
                </c:pt>
                <c:pt idx="917">
                  <c:v>0.80986314100000001</c:v>
                </c:pt>
                <c:pt idx="918">
                  <c:v>0.80986314100000001</c:v>
                </c:pt>
                <c:pt idx="919">
                  <c:v>0.80986314100000001</c:v>
                </c:pt>
                <c:pt idx="920">
                  <c:v>0.830623577</c:v>
                </c:pt>
                <c:pt idx="921">
                  <c:v>0.830623577</c:v>
                </c:pt>
                <c:pt idx="922">
                  <c:v>0.830623577</c:v>
                </c:pt>
                <c:pt idx="923">
                  <c:v>0.830623577</c:v>
                </c:pt>
                <c:pt idx="924">
                  <c:v>0.830623577</c:v>
                </c:pt>
                <c:pt idx="925">
                  <c:v>0.830623577</c:v>
                </c:pt>
                <c:pt idx="926">
                  <c:v>0.830623577</c:v>
                </c:pt>
                <c:pt idx="927">
                  <c:v>0.830623577</c:v>
                </c:pt>
                <c:pt idx="928">
                  <c:v>0.830623577</c:v>
                </c:pt>
                <c:pt idx="929">
                  <c:v>0.830623577</c:v>
                </c:pt>
                <c:pt idx="930">
                  <c:v>0.830623577</c:v>
                </c:pt>
                <c:pt idx="931">
                  <c:v>0.830623577</c:v>
                </c:pt>
                <c:pt idx="932">
                  <c:v>0.830623577</c:v>
                </c:pt>
                <c:pt idx="933">
                  <c:v>0.830623577</c:v>
                </c:pt>
                <c:pt idx="934">
                  <c:v>0.830623577</c:v>
                </c:pt>
                <c:pt idx="935">
                  <c:v>0.830623577</c:v>
                </c:pt>
                <c:pt idx="936">
                  <c:v>0.830623577</c:v>
                </c:pt>
                <c:pt idx="937">
                  <c:v>0.830623577</c:v>
                </c:pt>
                <c:pt idx="938">
                  <c:v>0.88619174000000001</c:v>
                </c:pt>
                <c:pt idx="939">
                  <c:v>0.88619174000000001</c:v>
                </c:pt>
                <c:pt idx="940">
                  <c:v>0.88619174000000001</c:v>
                </c:pt>
                <c:pt idx="941">
                  <c:v>0.88619174000000001</c:v>
                </c:pt>
                <c:pt idx="942">
                  <c:v>0.88619174000000001</c:v>
                </c:pt>
                <c:pt idx="943">
                  <c:v>0.88730435200000002</c:v>
                </c:pt>
                <c:pt idx="944">
                  <c:v>0.88730435200000002</c:v>
                </c:pt>
                <c:pt idx="945">
                  <c:v>0.88730435200000002</c:v>
                </c:pt>
                <c:pt idx="946">
                  <c:v>0.88730435200000002</c:v>
                </c:pt>
                <c:pt idx="947">
                  <c:v>0.88730435200000002</c:v>
                </c:pt>
                <c:pt idx="948">
                  <c:v>0.88730435200000002</c:v>
                </c:pt>
                <c:pt idx="949">
                  <c:v>0.88730435200000002</c:v>
                </c:pt>
                <c:pt idx="950">
                  <c:v>0.88730435200000002</c:v>
                </c:pt>
                <c:pt idx="951">
                  <c:v>0.88730435200000002</c:v>
                </c:pt>
                <c:pt idx="952">
                  <c:v>0.88730435200000002</c:v>
                </c:pt>
                <c:pt idx="953">
                  <c:v>0.88730435200000002</c:v>
                </c:pt>
                <c:pt idx="954">
                  <c:v>0.88730435200000002</c:v>
                </c:pt>
                <c:pt idx="955">
                  <c:v>0.88730435200000002</c:v>
                </c:pt>
                <c:pt idx="956">
                  <c:v>0.88730435200000002</c:v>
                </c:pt>
                <c:pt idx="957">
                  <c:v>0.88730435200000002</c:v>
                </c:pt>
                <c:pt idx="958">
                  <c:v>0.88730435200000002</c:v>
                </c:pt>
                <c:pt idx="959">
                  <c:v>0.88730435200000002</c:v>
                </c:pt>
                <c:pt idx="960">
                  <c:v>0.88730435200000002</c:v>
                </c:pt>
                <c:pt idx="961">
                  <c:v>0.88730435200000002</c:v>
                </c:pt>
                <c:pt idx="962">
                  <c:v>0.88730435200000002</c:v>
                </c:pt>
                <c:pt idx="963">
                  <c:v>0.87636639999999999</c:v>
                </c:pt>
                <c:pt idx="964">
                  <c:v>0.87636639999999999</c:v>
                </c:pt>
                <c:pt idx="965">
                  <c:v>0.87636639999999999</c:v>
                </c:pt>
                <c:pt idx="966">
                  <c:v>0.87636639999999999</c:v>
                </c:pt>
                <c:pt idx="967">
                  <c:v>0.87636639999999999</c:v>
                </c:pt>
                <c:pt idx="968">
                  <c:v>0.87636639999999999</c:v>
                </c:pt>
                <c:pt idx="969">
                  <c:v>0.82455190899999997</c:v>
                </c:pt>
                <c:pt idx="970">
                  <c:v>0.82455190899999997</c:v>
                </c:pt>
                <c:pt idx="971">
                  <c:v>0.85126737299999999</c:v>
                </c:pt>
                <c:pt idx="972">
                  <c:v>0.89395981000000002</c:v>
                </c:pt>
                <c:pt idx="973">
                  <c:v>0.91595507399999998</c:v>
                </c:pt>
                <c:pt idx="974">
                  <c:v>0.91595507399999998</c:v>
                </c:pt>
                <c:pt idx="975">
                  <c:v>0.91595507399999998</c:v>
                </c:pt>
                <c:pt idx="976">
                  <c:v>0.91659153500000001</c:v>
                </c:pt>
                <c:pt idx="977">
                  <c:v>0.92222759600000004</c:v>
                </c:pt>
                <c:pt idx="978">
                  <c:v>0.93414722900000002</c:v>
                </c:pt>
                <c:pt idx="979">
                  <c:v>0.93414722900000002</c:v>
                </c:pt>
                <c:pt idx="980">
                  <c:v>0.93414722900000002</c:v>
                </c:pt>
                <c:pt idx="981">
                  <c:v>0.93414722900000002</c:v>
                </c:pt>
                <c:pt idx="982">
                  <c:v>0.96263870399999996</c:v>
                </c:pt>
                <c:pt idx="983">
                  <c:v>0.96263870399999996</c:v>
                </c:pt>
                <c:pt idx="984">
                  <c:v>0.96263870399999996</c:v>
                </c:pt>
                <c:pt idx="985">
                  <c:v>0.96263870399999996</c:v>
                </c:pt>
                <c:pt idx="986">
                  <c:v>0.96263870399999996</c:v>
                </c:pt>
                <c:pt idx="987">
                  <c:v>0.96263870399999996</c:v>
                </c:pt>
                <c:pt idx="988">
                  <c:v>0.96263870399999996</c:v>
                </c:pt>
                <c:pt idx="989">
                  <c:v>0.96263870399999996</c:v>
                </c:pt>
                <c:pt idx="990">
                  <c:v>0.96263870399999996</c:v>
                </c:pt>
                <c:pt idx="991">
                  <c:v>0.96263870399999996</c:v>
                </c:pt>
                <c:pt idx="992">
                  <c:v>0.96263870399999996</c:v>
                </c:pt>
                <c:pt idx="993">
                  <c:v>0.96263870399999996</c:v>
                </c:pt>
                <c:pt idx="994">
                  <c:v>0.96263870399999996</c:v>
                </c:pt>
                <c:pt idx="995">
                  <c:v>0.96263870399999996</c:v>
                </c:pt>
                <c:pt idx="996">
                  <c:v>0.96263870399999996</c:v>
                </c:pt>
                <c:pt idx="997">
                  <c:v>0.96263870399999996</c:v>
                </c:pt>
                <c:pt idx="998">
                  <c:v>0.96263870399999996</c:v>
                </c:pt>
                <c:pt idx="999">
                  <c:v>0.96263870399999996</c:v>
                </c:pt>
                <c:pt idx="1000">
                  <c:v>0.96263870399999996</c:v>
                </c:pt>
                <c:pt idx="1001">
                  <c:v>0.96263870399999996</c:v>
                </c:pt>
                <c:pt idx="1002">
                  <c:v>0.90825293299999998</c:v>
                </c:pt>
                <c:pt idx="1003">
                  <c:v>0.81138885599999999</c:v>
                </c:pt>
                <c:pt idx="1004">
                  <c:v>0.81138885599999999</c:v>
                </c:pt>
                <c:pt idx="1005">
                  <c:v>0.81138885599999999</c:v>
                </c:pt>
                <c:pt idx="1006">
                  <c:v>0.81138885599999999</c:v>
                </c:pt>
                <c:pt idx="1007">
                  <c:v>0.77619300999999996</c:v>
                </c:pt>
                <c:pt idx="1008">
                  <c:v>0.67445991000000005</c:v>
                </c:pt>
                <c:pt idx="1009">
                  <c:v>0.67445991000000005</c:v>
                </c:pt>
                <c:pt idx="1010">
                  <c:v>0.67445991000000005</c:v>
                </c:pt>
                <c:pt idx="1011">
                  <c:v>0.67445991000000005</c:v>
                </c:pt>
                <c:pt idx="1012">
                  <c:v>0.67445991000000005</c:v>
                </c:pt>
                <c:pt idx="1013">
                  <c:v>0.67445991000000005</c:v>
                </c:pt>
                <c:pt idx="1014">
                  <c:v>0.67937699699999998</c:v>
                </c:pt>
                <c:pt idx="1015">
                  <c:v>0.67937699699999998</c:v>
                </c:pt>
                <c:pt idx="1016">
                  <c:v>0.67937699699999998</c:v>
                </c:pt>
                <c:pt idx="1017">
                  <c:v>0.67937699699999998</c:v>
                </c:pt>
                <c:pt idx="1018">
                  <c:v>0.67937699699999998</c:v>
                </c:pt>
                <c:pt idx="1019">
                  <c:v>0.67937699699999998</c:v>
                </c:pt>
                <c:pt idx="1020">
                  <c:v>0.67937699699999998</c:v>
                </c:pt>
                <c:pt idx="1021">
                  <c:v>0.67937699699999998</c:v>
                </c:pt>
                <c:pt idx="1022">
                  <c:v>0.67937699699999998</c:v>
                </c:pt>
                <c:pt idx="1023">
                  <c:v>0.67937699699999998</c:v>
                </c:pt>
                <c:pt idx="1024">
                  <c:v>0.67937699699999998</c:v>
                </c:pt>
                <c:pt idx="1025">
                  <c:v>0.67937699699999998</c:v>
                </c:pt>
                <c:pt idx="1026">
                  <c:v>0.67937699699999998</c:v>
                </c:pt>
                <c:pt idx="1027">
                  <c:v>0.67937699699999998</c:v>
                </c:pt>
                <c:pt idx="1028">
                  <c:v>0.67937699699999998</c:v>
                </c:pt>
                <c:pt idx="1029">
                  <c:v>0.67937699699999998</c:v>
                </c:pt>
                <c:pt idx="1030">
                  <c:v>0.67937699699999998</c:v>
                </c:pt>
                <c:pt idx="1031">
                  <c:v>0.67937699699999998</c:v>
                </c:pt>
                <c:pt idx="1032">
                  <c:v>0.67937699699999998</c:v>
                </c:pt>
                <c:pt idx="1033">
                  <c:v>0.67937699699999998</c:v>
                </c:pt>
                <c:pt idx="1034">
                  <c:v>0.66854530899999998</c:v>
                </c:pt>
                <c:pt idx="1035">
                  <c:v>0.66854530899999998</c:v>
                </c:pt>
                <c:pt idx="1036">
                  <c:v>0.66854530899999998</c:v>
                </c:pt>
                <c:pt idx="1037">
                  <c:v>0.66854530899999998</c:v>
                </c:pt>
                <c:pt idx="1038">
                  <c:v>0.66854530899999998</c:v>
                </c:pt>
                <c:pt idx="1039">
                  <c:v>0.66854530899999998</c:v>
                </c:pt>
                <c:pt idx="1040">
                  <c:v>0.66854530899999998</c:v>
                </c:pt>
                <c:pt idx="1041">
                  <c:v>0.66854530899999998</c:v>
                </c:pt>
                <c:pt idx="1042">
                  <c:v>0.66854530899999998</c:v>
                </c:pt>
                <c:pt idx="1043">
                  <c:v>0.66854530899999998</c:v>
                </c:pt>
                <c:pt idx="1044">
                  <c:v>0.58255581099999998</c:v>
                </c:pt>
                <c:pt idx="1045">
                  <c:v>0.58255581099999998</c:v>
                </c:pt>
                <c:pt idx="1046">
                  <c:v>0.58255581099999998</c:v>
                </c:pt>
                <c:pt idx="1047">
                  <c:v>0.58940946599999999</c:v>
                </c:pt>
                <c:pt idx="1048">
                  <c:v>0.60304955299999996</c:v>
                </c:pt>
                <c:pt idx="1049">
                  <c:v>0.60304955299999996</c:v>
                </c:pt>
                <c:pt idx="1050">
                  <c:v>0.60304955299999996</c:v>
                </c:pt>
                <c:pt idx="1051">
                  <c:v>0.60304955299999996</c:v>
                </c:pt>
                <c:pt idx="1052">
                  <c:v>0.60304955299999996</c:v>
                </c:pt>
                <c:pt idx="1053">
                  <c:v>0.60304955299999996</c:v>
                </c:pt>
                <c:pt idx="1054">
                  <c:v>0.60304955299999996</c:v>
                </c:pt>
                <c:pt idx="1055">
                  <c:v>0.60304955299999996</c:v>
                </c:pt>
                <c:pt idx="1056">
                  <c:v>0.60304955299999996</c:v>
                </c:pt>
                <c:pt idx="1057">
                  <c:v>0.60304955299999996</c:v>
                </c:pt>
                <c:pt idx="1058">
                  <c:v>0.60304955299999996</c:v>
                </c:pt>
                <c:pt idx="1059">
                  <c:v>0.60304955299999996</c:v>
                </c:pt>
                <c:pt idx="1060">
                  <c:v>0.60304955299999996</c:v>
                </c:pt>
                <c:pt idx="1061">
                  <c:v>0.60304955299999996</c:v>
                </c:pt>
                <c:pt idx="1062">
                  <c:v>0.60304955299999996</c:v>
                </c:pt>
                <c:pt idx="1063">
                  <c:v>0.60304955299999996</c:v>
                </c:pt>
                <c:pt idx="1064">
                  <c:v>0.60304955299999996</c:v>
                </c:pt>
                <c:pt idx="1065">
                  <c:v>0.60304955299999996</c:v>
                </c:pt>
                <c:pt idx="1066">
                  <c:v>0.60304955299999996</c:v>
                </c:pt>
                <c:pt idx="1067">
                  <c:v>0.60304955299999996</c:v>
                </c:pt>
                <c:pt idx="1068">
                  <c:v>0.69371872199999995</c:v>
                </c:pt>
                <c:pt idx="1069">
                  <c:v>0.69371872199999995</c:v>
                </c:pt>
                <c:pt idx="1070">
                  <c:v>0.69371872199999995</c:v>
                </c:pt>
                <c:pt idx="1071">
                  <c:v>0.69371872199999995</c:v>
                </c:pt>
                <c:pt idx="1072">
                  <c:v>0.69371872199999995</c:v>
                </c:pt>
                <c:pt idx="1073">
                  <c:v>0.69371872199999995</c:v>
                </c:pt>
                <c:pt idx="1074">
                  <c:v>0.69371872199999995</c:v>
                </c:pt>
                <c:pt idx="1075">
                  <c:v>0.69371872199999995</c:v>
                </c:pt>
                <c:pt idx="1076">
                  <c:v>0.69371872199999995</c:v>
                </c:pt>
                <c:pt idx="1077">
                  <c:v>0.69371872199999995</c:v>
                </c:pt>
                <c:pt idx="1078">
                  <c:v>0.69371872199999995</c:v>
                </c:pt>
                <c:pt idx="1079">
                  <c:v>0.69371872199999995</c:v>
                </c:pt>
                <c:pt idx="1080">
                  <c:v>0.69371872199999995</c:v>
                </c:pt>
                <c:pt idx="1081">
                  <c:v>0.69371872199999995</c:v>
                </c:pt>
                <c:pt idx="1082">
                  <c:v>0.69371872199999995</c:v>
                </c:pt>
                <c:pt idx="1083">
                  <c:v>0.69371872199999995</c:v>
                </c:pt>
                <c:pt idx="1084">
                  <c:v>0.69371872199999995</c:v>
                </c:pt>
                <c:pt idx="1085">
                  <c:v>0.71177302099999995</c:v>
                </c:pt>
                <c:pt idx="1086">
                  <c:v>0.71177302099999995</c:v>
                </c:pt>
                <c:pt idx="1087">
                  <c:v>0.71177302099999995</c:v>
                </c:pt>
                <c:pt idx="1088">
                  <c:v>0.71177302099999995</c:v>
                </c:pt>
                <c:pt idx="1089">
                  <c:v>0.71177302099999995</c:v>
                </c:pt>
                <c:pt idx="1090">
                  <c:v>0.71177302099999995</c:v>
                </c:pt>
                <c:pt idx="1091">
                  <c:v>0.71177302099999995</c:v>
                </c:pt>
                <c:pt idx="1092">
                  <c:v>0.71177302099999995</c:v>
                </c:pt>
                <c:pt idx="1093">
                  <c:v>0.71177302099999995</c:v>
                </c:pt>
                <c:pt idx="1094">
                  <c:v>0.71177302099999995</c:v>
                </c:pt>
                <c:pt idx="1095">
                  <c:v>0.71177302099999995</c:v>
                </c:pt>
                <c:pt idx="1096">
                  <c:v>0.71177302099999995</c:v>
                </c:pt>
                <c:pt idx="1097">
                  <c:v>0.71177302099999995</c:v>
                </c:pt>
                <c:pt idx="1098">
                  <c:v>0.71177302099999995</c:v>
                </c:pt>
                <c:pt idx="1099">
                  <c:v>0.71177302099999995</c:v>
                </c:pt>
                <c:pt idx="1100">
                  <c:v>0.71177302099999995</c:v>
                </c:pt>
                <c:pt idx="1101">
                  <c:v>0.71177302099999995</c:v>
                </c:pt>
                <c:pt idx="1102">
                  <c:v>0.71177302099999995</c:v>
                </c:pt>
                <c:pt idx="1103">
                  <c:v>0.71177302099999995</c:v>
                </c:pt>
                <c:pt idx="1104">
                  <c:v>0.71177302099999995</c:v>
                </c:pt>
                <c:pt idx="1105">
                  <c:v>0.70323169100000005</c:v>
                </c:pt>
                <c:pt idx="1106">
                  <c:v>0.70323169100000005</c:v>
                </c:pt>
                <c:pt idx="1107">
                  <c:v>0.70323169100000005</c:v>
                </c:pt>
                <c:pt idx="1108">
                  <c:v>0.70323169100000005</c:v>
                </c:pt>
                <c:pt idx="1109">
                  <c:v>0.70323169100000005</c:v>
                </c:pt>
                <c:pt idx="1110">
                  <c:v>0.70323169100000005</c:v>
                </c:pt>
                <c:pt idx="1111">
                  <c:v>0.70323169100000005</c:v>
                </c:pt>
                <c:pt idx="1112">
                  <c:v>0.70323169100000005</c:v>
                </c:pt>
                <c:pt idx="1113">
                  <c:v>0.70323169100000005</c:v>
                </c:pt>
                <c:pt idx="1114">
                  <c:v>0.70323169100000005</c:v>
                </c:pt>
                <c:pt idx="1115">
                  <c:v>0.69588630799999995</c:v>
                </c:pt>
                <c:pt idx="1116">
                  <c:v>0.60004871599999998</c:v>
                </c:pt>
                <c:pt idx="1117">
                  <c:v>0.550983326</c:v>
                </c:pt>
                <c:pt idx="1118">
                  <c:v>0.550983326</c:v>
                </c:pt>
                <c:pt idx="1119">
                  <c:v>0.550983326</c:v>
                </c:pt>
                <c:pt idx="1120">
                  <c:v>0.550983326</c:v>
                </c:pt>
                <c:pt idx="1121">
                  <c:v>0.550983326</c:v>
                </c:pt>
                <c:pt idx="1122">
                  <c:v>0.550983326</c:v>
                </c:pt>
                <c:pt idx="1123">
                  <c:v>0.550983326</c:v>
                </c:pt>
                <c:pt idx="1124">
                  <c:v>0.55105307999999997</c:v>
                </c:pt>
                <c:pt idx="1125">
                  <c:v>0.695022272</c:v>
                </c:pt>
                <c:pt idx="1126">
                  <c:v>0.695022272</c:v>
                </c:pt>
                <c:pt idx="1127">
                  <c:v>0.695022272</c:v>
                </c:pt>
                <c:pt idx="1128">
                  <c:v>0.695022272</c:v>
                </c:pt>
                <c:pt idx="1129">
                  <c:v>0.695022272</c:v>
                </c:pt>
                <c:pt idx="1130">
                  <c:v>0.695022272</c:v>
                </c:pt>
                <c:pt idx="1131">
                  <c:v>0.695022272</c:v>
                </c:pt>
                <c:pt idx="1132">
                  <c:v>0.695022272</c:v>
                </c:pt>
                <c:pt idx="1133">
                  <c:v>0.695022272</c:v>
                </c:pt>
                <c:pt idx="1134">
                  <c:v>0.695022272</c:v>
                </c:pt>
                <c:pt idx="1135">
                  <c:v>0.695022272</c:v>
                </c:pt>
                <c:pt idx="1136">
                  <c:v>0.695022272</c:v>
                </c:pt>
                <c:pt idx="1137">
                  <c:v>0.695022272</c:v>
                </c:pt>
                <c:pt idx="1138">
                  <c:v>0.695022272</c:v>
                </c:pt>
                <c:pt idx="1139">
                  <c:v>0.70263933899999997</c:v>
                </c:pt>
                <c:pt idx="1140">
                  <c:v>0.70814728900000001</c:v>
                </c:pt>
                <c:pt idx="1141">
                  <c:v>0.70814728900000001</c:v>
                </c:pt>
                <c:pt idx="1142">
                  <c:v>0.70814728900000001</c:v>
                </c:pt>
                <c:pt idx="1143">
                  <c:v>0.72941661700000004</c:v>
                </c:pt>
                <c:pt idx="1144">
                  <c:v>0.72941661700000004</c:v>
                </c:pt>
                <c:pt idx="1145">
                  <c:v>0.72941661700000004</c:v>
                </c:pt>
                <c:pt idx="1146">
                  <c:v>0.72941661700000004</c:v>
                </c:pt>
                <c:pt idx="1147">
                  <c:v>0.72941661700000004</c:v>
                </c:pt>
                <c:pt idx="1148">
                  <c:v>0.72941661700000004</c:v>
                </c:pt>
                <c:pt idx="1149">
                  <c:v>0.72941661700000004</c:v>
                </c:pt>
                <c:pt idx="1150">
                  <c:v>0.72941661700000004</c:v>
                </c:pt>
                <c:pt idx="1151">
                  <c:v>0.72941661700000004</c:v>
                </c:pt>
                <c:pt idx="1152">
                  <c:v>0.72941661700000004</c:v>
                </c:pt>
                <c:pt idx="1153">
                  <c:v>0.72941661700000004</c:v>
                </c:pt>
                <c:pt idx="1154">
                  <c:v>0.72941661700000004</c:v>
                </c:pt>
                <c:pt idx="1155">
                  <c:v>0.72941661700000004</c:v>
                </c:pt>
                <c:pt idx="1156">
                  <c:v>0.72941661700000004</c:v>
                </c:pt>
                <c:pt idx="1157">
                  <c:v>0.72941661700000004</c:v>
                </c:pt>
                <c:pt idx="1158">
                  <c:v>0.88742331100000005</c:v>
                </c:pt>
                <c:pt idx="1159">
                  <c:v>0.88742331100000005</c:v>
                </c:pt>
                <c:pt idx="1160">
                  <c:v>0.88742331100000005</c:v>
                </c:pt>
                <c:pt idx="1161">
                  <c:v>0.88742331100000005</c:v>
                </c:pt>
                <c:pt idx="1162">
                  <c:v>0.88742331100000005</c:v>
                </c:pt>
                <c:pt idx="1163">
                  <c:v>0.88742331100000005</c:v>
                </c:pt>
                <c:pt idx="1164">
                  <c:v>0.88742331100000005</c:v>
                </c:pt>
                <c:pt idx="1165">
                  <c:v>0.88742331100000005</c:v>
                </c:pt>
                <c:pt idx="1166">
                  <c:v>0.88742331100000005</c:v>
                </c:pt>
                <c:pt idx="1167">
                  <c:v>0.88742331100000005</c:v>
                </c:pt>
                <c:pt idx="1168">
                  <c:v>0.88742331100000005</c:v>
                </c:pt>
                <c:pt idx="1169">
                  <c:v>0.88742331100000005</c:v>
                </c:pt>
                <c:pt idx="1170">
                  <c:v>0.88742331100000005</c:v>
                </c:pt>
                <c:pt idx="1171">
                  <c:v>0.88742331100000005</c:v>
                </c:pt>
                <c:pt idx="1172">
                  <c:v>0.88742331100000005</c:v>
                </c:pt>
                <c:pt idx="1173">
                  <c:v>0.88742331100000005</c:v>
                </c:pt>
                <c:pt idx="1174">
                  <c:v>0.88742331100000005</c:v>
                </c:pt>
                <c:pt idx="1175">
                  <c:v>0.88742331100000005</c:v>
                </c:pt>
                <c:pt idx="1176">
                  <c:v>0.88742331100000005</c:v>
                </c:pt>
                <c:pt idx="1177">
                  <c:v>0.88742331100000005</c:v>
                </c:pt>
                <c:pt idx="1178">
                  <c:v>0.68732320800000002</c:v>
                </c:pt>
                <c:pt idx="1179">
                  <c:v>0.68732320800000002</c:v>
                </c:pt>
                <c:pt idx="1180">
                  <c:v>0.70410964700000001</c:v>
                </c:pt>
                <c:pt idx="1181">
                  <c:v>0.70410964700000001</c:v>
                </c:pt>
                <c:pt idx="1182">
                  <c:v>0.70410964700000001</c:v>
                </c:pt>
                <c:pt idx="1183">
                  <c:v>0.70410964700000001</c:v>
                </c:pt>
                <c:pt idx="1184">
                  <c:v>0.70410964700000001</c:v>
                </c:pt>
                <c:pt idx="1185">
                  <c:v>0.70410964700000001</c:v>
                </c:pt>
                <c:pt idx="1186">
                  <c:v>0.70410964700000001</c:v>
                </c:pt>
                <c:pt idx="1187">
                  <c:v>0.70410964700000001</c:v>
                </c:pt>
                <c:pt idx="1188">
                  <c:v>0.75258813999999996</c:v>
                </c:pt>
                <c:pt idx="1189">
                  <c:v>0.75258813999999996</c:v>
                </c:pt>
                <c:pt idx="1190">
                  <c:v>0.75258813999999996</c:v>
                </c:pt>
                <c:pt idx="1191">
                  <c:v>0.75258813999999996</c:v>
                </c:pt>
                <c:pt idx="1192">
                  <c:v>0.75258813999999996</c:v>
                </c:pt>
                <c:pt idx="1193">
                  <c:v>0.75258813999999996</c:v>
                </c:pt>
                <c:pt idx="1194">
                  <c:v>0.75258813999999996</c:v>
                </c:pt>
                <c:pt idx="1195">
                  <c:v>0.75258813999999996</c:v>
                </c:pt>
                <c:pt idx="1196">
                  <c:v>0.75258813999999996</c:v>
                </c:pt>
                <c:pt idx="1197">
                  <c:v>0.75258813999999996</c:v>
                </c:pt>
                <c:pt idx="1198">
                  <c:v>0.75258813999999996</c:v>
                </c:pt>
                <c:pt idx="1199">
                  <c:v>0.75258813999999996</c:v>
                </c:pt>
                <c:pt idx="1200">
                  <c:v>0.75258813999999996</c:v>
                </c:pt>
                <c:pt idx="1201">
                  <c:v>0.75258813999999996</c:v>
                </c:pt>
                <c:pt idx="1202">
                  <c:v>0.75258813999999996</c:v>
                </c:pt>
                <c:pt idx="1203">
                  <c:v>0.75258813999999996</c:v>
                </c:pt>
                <c:pt idx="1204">
                  <c:v>0.75258813999999996</c:v>
                </c:pt>
                <c:pt idx="1205">
                  <c:v>0.75258813999999996</c:v>
                </c:pt>
                <c:pt idx="1206">
                  <c:v>0.75258813999999996</c:v>
                </c:pt>
                <c:pt idx="1207">
                  <c:v>0.75258813999999996</c:v>
                </c:pt>
                <c:pt idx="1208">
                  <c:v>0.65881736700000004</c:v>
                </c:pt>
                <c:pt idx="1209">
                  <c:v>0.65881736700000004</c:v>
                </c:pt>
                <c:pt idx="1210">
                  <c:v>0.65881736700000004</c:v>
                </c:pt>
                <c:pt idx="1211">
                  <c:v>0.65881736700000004</c:v>
                </c:pt>
                <c:pt idx="1212">
                  <c:v>0.65881736700000004</c:v>
                </c:pt>
                <c:pt idx="1213">
                  <c:v>0.65881736700000004</c:v>
                </c:pt>
                <c:pt idx="1214">
                  <c:v>0.65881736700000004</c:v>
                </c:pt>
                <c:pt idx="1215">
                  <c:v>0.65881736700000004</c:v>
                </c:pt>
                <c:pt idx="1216">
                  <c:v>0.65881736700000004</c:v>
                </c:pt>
                <c:pt idx="1217">
                  <c:v>0.65881736700000004</c:v>
                </c:pt>
                <c:pt idx="1218">
                  <c:v>0.69561375599999997</c:v>
                </c:pt>
                <c:pt idx="1219">
                  <c:v>0.69561375599999997</c:v>
                </c:pt>
                <c:pt idx="1220">
                  <c:v>0.80421379100000001</c:v>
                </c:pt>
                <c:pt idx="1221">
                  <c:v>0.87047445700000003</c:v>
                </c:pt>
                <c:pt idx="1222">
                  <c:v>0.87047445700000003</c:v>
                </c:pt>
                <c:pt idx="1223">
                  <c:v>0.87047445700000003</c:v>
                </c:pt>
                <c:pt idx="1224">
                  <c:v>0.87047445700000003</c:v>
                </c:pt>
                <c:pt idx="1225">
                  <c:v>0.87047445700000003</c:v>
                </c:pt>
                <c:pt idx="1226">
                  <c:v>0.87047445700000003</c:v>
                </c:pt>
                <c:pt idx="1227">
                  <c:v>0.87047445700000003</c:v>
                </c:pt>
                <c:pt idx="1228">
                  <c:v>0.87047445700000003</c:v>
                </c:pt>
                <c:pt idx="1229">
                  <c:v>0.87047445700000003</c:v>
                </c:pt>
                <c:pt idx="1230">
                  <c:v>0.87047445700000003</c:v>
                </c:pt>
                <c:pt idx="1231">
                  <c:v>0.87047445700000003</c:v>
                </c:pt>
                <c:pt idx="1232">
                  <c:v>0.87047445700000003</c:v>
                </c:pt>
                <c:pt idx="1233">
                  <c:v>0.87047445700000003</c:v>
                </c:pt>
                <c:pt idx="1234">
                  <c:v>0.87047445700000003</c:v>
                </c:pt>
                <c:pt idx="1235">
                  <c:v>0.87047445700000003</c:v>
                </c:pt>
                <c:pt idx="1236">
                  <c:v>0.87047445700000003</c:v>
                </c:pt>
                <c:pt idx="1237">
                  <c:v>0.87047445700000003</c:v>
                </c:pt>
                <c:pt idx="1238">
                  <c:v>0.87047445700000003</c:v>
                </c:pt>
                <c:pt idx="1239">
                  <c:v>0.87047445700000003</c:v>
                </c:pt>
                <c:pt idx="1240">
                  <c:v>0.87047445700000003</c:v>
                </c:pt>
                <c:pt idx="1241">
                  <c:v>0.63546024199999995</c:v>
                </c:pt>
                <c:pt idx="1242">
                  <c:v>0.63546024199999995</c:v>
                </c:pt>
                <c:pt idx="1243">
                  <c:v>0.63546024199999995</c:v>
                </c:pt>
                <c:pt idx="1244">
                  <c:v>0.66349850700000002</c:v>
                </c:pt>
                <c:pt idx="1245">
                  <c:v>0.66349850700000002</c:v>
                </c:pt>
                <c:pt idx="1246">
                  <c:v>0.70198782699999995</c:v>
                </c:pt>
                <c:pt idx="1247">
                  <c:v>0.76467466100000003</c:v>
                </c:pt>
                <c:pt idx="1248">
                  <c:v>0.76467466100000003</c:v>
                </c:pt>
                <c:pt idx="1249">
                  <c:v>0.76467466100000003</c:v>
                </c:pt>
                <c:pt idx="1250">
                  <c:v>0.76467466100000003</c:v>
                </c:pt>
                <c:pt idx="1251">
                  <c:v>0.76467466100000003</c:v>
                </c:pt>
                <c:pt idx="1252">
                  <c:v>0.76467466100000003</c:v>
                </c:pt>
                <c:pt idx="1253">
                  <c:v>0.76467466100000003</c:v>
                </c:pt>
                <c:pt idx="1254">
                  <c:v>0.76467466100000003</c:v>
                </c:pt>
                <c:pt idx="1255">
                  <c:v>0.76467466100000003</c:v>
                </c:pt>
                <c:pt idx="1256">
                  <c:v>0.76467466100000003</c:v>
                </c:pt>
                <c:pt idx="1257">
                  <c:v>0.76467466100000003</c:v>
                </c:pt>
                <c:pt idx="1258">
                  <c:v>0.76467466100000003</c:v>
                </c:pt>
                <c:pt idx="1259">
                  <c:v>0.76467466100000003</c:v>
                </c:pt>
                <c:pt idx="1260">
                  <c:v>0.76467466100000003</c:v>
                </c:pt>
                <c:pt idx="1261">
                  <c:v>0.76467466100000003</c:v>
                </c:pt>
                <c:pt idx="1262">
                  <c:v>0.76467466100000003</c:v>
                </c:pt>
                <c:pt idx="1263">
                  <c:v>0.76467466100000003</c:v>
                </c:pt>
                <c:pt idx="1264">
                  <c:v>0.76467466100000003</c:v>
                </c:pt>
                <c:pt idx="1265">
                  <c:v>0.76467466100000003</c:v>
                </c:pt>
                <c:pt idx="1266">
                  <c:v>0.76467466100000003</c:v>
                </c:pt>
                <c:pt idx="1267">
                  <c:v>0.715896914</c:v>
                </c:pt>
                <c:pt idx="1268">
                  <c:v>0.70685656500000005</c:v>
                </c:pt>
                <c:pt idx="1269">
                  <c:v>0.70685656500000005</c:v>
                </c:pt>
                <c:pt idx="1270">
                  <c:v>0.70685656500000005</c:v>
                </c:pt>
                <c:pt idx="1271">
                  <c:v>0.70685656500000005</c:v>
                </c:pt>
                <c:pt idx="1272">
                  <c:v>0.70685656500000005</c:v>
                </c:pt>
                <c:pt idx="1273">
                  <c:v>0.70685656500000005</c:v>
                </c:pt>
                <c:pt idx="1274">
                  <c:v>0.70685656500000005</c:v>
                </c:pt>
                <c:pt idx="1275">
                  <c:v>0.85492268599999999</c:v>
                </c:pt>
                <c:pt idx="1276">
                  <c:v>0.94562795799999999</c:v>
                </c:pt>
                <c:pt idx="1277">
                  <c:v>0.94562795799999999</c:v>
                </c:pt>
                <c:pt idx="1278">
                  <c:v>0.950268047</c:v>
                </c:pt>
                <c:pt idx="1279">
                  <c:v>0.950268047</c:v>
                </c:pt>
                <c:pt idx="1280">
                  <c:v>0.950268047</c:v>
                </c:pt>
                <c:pt idx="1281">
                  <c:v>0.950268047</c:v>
                </c:pt>
                <c:pt idx="1282">
                  <c:v>0.950268047</c:v>
                </c:pt>
                <c:pt idx="1283">
                  <c:v>0.950268047</c:v>
                </c:pt>
                <c:pt idx="1284">
                  <c:v>0.950268047</c:v>
                </c:pt>
                <c:pt idx="1285">
                  <c:v>0.950268047</c:v>
                </c:pt>
                <c:pt idx="1286">
                  <c:v>0.950268047</c:v>
                </c:pt>
                <c:pt idx="1287">
                  <c:v>0.950268047</c:v>
                </c:pt>
                <c:pt idx="1288">
                  <c:v>0.950268047</c:v>
                </c:pt>
                <c:pt idx="1289">
                  <c:v>0.950268047</c:v>
                </c:pt>
                <c:pt idx="1290">
                  <c:v>0.950268047</c:v>
                </c:pt>
                <c:pt idx="1291">
                  <c:v>0.950268047</c:v>
                </c:pt>
                <c:pt idx="1292">
                  <c:v>0.950268047</c:v>
                </c:pt>
                <c:pt idx="1293">
                  <c:v>0.950268047</c:v>
                </c:pt>
                <c:pt idx="1294">
                  <c:v>0.950268047</c:v>
                </c:pt>
                <c:pt idx="1295">
                  <c:v>0.950268047</c:v>
                </c:pt>
                <c:pt idx="1296">
                  <c:v>0.950268047</c:v>
                </c:pt>
                <c:pt idx="1297">
                  <c:v>0.950268047</c:v>
                </c:pt>
                <c:pt idx="1298">
                  <c:v>0.56911997999999997</c:v>
                </c:pt>
                <c:pt idx="1299">
                  <c:v>0.58524774800000001</c:v>
                </c:pt>
                <c:pt idx="1300">
                  <c:v>0.59012427599999995</c:v>
                </c:pt>
                <c:pt idx="1301">
                  <c:v>0.59012427599999995</c:v>
                </c:pt>
                <c:pt idx="1302">
                  <c:v>0.59012427599999995</c:v>
                </c:pt>
                <c:pt idx="1303">
                  <c:v>0.59012427599999995</c:v>
                </c:pt>
                <c:pt idx="1304">
                  <c:v>0.59012427599999995</c:v>
                </c:pt>
                <c:pt idx="1305">
                  <c:v>0.60875076500000003</c:v>
                </c:pt>
                <c:pt idx="1306">
                  <c:v>0.64425738899999996</c:v>
                </c:pt>
                <c:pt idx="1307">
                  <c:v>0.64425738899999996</c:v>
                </c:pt>
                <c:pt idx="1308">
                  <c:v>0.64425738899999996</c:v>
                </c:pt>
                <c:pt idx="1309">
                  <c:v>0.64425738899999996</c:v>
                </c:pt>
                <c:pt idx="1310">
                  <c:v>0.64425738899999996</c:v>
                </c:pt>
                <c:pt idx="1311">
                  <c:v>0.64425738899999996</c:v>
                </c:pt>
                <c:pt idx="1312">
                  <c:v>0.64425738899999996</c:v>
                </c:pt>
                <c:pt idx="1313">
                  <c:v>0.64425738899999996</c:v>
                </c:pt>
                <c:pt idx="1314">
                  <c:v>0.80332057099999998</c:v>
                </c:pt>
                <c:pt idx="1315">
                  <c:v>0.80332057099999998</c:v>
                </c:pt>
                <c:pt idx="1316">
                  <c:v>0.80332057099999998</c:v>
                </c:pt>
                <c:pt idx="1317">
                  <c:v>0.80332057099999998</c:v>
                </c:pt>
                <c:pt idx="1318">
                  <c:v>0.80332057099999998</c:v>
                </c:pt>
                <c:pt idx="1319">
                  <c:v>0.80332057099999998</c:v>
                </c:pt>
                <c:pt idx="1320">
                  <c:v>0.80332057099999998</c:v>
                </c:pt>
                <c:pt idx="1321">
                  <c:v>0.80332057099999998</c:v>
                </c:pt>
                <c:pt idx="1322">
                  <c:v>0.80332057099999998</c:v>
                </c:pt>
                <c:pt idx="1323">
                  <c:v>0.80332057099999998</c:v>
                </c:pt>
                <c:pt idx="1324">
                  <c:v>0.80332057099999998</c:v>
                </c:pt>
                <c:pt idx="1325">
                  <c:v>0.80332057099999998</c:v>
                </c:pt>
                <c:pt idx="1326">
                  <c:v>0.80332057099999998</c:v>
                </c:pt>
                <c:pt idx="1327">
                  <c:v>0.80332057099999998</c:v>
                </c:pt>
                <c:pt idx="1328">
                  <c:v>0.80332057099999998</c:v>
                </c:pt>
                <c:pt idx="1329">
                  <c:v>0.80332057099999998</c:v>
                </c:pt>
                <c:pt idx="1330">
                  <c:v>0.80332057099999998</c:v>
                </c:pt>
                <c:pt idx="1331">
                  <c:v>0.80332057099999998</c:v>
                </c:pt>
                <c:pt idx="1332">
                  <c:v>0.80332057099999998</c:v>
                </c:pt>
                <c:pt idx="1333">
                  <c:v>0.80332057099999998</c:v>
                </c:pt>
                <c:pt idx="1334">
                  <c:v>0.685517406</c:v>
                </c:pt>
                <c:pt idx="1335">
                  <c:v>0.685517406</c:v>
                </c:pt>
                <c:pt idx="1336">
                  <c:v>0.685517406</c:v>
                </c:pt>
                <c:pt idx="1337">
                  <c:v>0.685517406</c:v>
                </c:pt>
                <c:pt idx="1338">
                  <c:v>0.685517406</c:v>
                </c:pt>
                <c:pt idx="1339">
                  <c:v>0.685517406</c:v>
                </c:pt>
                <c:pt idx="1340">
                  <c:v>0.685517406</c:v>
                </c:pt>
                <c:pt idx="1341">
                  <c:v>0.685517406</c:v>
                </c:pt>
                <c:pt idx="1342">
                  <c:v>0.685517406</c:v>
                </c:pt>
                <c:pt idx="1343">
                  <c:v>0.685517406</c:v>
                </c:pt>
                <c:pt idx="1344">
                  <c:v>0.685517406</c:v>
                </c:pt>
                <c:pt idx="1345">
                  <c:v>0.685517406</c:v>
                </c:pt>
                <c:pt idx="1346">
                  <c:v>0.685517406</c:v>
                </c:pt>
                <c:pt idx="1347">
                  <c:v>0.685517406</c:v>
                </c:pt>
                <c:pt idx="1348">
                  <c:v>0.685517406</c:v>
                </c:pt>
                <c:pt idx="1349">
                  <c:v>0.685517406</c:v>
                </c:pt>
                <c:pt idx="1350">
                  <c:v>0.685517406</c:v>
                </c:pt>
                <c:pt idx="1351">
                  <c:v>0.685517406</c:v>
                </c:pt>
                <c:pt idx="1352">
                  <c:v>0.685517406</c:v>
                </c:pt>
                <c:pt idx="1353">
                  <c:v>0.685517406</c:v>
                </c:pt>
                <c:pt idx="1354">
                  <c:v>0.66144811999999997</c:v>
                </c:pt>
                <c:pt idx="1355">
                  <c:v>0.66144811999999997</c:v>
                </c:pt>
                <c:pt idx="1356">
                  <c:v>0.66144811999999997</c:v>
                </c:pt>
                <c:pt idx="1357">
                  <c:v>0.66144811999999997</c:v>
                </c:pt>
                <c:pt idx="1358">
                  <c:v>0.66144811999999997</c:v>
                </c:pt>
                <c:pt idx="1359">
                  <c:v>0.66144811999999997</c:v>
                </c:pt>
                <c:pt idx="1360">
                  <c:v>0.66144811999999997</c:v>
                </c:pt>
                <c:pt idx="1361">
                  <c:v>0.67504331500000003</c:v>
                </c:pt>
                <c:pt idx="1362">
                  <c:v>0.67504331500000003</c:v>
                </c:pt>
                <c:pt idx="1363">
                  <c:v>0.67504331500000003</c:v>
                </c:pt>
                <c:pt idx="1364">
                  <c:v>0.67504331500000003</c:v>
                </c:pt>
                <c:pt idx="1365">
                  <c:v>0.67504331500000003</c:v>
                </c:pt>
                <c:pt idx="1366">
                  <c:v>0.67504331500000003</c:v>
                </c:pt>
                <c:pt idx="1367">
                  <c:v>0.67504331500000003</c:v>
                </c:pt>
                <c:pt idx="1368">
                  <c:v>0.67504331500000003</c:v>
                </c:pt>
                <c:pt idx="1369">
                  <c:v>0.67504331500000003</c:v>
                </c:pt>
                <c:pt idx="1370">
                  <c:v>0.67504331500000003</c:v>
                </c:pt>
                <c:pt idx="1371">
                  <c:v>0.67504331500000003</c:v>
                </c:pt>
                <c:pt idx="1372">
                  <c:v>0.67504331500000003</c:v>
                </c:pt>
                <c:pt idx="1373">
                  <c:v>0.67504331500000003</c:v>
                </c:pt>
                <c:pt idx="1374">
                  <c:v>0.67504331500000003</c:v>
                </c:pt>
                <c:pt idx="1375">
                  <c:v>0.67504331500000003</c:v>
                </c:pt>
                <c:pt idx="1376">
                  <c:v>0.67504331500000003</c:v>
                </c:pt>
                <c:pt idx="1377">
                  <c:v>0.67504331500000003</c:v>
                </c:pt>
                <c:pt idx="1378">
                  <c:v>0.67504331500000003</c:v>
                </c:pt>
                <c:pt idx="1379">
                  <c:v>0.67504331500000003</c:v>
                </c:pt>
                <c:pt idx="1380">
                  <c:v>0.84930422299999997</c:v>
                </c:pt>
                <c:pt idx="1381">
                  <c:v>0.84930422299999997</c:v>
                </c:pt>
                <c:pt idx="1382">
                  <c:v>0.84930422299999997</c:v>
                </c:pt>
                <c:pt idx="1383">
                  <c:v>0.84930422299999997</c:v>
                </c:pt>
                <c:pt idx="1384">
                  <c:v>0.84930422299999997</c:v>
                </c:pt>
                <c:pt idx="1385">
                  <c:v>0.84930422299999997</c:v>
                </c:pt>
                <c:pt idx="1386">
                  <c:v>0.84930422299999997</c:v>
                </c:pt>
                <c:pt idx="1387">
                  <c:v>0.87585524100000001</c:v>
                </c:pt>
                <c:pt idx="1388">
                  <c:v>0.93801729199999995</c:v>
                </c:pt>
                <c:pt idx="1389">
                  <c:v>0.93801729199999995</c:v>
                </c:pt>
                <c:pt idx="1390">
                  <c:v>0.93801729199999995</c:v>
                </c:pt>
                <c:pt idx="1391">
                  <c:v>0.93801729199999995</c:v>
                </c:pt>
                <c:pt idx="1392">
                  <c:v>0.93801729199999995</c:v>
                </c:pt>
                <c:pt idx="1393">
                  <c:v>0.93801729199999995</c:v>
                </c:pt>
                <c:pt idx="1394">
                  <c:v>0.93801729199999995</c:v>
                </c:pt>
                <c:pt idx="1395">
                  <c:v>0.93801729199999995</c:v>
                </c:pt>
                <c:pt idx="1396">
                  <c:v>0.93801729199999995</c:v>
                </c:pt>
                <c:pt idx="1397">
                  <c:v>0.93801729199999995</c:v>
                </c:pt>
                <c:pt idx="1398">
                  <c:v>0.93801729199999995</c:v>
                </c:pt>
                <c:pt idx="1399">
                  <c:v>0.93801729199999995</c:v>
                </c:pt>
                <c:pt idx="1400">
                  <c:v>0.93801729199999995</c:v>
                </c:pt>
                <c:pt idx="1401">
                  <c:v>0.93801729199999995</c:v>
                </c:pt>
                <c:pt idx="1402">
                  <c:v>0.93801729199999995</c:v>
                </c:pt>
                <c:pt idx="1403">
                  <c:v>0.93801729199999995</c:v>
                </c:pt>
                <c:pt idx="1404">
                  <c:v>0.93801729199999995</c:v>
                </c:pt>
                <c:pt idx="1405">
                  <c:v>0.93801729199999995</c:v>
                </c:pt>
                <c:pt idx="1406">
                  <c:v>0.93801729199999995</c:v>
                </c:pt>
                <c:pt idx="1407">
                  <c:v>0.93801729199999995</c:v>
                </c:pt>
                <c:pt idx="1408">
                  <c:v>0.69486568500000001</c:v>
                </c:pt>
                <c:pt idx="1409">
                  <c:v>0.69486568500000001</c:v>
                </c:pt>
                <c:pt idx="1410">
                  <c:v>0.69486568500000001</c:v>
                </c:pt>
                <c:pt idx="1411">
                  <c:v>0.69486568500000001</c:v>
                </c:pt>
                <c:pt idx="1412">
                  <c:v>0.69486568500000001</c:v>
                </c:pt>
                <c:pt idx="1413">
                  <c:v>0.69486568500000001</c:v>
                </c:pt>
                <c:pt idx="1414">
                  <c:v>0.69486568500000001</c:v>
                </c:pt>
                <c:pt idx="1415">
                  <c:v>0.69486568500000001</c:v>
                </c:pt>
                <c:pt idx="1416">
                  <c:v>0.69486568500000001</c:v>
                </c:pt>
                <c:pt idx="1417">
                  <c:v>0.69486568500000001</c:v>
                </c:pt>
                <c:pt idx="1418">
                  <c:v>0.63825494999999999</c:v>
                </c:pt>
                <c:pt idx="1419">
                  <c:v>0.63825494999999999</c:v>
                </c:pt>
                <c:pt idx="1420">
                  <c:v>0.63825494999999999</c:v>
                </c:pt>
                <c:pt idx="1421">
                  <c:v>0.63825494999999999</c:v>
                </c:pt>
                <c:pt idx="1422">
                  <c:v>0.63825494999999999</c:v>
                </c:pt>
                <c:pt idx="1423">
                  <c:v>0.63825494999999999</c:v>
                </c:pt>
                <c:pt idx="1424">
                  <c:v>0.63825494999999999</c:v>
                </c:pt>
                <c:pt idx="1425">
                  <c:v>0.63825494999999999</c:v>
                </c:pt>
                <c:pt idx="1426">
                  <c:v>0.63825494999999999</c:v>
                </c:pt>
                <c:pt idx="1427">
                  <c:v>0.63825494999999999</c:v>
                </c:pt>
                <c:pt idx="1428">
                  <c:v>0.63825494999999999</c:v>
                </c:pt>
                <c:pt idx="1429">
                  <c:v>0.63825494999999999</c:v>
                </c:pt>
                <c:pt idx="1430">
                  <c:v>0.63825494999999999</c:v>
                </c:pt>
                <c:pt idx="1431">
                  <c:v>0.63825494999999999</c:v>
                </c:pt>
                <c:pt idx="1432">
                  <c:v>0.63825494999999999</c:v>
                </c:pt>
                <c:pt idx="1433">
                  <c:v>0.63825494999999999</c:v>
                </c:pt>
                <c:pt idx="1434">
                  <c:v>0.63825494999999999</c:v>
                </c:pt>
                <c:pt idx="1435">
                  <c:v>0.59066645799999995</c:v>
                </c:pt>
                <c:pt idx="1436">
                  <c:v>0.57408292100000002</c:v>
                </c:pt>
                <c:pt idx="1437">
                  <c:v>0.57408292100000002</c:v>
                </c:pt>
                <c:pt idx="1438">
                  <c:v>0.57408292100000002</c:v>
                </c:pt>
                <c:pt idx="1439">
                  <c:v>0.57408292100000002</c:v>
                </c:pt>
                <c:pt idx="1440">
                  <c:v>0.57408292100000002</c:v>
                </c:pt>
                <c:pt idx="1441">
                  <c:v>0.57408292100000002</c:v>
                </c:pt>
                <c:pt idx="1442">
                  <c:v>0.57408292100000002</c:v>
                </c:pt>
                <c:pt idx="1443">
                  <c:v>0.70134729900000004</c:v>
                </c:pt>
                <c:pt idx="1444">
                  <c:v>0.70134729900000004</c:v>
                </c:pt>
                <c:pt idx="1445">
                  <c:v>0.70134729900000004</c:v>
                </c:pt>
                <c:pt idx="1446">
                  <c:v>0.70134729900000004</c:v>
                </c:pt>
                <c:pt idx="1447">
                  <c:v>0.70134729900000004</c:v>
                </c:pt>
                <c:pt idx="1448">
                  <c:v>0.70134729900000004</c:v>
                </c:pt>
                <c:pt idx="1449">
                  <c:v>0.70134729900000004</c:v>
                </c:pt>
                <c:pt idx="1450">
                  <c:v>0.70497154200000001</c:v>
                </c:pt>
                <c:pt idx="1451">
                  <c:v>0.70497154200000001</c:v>
                </c:pt>
                <c:pt idx="1452">
                  <c:v>0.71225304199999995</c:v>
                </c:pt>
                <c:pt idx="1453">
                  <c:v>0.89736358999999999</c:v>
                </c:pt>
                <c:pt idx="1454">
                  <c:v>0.89736358999999999</c:v>
                </c:pt>
                <c:pt idx="1455">
                  <c:v>0.89736358999999999</c:v>
                </c:pt>
                <c:pt idx="1456">
                  <c:v>0.89736358999999999</c:v>
                </c:pt>
                <c:pt idx="1457">
                  <c:v>0.89736358999999999</c:v>
                </c:pt>
                <c:pt idx="1458">
                  <c:v>0.89736358999999999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04-4954-96FD-84D3DA4728EB}"/>
            </c:ext>
          </c:extLst>
        </c:ser>
        <c:ser>
          <c:idx val="1"/>
          <c:order val="1"/>
          <c:tx>
            <c:strRef>
              <c:f>工作表1!$D$1</c:f>
              <c:strCache>
                <c:ptCount val="1"/>
                <c:pt idx="0">
                  <c:v>0_Mean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val>
            <c:numRef>
              <c:f>工作表1!$D$2:$D$1460</c:f>
              <c:numCache>
                <c:formatCode>General</c:formatCode>
                <c:ptCount val="1459"/>
                <c:pt idx="0">
                  <c:v>0.48520042400000002</c:v>
                </c:pt>
                <c:pt idx="1">
                  <c:v>0.47869992</c:v>
                </c:pt>
                <c:pt idx="2">
                  <c:v>0.48334958700000002</c:v>
                </c:pt>
                <c:pt idx="3">
                  <c:v>0.48695707599999999</c:v>
                </c:pt>
                <c:pt idx="4">
                  <c:v>0.48739507700000001</c:v>
                </c:pt>
                <c:pt idx="5">
                  <c:v>0.49565376799999999</c:v>
                </c:pt>
                <c:pt idx="6">
                  <c:v>0.50659130299999999</c:v>
                </c:pt>
                <c:pt idx="7">
                  <c:v>0.52144286500000003</c:v>
                </c:pt>
                <c:pt idx="8">
                  <c:v>0.53832960100000005</c:v>
                </c:pt>
                <c:pt idx="9">
                  <c:v>0.53774602000000005</c:v>
                </c:pt>
                <c:pt idx="10">
                  <c:v>0.53603270199999997</c:v>
                </c:pt>
                <c:pt idx="11">
                  <c:v>0.53469033700000002</c:v>
                </c:pt>
                <c:pt idx="12">
                  <c:v>0.534434768</c:v>
                </c:pt>
                <c:pt idx="13">
                  <c:v>0.532368226</c:v>
                </c:pt>
                <c:pt idx="14">
                  <c:v>0.52497944100000005</c:v>
                </c:pt>
                <c:pt idx="15">
                  <c:v>0.50837791700000001</c:v>
                </c:pt>
                <c:pt idx="16">
                  <c:v>0.49532808900000003</c:v>
                </c:pt>
                <c:pt idx="17">
                  <c:v>0.49525333700000002</c:v>
                </c:pt>
                <c:pt idx="18">
                  <c:v>0.49531538400000003</c:v>
                </c:pt>
                <c:pt idx="19">
                  <c:v>0.49305965800000001</c:v>
                </c:pt>
                <c:pt idx="20">
                  <c:v>0.48579565499999999</c:v>
                </c:pt>
                <c:pt idx="21">
                  <c:v>0.48007383599999998</c:v>
                </c:pt>
                <c:pt idx="22">
                  <c:v>0.48103984300000002</c:v>
                </c:pt>
                <c:pt idx="23">
                  <c:v>0.48587808999999998</c:v>
                </c:pt>
                <c:pt idx="24">
                  <c:v>0.49678492200000002</c:v>
                </c:pt>
                <c:pt idx="25">
                  <c:v>0.49023107300000002</c:v>
                </c:pt>
                <c:pt idx="26">
                  <c:v>0.48208597399999997</c:v>
                </c:pt>
                <c:pt idx="27">
                  <c:v>0.47008842699999998</c:v>
                </c:pt>
                <c:pt idx="28">
                  <c:v>0.455665769</c:v>
                </c:pt>
                <c:pt idx="29">
                  <c:v>0.45834897699999999</c:v>
                </c:pt>
                <c:pt idx="30">
                  <c:v>0.46175279800000002</c:v>
                </c:pt>
                <c:pt idx="31">
                  <c:v>0.46471135499999999</c:v>
                </c:pt>
                <c:pt idx="32">
                  <c:v>0.46658963599999997</c:v>
                </c:pt>
                <c:pt idx="33">
                  <c:v>0.46996660400000001</c:v>
                </c:pt>
                <c:pt idx="34">
                  <c:v>0.47270386800000003</c:v>
                </c:pt>
                <c:pt idx="35">
                  <c:v>0.47564292699999999</c:v>
                </c:pt>
                <c:pt idx="36">
                  <c:v>0.47711893700000002</c:v>
                </c:pt>
                <c:pt idx="37">
                  <c:v>0.47325290199999998</c:v>
                </c:pt>
                <c:pt idx="38">
                  <c:v>0.475130049</c:v>
                </c:pt>
                <c:pt idx="39">
                  <c:v>0.47676326099999999</c:v>
                </c:pt>
                <c:pt idx="40">
                  <c:v>0.47951369100000002</c:v>
                </c:pt>
                <c:pt idx="41">
                  <c:v>0.48257842299999998</c:v>
                </c:pt>
                <c:pt idx="42">
                  <c:v>0.490620259</c:v>
                </c:pt>
                <c:pt idx="43">
                  <c:v>0.50057631000000002</c:v>
                </c:pt>
                <c:pt idx="44">
                  <c:v>0.50476478899999999</c:v>
                </c:pt>
                <c:pt idx="45">
                  <c:v>0.51025682999999999</c:v>
                </c:pt>
                <c:pt idx="46">
                  <c:v>0.51583752299999996</c:v>
                </c:pt>
                <c:pt idx="47">
                  <c:v>0.52159867100000001</c:v>
                </c:pt>
                <c:pt idx="48">
                  <c:v>0.52827793199999995</c:v>
                </c:pt>
                <c:pt idx="49">
                  <c:v>0.53515072799999996</c:v>
                </c:pt>
                <c:pt idx="50">
                  <c:v>0.54131589899999999</c:v>
                </c:pt>
                <c:pt idx="51">
                  <c:v>0.54773972400000004</c:v>
                </c:pt>
                <c:pt idx="52">
                  <c:v>0.55408160200000001</c:v>
                </c:pt>
                <c:pt idx="53">
                  <c:v>0.55953129000000001</c:v>
                </c:pt>
                <c:pt idx="54">
                  <c:v>0.564310227</c:v>
                </c:pt>
                <c:pt idx="55">
                  <c:v>0.56854100100000005</c:v>
                </c:pt>
                <c:pt idx="56">
                  <c:v>0.57208192099999999</c:v>
                </c:pt>
                <c:pt idx="57">
                  <c:v>0.57587205600000002</c:v>
                </c:pt>
                <c:pt idx="58">
                  <c:v>0.58305918800000001</c:v>
                </c:pt>
                <c:pt idx="59">
                  <c:v>0.59904150300000003</c:v>
                </c:pt>
                <c:pt idx="60">
                  <c:v>0.60488372599999995</c:v>
                </c:pt>
                <c:pt idx="61">
                  <c:v>0.60785526899999998</c:v>
                </c:pt>
                <c:pt idx="62">
                  <c:v>0.60489007100000003</c:v>
                </c:pt>
                <c:pt idx="63">
                  <c:v>0.59619848399999997</c:v>
                </c:pt>
                <c:pt idx="64">
                  <c:v>0.58813874600000005</c:v>
                </c:pt>
                <c:pt idx="65">
                  <c:v>0.58967256599999995</c:v>
                </c:pt>
                <c:pt idx="66">
                  <c:v>0.59158792900000001</c:v>
                </c:pt>
                <c:pt idx="67">
                  <c:v>0.59293734899999995</c:v>
                </c:pt>
                <c:pt idx="68">
                  <c:v>0.59459958300000004</c:v>
                </c:pt>
                <c:pt idx="69">
                  <c:v>0.59781891799999998</c:v>
                </c:pt>
                <c:pt idx="70">
                  <c:v>0.59817045700000004</c:v>
                </c:pt>
                <c:pt idx="71">
                  <c:v>0.59765420499999999</c:v>
                </c:pt>
                <c:pt idx="72">
                  <c:v>0.60016193900000003</c:v>
                </c:pt>
                <c:pt idx="73">
                  <c:v>0.60678057699999999</c:v>
                </c:pt>
                <c:pt idx="74">
                  <c:v>0.60634275900000001</c:v>
                </c:pt>
                <c:pt idx="75">
                  <c:v>0.60709094200000002</c:v>
                </c:pt>
                <c:pt idx="76">
                  <c:v>0.60852988799999996</c:v>
                </c:pt>
                <c:pt idx="77">
                  <c:v>0.60928347400000005</c:v>
                </c:pt>
                <c:pt idx="78">
                  <c:v>0.60883343899999998</c:v>
                </c:pt>
                <c:pt idx="79">
                  <c:v>0.59901543099999999</c:v>
                </c:pt>
                <c:pt idx="80">
                  <c:v>0.59832942600000005</c:v>
                </c:pt>
                <c:pt idx="81">
                  <c:v>0.59949111399999999</c:v>
                </c:pt>
                <c:pt idx="82">
                  <c:v>0.59995965799999995</c:v>
                </c:pt>
                <c:pt idx="83">
                  <c:v>0.60115169400000001</c:v>
                </c:pt>
                <c:pt idx="84">
                  <c:v>0.60156541699999999</c:v>
                </c:pt>
                <c:pt idx="85">
                  <c:v>0.60214582999999999</c:v>
                </c:pt>
                <c:pt idx="86">
                  <c:v>0.60297433300000003</c:v>
                </c:pt>
                <c:pt idx="87">
                  <c:v>0.60786428599999998</c:v>
                </c:pt>
                <c:pt idx="88">
                  <c:v>0.611975355</c:v>
                </c:pt>
                <c:pt idx="89">
                  <c:v>0.61000678200000003</c:v>
                </c:pt>
                <c:pt idx="90">
                  <c:v>0.61053571900000003</c:v>
                </c:pt>
                <c:pt idx="91">
                  <c:v>0.61178398199999995</c:v>
                </c:pt>
                <c:pt idx="92">
                  <c:v>0.608598313</c:v>
                </c:pt>
                <c:pt idx="93">
                  <c:v>0.60088333699999996</c:v>
                </c:pt>
                <c:pt idx="94">
                  <c:v>0.60239197099999997</c:v>
                </c:pt>
                <c:pt idx="95">
                  <c:v>0.60394613900000005</c:v>
                </c:pt>
                <c:pt idx="96">
                  <c:v>0.60537300199999999</c:v>
                </c:pt>
                <c:pt idx="97">
                  <c:v>0.607425412</c:v>
                </c:pt>
                <c:pt idx="98">
                  <c:v>0.60846770999999999</c:v>
                </c:pt>
                <c:pt idx="99">
                  <c:v>0.60957350300000002</c:v>
                </c:pt>
                <c:pt idx="100">
                  <c:v>0.61670842199999998</c:v>
                </c:pt>
                <c:pt idx="101">
                  <c:v>0.624763705</c:v>
                </c:pt>
                <c:pt idx="102">
                  <c:v>0.63651932300000003</c:v>
                </c:pt>
                <c:pt idx="103">
                  <c:v>0.65017509399999995</c:v>
                </c:pt>
                <c:pt idx="104">
                  <c:v>0.66297501800000003</c:v>
                </c:pt>
                <c:pt idx="105">
                  <c:v>0.67572170499999995</c:v>
                </c:pt>
                <c:pt idx="106">
                  <c:v>0.68669750799999996</c:v>
                </c:pt>
                <c:pt idx="107">
                  <c:v>0.66869104800000001</c:v>
                </c:pt>
                <c:pt idx="108">
                  <c:v>0.65998251699999999</c:v>
                </c:pt>
                <c:pt idx="109">
                  <c:v>0.64842078400000003</c:v>
                </c:pt>
                <c:pt idx="110">
                  <c:v>0.62933032</c:v>
                </c:pt>
                <c:pt idx="111">
                  <c:v>0.61113890500000001</c:v>
                </c:pt>
                <c:pt idx="112">
                  <c:v>0.59841122000000002</c:v>
                </c:pt>
                <c:pt idx="113">
                  <c:v>0.58640330900000004</c:v>
                </c:pt>
                <c:pt idx="114">
                  <c:v>0.57739138599999995</c:v>
                </c:pt>
                <c:pt idx="115">
                  <c:v>0.56670008400000005</c:v>
                </c:pt>
                <c:pt idx="116">
                  <c:v>0.55355385999999995</c:v>
                </c:pt>
                <c:pt idx="117">
                  <c:v>0.53878623400000003</c:v>
                </c:pt>
                <c:pt idx="118">
                  <c:v>0.52485183999999996</c:v>
                </c:pt>
                <c:pt idx="119">
                  <c:v>0.51362598999999998</c:v>
                </c:pt>
                <c:pt idx="120">
                  <c:v>0.497698694</c:v>
                </c:pt>
                <c:pt idx="121">
                  <c:v>0.47998100500000002</c:v>
                </c:pt>
                <c:pt idx="122">
                  <c:v>0.454625049</c:v>
                </c:pt>
                <c:pt idx="123">
                  <c:v>0.42989532600000002</c:v>
                </c:pt>
                <c:pt idx="124">
                  <c:v>0.40679488600000002</c:v>
                </c:pt>
                <c:pt idx="125">
                  <c:v>0.38292960599999998</c:v>
                </c:pt>
                <c:pt idx="126">
                  <c:v>0.36022978300000003</c:v>
                </c:pt>
                <c:pt idx="127">
                  <c:v>0.36343988900000002</c:v>
                </c:pt>
                <c:pt idx="128">
                  <c:v>0.35700700400000002</c:v>
                </c:pt>
                <c:pt idx="129">
                  <c:v>0.357238956</c:v>
                </c:pt>
                <c:pt idx="130">
                  <c:v>0.36638763400000002</c:v>
                </c:pt>
                <c:pt idx="131">
                  <c:v>0.37469945300000002</c:v>
                </c:pt>
                <c:pt idx="132">
                  <c:v>0.38160982399999999</c:v>
                </c:pt>
                <c:pt idx="133">
                  <c:v>0.39453381500000001</c:v>
                </c:pt>
                <c:pt idx="134">
                  <c:v>0.40197330599999997</c:v>
                </c:pt>
                <c:pt idx="135">
                  <c:v>0.40384093100000001</c:v>
                </c:pt>
                <c:pt idx="136">
                  <c:v>0.40083477099999998</c:v>
                </c:pt>
                <c:pt idx="137">
                  <c:v>0.40312446000000002</c:v>
                </c:pt>
                <c:pt idx="138">
                  <c:v>0.40546484500000002</c:v>
                </c:pt>
                <c:pt idx="139">
                  <c:v>0.40924125</c:v>
                </c:pt>
                <c:pt idx="140">
                  <c:v>0.41573447000000002</c:v>
                </c:pt>
                <c:pt idx="141">
                  <c:v>0.42026474000000003</c:v>
                </c:pt>
                <c:pt idx="142">
                  <c:v>0.426235855</c:v>
                </c:pt>
                <c:pt idx="143">
                  <c:v>0.43167154899999999</c:v>
                </c:pt>
                <c:pt idx="144">
                  <c:v>0.44055856100000002</c:v>
                </c:pt>
                <c:pt idx="145">
                  <c:v>0.44174659700000002</c:v>
                </c:pt>
                <c:pt idx="146">
                  <c:v>0.44273660199999998</c:v>
                </c:pt>
                <c:pt idx="147">
                  <c:v>0.44336053800000003</c:v>
                </c:pt>
                <c:pt idx="148">
                  <c:v>0.44452729299999999</c:v>
                </c:pt>
                <c:pt idx="149">
                  <c:v>0.44631448200000001</c:v>
                </c:pt>
                <c:pt idx="150">
                  <c:v>0.45504508100000002</c:v>
                </c:pt>
                <c:pt idx="151">
                  <c:v>0.46387884699999998</c:v>
                </c:pt>
                <c:pt idx="152">
                  <c:v>0.46173866499999999</c:v>
                </c:pt>
                <c:pt idx="153">
                  <c:v>0.45413094399999998</c:v>
                </c:pt>
                <c:pt idx="154">
                  <c:v>0.448694969</c:v>
                </c:pt>
                <c:pt idx="155">
                  <c:v>0.45302204800000001</c:v>
                </c:pt>
                <c:pt idx="156">
                  <c:v>0.46745002699999999</c:v>
                </c:pt>
                <c:pt idx="157">
                  <c:v>0.48077179199999998</c:v>
                </c:pt>
                <c:pt idx="158">
                  <c:v>0.48159853600000002</c:v>
                </c:pt>
                <c:pt idx="159">
                  <c:v>0.47662042700000001</c:v>
                </c:pt>
                <c:pt idx="160">
                  <c:v>0.47044567999999998</c:v>
                </c:pt>
                <c:pt idx="161">
                  <c:v>0.46736644300000002</c:v>
                </c:pt>
                <c:pt idx="162">
                  <c:v>0.46775584399999998</c:v>
                </c:pt>
                <c:pt idx="163">
                  <c:v>0.46556583600000001</c:v>
                </c:pt>
                <c:pt idx="164">
                  <c:v>0.46336960900000002</c:v>
                </c:pt>
                <c:pt idx="165">
                  <c:v>0.47256651199999999</c:v>
                </c:pt>
                <c:pt idx="166">
                  <c:v>0.47967975400000001</c:v>
                </c:pt>
                <c:pt idx="167">
                  <c:v>0.48083730899999999</c:v>
                </c:pt>
                <c:pt idx="168">
                  <c:v>0.48295511400000002</c:v>
                </c:pt>
                <c:pt idx="169">
                  <c:v>0.48507271600000001</c:v>
                </c:pt>
                <c:pt idx="170">
                  <c:v>0.487467753</c:v>
                </c:pt>
                <c:pt idx="171">
                  <c:v>0.49025163399999999</c:v>
                </c:pt>
                <c:pt idx="172">
                  <c:v>0.49318875099999998</c:v>
                </c:pt>
                <c:pt idx="173">
                  <c:v>0.502040441</c:v>
                </c:pt>
                <c:pt idx="174">
                  <c:v>0.51190692299999996</c:v>
                </c:pt>
                <c:pt idx="175">
                  <c:v>0.51420067599999997</c:v>
                </c:pt>
                <c:pt idx="176">
                  <c:v>0.50890415499999997</c:v>
                </c:pt>
                <c:pt idx="177">
                  <c:v>0.49831229100000002</c:v>
                </c:pt>
                <c:pt idx="178">
                  <c:v>0.50254590899999996</c:v>
                </c:pt>
                <c:pt idx="179">
                  <c:v>0.51628801099999999</c:v>
                </c:pt>
                <c:pt idx="180">
                  <c:v>0.52696600299999996</c:v>
                </c:pt>
                <c:pt idx="181">
                  <c:v>0.536823304</c:v>
                </c:pt>
                <c:pt idx="182">
                  <c:v>0.54043941500000003</c:v>
                </c:pt>
                <c:pt idx="183">
                  <c:v>0.54205303000000005</c:v>
                </c:pt>
                <c:pt idx="184">
                  <c:v>0.53906760799999998</c:v>
                </c:pt>
                <c:pt idx="185">
                  <c:v>0.53147325400000001</c:v>
                </c:pt>
                <c:pt idx="186">
                  <c:v>0.52617577999999998</c:v>
                </c:pt>
                <c:pt idx="187">
                  <c:v>0.52641906900000002</c:v>
                </c:pt>
                <c:pt idx="188">
                  <c:v>0.525833836</c:v>
                </c:pt>
                <c:pt idx="189">
                  <c:v>0.52505548999999996</c:v>
                </c:pt>
                <c:pt idx="190">
                  <c:v>0.51541402199999997</c:v>
                </c:pt>
                <c:pt idx="191">
                  <c:v>0.50517371600000005</c:v>
                </c:pt>
                <c:pt idx="192">
                  <c:v>0.50375526699999995</c:v>
                </c:pt>
                <c:pt idx="193">
                  <c:v>0.49656156299999998</c:v>
                </c:pt>
                <c:pt idx="194">
                  <c:v>0.487908597</c:v>
                </c:pt>
                <c:pt idx="195">
                  <c:v>0.48460481399999999</c:v>
                </c:pt>
                <c:pt idx="196">
                  <c:v>0.486738642</c:v>
                </c:pt>
                <c:pt idx="197">
                  <c:v>0.49754565099999998</c:v>
                </c:pt>
                <c:pt idx="198">
                  <c:v>0.50948128699999995</c:v>
                </c:pt>
                <c:pt idx="199">
                  <c:v>0.51531992299999996</c:v>
                </c:pt>
                <c:pt idx="200">
                  <c:v>0.51825656099999995</c:v>
                </c:pt>
                <c:pt idx="201">
                  <c:v>0.52175483099999997</c:v>
                </c:pt>
                <c:pt idx="202">
                  <c:v>0.52988957699999994</c:v>
                </c:pt>
                <c:pt idx="203">
                  <c:v>0.54036983100000002</c:v>
                </c:pt>
                <c:pt idx="204">
                  <c:v>0.54848708899999998</c:v>
                </c:pt>
                <c:pt idx="205">
                  <c:v>0.54900196400000001</c:v>
                </c:pt>
                <c:pt idx="206">
                  <c:v>0.54992437400000005</c:v>
                </c:pt>
                <c:pt idx="207">
                  <c:v>0.55426623399999997</c:v>
                </c:pt>
                <c:pt idx="208">
                  <c:v>0.56594304200000001</c:v>
                </c:pt>
                <c:pt idx="209">
                  <c:v>0.57688065700000002</c:v>
                </c:pt>
                <c:pt idx="210">
                  <c:v>0.58126655599999999</c:v>
                </c:pt>
                <c:pt idx="211">
                  <c:v>0.58381269099999999</c:v>
                </c:pt>
                <c:pt idx="212">
                  <c:v>0.58652895900000002</c:v>
                </c:pt>
                <c:pt idx="213">
                  <c:v>0.58816571600000001</c:v>
                </c:pt>
                <c:pt idx="214">
                  <c:v>0.588266505</c:v>
                </c:pt>
                <c:pt idx="215">
                  <c:v>0.58703495299999997</c:v>
                </c:pt>
                <c:pt idx="216">
                  <c:v>0.58509930600000004</c:v>
                </c:pt>
                <c:pt idx="217">
                  <c:v>0.57629981299999999</c:v>
                </c:pt>
                <c:pt idx="218">
                  <c:v>0.56359382599999996</c:v>
                </c:pt>
                <c:pt idx="219">
                  <c:v>0.54953772899999997</c:v>
                </c:pt>
                <c:pt idx="220">
                  <c:v>0.53897624600000005</c:v>
                </c:pt>
                <c:pt idx="221">
                  <c:v>0.52897465499999996</c:v>
                </c:pt>
                <c:pt idx="222">
                  <c:v>0.52096092000000005</c:v>
                </c:pt>
                <c:pt idx="223">
                  <c:v>0.51304048599999996</c:v>
                </c:pt>
                <c:pt idx="224">
                  <c:v>0.50756729499999997</c:v>
                </c:pt>
                <c:pt idx="225">
                  <c:v>0.50890837499999997</c:v>
                </c:pt>
                <c:pt idx="226">
                  <c:v>0.50977718299999997</c:v>
                </c:pt>
                <c:pt idx="227">
                  <c:v>0.50920775500000004</c:v>
                </c:pt>
                <c:pt idx="228">
                  <c:v>0.50321961999999998</c:v>
                </c:pt>
                <c:pt idx="229">
                  <c:v>0.50254152100000005</c:v>
                </c:pt>
                <c:pt idx="230">
                  <c:v>0.50786678299999999</c:v>
                </c:pt>
                <c:pt idx="231">
                  <c:v>0.51608958299999996</c:v>
                </c:pt>
                <c:pt idx="232">
                  <c:v>0.52596081900000002</c:v>
                </c:pt>
                <c:pt idx="233">
                  <c:v>0.53878124000000005</c:v>
                </c:pt>
                <c:pt idx="234">
                  <c:v>0.55175859999999999</c:v>
                </c:pt>
                <c:pt idx="235">
                  <c:v>0.56513144100000001</c:v>
                </c:pt>
                <c:pt idx="236">
                  <c:v>0.57844185199999998</c:v>
                </c:pt>
                <c:pt idx="237">
                  <c:v>0.59188196699999995</c:v>
                </c:pt>
                <c:pt idx="238">
                  <c:v>0.605821006</c:v>
                </c:pt>
                <c:pt idx="239">
                  <c:v>0.61943063399999998</c:v>
                </c:pt>
                <c:pt idx="240">
                  <c:v>0.63297193600000001</c:v>
                </c:pt>
                <c:pt idx="241">
                  <c:v>0.64717713300000002</c:v>
                </c:pt>
                <c:pt idx="242">
                  <c:v>0.66676078999999999</c:v>
                </c:pt>
                <c:pt idx="243">
                  <c:v>0.683074866</c:v>
                </c:pt>
                <c:pt idx="244">
                  <c:v>0.68273565700000005</c:v>
                </c:pt>
                <c:pt idx="245">
                  <c:v>0.682871691</c:v>
                </c:pt>
                <c:pt idx="246">
                  <c:v>0.68623900500000001</c:v>
                </c:pt>
                <c:pt idx="247">
                  <c:v>0.69408150300000004</c:v>
                </c:pt>
                <c:pt idx="248">
                  <c:v>0.69766819499999999</c:v>
                </c:pt>
                <c:pt idx="249">
                  <c:v>0.69157182100000003</c:v>
                </c:pt>
                <c:pt idx="250">
                  <c:v>0.68946315400000002</c:v>
                </c:pt>
                <c:pt idx="251">
                  <c:v>0.68835439799999998</c:v>
                </c:pt>
                <c:pt idx="252">
                  <c:v>0.68506408100000005</c:v>
                </c:pt>
                <c:pt idx="253">
                  <c:v>0.67275750099999998</c:v>
                </c:pt>
                <c:pt idx="254">
                  <c:v>0.65516127899999999</c:v>
                </c:pt>
                <c:pt idx="255">
                  <c:v>0.63733313700000005</c:v>
                </c:pt>
                <c:pt idx="256">
                  <c:v>0.61963969900000004</c:v>
                </c:pt>
                <c:pt idx="257">
                  <c:v>0.60224513800000001</c:v>
                </c:pt>
                <c:pt idx="258">
                  <c:v>0.58391657399999997</c:v>
                </c:pt>
                <c:pt idx="259">
                  <c:v>0.56621011099999996</c:v>
                </c:pt>
                <c:pt idx="260">
                  <c:v>0.55783748300000002</c:v>
                </c:pt>
                <c:pt idx="261">
                  <c:v>0.55069916100000005</c:v>
                </c:pt>
                <c:pt idx="262">
                  <c:v>0.53288135800000003</c:v>
                </c:pt>
                <c:pt idx="263">
                  <c:v>0.51046203899999998</c:v>
                </c:pt>
                <c:pt idx="264">
                  <c:v>0.50475864999999998</c:v>
                </c:pt>
                <c:pt idx="265">
                  <c:v>0.500404882</c:v>
                </c:pt>
                <c:pt idx="266">
                  <c:v>0.49297422200000002</c:v>
                </c:pt>
                <c:pt idx="267">
                  <c:v>0.479017733</c:v>
                </c:pt>
                <c:pt idx="268">
                  <c:v>0.46794081999999998</c:v>
                </c:pt>
                <c:pt idx="269">
                  <c:v>0.46510795500000002</c:v>
                </c:pt>
                <c:pt idx="270">
                  <c:v>0.45905171299999997</c:v>
                </c:pt>
                <c:pt idx="271">
                  <c:v>0.44930345199999999</c:v>
                </c:pt>
                <c:pt idx="272">
                  <c:v>0.44020576500000003</c:v>
                </c:pt>
                <c:pt idx="273">
                  <c:v>0.44041973000000001</c:v>
                </c:pt>
                <c:pt idx="274">
                  <c:v>0.45283920500000002</c:v>
                </c:pt>
                <c:pt idx="275">
                  <c:v>0.45846645400000002</c:v>
                </c:pt>
                <c:pt idx="276">
                  <c:v>0.46067414600000001</c:v>
                </c:pt>
                <c:pt idx="277">
                  <c:v>0.46079958799999998</c:v>
                </c:pt>
                <c:pt idx="278">
                  <c:v>0.46143556400000002</c:v>
                </c:pt>
                <c:pt idx="279">
                  <c:v>0.46160242299999998</c:v>
                </c:pt>
                <c:pt idx="280">
                  <c:v>0.45202196500000003</c:v>
                </c:pt>
                <c:pt idx="281">
                  <c:v>0.440492196</c:v>
                </c:pt>
                <c:pt idx="282">
                  <c:v>0.43267120799999997</c:v>
                </c:pt>
                <c:pt idx="283">
                  <c:v>0.43562456500000002</c:v>
                </c:pt>
                <c:pt idx="284">
                  <c:v>0.44685524799999998</c:v>
                </c:pt>
                <c:pt idx="285">
                  <c:v>0.44716979899999998</c:v>
                </c:pt>
                <c:pt idx="286">
                  <c:v>0.44686687400000003</c:v>
                </c:pt>
                <c:pt idx="287">
                  <c:v>0.447039941</c:v>
                </c:pt>
                <c:pt idx="288">
                  <c:v>0.44687685599999999</c:v>
                </c:pt>
                <c:pt idx="289">
                  <c:v>0.44396144100000001</c:v>
                </c:pt>
                <c:pt idx="290">
                  <c:v>0.44194783399999998</c:v>
                </c:pt>
                <c:pt idx="291">
                  <c:v>0.443200918</c:v>
                </c:pt>
                <c:pt idx="292">
                  <c:v>0.448734668</c:v>
                </c:pt>
                <c:pt idx="293">
                  <c:v>0.444318349</c:v>
                </c:pt>
                <c:pt idx="294">
                  <c:v>0.43365870400000001</c:v>
                </c:pt>
                <c:pt idx="295">
                  <c:v>0.430016552</c:v>
                </c:pt>
                <c:pt idx="296">
                  <c:v>0.42999284599999998</c:v>
                </c:pt>
                <c:pt idx="297">
                  <c:v>0.432349922</c:v>
                </c:pt>
                <c:pt idx="298">
                  <c:v>0.435516083</c:v>
                </c:pt>
                <c:pt idx="299">
                  <c:v>0.44229290300000002</c:v>
                </c:pt>
                <c:pt idx="300">
                  <c:v>0.447186682</c:v>
                </c:pt>
                <c:pt idx="301">
                  <c:v>0.45457226899999997</c:v>
                </c:pt>
                <c:pt idx="302">
                  <c:v>0.46314871000000002</c:v>
                </c:pt>
                <c:pt idx="303">
                  <c:v>0.46132147699999998</c:v>
                </c:pt>
                <c:pt idx="304">
                  <c:v>0.45086454500000001</c:v>
                </c:pt>
                <c:pt idx="305">
                  <c:v>0.45240573499999998</c:v>
                </c:pt>
                <c:pt idx="306">
                  <c:v>0.455399418</c:v>
                </c:pt>
                <c:pt idx="307">
                  <c:v>0.463799878</c:v>
                </c:pt>
                <c:pt idx="308">
                  <c:v>0.47254701599999999</c:v>
                </c:pt>
                <c:pt idx="309">
                  <c:v>0.47432142799999999</c:v>
                </c:pt>
                <c:pt idx="310">
                  <c:v>0.476121556</c:v>
                </c:pt>
                <c:pt idx="311">
                  <c:v>0.47637490500000002</c:v>
                </c:pt>
                <c:pt idx="312">
                  <c:v>0.47094790600000003</c:v>
                </c:pt>
                <c:pt idx="313">
                  <c:v>0.47184821300000002</c:v>
                </c:pt>
                <c:pt idx="314">
                  <c:v>0.472466263</c:v>
                </c:pt>
                <c:pt idx="315">
                  <c:v>0.47264088599999998</c:v>
                </c:pt>
                <c:pt idx="316">
                  <c:v>0.47261633199999997</c:v>
                </c:pt>
                <c:pt idx="317">
                  <c:v>0.47243935999999997</c:v>
                </c:pt>
                <c:pt idx="318">
                  <c:v>0.47043347099999999</c:v>
                </c:pt>
                <c:pt idx="319">
                  <c:v>0.46395701</c:v>
                </c:pt>
                <c:pt idx="320">
                  <c:v>0.461058199</c:v>
                </c:pt>
                <c:pt idx="321">
                  <c:v>0.45569659899999998</c:v>
                </c:pt>
                <c:pt idx="322">
                  <c:v>0.45052005699999997</c:v>
                </c:pt>
                <c:pt idx="323">
                  <c:v>0.45270505599999999</c:v>
                </c:pt>
                <c:pt idx="324">
                  <c:v>0.455477042</c:v>
                </c:pt>
                <c:pt idx="325">
                  <c:v>0.45689439100000001</c:v>
                </c:pt>
                <c:pt idx="326">
                  <c:v>0.45761873800000002</c:v>
                </c:pt>
                <c:pt idx="327">
                  <c:v>0.45783789600000002</c:v>
                </c:pt>
                <c:pt idx="328">
                  <c:v>0.46038755199999998</c:v>
                </c:pt>
                <c:pt idx="329">
                  <c:v>0.46809013300000002</c:v>
                </c:pt>
                <c:pt idx="330">
                  <c:v>0.468923441</c:v>
                </c:pt>
                <c:pt idx="331">
                  <c:v>0.46945822999999998</c:v>
                </c:pt>
                <c:pt idx="332">
                  <c:v>0.47689293700000002</c:v>
                </c:pt>
                <c:pt idx="333">
                  <c:v>0.47817741200000002</c:v>
                </c:pt>
                <c:pt idx="334">
                  <c:v>0.47978343200000001</c:v>
                </c:pt>
                <c:pt idx="335">
                  <c:v>0.47994156199999999</c:v>
                </c:pt>
                <c:pt idx="336">
                  <c:v>0.48017983199999997</c:v>
                </c:pt>
                <c:pt idx="337">
                  <c:v>0.48048116200000002</c:v>
                </c:pt>
                <c:pt idx="338">
                  <c:v>0.47904570099999999</c:v>
                </c:pt>
                <c:pt idx="339">
                  <c:v>0.47816700600000001</c:v>
                </c:pt>
                <c:pt idx="340">
                  <c:v>0.47731917600000001</c:v>
                </c:pt>
                <c:pt idx="341">
                  <c:v>0.47637773</c:v>
                </c:pt>
                <c:pt idx="342">
                  <c:v>0.47555508899999999</c:v>
                </c:pt>
                <c:pt idx="343">
                  <c:v>0.47561923900000003</c:v>
                </c:pt>
                <c:pt idx="344">
                  <c:v>0.47699183299999998</c:v>
                </c:pt>
                <c:pt idx="345">
                  <c:v>0.48732995299999998</c:v>
                </c:pt>
                <c:pt idx="346">
                  <c:v>0.49576112</c:v>
                </c:pt>
                <c:pt idx="347">
                  <c:v>0.49059371299999999</c:v>
                </c:pt>
                <c:pt idx="348">
                  <c:v>0.48225642099999999</c:v>
                </c:pt>
                <c:pt idx="349">
                  <c:v>0.48067211100000001</c:v>
                </c:pt>
                <c:pt idx="350">
                  <c:v>0.48390190199999999</c:v>
                </c:pt>
                <c:pt idx="351">
                  <c:v>0.48369552300000002</c:v>
                </c:pt>
                <c:pt idx="352">
                  <c:v>0.47265118299999997</c:v>
                </c:pt>
                <c:pt idx="353">
                  <c:v>0.46804593999999999</c:v>
                </c:pt>
                <c:pt idx="354">
                  <c:v>0.46555526000000003</c:v>
                </c:pt>
                <c:pt idx="355">
                  <c:v>0.47499449300000002</c:v>
                </c:pt>
                <c:pt idx="356">
                  <c:v>0.48613943199999998</c:v>
                </c:pt>
                <c:pt idx="357">
                  <c:v>0.49363083600000002</c:v>
                </c:pt>
                <c:pt idx="358">
                  <c:v>0.49642181400000002</c:v>
                </c:pt>
                <c:pt idx="359">
                  <c:v>0.49822487799999998</c:v>
                </c:pt>
                <c:pt idx="360">
                  <c:v>0.49842323999999999</c:v>
                </c:pt>
                <c:pt idx="361">
                  <c:v>0.49878920799999998</c:v>
                </c:pt>
                <c:pt idx="362">
                  <c:v>0.49919056000000001</c:v>
                </c:pt>
                <c:pt idx="363">
                  <c:v>0.49794088800000003</c:v>
                </c:pt>
                <c:pt idx="364">
                  <c:v>0.494949678</c:v>
                </c:pt>
                <c:pt idx="365">
                  <c:v>0.48341377899999999</c:v>
                </c:pt>
                <c:pt idx="366">
                  <c:v>0.47397968099999999</c:v>
                </c:pt>
                <c:pt idx="367">
                  <c:v>0.47387081800000003</c:v>
                </c:pt>
                <c:pt idx="368">
                  <c:v>0.472982768</c:v>
                </c:pt>
                <c:pt idx="369">
                  <c:v>0.466748418</c:v>
                </c:pt>
                <c:pt idx="370">
                  <c:v>0.46254936899999999</c:v>
                </c:pt>
                <c:pt idx="371">
                  <c:v>0.46187162700000001</c:v>
                </c:pt>
                <c:pt idx="372">
                  <c:v>0.46525143800000002</c:v>
                </c:pt>
                <c:pt idx="373">
                  <c:v>0.46934662900000002</c:v>
                </c:pt>
                <c:pt idx="374">
                  <c:v>0.471661628</c:v>
                </c:pt>
                <c:pt idx="375">
                  <c:v>0.46428540299999999</c:v>
                </c:pt>
                <c:pt idx="376">
                  <c:v>0.455117983</c:v>
                </c:pt>
                <c:pt idx="377">
                  <c:v>0.44896659700000002</c:v>
                </c:pt>
                <c:pt idx="378">
                  <c:v>0.44847580799999998</c:v>
                </c:pt>
                <c:pt idx="379">
                  <c:v>0.44843629800000001</c:v>
                </c:pt>
                <c:pt idx="380">
                  <c:v>0.446352892</c:v>
                </c:pt>
                <c:pt idx="381">
                  <c:v>0.444772263</c:v>
                </c:pt>
                <c:pt idx="382">
                  <c:v>0.44484286200000001</c:v>
                </c:pt>
                <c:pt idx="383">
                  <c:v>0.44505566299999999</c:v>
                </c:pt>
                <c:pt idx="384">
                  <c:v>0.44605754600000003</c:v>
                </c:pt>
                <c:pt idx="385">
                  <c:v>0.45732923399999997</c:v>
                </c:pt>
                <c:pt idx="386">
                  <c:v>0.46774675100000002</c:v>
                </c:pt>
                <c:pt idx="387">
                  <c:v>0.46870296900000002</c:v>
                </c:pt>
                <c:pt idx="388">
                  <c:v>0.470681821</c:v>
                </c:pt>
                <c:pt idx="389">
                  <c:v>0.473005758</c:v>
                </c:pt>
                <c:pt idx="390">
                  <c:v>0.47359045300000002</c:v>
                </c:pt>
                <c:pt idx="391">
                  <c:v>0.47443324100000001</c:v>
                </c:pt>
                <c:pt idx="392">
                  <c:v>0.47811314599999999</c:v>
                </c:pt>
                <c:pt idx="393">
                  <c:v>0.48444673199999999</c:v>
                </c:pt>
                <c:pt idx="394">
                  <c:v>0.48470753900000002</c:v>
                </c:pt>
                <c:pt idx="395">
                  <c:v>0.48454207399999999</c:v>
                </c:pt>
                <c:pt idx="396">
                  <c:v>0.48460931400000001</c:v>
                </c:pt>
                <c:pt idx="397">
                  <c:v>0.48524019800000001</c:v>
                </c:pt>
                <c:pt idx="398">
                  <c:v>0.48894602500000001</c:v>
                </c:pt>
                <c:pt idx="399">
                  <c:v>0.50068630400000003</c:v>
                </c:pt>
                <c:pt idx="400">
                  <c:v>0.51698852299999998</c:v>
                </c:pt>
                <c:pt idx="401">
                  <c:v>0.529391379</c:v>
                </c:pt>
                <c:pt idx="402">
                  <c:v>0.53689542899999998</c:v>
                </c:pt>
                <c:pt idx="403">
                  <c:v>0.54776051699999995</c:v>
                </c:pt>
                <c:pt idx="404">
                  <c:v>0.54670682900000001</c:v>
                </c:pt>
                <c:pt idx="405">
                  <c:v>0.53560966600000004</c:v>
                </c:pt>
                <c:pt idx="406">
                  <c:v>0.52481263300000003</c:v>
                </c:pt>
                <c:pt idx="407">
                  <c:v>0.52224557699999996</c:v>
                </c:pt>
                <c:pt idx="408">
                  <c:v>0.52105488899999997</c:v>
                </c:pt>
                <c:pt idx="409">
                  <c:v>0.51982307100000003</c:v>
                </c:pt>
                <c:pt idx="410">
                  <c:v>0.52040797000000005</c:v>
                </c:pt>
                <c:pt idx="411">
                  <c:v>0.521818954</c:v>
                </c:pt>
                <c:pt idx="412">
                  <c:v>0.527110046</c:v>
                </c:pt>
                <c:pt idx="413">
                  <c:v>0.53211597600000005</c:v>
                </c:pt>
                <c:pt idx="414">
                  <c:v>0.53826280599999998</c:v>
                </c:pt>
                <c:pt idx="415">
                  <c:v>0.54578637799999996</c:v>
                </c:pt>
                <c:pt idx="416">
                  <c:v>0.55478180200000005</c:v>
                </c:pt>
                <c:pt idx="417">
                  <c:v>0.56539193899999995</c:v>
                </c:pt>
                <c:pt idx="418">
                  <c:v>0.57449857000000004</c:v>
                </c:pt>
                <c:pt idx="419">
                  <c:v>0.55956433699999997</c:v>
                </c:pt>
                <c:pt idx="420">
                  <c:v>0.54423168700000002</c:v>
                </c:pt>
                <c:pt idx="421">
                  <c:v>0.53142208800000001</c:v>
                </c:pt>
                <c:pt idx="422">
                  <c:v>0.52336804000000003</c:v>
                </c:pt>
                <c:pt idx="423">
                  <c:v>0.52239487200000001</c:v>
                </c:pt>
                <c:pt idx="424">
                  <c:v>0.52882004199999999</c:v>
                </c:pt>
                <c:pt idx="425">
                  <c:v>0.52889728199999997</c:v>
                </c:pt>
                <c:pt idx="426">
                  <c:v>0.52937509800000004</c:v>
                </c:pt>
                <c:pt idx="427">
                  <c:v>0.533147072</c:v>
                </c:pt>
                <c:pt idx="428">
                  <c:v>0.54083914600000005</c:v>
                </c:pt>
                <c:pt idx="429">
                  <c:v>0.54324097299999996</c:v>
                </c:pt>
                <c:pt idx="430">
                  <c:v>0.54346762199999998</c:v>
                </c:pt>
                <c:pt idx="431">
                  <c:v>0.54173549399999998</c:v>
                </c:pt>
                <c:pt idx="432">
                  <c:v>0.53347089000000003</c:v>
                </c:pt>
                <c:pt idx="433">
                  <c:v>0.52211017100000001</c:v>
                </c:pt>
                <c:pt idx="434">
                  <c:v>0.51457274600000003</c:v>
                </c:pt>
                <c:pt idx="435">
                  <c:v>0.51549195999999997</c:v>
                </c:pt>
                <c:pt idx="436">
                  <c:v>0.51439748200000002</c:v>
                </c:pt>
                <c:pt idx="437">
                  <c:v>0.50533182499999996</c:v>
                </c:pt>
                <c:pt idx="438">
                  <c:v>0.49414891999999999</c:v>
                </c:pt>
                <c:pt idx="439">
                  <c:v>0.50251690100000002</c:v>
                </c:pt>
                <c:pt idx="440">
                  <c:v>0.51625934699999998</c:v>
                </c:pt>
                <c:pt idx="441">
                  <c:v>0.52872388400000003</c:v>
                </c:pt>
                <c:pt idx="442">
                  <c:v>0.52943919900000003</c:v>
                </c:pt>
                <c:pt idx="443">
                  <c:v>0.51998995100000001</c:v>
                </c:pt>
                <c:pt idx="444">
                  <c:v>0.51764875200000005</c:v>
                </c:pt>
                <c:pt idx="445">
                  <c:v>0.51897415800000002</c:v>
                </c:pt>
                <c:pt idx="446">
                  <c:v>0.51952806100000004</c:v>
                </c:pt>
                <c:pt idx="447">
                  <c:v>0.52524855100000001</c:v>
                </c:pt>
                <c:pt idx="448">
                  <c:v>0.53010458400000005</c:v>
                </c:pt>
                <c:pt idx="449">
                  <c:v>0.52994901900000002</c:v>
                </c:pt>
                <c:pt idx="450">
                  <c:v>0.53008860199999996</c:v>
                </c:pt>
                <c:pt idx="451">
                  <c:v>0.53118057299999999</c:v>
                </c:pt>
                <c:pt idx="452">
                  <c:v>0.53262149800000003</c:v>
                </c:pt>
                <c:pt idx="453">
                  <c:v>0.53426094999999996</c:v>
                </c:pt>
                <c:pt idx="454">
                  <c:v>0.536459825</c:v>
                </c:pt>
                <c:pt idx="455">
                  <c:v>0.52976337100000004</c:v>
                </c:pt>
                <c:pt idx="456">
                  <c:v>0.52335547800000004</c:v>
                </c:pt>
                <c:pt idx="457">
                  <c:v>0.52241448999999995</c:v>
                </c:pt>
                <c:pt idx="458">
                  <c:v>0.52282259399999997</c:v>
                </c:pt>
                <c:pt idx="459">
                  <c:v>0.52279141200000001</c:v>
                </c:pt>
                <c:pt idx="460">
                  <c:v>0.51636807200000001</c:v>
                </c:pt>
                <c:pt idx="461">
                  <c:v>0.51053670500000004</c:v>
                </c:pt>
                <c:pt idx="462">
                  <c:v>0.51277317200000005</c:v>
                </c:pt>
                <c:pt idx="463">
                  <c:v>0.51483617400000004</c:v>
                </c:pt>
                <c:pt idx="464">
                  <c:v>0.51380996899999998</c:v>
                </c:pt>
                <c:pt idx="465">
                  <c:v>0.51478243999999995</c:v>
                </c:pt>
                <c:pt idx="466">
                  <c:v>0.51644933900000001</c:v>
                </c:pt>
                <c:pt idx="467">
                  <c:v>0.50991955799999999</c:v>
                </c:pt>
                <c:pt idx="468">
                  <c:v>0.49886673599999998</c:v>
                </c:pt>
                <c:pt idx="469">
                  <c:v>0.49846644600000001</c:v>
                </c:pt>
                <c:pt idx="470">
                  <c:v>0.496138625</c:v>
                </c:pt>
                <c:pt idx="471">
                  <c:v>0.49492027700000002</c:v>
                </c:pt>
                <c:pt idx="472">
                  <c:v>0.49573865700000003</c:v>
                </c:pt>
                <c:pt idx="473">
                  <c:v>0.49574535400000003</c:v>
                </c:pt>
                <c:pt idx="474">
                  <c:v>0.49622976600000002</c:v>
                </c:pt>
                <c:pt idx="475">
                  <c:v>0.49604347399999998</c:v>
                </c:pt>
                <c:pt idx="476">
                  <c:v>0.49585832699999999</c:v>
                </c:pt>
                <c:pt idx="477">
                  <c:v>0.49652411299999999</c:v>
                </c:pt>
                <c:pt idx="478">
                  <c:v>0.499333154</c:v>
                </c:pt>
                <c:pt idx="479">
                  <c:v>0.50047722699999997</c:v>
                </c:pt>
                <c:pt idx="480">
                  <c:v>0.50907375399999999</c:v>
                </c:pt>
                <c:pt idx="481">
                  <c:v>0.51945803300000004</c:v>
                </c:pt>
                <c:pt idx="482">
                  <c:v>0.51678904199999998</c:v>
                </c:pt>
                <c:pt idx="483">
                  <c:v>0.51498905699999997</c:v>
                </c:pt>
                <c:pt idx="484">
                  <c:v>0.51370924500000004</c:v>
                </c:pt>
                <c:pt idx="485">
                  <c:v>0.51920092200000001</c:v>
                </c:pt>
                <c:pt idx="486">
                  <c:v>0.52496358499999995</c:v>
                </c:pt>
                <c:pt idx="487">
                  <c:v>0.52550446100000003</c:v>
                </c:pt>
                <c:pt idx="488">
                  <c:v>0.52390631399999998</c:v>
                </c:pt>
                <c:pt idx="489">
                  <c:v>0.521828603</c:v>
                </c:pt>
                <c:pt idx="490">
                  <c:v>0.52344748900000004</c:v>
                </c:pt>
                <c:pt idx="491">
                  <c:v>0.52426273499999998</c:v>
                </c:pt>
                <c:pt idx="492">
                  <c:v>0.52396635899999999</c:v>
                </c:pt>
                <c:pt idx="493">
                  <c:v>0.52391295100000002</c:v>
                </c:pt>
                <c:pt idx="494">
                  <c:v>0.52377008000000003</c:v>
                </c:pt>
                <c:pt idx="495">
                  <c:v>0.52220140000000004</c:v>
                </c:pt>
                <c:pt idx="496">
                  <c:v>0.520972883</c:v>
                </c:pt>
                <c:pt idx="497">
                  <c:v>0.521007479</c:v>
                </c:pt>
                <c:pt idx="498">
                  <c:v>0.51922811999999996</c:v>
                </c:pt>
                <c:pt idx="499">
                  <c:v>0.51692303500000003</c:v>
                </c:pt>
                <c:pt idx="500">
                  <c:v>0.50375719299999999</c:v>
                </c:pt>
                <c:pt idx="501">
                  <c:v>0.49047183100000002</c:v>
                </c:pt>
                <c:pt idx="502">
                  <c:v>0.49314049700000001</c:v>
                </c:pt>
                <c:pt idx="503">
                  <c:v>0.49576347399999998</c:v>
                </c:pt>
                <c:pt idx="504">
                  <c:v>0.498818812</c:v>
                </c:pt>
                <c:pt idx="505">
                  <c:v>0.49946897899999998</c:v>
                </c:pt>
                <c:pt idx="506">
                  <c:v>0.50237065400000003</c:v>
                </c:pt>
                <c:pt idx="507">
                  <c:v>0.51432679400000003</c:v>
                </c:pt>
                <c:pt idx="508">
                  <c:v>0.52662387099999997</c:v>
                </c:pt>
                <c:pt idx="509">
                  <c:v>0.53769054900000002</c:v>
                </c:pt>
                <c:pt idx="510">
                  <c:v>0.54159678600000005</c:v>
                </c:pt>
                <c:pt idx="511">
                  <c:v>0.54325795700000001</c:v>
                </c:pt>
                <c:pt idx="512">
                  <c:v>0.542675766</c:v>
                </c:pt>
                <c:pt idx="513">
                  <c:v>0.54304713199999999</c:v>
                </c:pt>
                <c:pt idx="514">
                  <c:v>0.54352846200000005</c:v>
                </c:pt>
                <c:pt idx="515">
                  <c:v>0.54319530599999999</c:v>
                </c:pt>
                <c:pt idx="516">
                  <c:v>0.54298772299999998</c:v>
                </c:pt>
                <c:pt idx="517">
                  <c:v>0.54564147100000004</c:v>
                </c:pt>
                <c:pt idx="518">
                  <c:v>0.55347450200000003</c:v>
                </c:pt>
                <c:pt idx="519">
                  <c:v>0.55526162999999995</c:v>
                </c:pt>
                <c:pt idx="520">
                  <c:v>0.55783898799999998</c:v>
                </c:pt>
                <c:pt idx="521">
                  <c:v>0.56020487200000002</c:v>
                </c:pt>
                <c:pt idx="522">
                  <c:v>0.56162281000000003</c:v>
                </c:pt>
                <c:pt idx="523">
                  <c:v>0.56152129399999995</c:v>
                </c:pt>
                <c:pt idx="524">
                  <c:v>0.56270683399999999</c:v>
                </c:pt>
                <c:pt idx="525">
                  <c:v>0.56514248700000003</c:v>
                </c:pt>
                <c:pt idx="526">
                  <c:v>0.56356134599999996</c:v>
                </c:pt>
                <c:pt idx="527">
                  <c:v>0.55061270799999995</c:v>
                </c:pt>
                <c:pt idx="528">
                  <c:v>0.53983786099999997</c:v>
                </c:pt>
                <c:pt idx="529">
                  <c:v>0.53094154100000002</c:v>
                </c:pt>
                <c:pt idx="530">
                  <c:v>0.52995558899999995</c:v>
                </c:pt>
                <c:pt idx="531">
                  <c:v>0.53165582099999997</c:v>
                </c:pt>
                <c:pt idx="532">
                  <c:v>0.53744949200000003</c:v>
                </c:pt>
                <c:pt idx="533">
                  <c:v>0.54172650700000002</c:v>
                </c:pt>
                <c:pt idx="534">
                  <c:v>0.54875194599999999</c:v>
                </c:pt>
                <c:pt idx="535">
                  <c:v>0.56775048900000002</c:v>
                </c:pt>
                <c:pt idx="536">
                  <c:v>0.58789190099999999</c:v>
                </c:pt>
                <c:pt idx="537">
                  <c:v>0.59578136699999995</c:v>
                </c:pt>
                <c:pt idx="538">
                  <c:v>0.59961059699999997</c:v>
                </c:pt>
                <c:pt idx="539">
                  <c:v>0.58423197599999999</c:v>
                </c:pt>
                <c:pt idx="540">
                  <c:v>0.57692436700000005</c:v>
                </c:pt>
                <c:pt idx="541">
                  <c:v>0.57051072300000005</c:v>
                </c:pt>
                <c:pt idx="542">
                  <c:v>0.56513708200000001</c:v>
                </c:pt>
                <c:pt idx="543">
                  <c:v>0.56077124300000003</c:v>
                </c:pt>
                <c:pt idx="544">
                  <c:v>0.55333315599999999</c:v>
                </c:pt>
                <c:pt idx="545">
                  <c:v>0.54138002699999999</c:v>
                </c:pt>
                <c:pt idx="546">
                  <c:v>0.53128830299999996</c:v>
                </c:pt>
                <c:pt idx="547">
                  <c:v>0.52921947800000002</c:v>
                </c:pt>
                <c:pt idx="548">
                  <c:v>0.52640209400000004</c:v>
                </c:pt>
                <c:pt idx="549">
                  <c:v>0.52362977200000005</c:v>
                </c:pt>
                <c:pt idx="550">
                  <c:v>0.51989030999999997</c:v>
                </c:pt>
                <c:pt idx="551">
                  <c:v>0.51544415399999999</c:v>
                </c:pt>
                <c:pt idx="552">
                  <c:v>0.50757607000000005</c:v>
                </c:pt>
                <c:pt idx="553">
                  <c:v>0.50042022100000005</c:v>
                </c:pt>
                <c:pt idx="554">
                  <c:v>0.49113442600000001</c:v>
                </c:pt>
                <c:pt idx="555">
                  <c:v>0.47115060199999997</c:v>
                </c:pt>
                <c:pt idx="556">
                  <c:v>0.44970791100000002</c:v>
                </c:pt>
                <c:pt idx="557">
                  <c:v>0.43717378400000001</c:v>
                </c:pt>
                <c:pt idx="558">
                  <c:v>0.42362432</c:v>
                </c:pt>
                <c:pt idx="559">
                  <c:v>0.43895827300000001</c:v>
                </c:pt>
                <c:pt idx="560">
                  <c:v>0.448994534</c:v>
                </c:pt>
                <c:pt idx="561">
                  <c:v>0.45622295800000001</c:v>
                </c:pt>
                <c:pt idx="562">
                  <c:v>0.45770396899999999</c:v>
                </c:pt>
                <c:pt idx="563">
                  <c:v>0.45917215300000003</c:v>
                </c:pt>
                <c:pt idx="564">
                  <c:v>0.46203407400000002</c:v>
                </c:pt>
                <c:pt idx="565">
                  <c:v>0.46568081300000003</c:v>
                </c:pt>
                <c:pt idx="566">
                  <c:v>0.47026021299999998</c:v>
                </c:pt>
                <c:pt idx="567">
                  <c:v>0.47214089100000001</c:v>
                </c:pt>
                <c:pt idx="568">
                  <c:v>0.47276232800000001</c:v>
                </c:pt>
                <c:pt idx="569">
                  <c:v>0.47259242600000001</c:v>
                </c:pt>
                <c:pt idx="570">
                  <c:v>0.47219125899999997</c:v>
                </c:pt>
                <c:pt idx="571">
                  <c:v>0.47184471</c:v>
                </c:pt>
                <c:pt idx="572">
                  <c:v>0.47253870100000001</c:v>
                </c:pt>
                <c:pt idx="573">
                  <c:v>0.47661373400000001</c:v>
                </c:pt>
                <c:pt idx="574">
                  <c:v>0.48987975099999997</c:v>
                </c:pt>
                <c:pt idx="575">
                  <c:v>0.49155149100000001</c:v>
                </c:pt>
                <c:pt idx="576">
                  <c:v>0.49201297199999999</c:v>
                </c:pt>
                <c:pt idx="577">
                  <c:v>0.49101905499999998</c:v>
                </c:pt>
                <c:pt idx="578">
                  <c:v>0.48937665699999999</c:v>
                </c:pt>
                <c:pt idx="579">
                  <c:v>0.48502503699999999</c:v>
                </c:pt>
                <c:pt idx="580">
                  <c:v>0.48099521099999998</c:v>
                </c:pt>
                <c:pt idx="581">
                  <c:v>0.47918914000000001</c:v>
                </c:pt>
                <c:pt idx="582">
                  <c:v>0.480987418</c:v>
                </c:pt>
                <c:pt idx="583">
                  <c:v>0.48137374700000002</c:v>
                </c:pt>
                <c:pt idx="584">
                  <c:v>0.48049040599999998</c:v>
                </c:pt>
                <c:pt idx="585">
                  <c:v>0.47922629300000003</c:v>
                </c:pt>
                <c:pt idx="586">
                  <c:v>0.47667505700000001</c:v>
                </c:pt>
                <c:pt idx="587">
                  <c:v>0.47696222500000002</c:v>
                </c:pt>
                <c:pt idx="588">
                  <c:v>0.47877656400000002</c:v>
                </c:pt>
                <c:pt idx="589">
                  <c:v>0.48094497600000002</c:v>
                </c:pt>
                <c:pt idx="590">
                  <c:v>0.48357596800000002</c:v>
                </c:pt>
                <c:pt idx="591">
                  <c:v>0.48549246800000001</c:v>
                </c:pt>
                <c:pt idx="592">
                  <c:v>0.48680733100000001</c:v>
                </c:pt>
                <c:pt idx="593">
                  <c:v>0.49072654700000001</c:v>
                </c:pt>
                <c:pt idx="594">
                  <c:v>0.48803297600000001</c:v>
                </c:pt>
                <c:pt idx="595">
                  <c:v>0.48989305</c:v>
                </c:pt>
                <c:pt idx="596">
                  <c:v>0.49108816700000002</c:v>
                </c:pt>
                <c:pt idx="597">
                  <c:v>0.49262541500000001</c:v>
                </c:pt>
                <c:pt idx="598">
                  <c:v>0.49499528999999998</c:v>
                </c:pt>
                <c:pt idx="599">
                  <c:v>0.49647923900000002</c:v>
                </c:pt>
                <c:pt idx="600">
                  <c:v>0.49486409799999997</c:v>
                </c:pt>
                <c:pt idx="601">
                  <c:v>0.49317663</c:v>
                </c:pt>
                <c:pt idx="602">
                  <c:v>0.49234424500000001</c:v>
                </c:pt>
                <c:pt idx="603">
                  <c:v>0.49242749099999999</c:v>
                </c:pt>
                <c:pt idx="604">
                  <c:v>0.49422234599999998</c:v>
                </c:pt>
                <c:pt idx="605">
                  <c:v>0.49567783100000001</c:v>
                </c:pt>
                <c:pt idx="606">
                  <c:v>0.49694745200000001</c:v>
                </c:pt>
                <c:pt idx="607">
                  <c:v>0.49752076099999998</c:v>
                </c:pt>
                <c:pt idx="608">
                  <c:v>0.50105827999999997</c:v>
                </c:pt>
                <c:pt idx="609">
                  <c:v>0.50776617099999999</c:v>
                </c:pt>
                <c:pt idx="610">
                  <c:v>0.50498662900000002</c:v>
                </c:pt>
                <c:pt idx="611">
                  <c:v>0.50299346499999997</c:v>
                </c:pt>
                <c:pt idx="612">
                  <c:v>0.50231320899999998</c:v>
                </c:pt>
                <c:pt idx="613">
                  <c:v>0.49737081700000002</c:v>
                </c:pt>
                <c:pt idx="614">
                  <c:v>0.48878034300000001</c:v>
                </c:pt>
                <c:pt idx="615">
                  <c:v>0.48787573899999997</c:v>
                </c:pt>
                <c:pt idx="616">
                  <c:v>0.48865887000000002</c:v>
                </c:pt>
                <c:pt idx="617">
                  <c:v>0.48957881199999997</c:v>
                </c:pt>
                <c:pt idx="618">
                  <c:v>0.48968168899999998</c:v>
                </c:pt>
                <c:pt idx="619">
                  <c:v>0.48871611700000001</c:v>
                </c:pt>
                <c:pt idx="620">
                  <c:v>0.49883198000000001</c:v>
                </c:pt>
                <c:pt idx="621">
                  <c:v>0.50829061600000003</c:v>
                </c:pt>
                <c:pt idx="622">
                  <c:v>0.51416313700000005</c:v>
                </c:pt>
                <c:pt idx="623">
                  <c:v>0.52315667899999996</c:v>
                </c:pt>
                <c:pt idx="624">
                  <c:v>0.52348806299999995</c:v>
                </c:pt>
                <c:pt idx="625">
                  <c:v>0.52308184999999996</c:v>
                </c:pt>
                <c:pt idx="626">
                  <c:v>0.52238328199999995</c:v>
                </c:pt>
                <c:pt idx="627">
                  <c:v>0.520669669</c:v>
                </c:pt>
                <c:pt idx="628">
                  <c:v>0.52037508200000004</c:v>
                </c:pt>
                <c:pt idx="629">
                  <c:v>0.520109971</c:v>
                </c:pt>
                <c:pt idx="630">
                  <c:v>0.52211136199999997</c:v>
                </c:pt>
                <c:pt idx="631">
                  <c:v>0.52408949999999999</c:v>
                </c:pt>
                <c:pt idx="632">
                  <c:v>0.525604348</c:v>
                </c:pt>
                <c:pt idx="633">
                  <c:v>0.52561886400000002</c:v>
                </c:pt>
                <c:pt idx="634">
                  <c:v>0.52534082199999999</c:v>
                </c:pt>
                <c:pt idx="635">
                  <c:v>0.526014749</c:v>
                </c:pt>
                <c:pt idx="636">
                  <c:v>0.52672652799999997</c:v>
                </c:pt>
                <c:pt idx="637">
                  <c:v>0.52766729800000001</c:v>
                </c:pt>
                <c:pt idx="638">
                  <c:v>0.53110579999999996</c:v>
                </c:pt>
                <c:pt idx="639">
                  <c:v>0.53927342499999997</c:v>
                </c:pt>
                <c:pt idx="640">
                  <c:v>0.54395872499999998</c:v>
                </c:pt>
                <c:pt idx="641">
                  <c:v>0.55017220600000005</c:v>
                </c:pt>
                <c:pt idx="642">
                  <c:v>0.55724766100000001</c:v>
                </c:pt>
                <c:pt idx="643">
                  <c:v>0.55578135299999998</c:v>
                </c:pt>
                <c:pt idx="644">
                  <c:v>0.55964661299999996</c:v>
                </c:pt>
                <c:pt idx="645">
                  <c:v>0.57094048100000006</c:v>
                </c:pt>
                <c:pt idx="646">
                  <c:v>0.58387340399999998</c:v>
                </c:pt>
                <c:pt idx="647">
                  <c:v>0.60245775000000001</c:v>
                </c:pt>
                <c:pt idx="648">
                  <c:v>0.61375478100000003</c:v>
                </c:pt>
                <c:pt idx="649">
                  <c:v>0.59843609399999997</c:v>
                </c:pt>
                <c:pt idx="650">
                  <c:v>0.59464292299999999</c:v>
                </c:pt>
                <c:pt idx="651">
                  <c:v>0.591685393</c:v>
                </c:pt>
                <c:pt idx="652">
                  <c:v>0.57928310500000002</c:v>
                </c:pt>
                <c:pt idx="653">
                  <c:v>0.56518320600000005</c:v>
                </c:pt>
                <c:pt idx="654">
                  <c:v>0.55093752500000004</c:v>
                </c:pt>
                <c:pt idx="655">
                  <c:v>0.53731351500000002</c:v>
                </c:pt>
                <c:pt idx="656">
                  <c:v>0.52438899900000002</c:v>
                </c:pt>
                <c:pt idx="657">
                  <c:v>0.51920793399999998</c:v>
                </c:pt>
                <c:pt idx="658">
                  <c:v>0.52040763800000001</c:v>
                </c:pt>
                <c:pt idx="659">
                  <c:v>0.51793668299999995</c:v>
                </c:pt>
                <c:pt idx="660">
                  <c:v>0.49401815999999998</c:v>
                </c:pt>
                <c:pt idx="661">
                  <c:v>0.46852969</c:v>
                </c:pt>
                <c:pt idx="662">
                  <c:v>0.44739287</c:v>
                </c:pt>
                <c:pt idx="663">
                  <c:v>0.432095532</c:v>
                </c:pt>
                <c:pt idx="664">
                  <c:v>0.418276337</c:v>
                </c:pt>
                <c:pt idx="665">
                  <c:v>0.39623129299999998</c:v>
                </c:pt>
                <c:pt idx="666">
                  <c:v>0.37230375999999998</c:v>
                </c:pt>
                <c:pt idx="667">
                  <c:v>0.34234355599999999</c:v>
                </c:pt>
                <c:pt idx="668">
                  <c:v>0.318515457</c:v>
                </c:pt>
                <c:pt idx="669">
                  <c:v>0.31678789200000002</c:v>
                </c:pt>
                <c:pt idx="670">
                  <c:v>0.31172985399999997</c:v>
                </c:pt>
                <c:pt idx="671">
                  <c:v>0.30535513600000003</c:v>
                </c:pt>
                <c:pt idx="672">
                  <c:v>0.30610206299999998</c:v>
                </c:pt>
                <c:pt idx="673">
                  <c:v>0.30884234900000002</c:v>
                </c:pt>
                <c:pt idx="674">
                  <c:v>0.31331583499999999</c:v>
                </c:pt>
                <c:pt idx="675">
                  <c:v>0.32639281799999997</c:v>
                </c:pt>
                <c:pt idx="676">
                  <c:v>0.339915525</c:v>
                </c:pt>
                <c:pt idx="677">
                  <c:v>0.335353872</c:v>
                </c:pt>
                <c:pt idx="678">
                  <c:v>0.32296499200000001</c:v>
                </c:pt>
                <c:pt idx="679">
                  <c:v>0.30978104099999998</c:v>
                </c:pt>
                <c:pt idx="680">
                  <c:v>0.312218577</c:v>
                </c:pt>
                <c:pt idx="681">
                  <c:v>0.31508426099999998</c:v>
                </c:pt>
                <c:pt idx="682">
                  <c:v>0.31603590100000001</c:v>
                </c:pt>
                <c:pt idx="683">
                  <c:v>0.31789528700000003</c:v>
                </c:pt>
                <c:pt idx="684">
                  <c:v>0.32003567799999999</c:v>
                </c:pt>
                <c:pt idx="685">
                  <c:v>0.32277241299999998</c:v>
                </c:pt>
                <c:pt idx="686">
                  <c:v>0.32641617899999997</c:v>
                </c:pt>
                <c:pt idx="687">
                  <c:v>0.33250517600000001</c:v>
                </c:pt>
                <c:pt idx="688">
                  <c:v>0.336855499</c:v>
                </c:pt>
                <c:pt idx="689">
                  <c:v>0.34718680699999999</c:v>
                </c:pt>
                <c:pt idx="690">
                  <c:v>0.34767302700000002</c:v>
                </c:pt>
                <c:pt idx="691">
                  <c:v>0.34885192999999998</c:v>
                </c:pt>
                <c:pt idx="692">
                  <c:v>0.35345052700000001</c:v>
                </c:pt>
                <c:pt idx="693">
                  <c:v>0.35742669199999999</c:v>
                </c:pt>
                <c:pt idx="694">
                  <c:v>0.36050732299999999</c:v>
                </c:pt>
                <c:pt idx="695">
                  <c:v>0.35338849</c:v>
                </c:pt>
                <c:pt idx="696">
                  <c:v>0.34503305099999998</c:v>
                </c:pt>
                <c:pt idx="697">
                  <c:v>0.345091965</c:v>
                </c:pt>
                <c:pt idx="698">
                  <c:v>0.34551606400000001</c:v>
                </c:pt>
                <c:pt idx="699">
                  <c:v>0.34613235399999998</c:v>
                </c:pt>
                <c:pt idx="700">
                  <c:v>0.34730915299999998</c:v>
                </c:pt>
                <c:pt idx="701">
                  <c:v>0.34816798900000001</c:v>
                </c:pt>
                <c:pt idx="702">
                  <c:v>0.35182732999999999</c:v>
                </c:pt>
                <c:pt idx="703">
                  <c:v>0.362768068</c:v>
                </c:pt>
                <c:pt idx="704">
                  <c:v>0.37670371600000002</c:v>
                </c:pt>
                <c:pt idx="705">
                  <c:v>0.39162949400000002</c:v>
                </c:pt>
                <c:pt idx="706">
                  <c:v>0.40626684299999999</c:v>
                </c:pt>
                <c:pt idx="707">
                  <c:v>0.41390277399999997</c:v>
                </c:pt>
                <c:pt idx="708">
                  <c:v>0.42130265</c:v>
                </c:pt>
                <c:pt idx="709">
                  <c:v>0.424626634</c:v>
                </c:pt>
                <c:pt idx="710">
                  <c:v>0.43845129500000002</c:v>
                </c:pt>
                <c:pt idx="711">
                  <c:v>0.45257280799999999</c:v>
                </c:pt>
                <c:pt idx="712">
                  <c:v>0.46470825999999998</c:v>
                </c:pt>
                <c:pt idx="713">
                  <c:v>0.48302339</c:v>
                </c:pt>
                <c:pt idx="714">
                  <c:v>0.49577052799999999</c:v>
                </c:pt>
                <c:pt idx="715">
                  <c:v>0.49203849</c:v>
                </c:pt>
                <c:pt idx="716">
                  <c:v>0.48863087599999999</c:v>
                </c:pt>
                <c:pt idx="717">
                  <c:v>0.48773237000000003</c:v>
                </c:pt>
                <c:pt idx="718">
                  <c:v>0.48648595100000003</c:v>
                </c:pt>
                <c:pt idx="719">
                  <c:v>0.48665855800000002</c:v>
                </c:pt>
                <c:pt idx="720">
                  <c:v>0.49522219299999998</c:v>
                </c:pt>
                <c:pt idx="721">
                  <c:v>0.51277832599999995</c:v>
                </c:pt>
                <c:pt idx="722">
                  <c:v>0.51081129800000002</c:v>
                </c:pt>
                <c:pt idx="723">
                  <c:v>0.501501643</c:v>
                </c:pt>
                <c:pt idx="724">
                  <c:v>0.49292504799999998</c:v>
                </c:pt>
                <c:pt idx="725">
                  <c:v>0.48271116200000003</c:v>
                </c:pt>
                <c:pt idx="726">
                  <c:v>0.47117606899999998</c:v>
                </c:pt>
                <c:pt idx="727">
                  <c:v>0.465710242</c:v>
                </c:pt>
                <c:pt idx="728">
                  <c:v>0.45884088200000001</c:v>
                </c:pt>
                <c:pt idx="729">
                  <c:v>0.45143909300000001</c:v>
                </c:pt>
                <c:pt idx="730">
                  <c:v>0.443044679</c:v>
                </c:pt>
                <c:pt idx="731">
                  <c:v>0.43405703400000001</c:v>
                </c:pt>
                <c:pt idx="732">
                  <c:v>0.42519793</c:v>
                </c:pt>
                <c:pt idx="733">
                  <c:v>0.41188270500000002</c:v>
                </c:pt>
                <c:pt idx="734">
                  <c:v>0.40979811399999999</c:v>
                </c:pt>
                <c:pt idx="735">
                  <c:v>0.43332937700000002</c:v>
                </c:pt>
                <c:pt idx="736">
                  <c:v>0.45470260400000001</c:v>
                </c:pt>
                <c:pt idx="737">
                  <c:v>0.46802975600000002</c:v>
                </c:pt>
                <c:pt idx="738">
                  <c:v>0.47390621700000002</c:v>
                </c:pt>
                <c:pt idx="739">
                  <c:v>0.481713634</c:v>
                </c:pt>
                <c:pt idx="740">
                  <c:v>0.48520042400000002</c:v>
                </c:pt>
                <c:pt idx="741">
                  <c:v>0.47869992</c:v>
                </c:pt>
                <c:pt idx="742">
                  <c:v>0.48334958700000002</c:v>
                </c:pt>
                <c:pt idx="743">
                  <c:v>0.48695707599999999</c:v>
                </c:pt>
                <c:pt idx="744">
                  <c:v>0.48739507700000001</c:v>
                </c:pt>
                <c:pt idx="745">
                  <c:v>0.49565376799999999</c:v>
                </c:pt>
                <c:pt idx="746">
                  <c:v>0.50659130299999999</c:v>
                </c:pt>
                <c:pt idx="747">
                  <c:v>0.52144286500000003</c:v>
                </c:pt>
                <c:pt idx="748">
                  <c:v>0.53832960100000005</c:v>
                </c:pt>
                <c:pt idx="749">
                  <c:v>0.53774602000000005</c:v>
                </c:pt>
                <c:pt idx="750">
                  <c:v>0.53603270199999997</c:v>
                </c:pt>
                <c:pt idx="751">
                  <c:v>0.53469033700000002</c:v>
                </c:pt>
                <c:pt idx="752">
                  <c:v>0.534434768</c:v>
                </c:pt>
                <c:pt idx="753">
                  <c:v>0.532368226</c:v>
                </c:pt>
                <c:pt idx="754">
                  <c:v>0.52497944100000005</c:v>
                </c:pt>
                <c:pt idx="755">
                  <c:v>0.50837791700000001</c:v>
                </c:pt>
                <c:pt idx="756">
                  <c:v>0.49532808900000003</c:v>
                </c:pt>
                <c:pt idx="757">
                  <c:v>0.49525333700000002</c:v>
                </c:pt>
                <c:pt idx="758">
                  <c:v>0.49531538400000003</c:v>
                </c:pt>
                <c:pt idx="759">
                  <c:v>0.49305965800000001</c:v>
                </c:pt>
                <c:pt idx="760">
                  <c:v>0.48579565499999999</c:v>
                </c:pt>
                <c:pt idx="761">
                  <c:v>0.48007383599999998</c:v>
                </c:pt>
                <c:pt idx="762">
                  <c:v>0.48103984300000002</c:v>
                </c:pt>
                <c:pt idx="763">
                  <c:v>0.48587808999999998</c:v>
                </c:pt>
                <c:pt idx="764">
                  <c:v>0.49678492200000002</c:v>
                </c:pt>
                <c:pt idx="765">
                  <c:v>0.49023107300000002</c:v>
                </c:pt>
                <c:pt idx="766">
                  <c:v>0.48208597399999997</c:v>
                </c:pt>
                <c:pt idx="767">
                  <c:v>0.47008842699999998</c:v>
                </c:pt>
                <c:pt idx="768">
                  <c:v>0.455665769</c:v>
                </c:pt>
                <c:pt idx="769">
                  <c:v>0.45834897699999999</c:v>
                </c:pt>
                <c:pt idx="770">
                  <c:v>0.46175279800000002</c:v>
                </c:pt>
                <c:pt idx="771">
                  <c:v>0.46471135499999999</c:v>
                </c:pt>
                <c:pt idx="772">
                  <c:v>0.46658963599999997</c:v>
                </c:pt>
                <c:pt idx="773">
                  <c:v>0.46996660400000001</c:v>
                </c:pt>
                <c:pt idx="774">
                  <c:v>0.47270386800000003</c:v>
                </c:pt>
                <c:pt idx="775">
                  <c:v>0.47564292699999999</c:v>
                </c:pt>
                <c:pt idx="776">
                  <c:v>0.47711893700000002</c:v>
                </c:pt>
                <c:pt idx="777">
                  <c:v>0.47325290199999998</c:v>
                </c:pt>
                <c:pt idx="778">
                  <c:v>0.475130049</c:v>
                </c:pt>
                <c:pt idx="779">
                  <c:v>0.47676326099999999</c:v>
                </c:pt>
                <c:pt idx="780">
                  <c:v>0.47951369100000002</c:v>
                </c:pt>
                <c:pt idx="781">
                  <c:v>0.48257842299999998</c:v>
                </c:pt>
                <c:pt idx="782">
                  <c:v>0.490620259</c:v>
                </c:pt>
                <c:pt idx="783">
                  <c:v>0.50057631000000002</c:v>
                </c:pt>
                <c:pt idx="784">
                  <c:v>0.50476478899999999</c:v>
                </c:pt>
                <c:pt idx="785">
                  <c:v>0.51025682999999999</c:v>
                </c:pt>
                <c:pt idx="786">
                  <c:v>0.51583752299999996</c:v>
                </c:pt>
                <c:pt idx="787">
                  <c:v>0.52159867100000001</c:v>
                </c:pt>
                <c:pt idx="788">
                  <c:v>0.52827793199999995</c:v>
                </c:pt>
                <c:pt idx="789">
                  <c:v>0.53515072799999996</c:v>
                </c:pt>
                <c:pt idx="790">
                  <c:v>0.54131589899999999</c:v>
                </c:pt>
                <c:pt idx="791">
                  <c:v>0.54773972400000004</c:v>
                </c:pt>
                <c:pt idx="792">
                  <c:v>0.55408160200000001</c:v>
                </c:pt>
                <c:pt idx="793">
                  <c:v>0.55953129000000001</c:v>
                </c:pt>
                <c:pt idx="794">
                  <c:v>0.564310227</c:v>
                </c:pt>
                <c:pt idx="795">
                  <c:v>0.56854100100000005</c:v>
                </c:pt>
                <c:pt idx="796">
                  <c:v>0.57208192099999999</c:v>
                </c:pt>
                <c:pt idx="797">
                  <c:v>0.57587205600000002</c:v>
                </c:pt>
                <c:pt idx="798">
                  <c:v>0.58305918800000001</c:v>
                </c:pt>
                <c:pt idx="799">
                  <c:v>0.59904150300000003</c:v>
                </c:pt>
                <c:pt idx="800">
                  <c:v>0.60488372599999995</c:v>
                </c:pt>
                <c:pt idx="801">
                  <c:v>0.60785526899999998</c:v>
                </c:pt>
                <c:pt idx="802">
                  <c:v>0.60489007100000003</c:v>
                </c:pt>
                <c:pt idx="803">
                  <c:v>0.59619848399999997</c:v>
                </c:pt>
                <c:pt idx="804">
                  <c:v>0.58813874600000005</c:v>
                </c:pt>
                <c:pt idx="805">
                  <c:v>0.58967256599999995</c:v>
                </c:pt>
                <c:pt idx="806">
                  <c:v>0.59158792900000001</c:v>
                </c:pt>
                <c:pt idx="807">
                  <c:v>0.59293734899999995</c:v>
                </c:pt>
                <c:pt idx="808">
                  <c:v>0.59459958300000004</c:v>
                </c:pt>
                <c:pt idx="809">
                  <c:v>0.59781891799999998</c:v>
                </c:pt>
                <c:pt idx="810">
                  <c:v>0.59817045700000004</c:v>
                </c:pt>
                <c:pt idx="811">
                  <c:v>0.59765420499999999</c:v>
                </c:pt>
                <c:pt idx="812">
                  <c:v>0.60016193900000003</c:v>
                </c:pt>
                <c:pt idx="813">
                  <c:v>0.60678057699999999</c:v>
                </c:pt>
                <c:pt idx="814">
                  <c:v>0.60634275900000001</c:v>
                </c:pt>
                <c:pt idx="815">
                  <c:v>0.60709094200000002</c:v>
                </c:pt>
                <c:pt idx="816">
                  <c:v>0.60852988799999996</c:v>
                </c:pt>
                <c:pt idx="817">
                  <c:v>0.60928347400000005</c:v>
                </c:pt>
                <c:pt idx="818">
                  <c:v>0.60883343899999998</c:v>
                </c:pt>
                <c:pt idx="819">
                  <c:v>0.59901543099999999</c:v>
                </c:pt>
                <c:pt idx="820">
                  <c:v>0.59832942600000005</c:v>
                </c:pt>
                <c:pt idx="821">
                  <c:v>0.59949111399999999</c:v>
                </c:pt>
                <c:pt idx="822">
                  <c:v>0.59995965799999995</c:v>
                </c:pt>
                <c:pt idx="823">
                  <c:v>0.60115169400000001</c:v>
                </c:pt>
                <c:pt idx="824">
                  <c:v>0.60156541699999999</c:v>
                </c:pt>
                <c:pt idx="825">
                  <c:v>0.60214582999999999</c:v>
                </c:pt>
                <c:pt idx="826">
                  <c:v>0.60297433300000003</c:v>
                </c:pt>
                <c:pt idx="827">
                  <c:v>0.60786428599999998</c:v>
                </c:pt>
                <c:pt idx="828">
                  <c:v>0.611975355</c:v>
                </c:pt>
                <c:pt idx="829">
                  <c:v>0.61000678200000003</c:v>
                </c:pt>
                <c:pt idx="830">
                  <c:v>0.61053571900000003</c:v>
                </c:pt>
                <c:pt idx="831">
                  <c:v>0.61178398199999995</c:v>
                </c:pt>
                <c:pt idx="832">
                  <c:v>0.608598313</c:v>
                </c:pt>
                <c:pt idx="833">
                  <c:v>0.60088333699999996</c:v>
                </c:pt>
                <c:pt idx="834">
                  <c:v>0.60239197099999997</c:v>
                </c:pt>
                <c:pt idx="835">
                  <c:v>0.60394613900000005</c:v>
                </c:pt>
                <c:pt idx="836">
                  <c:v>0.60537300199999999</c:v>
                </c:pt>
                <c:pt idx="837">
                  <c:v>0.607425412</c:v>
                </c:pt>
                <c:pt idx="838">
                  <c:v>0.60846770999999999</c:v>
                </c:pt>
                <c:pt idx="839">
                  <c:v>0.60957350300000002</c:v>
                </c:pt>
                <c:pt idx="840">
                  <c:v>0.61670842199999998</c:v>
                </c:pt>
                <c:pt idx="841">
                  <c:v>0.624763705</c:v>
                </c:pt>
                <c:pt idx="842">
                  <c:v>0.63651932300000003</c:v>
                </c:pt>
                <c:pt idx="843">
                  <c:v>0.65017509399999995</c:v>
                </c:pt>
                <c:pt idx="844">
                  <c:v>0.66297501800000003</c:v>
                </c:pt>
                <c:pt idx="845">
                  <c:v>0.67572170499999995</c:v>
                </c:pt>
                <c:pt idx="846">
                  <c:v>0.68669750799999996</c:v>
                </c:pt>
                <c:pt idx="847">
                  <c:v>0.66869104800000001</c:v>
                </c:pt>
                <c:pt idx="848">
                  <c:v>0.65998251699999999</c:v>
                </c:pt>
                <c:pt idx="849">
                  <c:v>0.64842078400000003</c:v>
                </c:pt>
                <c:pt idx="850">
                  <c:v>0.62933032</c:v>
                </c:pt>
                <c:pt idx="851">
                  <c:v>0.61113890500000001</c:v>
                </c:pt>
                <c:pt idx="852">
                  <c:v>0.59841122000000002</c:v>
                </c:pt>
                <c:pt idx="853">
                  <c:v>0.58640330900000004</c:v>
                </c:pt>
                <c:pt idx="854">
                  <c:v>0.57739138599999995</c:v>
                </c:pt>
                <c:pt idx="855">
                  <c:v>0.56670008400000005</c:v>
                </c:pt>
                <c:pt idx="856">
                  <c:v>0.55355385999999995</c:v>
                </c:pt>
                <c:pt idx="857">
                  <c:v>0.53878623400000003</c:v>
                </c:pt>
                <c:pt idx="858">
                  <c:v>0.52485183999999996</c:v>
                </c:pt>
                <c:pt idx="859">
                  <c:v>0.51362598999999998</c:v>
                </c:pt>
                <c:pt idx="860">
                  <c:v>0.497698694</c:v>
                </c:pt>
                <c:pt idx="861">
                  <c:v>0.47998100500000002</c:v>
                </c:pt>
                <c:pt idx="862">
                  <c:v>0.454625049</c:v>
                </c:pt>
                <c:pt idx="863">
                  <c:v>0.42989532600000002</c:v>
                </c:pt>
                <c:pt idx="864">
                  <c:v>0.40679488600000002</c:v>
                </c:pt>
                <c:pt idx="865">
                  <c:v>0.38292960599999998</c:v>
                </c:pt>
                <c:pt idx="866">
                  <c:v>0.36022978300000003</c:v>
                </c:pt>
                <c:pt idx="867">
                  <c:v>0.36343988900000002</c:v>
                </c:pt>
                <c:pt idx="868">
                  <c:v>0.35700700400000002</c:v>
                </c:pt>
                <c:pt idx="869">
                  <c:v>0.357238956</c:v>
                </c:pt>
                <c:pt idx="870">
                  <c:v>0.36638763400000002</c:v>
                </c:pt>
                <c:pt idx="871">
                  <c:v>0.37469945300000002</c:v>
                </c:pt>
                <c:pt idx="872">
                  <c:v>0.38160982399999999</c:v>
                </c:pt>
                <c:pt idx="873">
                  <c:v>0.39453381500000001</c:v>
                </c:pt>
                <c:pt idx="874">
                  <c:v>0.40197330599999997</c:v>
                </c:pt>
                <c:pt idx="875">
                  <c:v>0.40384093100000001</c:v>
                </c:pt>
                <c:pt idx="876">
                  <c:v>0.40083477099999998</c:v>
                </c:pt>
                <c:pt idx="877">
                  <c:v>0.40312446000000002</c:v>
                </c:pt>
                <c:pt idx="878">
                  <c:v>0.40546484500000002</c:v>
                </c:pt>
                <c:pt idx="879">
                  <c:v>0.40924125</c:v>
                </c:pt>
                <c:pt idx="880">
                  <c:v>0.41573447000000002</c:v>
                </c:pt>
                <c:pt idx="881">
                  <c:v>0.42026474000000003</c:v>
                </c:pt>
                <c:pt idx="882">
                  <c:v>0.426235855</c:v>
                </c:pt>
                <c:pt idx="883">
                  <c:v>0.43167154899999999</c:v>
                </c:pt>
                <c:pt idx="884">
                  <c:v>0.44055856100000002</c:v>
                </c:pt>
                <c:pt idx="885">
                  <c:v>0.44174659700000002</c:v>
                </c:pt>
                <c:pt idx="886">
                  <c:v>0.44273660199999998</c:v>
                </c:pt>
                <c:pt idx="887">
                  <c:v>0.44336053800000003</c:v>
                </c:pt>
                <c:pt idx="888">
                  <c:v>0.44452729299999999</c:v>
                </c:pt>
                <c:pt idx="889">
                  <c:v>0.44631448200000001</c:v>
                </c:pt>
                <c:pt idx="890">
                  <c:v>0.45504508100000002</c:v>
                </c:pt>
                <c:pt idx="891">
                  <c:v>0.46387884699999998</c:v>
                </c:pt>
                <c:pt idx="892">
                  <c:v>0.46173866499999999</c:v>
                </c:pt>
                <c:pt idx="893">
                  <c:v>0.45413094399999998</c:v>
                </c:pt>
                <c:pt idx="894">
                  <c:v>0.448694969</c:v>
                </c:pt>
                <c:pt idx="895">
                  <c:v>0.45302204800000001</c:v>
                </c:pt>
                <c:pt idx="896">
                  <c:v>0.46745002699999999</c:v>
                </c:pt>
                <c:pt idx="897">
                  <c:v>0.48077179199999998</c:v>
                </c:pt>
                <c:pt idx="898">
                  <c:v>0.48159853600000002</c:v>
                </c:pt>
                <c:pt idx="899">
                  <c:v>0.47662042700000001</c:v>
                </c:pt>
                <c:pt idx="900">
                  <c:v>0.47044567999999998</c:v>
                </c:pt>
                <c:pt idx="901">
                  <c:v>0.46736644300000002</c:v>
                </c:pt>
                <c:pt idx="902">
                  <c:v>0.46775584399999998</c:v>
                </c:pt>
                <c:pt idx="903">
                  <c:v>0.46556583600000001</c:v>
                </c:pt>
                <c:pt idx="904">
                  <c:v>0.46336960900000002</c:v>
                </c:pt>
                <c:pt idx="905">
                  <c:v>0.47256651199999999</c:v>
                </c:pt>
                <c:pt idx="906">
                  <c:v>0.47967975400000001</c:v>
                </c:pt>
                <c:pt idx="907">
                  <c:v>0.48083730899999999</c:v>
                </c:pt>
                <c:pt idx="908">
                  <c:v>0.48295511400000002</c:v>
                </c:pt>
                <c:pt idx="909">
                  <c:v>0.48507271600000001</c:v>
                </c:pt>
                <c:pt idx="910">
                  <c:v>0.487467753</c:v>
                </c:pt>
                <c:pt idx="911">
                  <c:v>0.49025163399999999</c:v>
                </c:pt>
                <c:pt idx="912">
                  <c:v>0.49318875099999998</c:v>
                </c:pt>
                <c:pt idx="913">
                  <c:v>0.502040441</c:v>
                </c:pt>
                <c:pt idx="914">
                  <c:v>0.51190692299999996</c:v>
                </c:pt>
                <c:pt idx="915">
                  <c:v>0.51420067599999997</c:v>
                </c:pt>
                <c:pt idx="916">
                  <c:v>0.50890415499999997</c:v>
                </c:pt>
                <c:pt idx="917">
                  <c:v>0.49831229100000002</c:v>
                </c:pt>
                <c:pt idx="918">
                  <c:v>0.50254590899999996</c:v>
                </c:pt>
                <c:pt idx="919">
                  <c:v>0.51628801099999999</c:v>
                </c:pt>
                <c:pt idx="920">
                  <c:v>0.52696600299999996</c:v>
                </c:pt>
                <c:pt idx="921">
                  <c:v>0.536823304</c:v>
                </c:pt>
                <c:pt idx="922">
                  <c:v>0.54043941500000003</c:v>
                </c:pt>
                <c:pt idx="923">
                  <c:v>0.54205303000000005</c:v>
                </c:pt>
                <c:pt idx="924">
                  <c:v>0.53906760799999998</c:v>
                </c:pt>
                <c:pt idx="925">
                  <c:v>0.53147325400000001</c:v>
                </c:pt>
                <c:pt idx="926">
                  <c:v>0.52617577999999998</c:v>
                </c:pt>
                <c:pt idx="927">
                  <c:v>0.52641906900000002</c:v>
                </c:pt>
                <c:pt idx="928">
                  <c:v>0.525833836</c:v>
                </c:pt>
                <c:pt idx="929">
                  <c:v>0.52505548999999996</c:v>
                </c:pt>
                <c:pt idx="930">
                  <c:v>0.51541402199999997</c:v>
                </c:pt>
                <c:pt idx="931">
                  <c:v>0.50517371600000005</c:v>
                </c:pt>
                <c:pt idx="932">
                  <c:v>0.50375526699999995</c:v>
                </c:pt>
                <c:pt idx="933">
                  <c:v>0.49656156299999998</c:v>
                </c:pt>
                <c:pt idx="934">
                  <c:v>0.487908597</c:v>
                </c:pt>
                <c:pt idx="935">
                  <c:v>0.48460481399999999</c:v>
                </c:pt>
                <c:pt idx="936">
                  <c:v>0.486738642</c:v>
                </c:pt>
                <c:pt idx="937">
                  <c:v>0.49754565099999998</c:v>
                </c:pt>
                <c:pt idx="938">
                  <c:v>0.50948128699999995</c:v>
                </c:pt>
                <c:pt idx="939">
                  <c:v>0.51531992299999996</c:v>
                </c:pt>
                <c:pt idx="940">
                  <c:v>0.51825656099999995</c:v>
                </c:pt>
                <c:pt idx="941">
                  <c:v>0.52175483099999997</c:v>
                </c:pt>
                <c:pt idx="942">
                  <c:v>0.52988957699999994</c:v>
                </c:pt>
                <c:pt idx="943">
                  <c:v>0.54036983100000002</c:v>
                </c:pt>
                <c:pt idx="944">
                  <c:v>0.54848708899999998</c:v>
                </c:pt>
                <c:pt idx="945">
                  <c:v>0.54900196400000001</c:v>
                </c:pt>
                <c:pt idx="946">
                  <c:v>0.54992437400000005</c:v>
                </c:pt>
                <c:pt idx="947">
                  <c:v>0.55426623399999997</c:v>
                </c:pt>
                <c:pt idx="948">
                  <c:v>0.56594304200000001</c:v>
                </c:pt>
                <c:pt idx="949">
                  <c:v>0.57688065700000002</c:v>
                </c:pt>
                <c:pt idx="950">
                  <c:v>0.58126655599999999</c:v>
                </c:pt>
                <c:pt idx="951">
                  <c:v>0.58381269099999999</c:v>
                </c:pt>
                <c:pt idx="952">
                  <c:v>0.58652895900000002</c:v>
                </c:pt>
                <c:pt idx="953">
                  <c:v>0.58816571600000001</c:v>
                </c:pt>
                <c:pt idx="954">
                  <c:v>0.588266505</c:v>
                </c:pt>
                <c:pt idx="955">
                  <c:v>0.58703495299999997</c:v>
                </c:pt>
                <c:pt idx="956">
                  <c:v>0.58509930600000004</c:v>
                </c:pt>
                <c:pt idx="957">
                  <c:v>0.57629981299999999</c:v>
                </c:pt>
                <c:pt idx="958">
                  <c:v>0.56359382599999996</c:v>
                </c:pt>
                <c:pt idx="959">
                  <c:v>0.54953772899999997</c:v>
                </c:pt>
                <c:pt idx="960">
                  <c:v>0.53897624600000005</c:v>
                </c:pt>
                <c:pt idx="961">
                  <c:v>0.52897465499999996</c:v>
                </c:pt>
                <c:pt idx="962">
                  <c:v>0.52096092000000005</c:v>
                </c:pt>
                <c:pt idx="963">
                  <c:v>0.51304048599999996</c:v>
                </c:pt>
                <c:pt idx="964">
                  <c:v>0.50756729499999997</c:v>
                </c:pt>
                <c:pt idx="965">
                  <c:v>0.50890837499999997</c:v>
                </c:pt>
                <c:pt idx="966">
                  <c:v>0.50977718299999997</c:v>
                </c:pt>
                <c:pt idx="967">
                  <c:v>0.50920775500000004</c:v>
                </c:pt>
                <c:pt idx="968">
                  <c:v>0.50321961999999998</c:v>
                </c:pt>
                <c:pt idx="969">
                  <c:v>0.50254152100000005</c:v>
                </c:pt>
                <c:pt idx="970">
                  <c:v>0.50786678299999999</c:v>
                </c:pt>
                <c:pt idx="971">
                  <c:v>0.51608958299999996</c:v>
                </c:pt>
                <c:pt idx="972">
                  <c:v>0.52596081900000002</c:v>
                </c:pt>
                <c:pt idx="973">
                  <c:v>0.53878124000000005</c:v>
                </c:pt>
                <c:pt idx="974">
                  <c:v>0.55175859999999999</c:v>
                </c:pt>
                <c:pt idx="975">
                  <c:v>0.56513144100000001</c:v>
                </c:pt>
                <c:pt idx="976">
                  <c:v>0.57844185199999998</c:v>
                </c:pt>
                <c:pt idx="977">
                  <c:v>0.59188196699999995</c:v>
                </c:pt>
                <c:pt idx="978">
                  <c:v>0.605821006</c:v>
                </c:pt>
                <c:pt idx="979">
                  <c:v>0.61943063399999998</c:v>
                </c:pt>
                <c:pt idx="980">
                  <c:v>0.63297193600000001</c:v>
                </c:pt>
                <c:pt idx="981">
                  <c:v>0.64717713300000002</c:v>
                </c:pt>
                <c:pt idx="982">
                  <c:v>0.66676078999999999</c:v>
                </c:pt>
                <c:pt idx="983">
                  <c:v>0.683074866</c:v>
                </c:pt>
                <c:pt idx="984">
                  <c:v>0.68273565700000005</c:v>
                </c:pt>
                <c:pt idx="985">
                  <c:v>0.682871691</c:v>
                </c:pt>
                <c:pt idx="986">
                  <c:v>0.68623900500000001</c:v>
                </c:pt>
                <c:pt idx="987">
                  <c:v>0.69408150300000004</c:v>
                </c:pt>
                <c:pt idx="988">
                  <c:v>0.69766819499999999</c:v>
                </c:pt>
                <c:pt idx="989">
                  <c:v>0.69157182100000003</c:v>
                </c:pt>
                <c:pt idx="990">
                  <c:v>0.68946315400000002</c:v>
                </c:pt>
                <c:pt idx="991">
                  <c:v>0.68835439799999998</c:v>
                </c:pt>
                <c:pt idx="992">
                  <c:v>0.68506408100000005</c:v>
                </c:pt>
                <c:pt idx="993">
                  <c:v>0.67275750099999998</c:v>
                </c:pt>
                <c:pt idx="994">
                  <c:v>0.65516127899999999</c:v>
                </c:pt>
                <c:pt idx="995">
                  <c:v>0.63733313700000005</c:v>
                </c:pt>
                <c:pt idx="996">
                  <c:v>0.61963969900000004</c:v>
                </c:pt>
                <c:pt idx="997">
                  <c:v>0.60224513800000001</c:v>
                </c:pt>
                <c:pt idx="998">
                  <c:v>0.58391657399999997</c:v>
                </c:pt>
                <c:pt idx="999">
                  <c:v>0.56621011099999996</c:v>
                </c:pt>
                <c:pt idx="1000">
                  <c:v>0.55783748300000002</c:v>
                </c:pt>
                <c:pt idx="1001">
                  <c:v>0.55069916100000005</c:v>
                </c:pt>
                <c:pt idx="1002">
                  <c:v>0.53288135800000003</c:v>
                </c:pt>
                <c:pt idx="1003">
                  <c:v>0.51046203899999998</c:v>
                </c:pt>
                <c:pt idx="1004">
                  <c:v>0.50475864999999998</c:v>
                </c:pt>
                <c:pt idx="1005">
                  <c:v>0.500404882</c:v>
                </c:pt>
                <c:pt idx="1006">
                  <c:v>0.49297422200000002</c:v>
                </c:pt>
                <c:pt idx="1007">
                  <c:v>0.479017733</c:v>
                </c:pt>
                <c:pt idx="1008">
                  <c:v>0.46794081999999998</c:v>
                </c:pt>
                <c:pt idx="1009">
                  <c:v>0.46510795500000002</c:v>
                </c:pt>
                <c:pt idx="1010">
                  <c:v>0.45905171299999997</c:v>
                </c:pt>
                <c:pt idx="1011">
                  <c:v>0.44930345199999999</c:v>
                </c:pt>
                <c:pt idx="1012">
                  <c:v>0.44020576500000003</c:v>
                </c:pt>
                <c:pt idx="1013">
                  <c:v>0.44041973000000001</c:v>
                </c:pt>
                <c:pt idx="1014">
                  <c:v>0.45283920500000002</c:v>
                </c:pt>
                <c:pt idx="1015">
                  <c:v>0.45846645400000002</c:v>
                </c:pt>
                <c:pt idx="1016">
                  <c:v>0.46067414600000001</c:v>
                </c:pt>
                <c:pt idx="1017">
                  <c:v>0.46079958799999998</c:v>
                </c:pt>
                <c:pt idx="1018">
                  <c:v>0.46143556400000002</c:v>
                </c:pt>
                <c:pt idx="1019">
                  <c:v>0.46160242299999998</c:v>
                </c:pt>
                <c:pt idx="1020">
                  <c:v>0.45202196500000003</c:v>
                </c:pt>
                <c:pt idx="1021">
                  <c:v>0.440492196</c:v>
                </c:pt>
                <c:pt idx="1022">
                  <c:v>0.43267120799999997</c:v>
                </c:pt>
                <c:pt idx="1023">
                  <c:v>0.43562456500000002</c:v>
                </c:pt>
                <c:pt idx="1024">
                  <c:v>0.44685524799999998</c:v>
                </c:pt>
                <c:pt idx="1025">
                  <c:v>0.44716979899999998</c:v>
                </c:pt>
                <c:pt idx="1026">
                  <c:v>0.44686687400000003</c:v>
                </c:pt>
                <c:pt idx="1027">
                  <c:v>0.447039941</c:v>
                </c:pt>
                <c:pt idx="1028">
                  <c:v>0.44687685599999999</c:v>
                </c:pt>
                <c:pt idx="1029">
                  <c:v>0.44396144100000001</c:v>
                </c:pt>
                <c:pt idx="1030">
                  <c:v>0.44194783399999998</c:v>
                </c:pt>
                <c:pt idx="1031">
                  <c:v>0.443200918</c:v>
                </c:pt>
                <c:pt idx="1032">
                  <c:v>0.448734668</c:v>
                </c:pt>
                <c:pt idx="1033">
                  <c:v>0.444318349</c:v>
                </c:pt>
                <c:pt idx="1034">
                  <c:v>0.43365870400000001</c:v>
                </c:pt>
                <c:pt idx="1035">
                  <c:v>0.430016552</c:v>
                </c:pt>
                <c:pt idx="1036">
                  <c:v>0.42999284599999998</c:v>
                </c:pt>
                <c:pt idx="1037">
                  <c:v>0.432349922</c:v>
                </c:pt>
                <c:pt idx="1038">
                  <c:v>0.435516083</c:v>
                </c:pt>
                <c:pt idx="1039">
                  <c:v>0.44229290300000002</c:v>
                </c:pt>
                <c:pt idx="1040">
                  <c:v>0.447186682</c:v>
                </c:pt>
                <c:pt idx="1041">
                  <c:v>0.45457226899999997</c:v>
                </c:pt>
                <c:pt idx="1042">
                  <c:v>0.46314871000000002</c:v>
                </c:pt>
                <c:pt idx="1043">
                  <c:v>0.46132147699999998</c:v>
                </c:pt>
                <c:pt idx="1044">
                  <c:v>0.45086454500000001</c:v>
                </c:pt>
                <c:pt idx="1045">
                  <c:v>0.45240573499999998</c:v>
                </c:pt>
                <c:pt idx="1046">
                  <c:v>0.455399418</c:v>
                </c:pt>
                <c:pt idx="1047">
                  <c:v>0.463799878</c:v>
                </c:pt>
                <c:pt idx="1048">
                  <c:v>0.47254701599999999</c:v>
                </c:pt>
                <c:pt idx="1049">
                  <c:v>0.47432142799999999</c:v>
                </c:pt>
                <c:pt idx="1050">
                  <c:v>0.476121556</c:v>
                </c:pt>
                <c:pt idx="1051">
                  <c:v>0.47637490500000002</c:v>
                </c:pt>
                <c:pt idx="1052">
                  <c:v>0.47094790600000003</c:v>
                </c:pt>
                <c:pt idx="1053">
                  <c:v>0.47184821300000002</c:v>
                </c:pt>
                <c:pt idx="1054">
                  <c:v>0.472466263</c:v>
                </c:pt>
                <c:pt idx="1055">
                  <c:v>0.47264088599999998</c:v>
                </c:pt>
                <c:pt idx="1056">
                  <c:v>0.47261633199999997</c:v>
                </c:pt>
                <c:pt idx="1057">
                  <c:v>0.47243935999999997</c:v>
                </c:pt>
                <c:pt idx="1058">
                  <c:v>0.47043347099999999</c:v>
                </c:pt>
                <c:pt idx="1059">
                  <c:v>0.46395701</c:v>
                </c:pt>
                <c:pt idx="1060">
                  <c:v>0.461058199</c:v>
                </c:pt>
                <c:pt idx="1061">
                  <c:v>0.45569659899999998</c:v>
                </c:pt>
                <c:pt idx="1062">
                  <c:v>0.45052005699999997</c:v>
                </c:pt>
                <c:pt idx="1063">
                  <c:v>0.45270505599999999</c:v>
                </c:pt>
                <c:pt idx="1064">
                  <c:v>0.455477042</c:v>
                </c:pt>
                <c:pt idx="1065">
                  <c:v>0.45689439100000001</c:v>
                </c:pt>
                <c:pt idx="1066">
                  <c:v>0.45761873800000002</c:v>
                </c:pt>
                <c:pt idx="1067">
                  <c:v>0.45783789600000002</c:v>
                </c:pt>
                <c:pt idx="1068">
                  <c:v>0.46038755199999998</c:v>
                </c:pt>
                <c:pt idx="1069">
                  <c:v>0.46809013300000002</c:v>
                </c:pt>
                <c:pt idx="1070">
                  <c:v>0.468923441</c:v>
                </c:pt>
                <c:pt idx="1071">
                  <c:v>0.46945822999999998</c:v>
                </c:pt>
                <c:pt idx="1072">
                  <c:v>0.47689293700000002</c:v>
                </c:pt>
                <c:pt idx="1073">
                  <c:v>0.47817741200000002</c:v>
                </c:pt>
                <c:pt idx="1074">
                  <c:v>0.47978343200000001</c:v>
                </c:pt>
                <c:pt idx="1075">
                  <c:v>0.47994156199999999</c:v>
                </c:pt>
                <c:pt idx="1076">
                  <c:v>0.48017983199999997</c:v>
                </c:pt>
                <c:pt idx="1077">
                  <c:v>0.48048116200000002</c:v>
                </c:pt>
                <c:pt idx="1078">
                  <c:v>0.47904570099999999</c:v>
                </c:pt>
                <c:pt idx="1079">
                  <c:v>0.47816700600000001</c:v>
                </c:pt>
                <c:pt idx="1080">
                  <c:v>0.47731917600000001</c:v>
                </c:pt>
                <c:pt idx="1081">
                  <c:v>0.47637773</c:v>
                </c:pt>
                <c:pt idx="1082">
                  <c:v>0.47555508899999999</c:v>
                </c:pt>
                <c:pt idx="1083">
                  <c:v>0.47561923900000003</c:v>
                </c:pt>
                <c:pt idx="1084">
                  <c:v>0.47699183299999998</c:v>
                </c:pt>
                <c:pt idx="1085">
                  <c:v>0.48732995299999998</c:v>
                </c:pt>
                <c:pt idx="1086">
                  <c:v>0.49576112</c:v>
                </c:pt>
                <c:pt idx="1087">
                  <c:v>0.49059371299999999</c:v>
                </c:pt>
                <c:pt idx="1088">
                  <c:v>0.48225642099999999</c:v>
                </c:pt>
                <c:pt idx="1089">
                  <c:v>0.48067211100000001</c:v>
                </c:pt>
                <c:pt idx="1090">
                  <c:v>0.48390190199999999</c:v>
                </c:pt>
                <c:pt idx="1091">
                  <c:v>0.48369552300000002</c:v>
                </c:pt>
                <c:pt idx="1092">
                  <c:v>0.47265118299999997</c:v>
                </c:pt>
                <c:pt idx="1093">
                  <c:v>0.46804593999999999</c:v>
                </c:pt>
                <c:pt idx="1094">
                  <c:v>0.46555526000000003</c:v>
                </c:pt>
                <c:pt idx="1095">
                  <c:v>0.47499449300000002</c:v>
                </c:pt>
                <c:pt idx="1096">
                  <c:v>0.48613943199999998</c:v>
                </c:pt>
                <c:pt idx="1097">
                  <c:v>0.49363083600000002</c:v>
                </c:pt>
                <c:pt idx="1098">
                  <c:v>0.49642181400000002</c:v>
                </c:pt>
                <c:pt idx="1099">
                  <c:v>0.49822487799999998</c:v>
                </c:pt>
                <c:pt idx="1100">
                  <c:v>0.49842323999999999</c:v>
                </c:pt>
                <c:pt idx="1101">
                  <c:v>0.49878920799999998</c:v>
                </c:pt>
                <c:pt idx="1102">
                  <c:v>0.49919056000000001</c:v>
                </c:pt>
                <c:pt idx="1103">
                  <c:v>0.49794088800000003</c:v>
                </c:pt>
                <c:pt idx="1104">
                  <c:v>0.494949678</c:v>
                </c:pt>
                <c:pt idx="1105">
                  <c:v>0.48341377899999999</c:v>
                </c:pt>
                <c:pt idx="1106">
                  <c:v>0.47397968099999999</c:v>
                </c:pt>
                <c:pt idx="1107">
                  <c:v>0.47387081800000003</c:v>
                </c:pt>
                <c:pt idx="1108">
                  <c:v>0.472982768</c:v>
                </c:pt>
                <c:pt idx="1109">
                  <c:v>0.466748418</c:v>
                </c:pt>
                <c:pt idx="1110">
                  <c:v>0.46254936899999999</c:v>
                </c:pt>
                <c:pt idx="1111">
                  <c:v>0.46187162700000001</c:v>
                </c:pt>
                <c:pt idx="1112">
                  <c:v>0.46525143800000002</c:v>
                </c:pt>
                <c:pt idx="1113">
                  <c:v>0.46934662900000002</c:v>
                </c:pt>
                <c:pt idx="1114">
                  <c:v>0.471661628</c:v>
                </c:pt>
                <c:pt idx="1115">
                  <c:v>0.46428540299999999</c:v>
                </c:pt>
                <c:pt idx="1116">
                  <c:v>0.455117983</c:v>
                </c:pt>
                <c:pt idx="1117">
                  <c:v>0.44896659700000002</c:v>
                </c:pt>
                <c:pt idx="1118">
                  <c:v>0.44847580799999998</c:v>
                </c:pt>
                <c:pt idx="1119">
                  <c:v>0.44843629800000001</c:v>
                </c:pt>
                <c:pt idx="1120">
                  <c:v>0.446352892</c:v>
                </c:pt>
                <c:pt idx="1121">
                  <c:v>0.444772263</c:v>
                </c:pt>
                <c:pt idx="1122">
                  <c:v>0.44484286200000001</c:v>
                </c:pt>
                <c:pt idx="1123">
                  <c:v>0.44505566299999999</c:v>
                </c:pt>
                <c:pt idx="1124">
                  <c:v>0.44605754600000003</c:v>
                </c:pt>
                <c:pt idx="1125">
                  <c:v>0.45732923399999997</c:v>
                </c:pt>
                <c:pt idx="1126">
                  <c:v>0.46774675100000002</c:v>
                </c:pt>
                <c:pt idx="1127">
                  <c:v>0.46870296900000002</c:v>
                </c:pt>
                <c:pt idx="1128">
                  <c:v>0.470681821</c:v>
                </c:pt>
                <c:pt idx="1129">
                  <c:v>0.473005758</c:v>
                </c:pt>
                <c:pt idx="1130">
                  <c:v>0.47359045300000002</c:v>
                </c:pt>
                <c:pt idx="1131">
                  <c:v>0.47443324100000001</c:v>
                </c:pt>
                <c:pt idx="1132">
                  <c:v>0.47811314599999999</c:v>
                </c:pt>
                <c:pt idx="1133">
                  <c:v>0.48444673199999999</c:v>
                </c:pt>
                <c:pt idx="1134">
                  <c:v>0.48470753900000002</c:v>
                </c:pt>
                <c:pt idx="1135">
                  <c:v>0.48454207399999999</c:v>
                </c:pt>
                <c:pt idx="1136">
                  <c:v>0.48460931400000001</c:v>
                </c:pt>
                <c:pt idx="1137">
                  <c:v>0.48524019800000001</c:v>
                </c:pt>
                <c:pt idx="1138">
                  <c:v>0.48894602500000001</c:v>
                </c:pt>
                <c:pt idx="1139">
                  <c:v>0.50068630400000003</c:v>
                </c:pt>
                <c:pt idx="1140">
                  <c:v>0.51698852299999998</c:v>
                </c:pt>
                <c:pt idx="1141">
                  <c:v>0.529391379</c:v>
                </c:pt>
                <c:pt idx="1142">
                  <c:v>0.53689542899999998</c:v>
                </c:pt>
                <c:pt idx="1143">
                  <c:v>0.54776051699999995</c:v>
                </c:pt>
                <c:pt idx="1144">
                  <c:v>0.54670682900000001</c:v>
                </c:pt>
                <c:pt idx="1145">
                  <c:v>0.53560966600000004</c:v>
                </c:pt>
                <c:pt idx="1146">
                  <c:v>0.52481263300000003</c:v>
                </c:pt>
                <c:pt idx="1147">
                  <c:v>0.52224557699999996</c:v>
                </c:pt>
                <c:pt idx="1148">
                  <c:v>0.52105488899999997</c:v>
                </c:pt>
                <c:pt idx="1149">
                  <c:v>0.51982307100000003</c:v>
                </c:pt>
                <c:pt idx="1150">
                  <c:v>0.52040797000000005</c:v>
                </c:pt>
                <c:pt idx="1151">
                  <c:v>0.521818954</c:v>
                </c:pt>
                <c:pt idx="1152">
                  <c:v>0.527110046</c:v>
                </c:pt>
                <c:pt idx="1153">
                  <c:v>0.53211597600000005</c:v>
                </c:pt>
                <c:pt idx="1154">
                  <c:v>0.53826280599999998</c:v>
                </c:pt>
                <c:pt idx="1155">
                  <c:v>0.54578637799999996</c:v>
                </c:pt>
                <c:pt idx="1156">
                  <c:v>0.55478180200000005</c:v>
                </c:pt>
                <c:pt idx="1157">
                  <c:v>0.56539193899999995</c:v>
                </c:pt>
                <c:pt idx="1158">
                  <c:v>0.57449857000000004</c:v>
                </c:pt>
                <c:pt idx="1159">
                  <c:v>0.55956433699999997</c:v>
                </c:pt>
                <c:pt idx="1160">
                  <c:v>0.54423168700000002</c:v>
                </c:pt>
                <c:pt idx="1161">
                  <c:v>0.53142208800000001</c:v>
                </c:pt>
                <c:pt idx="1162">
                  <c:v>0.52336804000000003</c:v>
                </c:pt>
                <c:pt idx="1163">
                  <c:v>0.52239487200000001</c:v>
                </c:pt>
                <c:pt idx="1164">
                  <c:v>0.52882004199999999</c:v>
                </c:pt>
                <c:pt idx="1165">
                  <c:v>0.52889728199999997</c:v>
                </c:pt>
                <c:pt idx="1166">
                  <c:v>0.52937509800000004</c:v>
                </c:pt>
                <c:pt idx="1167">
                  <c:v>0.533147072</c:v>
                </c:pt>
                <c:pt idx="1168">
                  <c:v>0.54083914600000005</c:v>
                </c:pt>
                <c:pt idx="1169">
                  <c:v>0.54324097299999996</c:v>
                </c:pt>
                <c:pt idx="1170">
                  <c:v>0.54346762199999998</c:v>
                </c:pt>
                <c:pt idx="1171">
                  <c:v>0.54173549399999998</c:v>
                </c:pt>
                <c:pt idx="1172">
                  <c:v>0.53347089000000003</c:v>
                </c:pt>
                <c:pt idx="1173">
                  <c:v>0.52211017100000001</c:v>
                </c:pt>
                <c:pt idx="1174">
                  <c:v>0.51457274600000003</c:v>
                </c:pt>
                <c:pt idx="1175">
                  <c:v>0.51549195999999997</c:v>
                </c:pt>
                <c:pt idx="1176">
                  <c:v>0.51439748200000002</c:v>
                </c:pt>
                <c:pt idx="1177">
                  <c:v>0.50533182499999996</c:v>
                </c:pt>
                <c:pt idx="1178">
                  <c:v>0.49414891999999999</c:v>
                </c:pt>
                <c:pt idx="1179">
                  <c:v>0.50251690100000002</c:v>
                </c:pt>
                <c:pt idx="1180">
                  <c:v>0.51625934699999998</c:v>
                </c:pt>
                <c:pt idx="1181">
                  <c:v>0.52872388400000003</c:v>
                </c:pt>
                <c:pt idx="1182">
                  <c:v>0.52943919900000003</c:v>
                </c:pt>
                <c:pt idx="1183">
                  <c:v>0.51998995100000001</c:v>
                </c:pt>
                <c:pt idx="1184">
                  <c:v>0.51764875200000005</c:v>
                </c:pt>
                <c:pt idx="1185">
                  <c:v>0.51897415800000002</c:v>
                </c:pt>
                <c:pt idx="1186">
                  <c:v>0.51952806100000004</c:v>
                </c:pt>
                <c:pt idx="1187">
                  <c:v>0.52524855100000001</c:v>
                </c:pt>
                <c:pt idx="1188">
                  <c:v>0.53010458400000005</c:v>
                </c:pt>
                <c:pt idx="1189">
                  <c:v>0.52994901900000002</c:v>
                </c:pt>
                <c:pt idx="1190">
                  <c:v>0.53008860199999996</c:v>
                </c:pt>
                <c:pt idx="1191">
                  <c:v>0.53118057299999999</c:v>
                </c:pt>
                <c:pt idx="1192">
                  <c:v>0.53262149800000003</c:v>
                </c:pt>
                <c:pt idx="1193">
                  <c:v>0.53426094999999996</c:v>
                </c:pt>
                <c:pt idx="1194">
                  <c:v>0.536459825</c:v>
                </c:pt>
                <c:pt idx="1195">
                  <c:v>0.52976337100000004</c:v>
                </c:pt>
                <c:pt idx="1196">
                  <c:v>0.52335547800000004</c:v>
                </c:pt>
                <c:pt idx="1197">
                  <c:v>0.52241448999999995</c:v>
                </c:pt>
                <c:pt idx="1198">
                  <c:v>0.52282259399999997</c:v>
                </c:pt>
                <c:pt idx="1199">
                  <c:v>0.52279141200000001</c:v>
                </c:pt>
                <c:pt idx="1200">
                  <c:v>0.51636807200000001</c:v>
                </c:pt>
                <c:pt idx="1201">
                  <c:v>0.51053670500000004</c:v>
                </c:pt>
                <c:pt idx="1202">
                  <c:v>0.51277317200000005</c:v>
                </c:pt>
                <c:pt idx="1203">
                  <c:v>0.51483617400000004</c:v>
                </c:pt>
                <c:pt idx="1204">
                  <c:v>0.51380996899999998</c:v>
                </c:pt>
                <c:pt idx="1205">
                  <c:v>0.51478243999999995</c:v>
                </c:pt>
                <c:pt idx="1206">
                  <c:v>0.51644933900000001</c:v>
                </c:pt>
                <c:pt idx="1207">
                  <c:v>0.50991955799999999</c:v>
                </c:pt>
                <c:pt idx="1208">
                  <c:v>0.49886673599999998</c:v>
                </c:pt>
                <c:pt idx="1209">
                  <c:v>0.49846644600000001</c:v>
                </c:pt>
                <c:pt idx="1210">
                  <c:v>0.496138625</c:v>
                </c:pt>
                <c:pt idx="1211">
                  <c:v>0.49492027700000002</c:v>
                </c:pt>
                <c:pt idx="1212">
                  <c:v>0.49573865700000003</c:v>
                </c:pt>
                <c:pt idx="1213">
                  <c:v>0.49574535400000003</c:v>
                </c:pt>
                <c:pt idx="1214">
                  <c:v>0.49622976600000002</c:v>
                </c:pt>
                <c:pt idx="1215">
                  <c:v>0.49604347399999998</c:v>
                </c:pt>
                <c:pt idx="1216">
                  <c:v>0.49585832699999999</c:v>
                </c:pt>
                <c:pt idx="1217">
                  <c:v>0.49652411299999999</c:v>
                </c:pt>
                <c:pt idx="1218">
                  <c:v>0.499333154</c:v>
                </c:pt>
                <c:pt idx="1219">
                  <c:v>0.50047722699999997</c:v>
                </c:pt>
                <c:pt idx="1220">
                  <c:v>0.50907375399999999</c:v>
                </c:pt>
                <c:pt idx="1221">
                  <c:v>0.51945803300000004</c:v>
                </c:pt>
                <c:pt idx="1222">
                  <c:v>0.51678904199999998</c:v>
                </c:pt>
                <c:pt idx="1223">
                  <c:v>0.51498905699999997</c:v>
                </c:pt>
                <c:pt idx="1224">
                  <c:v>0.51370924500000004</c:v>
                </c:pt>
                <c:pt idx="1225">
                  <c:v>0.51920092200000001</c:v>
                </c:pt>
                <c:pt idx="1226">
                  <c:v>0.52496358499999995</c:v>
                </c:pt>
                <c:pt idx="1227">
                  <c:v>0.52550446100000003</c:v>
                </c:pt>
                <c:pt idx="1228">
                  <c:v>0.52390631399999998</c:v>
                </c:pt>
                <c:pt idx="1229">
                  <c:v>0.521828603</c:v>
                </c:pt>
                <c:pt idx="1230">
                  <c:v>0.52344748900000004</c:v>
                </c:pt>
                <c:pt idx="1231">
                  <c:v>0.52426273499999998</c:v>
                </c:pt>
                <c:pt idx="1232">
                  <c:v>0.52396635899999999</c:v>
                </c:pt>
                <c:pt idx="1233">
                  <c:v>0.52391295100000002</c:v>
                </c:pt>
                <c:pt idx="1234">
                  <c:v>0.52377008000000003</c:v>
                </c:pt>
                <c:pt idx="1235">
                  <c:v>0.52220140000000004</c:v>
                </c:pt>
                <c:pt idx="1236">
                  <c:v>0.520972883</c:v>
                </c:pt>
                <c:pt idx="1237">
                  <c:v>0.521007479</c:v>
                </c:pt>
                <c:pt idx="1238">
                  <c:v>0.51922811999999996</c:v>
                </c:pt>
                <c:pt idx="1239">
                  <c:v>0.51692303500000003</c:v>
                </c:pt>
                <c:pt idx="1240">
                  <c:v>0.50375719299999999</c:v>
                </c:pt>
                <c:pt idx="1241">
                  <c:v>0.49047183100000002</c:v>
                </c:pt>
                <c:pt idx="1242">
                  <c:v>0.49314049700000001</c:v>
                </c:pt>
                <c:pt idx="1243">
                  <c:v>0.49576347399999998</c:v>
                </c:pt>
                <c:pt idx="1244">
                  <c:v>0.498818812</c:v>
                </c:pt>
                <c:pt idx="1245">
                  <c:v>0.49946897899999998</c:v>
                </c:pt>
                <c:pt idx="1246">
                  <c:v>0.50237065400000003</c:v>
                </c:pt>
                <c:pt idx="1247">
                  <c:v>0.51432679400000003</c:v>
                </c:pt>
                <c:pt idx="1248">
                  <c:v>0.52662387099999997</c:v>
                </c:pt>
                <c:pt idx="1249">
                  <c:v>0.53769054900000002</c:v>
                </c:pt>
                <c:pt idx="1250">
                  <c:v>0.54159678600000005</c:v>
                </c:pt>
                <c:pt idx="1251">
                  <c:v>0.54325795700000001</c:v>
                </c:pt>
                <c:pt idx="1252">
                  <c:v>0.542675766</c:v>
                </c:pt>
                <c:pt idx="1253">
                  <c:v>0.54304713199999999</c:v>
                </c:pt>
                <c:pt idx="1254">
                  <c:v>0.54352846200000005</c:v>
                </c:pt>
                <c:pt idx="1255">
                  <c:v>0.54319530599999999</c:v>
                </c:pt>
                <c:pt idx="1256">
                  <c:v>0.54298772299999998</c:v>
                </c:pt>
                <c:pt idx="1257">
                  <c:v>0.54564147100000004</c:v>
                </c:pt>
                <c:pt idx="1258">
                  <c:v>0.55347450200000003</c:v>
                </c:pt>
                <c:pt idx="1259">
                  <c:v>0.55526162999999995</c:v>
                </c:pt>
                <c:pt idx="1260">
                  <c:v>0.55783898799999998</c:v>
                </c:pt>
                <c:pt idx="1261">
                  <c:v>0.56020487200000002</c:v>
                </c:pt>
                <c:pt idx="1262">
                  <c:v>0.56162281000000003</c:v>
                </c:pt>
                <c:pt idx="1263">
                  <c:v>0.56152129399999995</c:v>
                </c:pt>
                <c:pt idx="1264">
                  <c:v>0.56270683399999999</c:v>
                </c:pt>
                <c:pt idx="1265">
                  <c:v>0.56514248700000003</c:v>
                </c:pt>
                <c:pt idx="1266">
                  <c:v>0.56356134599999996</c:v>
                </c:pt>
                <c:pt idx="1267">
                  <c:v>0.55061270799999995</c:v>
                </c:pt>
                <c:pt idx="1268">
                  <c:v>0.53983786099999997</c:v>
                </c:pt>
                <c:pt idx="1269">
                  <c:v>0.53094154100000002</c:v>
                </c:pt>
                <c:pt idx="1270">
                  <c:v>0.52995558899999995</c:v>
                </c:pt>
                <c:pt idx="1271">
                  <c:v>0.53165582099999997</c:v>
                </c:pt>
                <c:pt idx="1272">
                  <c:v>0.53744949200000003</c:v>
                </c:pt>
                <c:pt idx="1273">
                  <c:v>0.54172650700000002</c:v>
                </c:pt>
                <c:pt idx="1274">
                  <c:v>0.54875194599999999</c:v>
                </c:pt>
                <c:pt idx="1275">
                  <c:v>0.56775048900000002</c:v>
                </c:pt>
                <c:pt idx="1276">
                  <c:v>0.58789190099999999</c:v>
                </c:pt>
                <c:pt idx="1277">
                  <c:v>0.59578136699999995</c:v>
                </c:pt>
                <c:pt idx="1278">
                  <c:v>0.59961059699999997</c:v>
                </c:pt>
                <c:pt idx="1279">
                  <c:v>0.58423197599999999</c:v>
                </c:pt>
                <c:pt idx="1280">
                  <c:v>0.57692436700000005</c:v>
                </c:pt>
                <c:pt idx="1281">
                  <c:v>0.57051072300000005</c:v>
                </c:pt>
                <c:pt idx="1282">
                  <c:v>0.56513708200000001</c:v>
                </c:pt>
                <c:pt idx="1283">
                  <c:v>0.56077124300000003</c:v>
                </c:pt>
                <c:pt idx="1284">
                  <c:v>0.55333315599999999</c:v>
                </c:pt>
                <c:pt idx="1285">
                  <c:v>0.54138002699999999</c:v>
                </c:pt>
                <c:pt idx="1286">
                  <c:v>0.53128830299999996</c:v>
                </c:pt>
                <c:pt idx="1287">
                  <c:v>0.52921947800000002</c:v>
                </c:pt>
                <c:pt idx="1288">
                  <c:v>0.52640209400000004</c:v>
                </c:pt>
                <c:pt idx="1289">
                  <c:v>0.52362977200000005</c:v>
                </c:pt>
                <c:pt idx="1290">
                  <c:v>0.51989030999999997</c:v>
                </c:pt>
                <c:pt idx="1291">
                  <c:v>0.51544415399999999</c:v>
                </c:pt>
                <c:pt idx="1292">
                  <c:v>0.50757607000000005</c:v>
                </c:pt>
                <c:pt idx="1293">
                  <c:v>0.50042022100000005</c:v>
                </c:pt>
                <c:pt idx="1294">
                  <c:v>0.49113442600000001</c:v>
                </c:pt>
                <c:pt idx="1295">
                  <c:v>0.47115060199999997</c:v>
                </c:pt>
                <c:pt idx="1296">
                  <c:v>0.44970791100000002</c:v>
                </c:pt>
                <c:pt idx="1297">
                  <c:v>0.43717378400000001</c:v>
                </c:pt>
                <c:pt idx="1298">
                  <c:v>0.42362432</c:v>
                </c:pt>
                <c:pt idx="1299">
                  <c:v>0.43895827300000001</c:v>
                </c:pt>
                <c:pt idx="1300">
                  <c:v>0.448994534</c:v>
                </c:pt>
                <c:pt idx="1301">
                  <c:v>0.45622295800000001</c:v>
                </c:pt>
                <c:pt idx="1302">
                  <c:v>0.45770396899999999</c:v>
                </c:pt>
                <c:pt idx="1303">
                  <c:v>0.45917215300000003</c:v>
                </c:pt>
                <c:pt idx="1304">
                  <c:v>0.46203407400000002</c:v>
                </c:pt>
                <c:pt idx="1305">
                  <c:v>0.46568081300000003</c:v>
                </c:pt>
                <c:pt idx="1306">
                  <c:v>0.47026021299999998</c:v>
                </c:pt>
                <c:pt idx="1307">
                  <c:v>0.47214089100000001</c:v>
                </c:pt>
                <c:pt idx="1308">
                  <c:v>0.47276232800000001</c:v>
                </c:pt>
                <c:pt idx="1309">
                  <c:v>0.47259242600000001</c:v>
                </c:pt>
                <c:pt idx="1310">
                  <c:v>0.47219125899999997</c:v>
                </c:pt>
                <c:pt idx="1311">
                  <c:v>0.47184471</c:v>
                </c:pt>
                <c:pt idx="1312">
                  <c:v>0.47253870100000001</c:v>
                </c:pt>
                <c:pt idx="1313">
                  <c:v>0.47661373400000001</c:v>
                </c:pt>
                <c:pt idx="1314">
                  <c:v>0.48987975099999997</c:v>
                </c:pt>
                <c:pt idx="1315">
                  <c:v>0.49155149100000001</c:v>
                </c:pt>
                <c:pt idx="1316">
                  <c:v>0.49201297199999999</c:v>
                </c:pt>
                <c:pt idx="1317">
                  <c:v>0.49101905499999998</c:v>
                </c:pt>
                <c:pt idx="1318">
                  <c:v>0.48937665699999999</c:v>
                </c:pt>
                <c:pt idx="1319">
                  <c:v>0.48502503699999999</c:v>
                </c:pt>
                <c:pt idx="1320">
                  <c:v>0.48099521099999998</c:v>
                </c:pt>
                <c:pt idx="1321">
                  <c:v>0.47918914000000001</c:v>
                </c:pt>
                <c:pt idx="1322">
                  <c:v>0.480987418</c:v>
                </c:pt>
                <c:pt idx="1323">
                  <c:v>0.48137374700000002</c:v>
                </c:pt>
                <c:pt idx="1324">
                  <c:v>0.48049040599999998</c:v>
                </c:pt>
                <c:pt idx="1325">
                  <c:v>0.47922629300000003</c:v>
                </c:pt>
                <c:pt idx="1326">
                  <c:v>0.47667505700000001</c:v>
                </c:pt>
                <c:pt idx="1327">
                  <c:v>0.47696222500000002</c:v>
                </c:pt>
                <c:pt idx="1328">
                  <c:v>0.47877656400000002</c:v>
                </c:pt>
                <c:pt idx="1329">
                  <c:v>0.48094497600000002</c:v>
                </c:pt>
                <c:pt idx="1330">
                  <c:v>0.48357596800000002</c:v>
                </c:pt>
                <c:pt idx="1331">
                  <c:v>0.48549246800000001</c:v>
                </c:pt>
                <c:pt idx="1332">
                  <c:v>0.48680733100000001</c:v>
                </c:pt>
                <c:pt idx="1333">
                  <c:v>0.49072654700000001</c:v>
                </c:pt>
                <c:pt idx="1334">
                  <c:v>0.48803297600000001</c:v>
                </c:pt>
                <c:pt idx="1335">
                  <c:v>0.48989305</c:v>
                </c:pt>
                <c:pt idx="1336">
                  <c:v>0.49108816700000002</c:v>
                </c:pt>
                <c:pt idx="1337">
                  <c:v>0.49262541500000001</c:v>
                </c:pt>
                <c:pt idx="1338">
                  <c:v>0.49499528999999998</c:v>
                </c:pt>
                <c:pt idx="1339">
                  <c:v>0.49647923900000002</c:v>
                </c:pt>
                <c:pt idx="1340">
                  <c:v>0.49486409799999997</c:v>
                </c:pt>
                <c:pt idx="1341">
                  <c:v>0.49317663</c:v>
                </c:pt>
                <c:pt idx="1342">
                  <c:v>0.49234424500000001</c:v>
                </c:pt>
                <c:pt idx="1343">
                  <c:v>0.49242749099999999</c:v>
                </c:pt>
                <c:pt idx="1344">
                  <c:v>0.49422234599999998</c:v>
                </c:pt>
                <c:pt idx="1345">
                  <c:v>0.49567783100000001</c:v>
                </c:pt>
                <c:pt idx="1346">
                  <c:v>0.49694745200000001</c:v>
                </c:pt>
                <c:pt idx="1347">
                  <c:v>0.49752076099999998</c:v>
                </c:pt>
                <c:pt idx="1348">
                  <c:v>0.50105827999999997</c:v>
                </c:pt>
                <c:pt idx="1349">
                  <c:v>0.50776617099999999</c:v>
                </c:pt>
                <c:pt idx="1350">
                  <c:v>0.50498662900000002</c:v>
                </c:pt>
                <c:pt idx="1351">
                  <c:v>0.50299346499999997</c:v>
                </c:pt>
                <c:pt idx="1352">
                  <c:v>0.50231320899999998</c:v>
                </c:pt>
                <c:pt idx="1353">
                  <c:v>0.49737081700000002</c:v>
                </c:pt>
                <c:pt idx="1354">
                  <c:v>0.48878034300000001</c:v>
                </c:pt>
                <c:pt idx="1355">
                  <c:v>0.48787573899999997</c:v>
                </c:pt>
                <c:pt idx="1356">
                  <c:v>0.48865887000000002</c:v>
                </c:pt>
                <c:pt idx="1357">
                  <c:v>0.48957881199999997</c:v>
                </c:pt>
                <c:pt idx="1358">
                  <c:v>0.48968168899999998</c:v>
                </c:pt>
                <c:pt idx="1359">
                  <c:v>0.48871611700000001</c:v>
                </c:pt>
                <c:pt idx="1360">
                  <c:v>0.49883198000000001</c:v>
                </c:pt>
                <c:pt idx="1361">
                  <c:v>0.50829061600000003</c:v>
                </c:pt>
                <c:pt idx="1362">
                  <c:v>0.51416313700000005</c:v>
                </c:pt>
                <c:pt idx="1363">
                  <c:v>0.52315667899999996</c:v>
                </c:pt>
                <c:pt idx="1364">
                  <c:v>0.52348806299999995</c:v>
                </c:pt>
                <c:pt idx="1365">
                  <c:v>0.52308184999999996</c:v>
                </c:pt>
                <c:pt idx="1366">
                  <c:v>0.52238328199999995</c:v>
                </c:pt>
                <c:pt idx="1367">
                  <c:v>0.520669669</c:v>
                </c:pt>
                <c:pt idx="1368">
                  <c:v>0.52037508200000004</c:v>
                </c:pt>
                <c:pt idx="1369">
                  <c:v>0.520109971</c:v>
                </c:pt>
                <c:pt idx="1370">
                  <c:v>0.52211136199999997</c:v>
                </c:pt>
                <c:pt idx="1371">
                  <c:v>0.52408949999999999</c:v>
                </c:pt>
                <c:pt idx="1372">
                  <c:v>0.525604348</c:v>
                </c:pt>
                <c:pt idx="1373">
                  <c:v>0.52561886400000002</c:v>
                </c:pt>
                <c:pt idx="1374">
                  <c:v>0.52534082199999999</c:v>
                </c:pt>
                <c:pt idx="1375">
                  <c:v>0.526014749</c:v>
                </c:pt>
                <c:pt idx="1376">
                  <c:v>0.52672652799999997</c:v>
                </c:pt>
                <c:pt idx="1377">
                  <c:v>0.52766729800000001</c:v>
                </c:pt>
                <c:pt idx="1378">
                  <c:v>0.53110579999999996</c:v>
                </c:pt>
                <c:pt idx="1379">
                  <c:v>0.53927342499999997</c:v>
                </c:pt>
                <c:pt idx="1380">
                  <c:v>0.54395872499999998</c:v>
                </c:pt>
                <c:pt idx="1381">
                  <c:v>0.55017220600000005</c:v>
                </c:pt>
                <c:pt idx="1382">
                  <c:v>0.55724766100000001</c:v>
                </c:pt>
                <c:pt idx="1383">
                  <c:v>0.55578135299999998</c:v>
                </c:pt>
                <c:pt idx="1384">
                  <c:v>0.55964661299999996</c:v>
                </c:pt>
                <c:pt idx="1385">
                  <c:v>0.57094048100000006</c:v>
                </c:pt>
                <c:pt idx="1386">
                  <c:v>0.58387340399999998</c:v>
                </c:pt>
                <c:pt idx="1387">
                  <c:v>0.60245775000000001</c:v>
                </c:pt>
                <c:pt idx="1388">
                  <c:v>0.61375478100000003</c:v>
                </c:pt>
                <c:pt idx="1389">
                  <c:v>0.59843609399999997</c:v>
                </c:pt>
                <c:pt idx="1390">
                  <c:v>0.59464292299999999</c:v>
                </c:pt>
                <c:pt idx="1391">
                  <c:v>0.591685393</c:v>
                </c:pt>
                <c:pt idx="1392">
                  <c:v>0.57928310500000002</c:v>
                </c:pt>
                <c:pt idx="1393">
                  <c:v>0.56518320600000005</c:v>
                </c:pt>
                <c:pt idx="1394">
                  <c:v>0.55093752500000004</c:v>
                </c:pt>
                <c:pt idx="1395">
                  <c:v>0.53731351500000002</c:v>
                </c:pt>
                <c:pt idx="1396">
                  <c:v>0.52438899900000002</c:v>
                </c:pt>
                <c:pt idx="1397">
                  <c:v>0.51920793399999998</c:v>
                </c:pt>
                <c:pt idx="1398">
                  <c:v>0.52040763800000001</c:v>
                </c:pt>
                <c:pt idx="1399">
                  <c:v>0.51793668299999995</c:v>
                </c:pt>
                <c:pt idx="1400">
                  <c:v>0.49401815999999998</c:v>
                </c:pt>
                <c:pt idx="1401">
                  <c:v>0.46852969</c:v>
                </c:pt>
                <c:pt idx="1402">
                  <c:v>0.44739287</c:v>
                </c:pt>
                <c:pt idx="1403">
                  <c:v>0.432095532</c:v>
                </c:pt>
                <c:pt idx="1404">
                  <c:v>0.418276337</c:v>
                </c:pt>
                <c:pt idx="1405">
                  <c:v>0.39623129299999998</c:v>
                </c:pt>
                <c:pt idx="1406">
                  <c:v>0.37230375999999998</c:v>
                </c:pt>
                <c:pt idx="1407">
                  <c:v>0.34234355599999999</c:v>
                </c:pt>
                <c:pt idx="1408">
                  <c:v>0.318515457</c:v>
                </c:pt>
                <c:pt idx="1409">
                  <c:v>0.31678789200000002</c:v>
                </c:pt>
                <c:pt idx="1410">
                  <c:v>0.31172985399999997</c:v>
                </c:pt>
                <c:pt idx="1411">
                  <c:v>0.30535513600000003</c:v>
                </c:pt>
                <c:pt idx="1412">
                  <c:v>0.30610206299999998</c:v>
                </c:pt>
                <c:pt idx="1413">
                  <c:v>0.30884234900000002</c:v>
                </c:pt>
                <c:pt idx="1414">
                  <c:v>0.31331583499999999</c:v>
                </c:pt>
                <c:pt idx="1415">
                  <c:v>0.32639281799999997</c:v>
                </c:pt>
                <c:pt idx="1416">
                  <c:v>0.339915525</c:v>
                </c:pt>
                <c:pt idx="1417">
                  <c:v>0.335353872</c:v>
                </c:pt>
                <c:pt idx="1418">
                  <c:v>0.32296499200000001</c:v>
                </c:pt>
                <c:pt idx="1419">
                  <c:v>0.30978104099999998</c:v>
                </c:pt>
                <c:pt idx="1420">
                  <c:v>0.312218577</c:v>
                </c:pt>
                <c:pt idx="1421">
                  <c:v>0.31508426099999998</c:v>
                </c:pt>
                <c:pt idx="1422">
                  <c:v>0.31603590100000001</c:v>
                </c:pt>
                <c:pt idx="1423">
                  <c:v>0.31789528700000003</c:v>
                </c:pt>
                <c:pt idx="1424">
                  <c:v>0.32003567799999999</c:v>
                </c:pt>
                <c:pt idx="1425">
                  <c:v>0.32277241299999998</c:v>
                </c:pt>
                <c:pt idx="1426">
                  <c:v>0.32641617899999997</c:v>
                </c:pt>
                <c:pt idx="1427">
                  <c:v>0.33250517600000001</c:v>
                </c:pt>
                <c:pt idx="1428">
                  <c:v>0.336855499</c:v>
                </c:pt>
                <c:pt idx="1429">
                  <c:v>0.34718680699999999</c:v>
                </c:pt>
                <c:pt idx="1430">
                  <c:v>0.34767302700000002</c:v>
                </c:pt>
                <c:pt idx="1431">
                  <c:v>0.34885192999999998</c:v>
                </c:pt>
                <c:pt idx="1432">
                  <c:v>0.35345052700000001</c:v>
                </c:pt>
                <c:pt idx="1433">
                  <c:v>0.35742669199999999</c:v>
                </c:pt>
                <c:pt idx="1434">
                  <c:v>0.36050732299999999</c:v>
                </c:pt>
                <c:pt idx="1435">
                  <c:v>0.35338849</c:v>
                </c:pt>
                <c:pt idx="1436">
                  <c:v>0.34503305099999998</c:v>
                </c:pt>
                <c:pt idx="1437">
                  <c:v>0.345091965</c:v>
                </c:pt>
                <c:pt idx="1438">
                  <c:v>0.34551606400000001</c:v>
                </c:pt>
                <c:pt idx="1439">
                  <c:v>0.34613235399999998</c:v>
                </c:pt>
                <c:pt idx="1440">
                  <c:v>0.34730915299999998</c:v>
                </c:pt>
                <c:pt idx="1441">
                  <c:v>0.34816798900000001</c:v>
                </c:pt>
                <c:pt idx="1442">
                  <c:v>0.35182732999999999</c:v>
                </c:pt>
                <c:pt idx="1443">
                  <c:v>0.362768068</c:v>
                </c:pt>
                <c:pt idx="1444">
                  <c:v>0.37670371600000002</c:v>
                </c:pt>
                <c:pt idx="1445">
                  <c:v>0.39162949400000002</c:v>
                </c:pt>
                <c:pt idx="1446">
                  <c:v>0.40626684299999999</c:v>
                </c:pt>
                <c:pt idx="1447">
                  <c:v>0.41390277399999997</c:v>
                </c:pt>
                <c:pt idx="1448">
                  <c:v>0.42130265</c:v>
                </c:pt>
                <c:pt idx="1449">
                  <c:v>0.424626634</c:v>
                </c:pt>
                <c:pt idx="1450">
                  <c:v>0.43845129500000002</c:v>
                </c:pt>
                <c:pt idx="1451">
                  <c:v>0.45257280799999999</c:v>
                </c:pt>
                <c:pt idx="1452">
                  <c:v>0.46470825999999998</c:v>
                </c:pt>
                <c:pt idx="1453">
                  <c:v>0.48302339</c:v>
                </c:pt>
                <c:pt idx="1454">
                  <c:v>0.49577052799999999</c:v>
                </c:pt>
                <c:pt idx="1455">
                  <c:v>0.49203849</c:v>
                </c:pt>
                <c:pt idx="1456">
                  <c:v>0.48863087599999999</c:v>
                </c:pt>
                <c:pt idx="1457">
                  <c:v>0.48773237000000003</c:v>
                </c:pt>
                <c:pt idx="1458">
                  <c:v>0.48648595100000003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04-4954-96FD-84D3DA4728EB}"/>
            </c:ext>
          </c:extLst>
        </c:ser>
        <c:ser>
          <c:idx val="2"/>
          <c:order val="2"/>
          <c:tx>
            <c:strRef>
              <c:f>工作表1!$E$1</c:f>
              <c:strCache>
                <c:ptCount val="1"/>
                <c:pt idx="0">
                  <c:v>0_Mean absolute deviation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工作表1!$E$2:$E$1460</c:f>
              <c:numCache>
                <c:formatCode>General</c:formatCode>
                <c:ptCount val="1459"/>
                <c:pt idx="0">
                  <c:v>9.6286154999999998E-2</c:v>
                </c:pt>
                <c:pt idx="1">
                  <c:v>8.7896274999999996E-2</c:v>
                </c:pt>
                <c:pt idx="2">
                  <c:v>8.5458698E-2</c:v>
                </c:pt>
                <c:pt idx="3">
                  <c:v>8.3649389000000005E-2</c:v>
                </c:pt>
                <c:pt idx="4">
                  <c:v>8.4591069000000005E-2</c:v>
                </c:pt>
                <c:pt idx="5">
                  <c:v>8.6600028999999995E-2</c:v>
                </c:pt>
                <c:pt idx="6">
                  <c:v>8.7854439000000006E-2</c:v>
                </c:pt>
                <c:pt idx="7">
                  <c:v>9.2578095999999999E-2</c:v>
                </c:pt>
                <c:pt idx="8">
                  <c:v>9.7128610000000004E-2</c:v>
                </c:pt>
                <c:pt idx="9">
                  <c:v>9.7712191000000004E-2</c:v>
                </c:pt>
                <c:pt idx="10">
                  <c:v>9.9425508999999995E-2</c:v>
                </c:pt>
                <c:pt idx="11">
                  <c:v>0.10076787399999999</c:v>
                </c:pt>
                <c:pt idx="12">
                  <c:v>0.101023442</c:v>
                </c:pt>
                <c:pt idx="13">
                  <c:v>0.103089985</c:v>
                </c:pt>
                <c:pt idx="14">
                  <c:v>0.105841853</c:v>
                </c:pt>
                <c:pt idx="15">
                  <c:v>9.7265726999999996E-2</c:v>
                </c:pt>
                <c:pt idx="16">
                  <c:v>8.8223391999999998E-2</c:v>
                </c:pt>
                <c:pt idx="17">
                  <c:v>8.8141166000000007E-2</c:v>
                </c:pt>
                <c:pt idx="18">
                  <c:v>8.8085324000000007E-2</c:v>
                </c:pt>
                <c:pt idx="19">
                  <c:v>8.9648093999999998E-2</c:v>
                </c:pt>
                <c:pt idx="20">
                  <c:v>8.7692694000000002E-2</c:v>
                </c:pt>
                <c:pt idx="21">
                  <c:v>8.7001713999999994E-2</c:v>
                </c:pt>
                <c:pt idx="22">
                  <c:v>8.7809441000000002E-2</c:v>
                </c:pt>
                <c:pt idx="23">
                  <c:v>8.9516806000000004E-2</c:v>
                </c:pt>
                <c:pt idx="24">
                  <c:v>9.6749884999999994E-2</c:v>
                </c:pt>
                <c:pt idx="25">
                  <c:v>9.4593915000000001E-2</c:v>
                </c:pt>
                <c:pt idx="26">
                  <c:v>9.0192744000000005E-2</c:v>
                </c:pt>
                <c:pt idx="27">
                  <c:v>8.0938636999999994E-2</c:v>
                </c:pt>
                <c:pt idx="28">
                  <c:v>6.7251424000000004E-2</c:v>
                </c:pt>
                <c:pt idx="29">
                  <c:v>6.7338774000000004E-2</c:v>
                </c:pt>
                <c:pt idx="30">
                  <c:v>6.6695528000000004E-2</c:v>
                </c:pt>
                <c:pt idx="31">
                  <c:v>6.6206887000000006E-2</c:v>
                </c:pt>
                <c:pt idx="32">
                  <c:v>6.7184952000000006E-2</c:v>
                </c:pt>
                <c:pt idx="33">
                  <c:v>6.7784140000000007E-2</c:v>
                </c:pt>
                <c:pt idx="34">
                  <c:v>6.9000058000000003E-2</c:v>
                </c:pt>
                <c:pt idx="35">
                  <c:v>7.0763363999999995E-2</c:v>
                </c:pt>
                <c:pt idx="36">
                  <c:v>7.4152100999999998E-2</c:v>
                </c:pt>
                <c:pt idx="37">
                  <c:v>7.5013866999999998E-2</c:v>
                </c:pt>
                <c:pt idx="38">
                  <c:v>7.7001319999999998E-2</c:v>
                </c:pt>
                <c:pt idx="39">
                  <c:v>7.9414579999999999E-2</c:v>
                </c:pt>
                <c:pt idx="40">
                  <c:v>7.8671777999999998E-2</c:v>
                </c:pt>
                <c:pt idx="41">
                  <c:v>7.7289953999999994E-2</c:v>
                </c:pt>
                <c:pt idx="42">
                  <c:v>8.0240295000000003E-2</c:v>
                </c:pt>
                <c:pt idx="43">
                  <c:v>8.8761235999999993E-2</c:v>
                </c:pt>
                <c:pt idx="44">
                  <c:v>9.2617742000000003E-2</c:v>
                </c:pt>
                <c:pt idx="45">
                  <c:v>9.1731351000000003E-2</c:v>
                </c:pt>
                <c:pt idx="46">
                  <c:v>9.0557163999999996E-2</c:v>
                </c:pt>
                <c:pt idx="47">
                  <c:v>8.8905908000000006E-2</c:v>
                </c:pt>
                <c:pt idx="48">
                  <c:v>8.7147652000000006E-2</c:v>
                </c:pt>
                <c:pt idx="49">
                  <c:v>8.4092476999999999E-2</c:v>
                </c:pt>
                <c:pt idx="50">
                  <c:v>8.0185803999999999E-2</c:v>
                </c:pt>
                <c:pt idx="51">
                  <c:v>7.5402823999999993E-2</c:v>
                </c:pt>
                <c:pt idx="52">
                  <c:v>7.0454355999999996E-2</c:v>
                </c:pt>
                <c:pt idx="53">
                  <c:v>6.7804121999999994E-2</c:v>
                </c:pt>
                <c:pt idx="54">
                  <c:v>6.3923789999999994E-2</c:v>
                </c:pt>
                <c:pt idx="55">
                  <c:v>5.9678978000000001E-2</c:v>
                </c:pt>
                <c:pt idx="56">
                  <c:v>5.5519766999999998E-2</c:v>
                </c:pt>
                <c:pt idx="57">
                  <c:v>5.1052940999999998E-2</c:v>
                </c:pt>
                <c:pt idx="58">
                  <c:v>4.8632105000000002E-2</c:v>
                </c:pt>
                <c:pt idx="59">
                  <c:v>5.9044827000000001E-2</c:v>
                </c:pt>
                <c:pt idx="60">
                  <c:v>5.6996653000000001E-2</c:v>
                </c:pt>
                <c:pt idx="61">
                  <c:v>5.5239162000000001E-2</c:v>
                </c:pt>
                <c:pt idx="62">
                  <c:v>5.3721173999999997E-2</c:v>
                </c:pt>
                <c:pt idx="63">
                  <c:v>4.3905436999999999E-2</c:v>
                </c:pt>
                <c:pt idx="64">
                  <c:v>3.2910169000000003E-2</c:v>
                </c:pt>
                <c:pt idx="65">
                  <c:v>3.2637561000000002E-2</c:v>
                </c:pt>
                <c:pt idx="66">
                  <c:v>3.2114437000000003E-2</c:v>
                </c:pt>
                <c:pt idx="67">
                  <c:v>3.1277263999999999E-2</c:v>
                </c:pt>
                <c:pt idx="68">
                  <c:v>3.1319775000000001E-2</c:v>
                </c:pt>
                <c:pt idx="69">
                  <c:v>3.3694867000000003E-2</c:v>
                </c:pt>
                <c:pt idx="70">
                  <c:v>3.3521455999999998E-2</c:v>
                </c:pt>
                <c:pt idx="71">
                  <c:v>3.3857019000000002E-2</c:v>
                </c:pt>
                <c:pt idx="72">
                  <c:v>3.6404143999999999E-2</c:v>
                </c:pt>
                <c:pt idx="73">
                  <c:v>4.4464429999999999E-2</c:v>
                </c:pt>
                <c:pt idx="74">
                  <c:v>4.4683339000000002E-2</c:v>
                </c:pt>
                <c:pt idx="75">
                  <c:v>4.4309248000000002E-2</c:v>
                </c:pt>
                <c:pt idx="76">
                  <c:v>4.3589773999999998E-2</c:v>
                </c:pt>
                <c:pt idx="77">
                  <c:v>4.3212980999999998E-2</c:v>
                </c:pt>
                <c:pt idx="78">
                  <c:v>4.1334134000000002E-2</c:v>
                </c:pt>
                <c:pt idx="79">
                  <c:v>2.807927E-2</c:v>
                </c:pt>
                <c:pt idx="80">
                  <c:v>2.6757544000000001E-2</c:v>
                </c:pt>
                <c:pt idx="81">
                  <c:v>2.6030968000000002E-2</c:v>
                </c:pt>
                <c:pt idx="82">
                  <c:v>2.5904028999999999E-2</c:v>
                </c:pt>
                <c:pt idx="83">
                  <c:v>2.5202071999999999E-2</c:v>
                </c:pt>
                <c:pt idx="84">
                  <c:v>2.5347571999999999E-2</c:v>
                </c:pt>
                <c:pt idx="85">
                  <c:v>2.6418521E-2</c:v>
                </c:pt>
                <c:pt idx="86">
                  <c:v>2.7381348999999999E-2</c:v>
                </c:pt>
                <c:pt idx="87">
                  <c:v>3.2538879E-2</c:v>
                </c:pt>
                <c:pt idx="88">
                  <c:v>3.8393228000000001E-2</c:v>
                </c:pt>
                <c:pt idx="89">
                  <c:v>3.6612274E-2</c:v>
                </c:pt>
                <c:pt idx="90">
                  <c:v>3.6429633000000003E-2</c:v>
                </c:pt>
                <c:pt idx="91">
                  <c:v>3.5870941000000003E-2</c:v>
                </c:pt>
                <c:pt idx="92">
                  <c:v>3.4118746999999998E-2</c:v>
                </c:pt>
                <c:pt idx="93">
                  <c:v>2.8274984E-2</c:v>
                </c:pt>
                <c:pt idx="94">
                  <c:v>2.8261521000000001E-2</c:v>
                </c:pt>
                <c:pt idx="95">
                  <c:v>2.8902800999999999E-2</c:v>
                </c:pt>
                <c:pt idx="96">
                  <c:v>2.9488582999999999E-2</c:v>
                </c:pt>
                <c:pt idx="97">
                  <c:v>2.9798268999999999E-2</c:v>
                </c:pt>
                <c:pt idx="98">
                  <c:v>3.1464302E-2</c:v>
                </c:pt>
                <c:pt idx="99">
                  <c:v>3.3355719999999998E-2</c:v>
                </c:pt>
                <c:pt idx="100">
                  <c:v>3.9829884000000003E-2</c:v>
                </c:pt>
                <c:pt idx="101">
                  <c:v>4.5948454999999999E-2</c:v>
                </c:pt>
                <c:pt idx="102">
                  <c:v>5.5031410000000003E-2</c:v>
                </c:pt>
                <c:pt idx="103">
                  <c:v>6.9136958999999998E-2</c:v>
                </c:pt>
                <c:pt idx="104">
                  <c:v>8.1060161000000006E-2</c:v>
                </c:pt>
                <c:pt idx="105">
                  <c:v>9.3327728999999998E-2</c:v>
                </c:pt>
                <c:pt idx="106">
                  <c:v>0.102956162</c:v>
                </c:pt>
                <c:pt idx="107">
                  <c:v>0.111535573</c:v>
                </c:pt>
                <c:pt idx="108">
                  <c:v>0.119864867</c:v>
                </c:pt>
                <c:pt idx="109">
                  <c:v>0.129251067</c:v>
                </c:pt>
                <c:pt idx="110">
                  <c:v>0.14708684</c:v>
                </c:pt>
                <c:pt idx="111">
                  <c:v>0.16803966100000001</c:v>
                </c:pt>
                <c:pt idx="112">
                  <c:v>0.18334831700000001</c:v>
                </c:pt>
                <c:pt idx="113">
                  <c:v>0.19718231999999999</c:v>
                </c:pt>
                <c:pt idx="114">
                  <c:v>0.211233794</c:v>
                </c:pt>
                <c:pt idx="115">
                  <c:v>0.22236134499999999</c:v>
                </c:pt>
                <c:pt idx="116">
                  <c:v>0.23634763</c:v>
                </c:pt>
                <c:pt idx="117">
                  <c:v>0.24859018799999999</c:v>
                </c:pt>
                <c:pt idx="118">
                  <c:v>0.257618399</c:v>
                </c:pt>
                <c:pt idx="119">
                  <c:v>0.26135657600000001</c:v>
                </c:pt>
                <c:pt idx="120">
                  <c:v>0.26082581700000002</c:v>
                </c:pt>
                <c:pt idx="121">
                  <c:v>0.257418231</c:v>
                </c:pt>
                <c:pt idx="122">
                  <c:v>0.25052050599999998</c:v>
                </c:pt>
                <c:pt idx="123">
                  <c:v>0.23979383800000001</c:v>
                </c:pt>
                <c:pt idx="124">
                  <c:v>0.22915902699999999</c:v>
                </c:pt>
                <c:pt idx="125">
                  <c:v>0.21624027300000001</c:v>
                </c:pt>
                <c:pt idx="126">
                  <c:v>0.203416661</c:v>
                </c:pt>
                <c:pt idx="127">
                  <c:v>0.19676882200000001</c:v>
                </c:pt>
                <c:pt idx="128">
                  <c:v>0.192764044</c:v>
                </c:pt>
                <c:pt idx="129">
                  <c:v>0.18907120399999999</c:v>
                </c:pt>
                <c:pt idx="130">
                  <c:v>0.18763448299999999</c:v>
                </c:pt>
                <c:pt idx="131">
                  <c:v>0.18613644500000001</c:v>
                </c:pt>
                <c:pt idx="132">
                  <c:v>0.18287695100000001</c:v>
                </c:pt>
                <c:pt idx="133">
                  <c:v>0.18097734700000001</c:v>
                </c:pt>
                <c:pt idx="134">
                  <c:v>0.175744337</c:v>
                </c:pt>
                <c:pt idx="135">
                  <c:v>0.16767511299999999</c:v>
                </c:pt>
                <c:pt idx="136">
                  <c:v>0.16388289</c:v>
                </c:pt>
                <c:pt idx="137">
                  <c:v>0.16387475900000001</c:v>
                </c:pt>
                <c:pt idx="138">
                  <c:v>0.163794316</c:v>
                </c:pt>
                <c:pt idx="139">
                  <c:v>0.16788219700000001</c:v>
                </c:pt>
                <c:pt idx="140">
                  <c:v>0.170322062</c:v>
                </c:pt>
                <c:pt idx="141">
                  <c:v>0.17562435500000001</c:v>
                </c:pt>
                <c:pt idx="142">
                  <c:v>0.177754995</c:v>
                </c:pt>
                <c:pt idx="143">
                  <c:v>0.177764701</c:v>
                </c:pt>
                <c:pt idx="144">
                  <c:v>0.17665403800000001</c:v>
                </c:pt>
                <c:pt idx="145">
                  <c:v>0.17570719200000001</c:v>
                </c:pt>
                <c:pt idx="146">
                  <c:v>0.174676837</c:v>
                </c:pt>
                <c:pt idx="147">
                  <c:v>0.17311528600000001</c:v>
                </c:pt>
                <c:pt idx="148">
                  <c:v>0.17228710799999999</c:v>
                </c:pt>
                <c:pt idx="149">
                  <c:v>0.17175898100000001</c:v>
                </c:pt>
                <c:pt idx="150">
                  <c:v>0.17446740599999999</c:v>
                </c:pt>
                <c:pt idx="151">
                  <c:v>0.17485835899999999</c:v>
                </c:pt>
                <c:pt idx="152">
                  <c:v>0.17316141199999999</c:v>
                </c:pt>
                <c:pt idx="153">
                  <c:v>0.173864927</c:v>
                </c:pt>
                <c:pt idx="154">
                  <c:v>0.176020754</c:v>
                </c:pt>
                <c:pt idx="155">
                  <c:v>0.18256046000000001</c:v>
                </c:pt>
                <c:pt idx="156">
                  <c:v>0.18132173600000001</c:v>
                </c:pt>
                <c:pt idx="157">
                  <c:v>0.180331098</c:v>
                </c:pt>
                <c:pt idx="158">
                  <c:v>0.17800603600000001</c:v>
                </c:pt>
                <c:pt idx="159">
                  <c:v>0.17354762000000001</c:v>
                </c:pt>
                <c:pt idx="160">
                  <c:v>0.17138593799999999</c:v>
                </c:pt>
                <c:pt idx="161">
                  <c:v>0.167604794</c:v>
                </c:pt>
                <c:pt idx="162">
                  <c:v>0.166532346</c:v>
                </c:pt>
                <c:pt idx="163">
                  <c:v>0.16405204000000001</c:v>
                </c:pt>
                <c:pt idx="164">
                  <c:v>0.16385155900000001</c:v>
                </c:pt>
                <c:pt idx="165">
                  <c:v>0.16340543799999999</c:v>
                </c:pt>
                <c:pt idx="166">
                  <c:v>0.16297377099999999</c:v>
                </c:pt>
                <c:pt idx="167">
                  <c:v>0.160117764</c:v>
                </c:pt>
                <c:pt idx="168">
                  <c:v>0.15827466500000001</c:v>
                </c:pt>
                <c:pt idx="169">
                  <c:v>0.156489727</c:v>
                </c:pt>
                <c:pt idx="170">
                  <c:v>0.15365960400000001</c:v>
                </c:pt>
                <c:pt idx="171">
                  <c:v>0.15128013300000001</c:v>
                </c:pt>
                <c:pt idx="172">
                  <c:v>0.15118767299999999</c:v>
                </c:pt>
                <c:pt idx="173">
                  <c:v>0.15157736299999999</c:v>
                </c:pt>
                <c:pt idx="174">
                  <c:v>0.15102833299999999</c:v>
                </c:pt>
                <c:pt idx="175">
                  <c:v>0.14889665399999999</c:v>
                </c:pt>
                <c:pt idx="176">
                  <c:v>0.150835469</c:v>
                </c:pt>
                <c:pt idx="177">
                  <c:v>0.14895804900000001</c:v>
                </c:pt>
                <c:pt idx="178">
                  <c:v>0.149506639</c:v>
                </c:pt>
                <c:pt idx="179">
                  <c:v>0.14885169300000001</c:v>
                </c:pt>
                <c:pt idx="180">
                  <c:v>0.14991199499999999</c:v>
                </c:pt>
                <c:pt idx="181">
                  <c:v>0.150545347</c:v>
                </c:pt>
                <c:pt idx="182">
                  <c:v>0.15089440600000001</c:v>
                </c:pt>
                <c:pt idx="183">
                  <c:v>0.15002184599999999</c:v>
                </c:pt>
                <c:pt idx="184">
                  <c:v>0.1478304</c:v>
                </c:pt>
                <c:pt idx="185">
                  <c:v>0.14729486</c:v>
                </c:pt>
                <c:pt idx="186">
                  <c:v>0.14641053700000001</c:v>
                </c:pt>
                <c:pt idx="187">
                  <c:v>0.14811362</c:v>
                </c:pt>
                <c:pt idx="188">
                  <c:v>0.14873739999999999</c:v>
                </c:pt>
                <c:pt idx="189">
                  <c:v>0.149078879</c:v>
                </c:pt>
                <c:pt idx="190">
                  <c:v>0.145761786</c:v>
                </c:pt>
                <c:pt idx="191">
                  <c:v>0.14590455499999999</c:v>
                </c:pt>
                <c:pt idx="192">
                  <c:v>0.144535252</c:v>
                </c:pt>
                <c:pt idx="193">
                  <c:v>0.14348617599999999</c:v>
                </c:pt>
                <c:pt idx="194">
                  <c:v>0.14201733599999999</c:v>
                </c:pt>
                <c:pt idx="195">
                  <c:v>0.143506358</c:v>
                </c:pt>
                <c:pt idx="196">
                  <c:v>0.14104397900000001</c:v>
                </c:pt>
                <c:pt idx="197">
                  <c:v>0.14080171899999999</c:v>
                </c:pt>
                <c:pt idx="198">
                  <c:v>0.142641882</c:v>
                </c:pt>
                <c:pt idx="199">
                  <c:v>0.14760472299999999</c:v>
                </c:pt>
                <c:pt idx="200">
                  <c:v>0.14644296200000001</c:v>
                </c:pt>
                <c:pt idx="201">
                  <c:v>0.14499568900000001</c:v>
                </c:pt>
                <c:pt idx="202">
                  <c:v>0.143476783</c:v>
                </c:pt>
                <c:pt idx="203">
                  <c:v>0.14535172900000001</c:v>
                </c:pt>
                <c:pt idx="204">
                  <c:v>0.14913330899999999</c:v>
                </c:pt>
                <c:pt idx="205">
                  <c:v>0.14685242000000001</c:v>
                </c:pt>
                <c:pt idx="206">
                  <c:v>0.144451619</c:v>
                </c:pt>
                <c:pt idx="207">
                  <c:v>0.144247824</c:v>
                </c:pt>
                <c:pt idx="208">
                  <c:v>0.146182164</c:v>
                </c:pt>
                <c:pt idx="209">
                  <c:v>0.15164789300000001</c:v>
                </c:pt>
                <c:pt idx="210">
                  <c:v>0.14791988</c:v>
                </c:pt>
                <c:pt idx="211">
                  <c:v>0.14575566500000001</c:v>
                </c:pt>
                <c:pt idx="212">
                  <c:v>0.14344683699999999</c:v>
                </c:pt>
                <c:pt idx="213">
                  <c:v>0.14149967599999999</c:v>
                </c:pt>
                <c:pt idx="214">
                  <c:v>0.14096742700000001</c:v>
                </c:pt>
                <c:pt idx="215">
                  <c:v>0.13973474599999999</c:v>
                </c:pt>
                <c:pt idx="216">
                  <c:v>0.13818065500000001</c:v>
                </c:pt>
                <c:pt idx="217">
                  <c:v>0.135625417</c:v>
                </c:pt>
                <c:pt idx="218">
                  <c:v>0.13115352699999999</c:v>
                </c:pt>
                <c:pt idx="219">
                  <c:v>0.124456102</c:v>
                </c:pt>
                <c:pt idx="220">
                  <c:v>0.120941876</c:v>
                </c:pt>
                <c:pt idx="221">
                  <c:v>0.11747795599999999</c:v>
                </c:pt>
                <c:pt idx="222">
                  <c:v>0.11433096299999999</c:v>
                </c:pt>
                <c:pt idx="223">
                  <c:v>0.109402023</c:v>
                </c:pt>
                <c:pt idx="224">
                  <c:v>0.104243768</c:v>
                </c:pt>
                <c:pt idx="225">
                  <c:v>0.105174663</c:v>
                </c:pt>
                <c:pt idx="226">
                  <c:v>0.104712233</c:v>
                </c:pt>
                <c:pt idx="227">
                  <c:v>0.10171079</c:v>
                </c:pt>
                <c:pt idx="228">
                  <c:v>9.8027322E-2</c:v>
                </c:pt>
                <c:pt idx="229">
                  <c:v>9.6114696999999999E-2</c:v>
                </c:pt>
                <c:pt idx="230">
                  <c:v>0.10340495</c:v>
                </c:pt>
                <c:pt idx="231">
                  <c:v>0.109630035</c:v>
                </c:pt>
                <c:pt idx="232">
                  <c:v>0.115396059</c:v>
                </c:pt>
                <c:pt idx="233">
                  <c:v>0.122976552</c:v>
                </c:pt>
                <c:pt idx="234">
                  <c:v>0.12687870900000001</c:v>
                </c:pt>
                <c:pt idx="235">
                  <c:v>0.128722631</c:v>
                </c:pt>
                <c:pt idx="236">
                  <c:v>0.13310396399999999</c:v>
                </c:pt>
                <c:pt idx="237">
                  <c:v>0.13915645099999999</c:v>
                </c:pt>
                <c:pt idx="238">
                  <c:v>0.1459201</c:v>
                </c:pt>
                <c:pt idx="239">
                  <c:v>0.15241739100000001</c:v>
                </c:pt>
                <c:pt idx="240">
                  <c:v>0.15877038099999999</c:v>
                </c:pt>
                <c:pt idx="241">
                  <c:v>0.162718001</c:v>
                </c:pt>
                <c:pt idx="242">
                  <c:v>0.172862864</c:v>
                </c:pt>
                <c:pt idx="243">
                  <c:v>0.17771388499999999</c:v>
                </c:pt>
                <c:pt idx="244">
                  <c:v>0.17800221299999999</c:v>
                </c:pt>
                <c:pt idx="245">
                  <c:v>0.17788658299999999</c:v>
                </c:pt>
                <c:pt idx="246">
                  <c:v>0.17502436699999999</c:v>
                </c:pt>
                <c:pt idx="247">
                  <c:v>0.174223611</c:v>
                </c:pt>
                <c:pt idx="248">
                  <c:v>0.174921829</c:v>
                </c:pt>
                <c:pt idx="249">
                  <c:v>0.17406437999999999</c:v>
                </c:pt>
                <c:pt idx="250">
                  <c:v>0.16996882499999999</c:v>
                </c:pt>
                <c:pt idx="251">
                  <c:v>0.162765619</c:v>
                </c:pt>
                <c:pt idx="252">
                  <c:v>0.15495308599999999</c:v>
                </c:pt>
                <c:pt idx="253">
                  <c:v>0.152023142</c:v>
                </c:pt>
                <c:pt idx="254">
                  <c:v>0.15322200499999999</c:v>
                </c:pt>
                <c:pt idx="255">
                  <c:v>0.15354516000000001</c:v>
                </c:pt>
                <c:pt idx="256">
                  <c:v>0.153521614</c:v>
                </c:pt>
                <c:pt idx="257">
                  <c:v>0.15301680300000001</c:v>
                </c:pt>
                <c:pt idx="258">
                  <c:v>0.151734233</c:v>
                </c:pt>
                <c:pt idx="259">
                  <c:v>0.150633714</c:v>
                </c:pt>
                <c:pt idx="260">
                  <c:v>0.14463311500000001</c:v>
                </c:pt>
                <c:pt idx="261">
                  <c:v>0.13678096100000001</c:v>
                </c:pt>
                <c:pt idx="262">
                  <c:v>0.117181377</c:v>
                </c:pt>
                <c:pt idx="263">
                  <c:v>0.104576168</c:v>
                </c:pt>
                <c:pt idx="264">
                  <c:v>0.10570940199999999</c:v>
                </c:pt>
                <c:pt idx="265">
                  <c:v>0.103907815</c:v>
                </c:pt>
                <c:pt idx="266">
                  <c:v>0.102634843</c:v>
                </c:pt>
                <c:pt idx="267">
                  <c:v>9.6516649999999996E-2</c:v>
                </c:pt>
                <c:pt idx="268">
                  <c:v>8.9418207999999999E-2</c:v>
                </c:pt>
                <c:pt idx="269">
                  <c:v>8.6184183999999997E-2</c:v>
                </c:pt>
                <c:pt idx="270">
                  <c:v>8.1962897000000007E-2</c:v>
                </c:pt>
                <c:pt idx="271">
                  <c:v>7.2402658999999994E-2</c:v>
                </c:pt>
                <c:pt idx="272">
                  <c:v>6.1359370000000003E-2</c:v>
                </c:pt>
                <c:pt idx="273">
                  <c:v>6.1648223000000002E-2</c:v>
                </c:pt>
                <c:pt idx="274">
                  <c:v>7.2035991999999993E-2</c:v>
                </c:pt>
                <c:pt idx="275">
                  <c:v>7.1416896999999993E-2</c:v>
                </c:pt>
                <c:pt idx="276">
                  <c:v>6.9885827999999997E-2</c:v>
                </c:pt>
                <c:pt idx="277">
                  <c:v>6.9785474E-2</c:v>
                </c:pt>
                <c:pt idx="278">
                  <c:v>6.9276693E-2</c:v>
                </c:pt>
                <c:pt idx="279">
                  <c:v>6.9143205999999999E-2</c:v>
                </c:pt>
                <c:pt idx="280">
                  <c:v>6.3589105000000007E-2</c:v>
                </c:pt>
                <c:pt idx="281">
                  <c:v>5.3917341000000001E-2</c:v>
                </c:pt>
                <c:pt idx="282">
                  <c:v>4.8124501E-2</c:v>
                </c:pt>
                <c:pt idx="283">
                  <c:v>4.9615832999999998E-2</c:v>
                </c:pt>
                <c:pt idx="284">
                  <c:v>5.9764955000000002E-2</c:v>
                </c:pt>
                <c:pt idx="285">
                  <c:v>5.9529041999999997E-2</c:v>
                </c:pt>
                <c:pt idx="286">
                  <c:v>5.9756234999999998E-2</c:v>
                </c:pt>
                <c:pt idx="287">
                  <c:v>5.9626435999999998E-2</c:v>
                </c:pt>
                <c:pt idx="288">
                  <c:v>5.9748748999999997E-2</c:v>
                </c:pt>
                <c:pt idx="289">
                  <c:v>5.9212436E-2</c:v>
                </c:pt>
                <c:pt idx="290">
                  <c:v>5.6964094999999999E-2</c:v>
                </c:pt>
                <c:pt idx="291">
                  <c:v>5.6805377999999997E-2</c:v>
                </c:pt>
                <c:pt idx="292">
                  <c:v>6.3065788999999997E-2</c:v>
                </c:pt>
                <c:pt idx="293">
                  <c:v>5.8401452999999999E-2</c:v>
                </c:pt>
                <c:pt idx="294">
                  <c:v>4.5564923E-2</c:v>
                </c:pt>
                <c:pt idx="295">
                  <c:v>4.4541774999999999E-2</c:v>
                </c:pt>
                <c:pt idx="296">
                  <c:v>4.5615340999999997E-2</c:v>
                </c:pt>
                <c:pt idx="297">
                  <c:v>4.6400820000000002E-2</c:v>
                </c:pt>
                <c:pt idx="298">
                  <c:v>4.8085042000000001E-2</c:v>
                </c:pt>
                <c:pt idx="299">
                  <c:v>5.3449322E-2</c:v>
                </c:pt>
                <c:pt idx="300">
                  <c:v>5.4511167999999999E-2</c:v>
                </c:pt>
                <c:pt idx="301">
                  <c:v>5.7684807999999997E-2</c:v>
                </c:pt>
                <c:pt idx="302">
                  <c:v>6.0328013999999999E-2</c:v>
                </c:pt>
                <c:pt idx="303">
                  <c:v>5.9994023E-2</c:v>
                </c:pt>
                <c:pt idx="304">
                  <c:v>5.3001347999999997E-2</c:v>
                </c:pt>
                <c:pt idx="305">
                  <c:v>5.2663807E-2</c:v>
                </c:pt>
                <c:pt idx="306">
                  <c:v>5.1527582000000002E-2</c:v>
                </c:pt>
                <c:pt idx="307">
                  <c:v>5.3420409000000002E-2</c:v>
                </c:pt>
                <c:pt idx="308">
                  <c:v>5.6431951000000001E-2</c:v>
                </c:pt>
                <c:pt idx="309">
                  <c:v>5.5835479E-2</c:v>
                </c:pt>
                <c:pt idx="310">
                  <c:v>5.6018936999999998E-2</c:v>
                </c:pt>
                <c:pt idx="311">
                  <c:v>5.8315841E-2</c:v>
                </c:pt>
                <c:pt idx="312">
                  <c:v>5.8357115000000001E-2</c:v>
                </c:pt>
                <c:pt idx="313">
                  <c:v>5.7717497E-2</c:v>
                </c:pt>
                <c:pt idx="314">
                  <c:v>5.7343002999999997E-2</c:v>
                </c:pt>
                <c:pt idx="315">
                  <c:v>5.6656387000000002E-2</c:v>
                </c:pt>
                <c:pt idx="316">
                  <c:v>5.6227802E-2</c:v>
                </c:pt>
                <c:pt idx="317">
                  <c:v>5.6744273999999997E-2</c:v>
                </c:pt>
                <c:pt idx="318">
                  <c:v>5.9619710999999999E-2</c:v>
                </c:pt>
                <c:pt idx="319">
                  <c:v>6.1761350999999999E-2</c:v>
                </c:pt>
                <c:pt idx="320">
                  <c:v>6.4494652E-2</c:v>
                </c:pt>
                <c:pt idx="321">
                  <c:v>6.4535192000000005E-2</c:v>
                </c:pt>
                <c:pt idx="322">
                  <c:v>6.2868064000000001E-2</c:v>
                </c:pt>
                <c:pt idx="323">
                  <c:v>6.4687216000000006E-2</c:v>
                </c:pt>
                <c:pt idx="324">
                  <c:v>6.5424040000000003E-2</c:v>
                </c:pt>
                <c:pt idx="325">
                  <c:v>6.6985257000000006E-2</c:v>
                </c:pt>
                <c:pt idx="326">
                  <c:v>6.8171972999999997E-2</c:v>
                </c:pt>
                <c:pt idx="327">
                  <c:v>6.8369214999999997E-2</c:v>
                </c:pt>
                <c:pt idx="328">
                  <c:v>7.0663905999999999E-2</c:v>
                </c:pt>
                <c:pt idx="329">
                  <c:v>7.4158653000000005E-2</c:v>
                </c:pt>
                <c:pt idx="330">
                  <c:v>7.3726960999999994E-2</c:v>
                </c:pt>
                <c:pt idx="331">
                  <c:v>7.0203197999999994E-2</c:v>
                </c:pt>
                <c:pt idx="332">
                  <c:v>7.2136423000000005E-2</c:v>
                </c:pt>
                <c:pt idx="333">
                  <c:v>7.2281937000000004E-2</c:v>
                </c:pt>
                <c:pt idx="334">
                  <c:v>7.2313257000000006E-2</c:v>
                </c:pt>
                <c:pt idx="335">
                  <c:v>7.2147219999999998E-2</c:v>
                </c:pt>
                <c:pt idx="336">
                  <c:v>7.1936301999999994E-2</c:v>
                </c:pt>
                <c:pt idx="337">
                  <c:v>7.3133678999999993E-2</c:v>
                </c:pt>
                <c:pt idx="338">
                  <c:v>7.4681647000000004E-2</c:v>
                </c:pt>
                <c:pt idx="339">
                  <c:v>7.5320773999999993E-2</c:v>
                </c:pt>
                <c:pt idx="340">
                  <c:v>7.5708705000000001E-2</c:v>
                </c:pt>
                <c:pt idx="341">
                  <c:v>7.6271967999999996E-2</c:v>
                </c:pt>
                <c:pt idx="342">
                  <c:v>7.6980886999999998E-2</c:v>
                </c:pt>
                <c:pt idx="343">
                  <c:v>7.6849737000000001E-2</c:v>
                </c:pt>
                <c:pt idx="344">
                  <c:v>7.5959819999999997E-2</c:v>
                </c:pt>
                <c:pt idx="345">
                  <c:v>8.0269114000000003E-2</c:v>
                </c:pt>
                <c:pt idx="346">
                  <c:v>8.2748356999999995E-2</c:v>
                </c:pt>
                <c:pt idx="347">
                  <c:v>8.4887202999999994E-2</c:v>
                </c:pt>
                <c:pt idx="348">
                  <c:v>8.0399474999999998E-2</c:v>
                </c:pt>
                <c:pt idx="349">
                  <c:v>7.8909031000000004E-2</c:v>
                </c:pt>
                <c:pt idx="350">
                  <c:v>7.8491219000000001E-2</c:v>
                </c:pt>
                <c:pt idx="351">
                  <c:v>8.0657856E-2</c:v>
                </c:pt>
                <c:pt idx="352">
                  <c:v>8.1462322000000004E-2</c:v>
                </c:pt>
                <c:pt idx="353">
                  <c:v>8.4723304999999999E-2</c:v>
                </c:pt>
                <c:pt idx="354">
                  <c:v>8.5063598000000004E-2</c:v>
                </c:pt>
                <c:pt idx="355">
                  <c:v>8.9108339999999994E-2</c:v>
                </c:pt>
                <c:pt idx="356">
                  <c:v>9.3611497000000002E-2</c:v>
                </c:pt>
                <c:pt idx="357">
                  <c:v>9.3465662000000005E-2</c:v>
                </c:pt>
                <c:pt idx="358">
                  <c:v>9.0172418000000004E-2</c:v>
                </c:pt>
                <c:pt idx="359">
                  <c:v>8.8059650000000003E-2</c:v>
                </c:pt>
                <c:pt idx="360">
                  <c:v>8.7636767000000004E-2</c:v>
                </c:pt>
                <c:pt idx="361">
                  <c:v>8.6917984000000004E-2</c:v>
                </c:pt>
                <c:pt idx="362">
                  <c:v>8.5513912999999997E-2</c:v>
                </c:pt>
                <c:pt idx="363">
                  <c:v>8.4910078E-2</c:v>
                </c:pt>
                <c:pt idx="364">
                  <c:v>8.4763717000000002E-2</c:v>
                </c:pt>
                <c:pt idx="365">
                  <c:v>7.8802917E-2</c:v>
                </c:pt>
                <c:pt idx="366">
                  <c:v>7.5292655999999999E-2</c:v>
                </c:pt>
                <c:pt idx="367">
                  <c:v>7.3215575000000005E-2</c:v>
                </c:pt>
                <c:pt idx="368">
                  <c:v>7.3302197999999999E-2</c:v>
                </c:pt>
                <c:pt idx="369">
                  <c:v>7.0903279999999999E-2</c:v>
                </c:pt>
                <c:pt idx="370">
                  <c:v>7.0391959000000004E-2</c:v>
                </c:pt>
                <c:pt idx="371">
                  <c:v>7.048604E-2</c:v>
                </c:pt>
                <c:pt idx="372">
                  <c:v>6.8855217999999996E-2</c:v>
                </c:pt>
                <c:pt idx="373">
                  <c:v>6.7097964999999996E-2</c:v>
                </c:pt>
                <c:pt idx="374">
                  <c:v>6.8025401999999999E-2</c:v>
                </c:pt>
                <c:pt idx="375">
                  <c:v>6.4939627E-2</c:v>
                </c:pt>
                <c:pt idx="376">
                  <c:v>6.0021982000000002E-2</c:v>
                </c:pt>
                <c:pt idx="377">
                  <c:v>5.7413855999999999E-2</c:v>
                </c:pt>
                <c:pt idx="378">
                  <c:v>5.9259463999999998E-2</c:v>
                </c:pt>
                <c:pt idx="379">
                  <c:v>6.1093987000000002E-2</c:v>
                </c:pt>
                <c:pt idx="380">
                  <c:v>6.6668333999999996E-2</c:v>
                </c:pt>
                <c:pt idx="381">
                  <c:v>7.1521352999999996E-2</c:v>
                </c:pt>
                <c:pt idx="382">
                  <c:v>7.3807362000000001E-2</c:v>
                </c:pt>
                <c:pt idx="383">
                  <c:v>7.6717199999999999E-2</c:v>
                </c:pt>
                <c:pt idx="384">
                  <c:v>7.8584525000000002E-2</c:v>
                </c:pt>
                <c:pt idx="385">
                  <c:v>8.4720571999999994E-2</c:v>
                </c:pt>
                <c:pt idx="386">
                  <c:v>8.9353501000000002E-2</c:v>
                </c:pt>
                <c:pt idx="387">
                  <c:v>9.1079723000000001E-2</c:v>
                </c:pt>
                <c:pt idx="388">
                  <c:v>9.3070676000000005E-2</c:v>
                </c:pt>
                <c:pt idx="389">
                  <c:v>9.4518045999999994E-2</c:v>
                </c:pt>
                <c:pt idx="390">
                  <c:v>9.5485391000000003E-2</c:v>
                </c:pt>
                <c:pt idx="391">
                  <c:v>9.6403832999999994E-2</c:v>
                </c:pt>
                <c:pt idx="392">
                  <c:v>9.5344333000000003E-2</c:v>
                </c:pt>
                <c:pt idx="393">
                  <c:v>9.7542617999999998E-2</c:v>
                </c:pt>
                <c:pt idx="394">
                  <c:v>9.7083606000000003E-2</c:v>
                </c:pt>
                <c:pt idx="395">
                  <c:v>9.6974253999999996E-2</c:v>
                </c:pt>
                <c:pt idx="396">
                  <c:v>9.6663480999999996E-2</c:v>
                </c:pt>
                <c:pt idx="397">
                  <c:v>9.5845990000000006E-2</c:v>
                </c:pt>
                <c:pt idx="398">
                  <c:v>9.3848552000000002E-2</c:v>
                </c:pt>
                <c:pt idx="399">
                  <c:v>9.5286670000000004E-2</c:v>
                </c:pt>
                <c:pt idx="400">
                  <c:v>9.3543803999999994E-2</c:v>
                </c:pt>
                <c:pt idx="401">
                  <c:v>8.9395601000000005E-2</c:v>
                </c:pt>
                <c:pt idx="402">
                  <c:v>8.6269234E-2</c:v>
                </c:pt>
                <c:pt idx="403">
                  <c:v>8.5617909000000006E-2</c:v>
                </c:pt>
                <c:pt idx="404">
                  <c:v>8.6519734000000001E-2</c:v>
                </c:pt>
                <c:pt idx="405">
                  <c:v>8.7473038000000003E-2</c:v>
                </c:pt>
                <c:pt idx="406">
                  <c:v>8.8513947999999995E-2</c:v>
                </c:pt>
                <c:pt idx="407">
                  <c:v>8.8850176000000003E-2</c:v>
                </c:pt>
                <c:pt idx="408">
                  <c:v>8.7560450999999997E-2</c:v>
                </c:pt>
                <c:pt idx="409">
                  <c:v>8.6770101000000002E-2</c:v>
                </c:pt>
                <c:pt idx="410">
                  <c:v>8.7079964999999995E-2</c:v>
                </c:pt>
                <c:pt idx="411">
                  <c:v>8.6709011000000003E-2</c:v>
                </c:pt>
                <c:pt idx="412">
                  <c:v>8.9504007999999996E-2</c:v>
                </c:pt>
                <c:pt idx="413">
                  <c:v>9.3948141999999998E-2</c:v>
                </c:pt>
                <c:pt idx="414">
                  <c:v>9.3083122000000004E-2</c:v>
                </c:pt>
                <c:pt idx="415">
                  <c:v>9.2722166999999994E-2</c:v>
                </c:pt>
                <c:pt idx="416">
                  <c:v>9.3880226999999997E-2</c:v>
                </c:pt>
                <c:pt idx="417">
                  <c:v>9.5957917000000004E-2</c:v>
                </c:pt>
                <c:pt idx="418">
                  <c:v>0.10216586</c:v>
                </c:pt>
                <c:pt idx="419">
                  <c:v>0.10827825000000001</c:v>
                </c:pt>
                <c:pt idx="420">
                  <c:v>0.10807507299999999</c:v>
                </c:pt>
                <c:pt idx="421">
                  <c:v>0.110275624</c:v>
                </c:pt>
                <c:pt idx="422">
                  <c:v>0.110991271</c:v>
                </c:pt>
                <c:pt idx="423">
                  <c:v>0.11001810200000001</c:v>
                </c:pt>
                <c:pt idx="424">
                  <c:v>0.107206329</c:v>
                </c:pt>
                <c:pt idx="425">
                  <c:v>0.107129089</c:v>
                </c:pt>
                <c:pt idx="426">
                  <c:v>0.106651273</c:v>
                </c:pt>
                <c:pt idx="427">
                  <c:v>0.10287929899999999</c:v>
                </c:pt>
                <c:pt idx="428">
                  <c:v>0.103300827</c:v>
                </c:pt>
                <c:pt idx="429">
                  <c:v>0.10110635499999999</c:v>
                </c:pt>
                <c:pt idx="430">
                  <c:v>0.10214622700000001</c:v>
                </c:pt>
                <c:pt idx="431">
                  <c:v>0.102600491</c:v>
                </c:pt>
                <c:pt idx="432">
                  <c:v>0.10248953099999999</c:v>
                </c:pt>
                <c:pt idx="433">
                  <c:v>9.8983040999999994E-2</c:v>
                </c:pt>
                <c:pt idx="434">
                  <c:v>0.101508522</c:v>
                </c:pt>
                <c:pt idx="435">
                  <c:v>0.102388963</c:v>
                </c:pt>
                <c:pt idx="436">
                  <c:v>0.101342022</c:v>
                </c:pt>
                <c:pt idx="437">
                  <c:v>9.4380883999999998E-2</c:v>
                </c:pt>
                <c:pt idx="438">
                  <c:v>8.8122817000000006E-2</c:v>
                </c:pt>
                <c:pt idx="439">
                  <c:v>8.3801946000000002E-2</c:v>
                </c:pt>
                <c:pt idx="440">
                  <c:v>8.6090632E-2</c:v>
                </c:pt>
                <c:pt idx="441">
                  <c:v>8.3867088000000006E-2</c:v>
                </c:pt>
                <c:pt idx="442">
                  <c:v>8.3295422999999993E-2</c:v>
                </c:pt>
                <c:pt idx="443">
                  <c:v>8.3047243000000007E-2</c:v>
                </c:pt>
                <c:pt idx="444">
                  <c:v>8.3364721000000003E-2</c:v>
                </c:pt>
                <c:pt idx="445">
                  <c:v>8.6814936999999995E-2</c:v>
                </c:pt>
                <c:pt idx="446">
                  <c:v>8.8152915999999998E-2</c:v>
                </c:pt>
                <c:pt idx="447">
                  <c:v>9.0420693999999996E-2</c:v>
                </c:pt>
                <c:pt idx="448">
                  <c:v>9.3877282000000006E-2</c:v>
                </c:pt>
                <c:pt idx="449">
                  <c:v>9.4671776999999999E-2</c:v>
                </c:pt>
                <c:pt idx="450">
                  <c:v>9.3733223000000004E-2</c:v>
                </c:pt>
                <c:pt idx="451">
                  <c:v>9.3847132999999999E-2</c:v>
                </c:pt>
                <c:pt idx="452">
                  <c:v>9.4556881999999995E-2</c:v>
                </c:pt>
                <c:pt idx="453">
                  <c:v>9.4224783000000006E-2</c:v>
                </c:pt>
                <c:pt idx="454">
                  <c:v>9.3176048999999997E-2</c:v>
                </c:pt>
                <c:pt idx="455">
                  <c:v>9.5495339999999998E-2</c:v>
                </c:pt>
                <c:pt idx="456">
                  <c:v>9.7646831000000003E-2</c:v>
                </c:pt>
                <c:pt idx="457">
                  <c:v>0.101406634</c:v>
                </c:pt>
                <c:pt idx="458">
                  <c:v>0.10224771100000001</c:v>
                </c:pt>
                <c:pt idx="459">
                  <c:v>0.10282123</c:v>
                </c:pt>
                <c:pt idx="460">
                  <c:v>9.9525145999999995E-2</c:v>
                </c:pt>
                <c:pt idx="461">
                  <c:v>9.7195428E-2</c:v>
                </c:pt>
                <c:pt idx="462">
                  <c:v>9.8313564000000006E-2</c:v>
                </c:pt>
                <c:pt idx="463">
                  <c:v>9.7760304000000006E-2</c:v>
                </c:pt>
                <c:pt idx="464">
                  <c:v>0.1003106</c:v>
                </c:pt>
                <c:pt idx="465">
                  <c:v>9.8576314999999998E-2</c:v>
                </c:pt>
                <c:pt idx="466">
                  <c:v>9.9004206999999997E-2</c:v>
                </c:pt>
                <c:pt idx="467">
                  <c:v>0.10090292100000001</c:v>
                </c:pt>
                <c:pt idx="468">
                  <c:v>9.8749237000000004E-2</c:v>
                </c:pt>
                <c:pt idx="469">
                  <c:v>0.10391995</c:v>
                </c:pt>
                <c:pt idx="470">
                  <c:v>0.107545364</c:v>
                </c:pt>
                <c:pt idx="471">
                  <c:v>0.111205022</c:v>
                </c:pt>
                <c:pt idx="472">
                  <c:v>0.112192123</c:v>
                </c:pt>
                <c:pt idx="473">
                  <c:v>0.11145287</c:v>
                </c:pt>
                <c:pt idx="474">
                  <c:v>0.11075583999999999</c:v>
                </c:pt>
                <c:pt idx="475">
                  <c:v>0.11158776199999999</c:v>
                </c:pt>
                <c:pt idx="476">
                  <c:v>0.11211188499999999</c:v>
                </c:pt>
                <c:pt idx="477">
                  <c:v>0.11213838700000001</c:v>
                </c:pt>
                <c:pt idx="478">
                  <c:v>0.114956083</c:v>
                </c:pt>
                <c:pt idx="479">
                  <c:v>0.11632640800000001</c:v>
                </c:pt>
                <c:pt idx="480">
                  <c:v>0.12344506199999999</c:v>
                </c:pt>
                <c:pt idx="481">
                  <c:v>0.13023711800000001</c:v>
                </c:pt>
                <c:pt idx="482">
                  <c:v>0.128735399</c:v>
                </c:pt>
                <c:pt idx="483">
                  <c:v>0.12773545</c:v>
                </c:pt>
                <c:pt idx="484">
                  <c:v>0.126772777</c:v>
                </c:pt>
                <c:pt idx="485">
                  <c:v>0.124406933</c:v>
                </c:pt>
                <c:pt idx="486">
                  <c:v>0.121751762</c:v>
                </c:pt>
                <c:pt idx="487">
                  <c:v>0.117404272</c:v>
                </c:pt>
                <c:pt idx="488">
                  <c:v>0.11249658999999999</c:v>
                </c:pt>
                <c:pt idx="489">
                  <c:v>0.10854021699999999</c:v>
                </c:pt>
                <c:pt idx="490">
                  <c:v>0.104292385</c:v>
                </c:pt>
                <c:pt idx="491">
                  <c:v>0.100213411</c:v>
                </c:pt>
                <c:pt idx="492">
                  <c:v>9.9221957999999999E-2</c:v>
                </c:pt>
                <c:pt idx="493">
                  <c:v>9.9441337000000005E-2</c:v>
                </c:pt>
                <c:pt idx="494">
                  <c:v>9.9436977999999995E-2</c:v>
                </c:pt>
                <c:pt idx="495">
                  <c:v>0.100636951</c:v>
                </c:pt>
                <c:pt idx="496">
                  <c:v>0.101750589</c:v>
                </c:pt>
                <c:pt idx="497">
                  <c:v>0.102026118</c:v>
                </c:pt>
                <c:pt idx="498">
                  <c:v>9.9819819000000004E-2</c:v>
                </c:pt>
                <c:pt idx="499">
                  <c:v>0.100673675</c:v>
                </c:pt>
                <c:pt idx="500">
                  <c:v>9.9051927999999997E-2</c:v>
                </c:pt>
                <c:pt idx="501">
                  <c:v>9.5383850000000006E-2</c:v>
                </c:pt>
                <c:pt idx="502">
                  <c:v>9.8165759000000005E-2</c:v>
                </c:pt>
                <c:pt idx="503">
                  <c:v>0.100342817</c:v>
                </c:pt>
                <c:pt idx="504">
                  <c:v>0.10302502199999999</c:v>
                </c:pt>
                <c:pt idx="505">
                  <c:v>0.103610172</c:v>
                </c:pt>
                <c:pt idx="506">
                  <c:v>0.106221679</c:v>
                </c:pt>
                <c:pt idx="507">
                  <c:v>0.113793563</c:v>
                </c:pt>
                <c:pt idx="508">
                  <c:v>0.11815175999999999</c:v>
                </c:pt>
                <c:pt idx="509">
                  <c:v>0.119961287</c:v>
                </c:pt>
                <c:pt idx="510">
                  <c:v>0.11786855</c:v>
                </c:pt>
                <c:pt idx="511">
                  <c:v>0.115039349</c:v>
                </c:pt>
                <c:pt idx="512">
                  <c:v>0.114469496</c:v>
                </c:pt>
                <c:pt idx="513">
                  <c:v>0.114630469</c:v>
                </c:pt>
                <c:pt idx="514">
                  <c:v>0.11453490700000001</c:v>
                </c:pt>
                <c:pt idx="515">
                  <c:v>0.115585645</c:v>
                </c:pt>
                <c:pt idx="516">
                  <c:v>0.116460298</c:v>
                </c:pt>
                <c:pt idx="517">
                  <c:v>0.114417983</c:v>
                </c:pt>
                <c:pt idx="518">
                  <c:v>0.113607574</c:v>
                </c:pt>
                <c:pt idx="519">
                  <c:v>0.111955042</c:v>
                </c:pt>
                <c:pt idx="520">
                  <c:v>0.110568425</c:v>
                </c:pt>
                <c:pt idx="521">
                  <c:v>0.109487416</c:v>
                </c:pt>
                <c:pt idx="522">
                  <c:v>0.10935621700000001</c:v>
                </c:pt>
                <c:pt idx="523">
                  <c:v>0.107888345</c:v>
                </c:pt>
                <c:pt idx="524">
                  <c:v>0.104144652</c:v>
                </c:pt>
                <c:pt idx="525">
                  <c:v>0.105971392</c:v>
                </c:pt>
                <c:pt idx="526">
                  <c:v>0.104785537</c:v>
                </c:pt>
                <c:pt idx="527">
                  <c:v>0.103669316</c:v>
                </c:pt>
                <c:pt idx="528">
                  <c:v>0.103463798</c:v>
                </c:pt>
                <c:pt idx="529">
                  <c:v>0.103100253</c:v>
                </c:pt>
                <c:pt idx="530">
                  <c:v>0.105833037</c:v>
                </c:pt>
                <c:pt idx="531">
                  <c:v>0.109031789</c:v>
                </c:pt>
                <c:pt idx="532">
                  <c:v>0.10734729599999999</c:v>
                </c:pt>
                <c:pt idx="533">
                  <c:v>0.10471865800000001</c:v>
                </c:pt>
                <c:pt idx="534">
                  <c:v>0.10319445300000001</c:v>
                </c:pt>
                <c:pt idx="535">
                  <c:v>0.10377096199999999</c:v>
                </c:pt>
                <c:pt idx="536">
                  <c:v>0.105425323</c:v>
                </c:pt>
                <c:pt idx="537">
                  <c:v>0.10526300099999999</c:v>
                </c:pt>
                <c:pt idx="538">
                  <c:v>0.111536124</c:v>
                </c:pt>
                <c:pt idx="539">
                  <c:v>0.12806853900000001</c:v>
                </c:pt>
                <c:pt idx="540">
                  <c:v>0.133841249</c:v>
                </c:pt>
                <c:pt idx="541">
                  <c:v>0.138062769</c:v>
                </c:pt>
                <c:pt idx="542">
                  <c:v>0.14061705499999999</c:v>
                </c:pt>
                <c:pt idx="543">
                  <c:v>0.143771387</c:v>
                </c:pt>
                <c:pt idx="544">
                  <c:v>0.14870678300000001</c:v>
                </c:pt>
                <c:pt idx="545">
                  <c:v>0.149671164</c:v>
                </c:pt>
                <c:pt idx="546">
                  <c:v>0.15023637100000001</c:v>
                </c:pt>
                <c:pt idx="547">
                  <c:v>0.14990368800000001</c:v>
                </c:pt>
                <c:pt idx="548">
                  <c:v>0.14818123999999999</c:v>
                </c:pt>
                <c:pt idx="549">
                  <c:v>0.145914923</c:v>
                </c:pt>
                <c:pt idx="550">
                  <c:v>0.143108135</c:v>
                </c:pt>
                <c:pt idx="551">
                  <c:v>0.14022030899999999</c:v>
                </c:pt>
                <c:pt idx="552">
                  <c:v>0.13879771799999999</c:v>
                </c:pt>
                <c:pt idx="553">
                  <c:v>0.13819821199999999</c:v>
                </c:pt>
                <c:pt idx="554">
                  <c:v>0.13371211599999999</c:v>
                </c:pt>
                <c:pt idx="555">
                  <c:v>0.11839904599999999</c:v>
                </c:pt>
                <c:pt idx="556">
                  <c:v>0.10136460999999999</c:v>
                </c:pt>
                <c:pt idx="557">
                  <c:v>9.2530205000000004E-2</c:v>
                </c:pt>
                <c:pt idx="558">
                  <c:v>8.1267344000000005E-2</c:v>
                </c:pt>
                <c:pt idx="559">
                  <c:v>7.7175532000000005E-2</c:v>
                </c:pt>
                <c:pt idx="560">
                  <c:v>7.8329758999999999E-2</c:v>
                </c:pt>
                <c:pt idx="561">
                  <c:v>7.6810182000000005E-2</c:v>
                </c:pt>
                <c:pt idx="562">
                  <c:v>8.0953937000000004E-2</c:v>
                </c:pt>
                <c:pt idx="563">
                  <c:v>8.4185524999999997E-2</c:v>
                </c:pt>
                <c:pt idx="564">
                  <c:v>8.5291778999999998E-2</c:v>
                </c:pt>
                <c:pt idx="565">
                  <c:v>8.5604264999999999E-2</c:v>
                </c:pt>
                <c:pt idx="566">
                  <c:v>8.6300849999999998E-2</c:v>
                </c:pt>
                <c:pt idx="567">
                  <c:v>8.4401701999999995E-2</c:v>
                </c:pt>
                <c:pt idx="568">
                  <c:v>8.5598662000000006E-2</c:v>
                </c:pt>
                <c:pt idx="569">
                  <c:v>8.8563401999999999E-2</c:v>
                </c:pt>
                <c:pt idx="570">
                  <c:v>9.1622347000000007E-2</c:v>
                </c:pt>
                <c:pt idx="571">
                  <c:v>9.4477177999999995E-2</c:v>
                </c:pt>
                <c:pt idx="572">
                  <c:v>9.5676525999999998E-2</c:v>
                </c:pt>
                <c:pt idx="573">
                  <c:v>9.3170358999999994E-2</c:v>
                </c:pt>
                <c:pt idx="574">
                  <c:v>9.8581918000000004E-2</c:v>
                </c:pt>
                <c:pt idx="575">
                  <c:v>0.100525507</c:v>
                </c:pt>
                <c:pt idx="576">
                  <c:v>0.101582904</c:v>
                </c:pt>
                <c:pt idx="577">
                  <c:v>0.102066559</c:v>
                </c:pt>
                <c:pt idx="578">
                  <c:v>0.10228633199999999</c:v>
                </c:pt>
                <c:pt idx="579">
                  <c:v>0.104684231</c:v>
                </c:pt>
                <c:pt idx="580">
                  <c:v>0.106715591</c:v>
                </c:pt>
                <c:pt idx="581">
                  <c:v>0.110510345</c:v>
                </c:pt>
                <c:pt idx="582">
                  <c:v>0.10945107499999999</c:v>
                </c:pt>
                <c:pt idx="583">
                  <c:v>0.106851799</c:v>
                </c:pt>
                <c:pt idx="584">
                  <c:v>0.106580997</c:v>
                </c:pt>
                <c:pt idx="585">
                  <c:v>0.105602693</c:v>
                </c:pt>
                <c:pt idx="586">
                  <c:v>0.10439238200000001</c:v>
                </c:pt>
                <c:pt idx="587">
                  <c:v>0.10849536799999999</c:v>
                </c:pt>
                <c:pt idx="588">
                  <c:v>0.110115225</c:v>
                </c:pt>
                <c:pt idx="589">
                  <c:v>0.11117482400000001</c:v>
                </c:pt>
                <c:pt idx="590">
                  <c:v>0.111109468</c:v>
                </c:pt>
                <c:pt idx="591">
                  <c:v>0.110761954</c:v>
                </c:pt>
                <c:pt idx="592">
                  <c:v>0.109791262</c:v>
                </c:pt>
                <c:pt idx="593">
                  <c:v>0.113318556</c:v>
                </c:pt>
                <c:pt idx="594">
                  <c:v>0.11089434300000001</c:v>
                </c:pt>
                <c:pt idx="595">
                  <c:v>0.111783067</c:v>
                </c:pt>
                <c:pt idx="596">
                  <c:v>0.11207652</c:v>
                </c:pt>
                <c:pt idx="597">
                  <c:v>0.11192714600000001</c:v>
                </c:pt>
                <c:pt idx="598">
                  <c:v>0.11190027499999999</c:v>
                </c:pt>
                <c:pt idx="599">
                  <c:v>0.112584938</c:v>
                </c:pt>
                <c:pt idx="600">
                  <c:v>0.114736149</c:v>
                </c:pt>
                <c:pt idx="601">
                  <c:v>0.116429661</c:v>
                </c:pt>
                <c:pt idx="602">
                  <c:v>0.117645386</c:v>
                </c:pt>
                <c:pt idx="603">
                  <c:v>0.120668417</c:v>
                </c:pt>
                <c:pt idx="604">
                  <c:v>0.121823631</c:v>
                </c:pt>
                <c:pt idx="605">
                  <c:v>0.12417252600000001</c:v>
                </c:pt>
                <c:pt idx="606">
                  <c:v>0.12664945</c:v>
                </c:pt>
                <c:pt idx="607">
                  <c:v>0.12883831700000001</c:v>
                </c:pt>
                <c:pt idx="608">
                  <c:v>0.12725636500000001</c:v>
                </c:pt>
                <c:pt idx="609">
                  <c:v>0.125537075</c:v>
                </c:pt>
                <c:pt idx="610">
                  <c:v>0.124258392</c:v>
                </c:pt>
                <c:pt idx="611">
                  <c:v>0.123843328</c:v>
                </c:pt>
                <c:pt idx="612">
                  <c:v>0.126421913</c:v>
                </c:pt>
                <c:pt idx="613">
                  <c:v>0.12712433000000001</c:v>
                </c:pt>
                <c:pt idx="614">
                  <c:v>0.125395746</c:v>
                </c:pt>
                <c:pt idx="615">
                  <c:v>0.12644324800000001</c:v>
                </c:pt>
                <c:pt idx="616">
                  <c:v>0.129248322</c:v>
                </c:pt>
                <c:pt idx="617">
                  <c:v>0.13173716099999999</c:v>
                </c:pt>
                <c:pt idx="618">
                  <c:v>0.13157906899999999</c:v>
                </c:pt>
                <c:pt idx="619">
                  <c:v>0.132768566</c:v>
                </c:pt>
                <c:pt idx="620">
                  <c:v>0.13262673799999999</c:v>
                </c:pt>
                <c:pt idx="621">
                  <c:v>0.13114228999999999</c:v>
                </c:pt>
                <c:pt idx="622">
                  <c:v>0.12702239300000001</c:v>
                </c:pt>
                <c:pt idx="623">
                  <c:v>0.124728135</c:v>
                </c:pt>
                <c:pt idx="624">
                  <c:v>0.12233143</c:v>
                </c:pt>
                <c:pt idx="625">
                  <c:v>0.12151231</c:v>
                </c:pt>
                <c:pt idx="626">
                  <c:v>0.121003641</c:v>
                </c:pt>
                <c:pt idx="627">
                  <c:v>0.12085558</c:v>
                </c:pt>
                <c:pt idx="628">
                  <c:v>0.11905679500000001</c:v>
                </c:pt>
                <c:pt idx="629">
                  <c:v>0.118857962</c:v>
                </c:pt>
                <c:pt idx="630">
                  <c:v>0.12093422700000001</c:v>
                </c:pt>
                <c:pt idx="631">
                  <c:v>0.122579413</c:v>
                </c:pt>
                <c:pt idx="632">
                  <c:v>0.122282894</c:v>
                </c:pt>
                <c:pt idx="633">
                  <c:v>0.12178454</c:v>
                </c:pt>
                <c:pt idx="634">
                  <c:v>0.121066094</c:v>
                </c:pt>
                <c:pt idx="635">
                  <c:v>0.119481711</c:v>
                </c:pt>
                <c:pt idx="636">
                  <c:v>0.117706964</c:v>
                </c:pt>
                <c:pt idx="637">
                  <c:v>0.116347829</c:v>
                </c:pt>
                <c:pt idx="638">
                  <c:v>0.115921012</c:v>
                </c:pt>
                <c:pt idx="639">
                  <c:v>0.11221680000000001</c:v>
                </c:pt>
                <c:pt idx="640">
                  <c:v>0.115575924</c:v>
                </c:pt>
                <c:pt idx="641">
                  <c:v>0.120236035</c:v>
                </c:pt>
                <c:pt idx="642">
                  <c:v>0.12479876500000001</c:v>
                </c:pt>
                <c:pt idx="643">
                  <c:v>0.123772349</c:v>
                </c:pt>
                <c:pt idx="644">
                  <c:v>0.120590822</c:v>
                </c:pt>
                <c:pt idx="645">
                  <c:v>0.117939698</c:v>
                </c:pt>
                <c:pt idx="646">
                  <c:v>0.11458418099999999</c:v>
                </c:pt>
                <c:pt idx="647">
                  <c:v>0.112578039</c:v>
                </c:pt>
                <c:pt idx="648">
                  <c:v>0.11464516800000001</c:v>
                </c:pt>
                <c:pt idx="649">
                  <c:v>0.132262037</c:v>
                </c:pt>
                <c:pt idx="650">
                  <c:v>0.13770574899999999</c:v>
                </c:pt>
                <c:pt idx="651">
                  <c:v>0.14037131999999999</c:v>
                </c:pt>
                <c:pt idx="652">
                  <c:v>0.15375508600000001</c:v>
                </c:pt>
                <c:pt idx="653">
                  <c:v>0.17105108399999999</c:v>
                </c:pt>
                <c:pt idx="654">
                  <c:v>0.18758282200000001</c:v>
                </c:pt>
                <c:pt idx="655">
                  <c:v>0.200717642</c:v>
                </c:pt>
                <c:pt idx="656">
                  <c:v>0.21158791399999999</c:v>
                </c:pt>
                <c:pt idx="657">
                  <c:v>0.21151109900000001</c:v>
                </c:pt>
                <c:pt idx="658">
                  <c:v>0.21185071999999999</c:v>
                </c:pt>
                <c:pt idx="659">
                  <c:v>0.209750408</c:v>
                </c:pt>
                <c:pt idx="660">
                  <c:v>0.21402813200000001</c:v>
                </c:pt>
                <c:pt idx="661">
                  <c:v>0.21332060999999999</c:v>
                </c:pt>
                <c:pt idx="662">
                  <c:v>0.208638033</c:v>
                </c:pt>
                <c:pt idx="663">
                  <c:v>0.20661711699999999</c:v>
                </c:pt>
                <c:pt idx="664">
                  <c:v>0.20642940400000001</c:v>
                </c:pt>
                <c:pt idx="665">
                  <c:v>0.19609541699999999</c:v>
                </c:pt>
                <c:pt idx="666">
                  <c:v>0.18164749399999999</c:v>
                </c:pt>
                <c:pt idx="667">
                  <c:v>0.16215306500000001</c:v>
                </c:pt>
                <c:pt idx="668">
                  <c:v>0.14263110100000001</c:v>
                </c:pt>
                <c:pt idx="669">
                  <c:v>0.13157287400000001</c:v>
                </c:pt>
                <c:pt idx="670">
                  <c:v>0.12381985399999999</c:v>
                </c:pt>
                <c:pt idx="671">
                  <c:v>0.118250169</c:v>
                </c:pt>
                <c:pt idx="672">
                  <c:v>0.11095719499999999</c:v>
                </c:pt>
                <c:pt idx="673">
                  <c:v>0.107289935</c:v>
                </c:pt>
                <c:pt idx="674">
                  <c:v>0.105184426</c:v>
                </c:pt>
                <c:pt idx="675">
                  <c:v>0.108917483</c:v>
                </c:pt>
                <c:pt idx="676">
                  <c:v>0.113233394</c:v>
                </c:pt>
                <c:pt idx="677">
                  <c:v>0.11095627299999999</c:v>
                </c:pt>
                <c:pt idx="678">
                  <c:v>0.10172129100000001</c:v>
                </c:pt>
                <c:pt idx="679">
                  <c:v>9.0872008000000004E-2</c:v>
                </c:pt>
                <c:pt idx="680">
                  <c:v>8.7078325999999998E-2</c:v>
                </c:pt>
                <c:pt idx="681">
                  <c:v>8.2473683000000006E-2</c:v>
                </c:pt>
                <c:pt idx="682">
                  <c:v>7.8515045000000006E-2</c:v>
                </c:pt>
                <c:pt idx="683">
                  <c:v>7.5067142000000003E-2</c:v>
                </c:pt>
                <c:pt idx="684">
                  <c:v>7.1600510000000006E-2</c:v>
                </c:pt>
                <c:pt idx="685">
                  <c:v>6.8840725000000005E-2</c:v>
                </c:pt>
                <c:pt idx="686">
                  <c:v>6.7193321E-2</c:v>
                </c:pt>
                <c:pt idx="687">
                  <c:v>6.5023647000000004E-2</c:v>
                </c:pt>
                <c:pt idx="688">
                  <c:v>6.6377526000000006E-2</c:v>
                </c:pt>
                <c:pt idx="689">
                  <c:v>7.0289537999999999E-2</c:v>
                </c:pt>
                <c:pt idx="690">
                  <c:v>6.8599112000000004E-2</c:v>
                </c:pt>
                <c:pt idx="691">
                  <c:v>6.7232399999999998E-2</c:v>
                </c:pt>
                <c:pt idx="692">
                  <c:v>6.4983935000000007E-2</c:v>
                </c:pt>
                <c:pt idx="693">
                  <c:v>6.4256008000000003E-2</c:v>
                </c:pt>
                <c:pt idx="694">
                  <c:v>6.2874289E-2</c:v>
                </c:pt>
                <c:pt idx="695">
                  <c:v>5.5452016E-2</c:v>
                </c:pt>
                <c:pt idx="696">
                  <c:v>4.680136E-2</c:v>
                </c:pt>
                <c:pt idx="697">
                  <c:v>4.6854912999999998E-2</c:v>
                </c:pt>
                <c:pt idx="698">
                  <c:v>4.6557682000000003E-2</c:v>
                </c:pt>
                <c:pt idx="699">
                  <c:v>4.6341860999999998E-2</c:v>
                </c:pt>
                <c:pt idx="700">
                  <c:v>4.6726573E-2</c:v>
                </c:pt>
                <c:pt idx="701">
                  <c:v>4.6669226000000001E-2</c:v>
                </c:pt>
                <c:pt idx="702">
                  <c:v>4.6418309999999997E-2</c:v>
                </c:pt>
                <c:pt idx="703">
                  <c:v>5.3781805000000002E-2</c:v>
                </c:pt>
                <c:pt idx="704">
                  <c:v>6.7008029999999996E-2</c:v>
                </c:pt>
                <c:pt idx="705">
                  <c:v>8.1400837000000004E-2</c:v>
                </c:pt>
                <c:pt idx="706">
                  <c:v>9.4326326000000002E-2</c:v>
                </c:pt>
                <c:pt idx="707">
                  <c:v>9.8836472999999994E-2</c:v>
                </c:pt>
                <c:pt idx="708">
                  <c:v>0.102308283</c:v>
                </c:pt>
                <c:pt idx="709">
                  <c:v>0.105268364</c:v>
                </c:pt>
                <c:pt idx="710">
                  <c:v>0.11093594499999999</c:v>
                </c:pt>
                <c:pt idx="711">
                  <c:v>0.11731090299999999</c:v>
                </c:pt>
                <c:pt idx="712">
                  <c:v>0.122591776</c:v>
                </c:pt>
                <c:pt idx="713">
                  <c:v>0.132926245</c:v>
                </c:pt>
                <c:pt idx="714">
                  <c:v>0.13397283099999999</c:v>
                </c:pt>
                <c:pt idx="715">
                  <c:v>0.137363603</c:v>
                </c:pt>
                <c:pt idx="716">
                  <c:v>0.14060083700000001</c:v>
                </c:pt>
                <c:pt idx="717">
                  <c:v>0.141454417</c:v>
                </c:pt>
                <c:pt idx="718">
                  <c:v>0.14263851499999999</c:v>
                </c:pt>
                <c:pt idx="719">
                  <c:v>0.14247453900000001</c:v>
                </c:pt>
                <c:pt idx="720">
                  <c:v>0.14288163700000001</c:v>
                </c:pt>
                <c:pt idx="721">
                  <c:v>0.143514217</c:v>
                </c:pt>
                <c:pt idx="722">
                  <c:v>0.145565416</c:v>
                </c:pt>
                <c:pt idx="723">
                  <c:v>0.145348271</c:v>
                </c:pt>
                <c:pt idx="724">
                  <c:v>0.14217818199999999</c:v>
                </c:pt>
                <c:pt idx="725">
                  <c:v>0.137635486</c:v>
                </c:pt>
                <c:pt idx="726">
                  <c:v>0.132683944</c:v>
                </c:pt>
                <c:pt idx="727">
                  <c:v>0.13209162599999999</c:v>
                </c:pt>
                <c:pt idx="728">
                  <c:v>0.12872877899999999</c:v>
                </c:pt>
                <c:pt idx="729">
                  <c:v>0.123843077</c:v>
                </c:pt>
                <c:pt idx="730">
                  <c:v>0.11663949899999999</c:v>
                </c:pt>
                <c:pt idx="731">
                  <c:v>0.108327647</c:v>
                </c:pt>
                <c:pt idx="732">
                  <c:v>9.9647312000000002E-2</c:v>
                </c:pt>
                <c:pt idx="733">
                  <c:v>8.2749378999999998E-2</c:v>
                </c:pt>
                <c:pt idx="734">
                  <c:v>8.0247870999999998E-2</c:v>
                </c:pt>
                <c:pt idx="735">
                  <c:v>9.4969465000000003E-2</c:v>
                </c:pt>
                <c:pt idx="736">
                  <c:v>0.106091225</c:v>
                </c:pt>
                <c:pt idx="737">
                  <c:v>0.10638126000000001</c:v>
                </c:pt>
                <c:pt idx="738">
                  <c:v>0.102127391</c:v>
                </c:pt>
                <c:pt idx="739">
                  <c:v>9.7945920000000006E-2</c:v>
                </c:pt>
                <c:pt idx="740">
                  <c:v>9.6286154999999998E-2</c:v>
                </c:pt>
                <c:pt idx="741">
                  <c:v>8.7896274999999996E-2</c:v>
                </c:pt>
                <c:pt idx="742">
                  <c:v>8.5458698E-2</c:v>
                </c:pt>
                <c:pt idx="743">
                  <c:v>8.3649389000000005E-2</c:v>
                </c:pt>
                <c:pt idx="744">
                  <c:v>8.4591069000000005E-2</c:v>
                </c:pt>
                <c:pt idx="745">
                  <c:v>8.6600028999999995E-2</c:v>
                </c:pt>
                <c:pt idx="746">
                  <c:v>8.7854439000000006E-2</c:v>
                </c:pt>
                <c:pt idx="747">
                  <c:v>9.2578095999999999E-2</c:v>
                </c:pt>
                <c:pt idx="748">
                  <c:v>9.7128610000000004E-2</c:v>
                </c:pt>
                <c:pt idx="749">
                  <c:v>9.7712191000000004E-2</c:v>
                </c:pt>
                <c:pt idx="750">
                  <c:v>9.9425508999999995E-2</c:v>
                </c:pt>
                <c:pt idx="751">
                  <c:v>0.10076787399999999</c:v>
                </c:pt>
                <c:pt idx="752">
                  <c:v>0.101023442</c:v>
                </c:pt>
                <c:pt idx="753">
                  <c:v>0.103089985</c:v>
                </c:pt>
                <c:pt idx="754">
                  <c:v>0.105841853</c:v>
                </c:pt>
                <c:pt idx="755">
                  <c:v>9.7265726999999996E-2</c:v>
                </c:pt>
                <c:pt idx="756">
                  <c:v>8.8223391999999998E-2</c:v>
                </c:pt>
                <c:pt idx="757">
                  <c:v>8.8141166000000007E-2</c:v>
                </c:pt>
                <c:pt idx="758">
                  <c:v>8.8085324000000007E-2</c:v>
                </c:pt>
                <c:pt idx="759">
                  <c:v>8.9648093999999998E-2</c:v>
                </c:pt>
                <c:pt idx="760">
                  <c:v>8.7692694000000002E-2</c:v>
                </c:pt>
                <c:pt idx="761">
                  <c:v>8.7001713999999994E-2</c:v>
                </c:pt>
                <c:pt idx="762">
                  <c:v>8.7809441000000002E-2</c:v>
                </c:pt>
                <c:pt idx="763">
                  <c:v>8.9516806000000004E-2</c:v>
                </c:pt>
                <c:pt idx="764">
                  <c:v>9.6749884999999994E-2</c:v>
                </c:pt>
                <c:pt idx="765">
                  <c:v>9.4593915000000001E-2</c:v>
                </c:pt>
                <c:pt idx="766">
                  <c:v>9.0192744000000005E-2</c:v>
                </c:pt>
                <c:pt idx="767">
                  <c:v>8.0938636999999994E-2</c:v>
                </c:pt>
                <c:pt idx="768">
                  <c:v>6.7251424000000004E-2</c:v>
                </c:pt>
                <c:pt idx="769">
                  <c:v>6.7338774000000004E-2</c:v>
                </c:pt>
                <c:pt idx="770">
                  <c:v>6.6695528000000004E-2</c:v>
                </c:pt>
                <c:pt idx="771">
                  <c:v>6.6206887000000006E-2</c:v>
                </c:pt>
                <c:pt idx="772">
                  <c:v>6.7184952000000006E-2</c:v>
                </c:pt>
                <c:pt idx="773">
                  <c:v>6.7784140000000007E-2</c:v>
                </c:pt>
                <c:pt idx="774">
                  <c:v>6.9000058000000003E-2</c:v>
                </c:pt>
                <c:pt idx="775">
                  <c:v>7.0763363999999995E-2</c:v>
                </c:pt>
                <c:pt idx="776">
                  <c:v>7.4152100999999998E-2</c:v>
                </c:pt>
                <c:pt idx="777">
                  <c:v>7.5013866999999998E-2</c:v>
                </c:pt>
                <c:pt idx="778">
                  <c:v>7.7001319999999998E-2</c:v>
                </c:pt>
                <c:pt idx="779">
                  <c:v>7.9414579999999999E-2</c:v>
                </c:pt>
                <c:pt idx="780">
                  <c:v>7.8671777999999998E-2</c:v>
                </c:pt>
                <c:pt idx="781">
                  <c:v>7.7289953999999994E-2</c:v>
                </c:pt>
                <c:pt idx="782">
                  <c:v>8.0240295000000003E-2</c:v>
                </c:pt>
                <c:pt idx="783">
                  <c:v>8.8761235999999993E-2</c:v>
                </c:pt>
                <c:pt idx="784">
                  <c:v>9.2617742000000003E-2</c:v>
                </c:pt>
                <c:pt idx="785">
                  <c:v>9.1731351000000003E-2</c:v>
                </c:pt>
                <c:pt idx="786">
                  <c:v>9.0557163999999996E-2</c:v>
                </c:pt>
                <c:pt idx="787">
                  <c:v>8.8905908000000006E-2</c:v>
                </c:pt>
                <c:pt idx="788">
                  <c:v>8.7147652000000006E-2</c:v>
                </c:pt>
                <c:pt idx="789">
                  <c:v>8.4092476999999999E-2</c:v>
                </c:pt>
                <c:pt idx="790">
                  <c:v>8.0185803999999999E-2</c:v>
                </c:pt>
                <c:pt idx="791">
                  <c:v>7.5402823999999993E-2</c:v>
                </c:pt>
                <c:pt idx="792">
                  <c:v>7.0454355999999996E-2</c:v>
                </c:pt>
                <c:pt idx="793">
                  <c:v>6.7804121999999994E-2</c:v>
                </c:pt>
                <c:pt idx="794">
                  <c:v>6.3923789999999994E-2</c:v>
                </c:pt>
                <c:pt idx="795">
                  <c:v>5.9678978000000001E-2</c:v>
                </c:pt>
                <c:pt idx="796">
                  <c:v>5.5519766999999998E-2</c:v>
                </c:pt>
                <c:pt idx="797">
                  <c:v>5.1052940999999998E-2</c:v>
                </c:pt>
                <c:pt idx="798">
                  <c:v>4.8632105000000002E-2</c:v>
                </c:pt>
                <c:pt idx="799">
                  <c:v>5.9044827000000001E-2</c:v>
                </c:pt>
                <c:pt idx="800">
                  <c:v>5.6996653000000001E-2</c:v>
                </c:pt>
                <c:pt idx="801">
                  <c:v>5.5239162000000001E-2</c:v>
                </c:pt>
                <c:pt idx="802">
                  <c:v>5.3721173999999997E-2</c:v>
                </c:pt>
                <c:pt idx="803">
                  <c:v>4.3905436999999999E-2</c:v>
                </c:pt>
                <c:pt idx="804">
                  <c:v>3.2910169000000003E-2</c:v>
                </c:pt>
                <c:pt idx="805">
                  <c:v>3.2637561000000002E-2</c:v>
                </c:pt>
                <c:pt idx="806">
                  <c:v>3.2114437000000003E-2</c:v>
                </c:pt>
                <c:pt idx="807">
                  <c:v>3.1277263999999999E-2</c:v>
                </c:pt>
                <c:pt idx="808">
                  <c:v>3.1319775000000001E-2</c:v>
                </c:pt>
                <c:pt idx="809">
                  <c:v>3.3694867000000003E-2</c:v>
                </c:pt>
                <c:pt idx="810">
                  <c:v>3.3521455999999998E-2</c:v>
                </c:pt>
                <c:pt idx="811">
                  <c:v>3.3857019000000002E-2</c:v>
                </c:pt>
                <c:pt idx="812">
                  <c:v>3.6404143999999999E-2</c:v>
                </c:pt>
                <c:pt idx="813">
                  <c:v>4.4464429999999999E-2</c:v>
                </c:pt>
                <c:pt idx="814">
                  <c:v>4.4683339000000002E-2</c:v>
                </c:pt>
                <c:pt idx="815">
                  <c:v>4.4309248000000002E-2</c:v>
                </c:pt>
                <c:pt idx="816">
                  <c:v>4.3589773999999998E-2</c:v>
                </c:pt>
                <c:pt idx="817">
                  <c:v>4.3212980999999998E-2</c:v>
                </c:pt>
                <c:pt idx="818">
                  <c:v>4.1334134000000002E-2</c:v>
                </c:pt>
                <c:pt idx="819">
                  <c:v>2.807927E-2</c:v>
                </c:pt>
                <c:pt idx="820">
                  <c:v>2.6757544000000001E-2</c:v>
                </c:pt>
                <c:pt idx="821">
                  <c:v>2.6030968000000002E-2</c:v>
                </c:pt>
                <c:pt idx="822">
                  <c:v>2.5904028999999999E-2</c:v>
                </c:pt>
                <c:pt idx="823">
                  <c:v>2.5202071999999999E-2</c:v>
                </c:pt>
                <c:pt idx="824">
                  <c:v>2.5347571999999999E-2</c:v>
                </c:pt>
                <c:pt idx="825">
                  <c:v>2.6418521E-2</c:v>
                </c:pt>
                <c:pt idx="826">
                  <c:v>2.7381348999999999E-2</c:v>
                </c:pt>
                <c:pt idx="827">
                  <c:v>3.2538879E-2</c:v>
                </c:pt>
                <c:pt idx="828">
                  <c:v>3.8393228000000001E-2</c:v>
                </c:pt>
                <c:pt idx="829">
                  <c:v>3.6612274E-2</c:v>
                </c:pt>
                <c:pt idx="830">
                  <c:v>3.6429633000000003E-2</c:v>
                </c:pt>
                <c:pt idx="831">
                  <c:v>3.5870941000000003E-2</c:v>
                </c:pt>
                <c:pt idx="832">
                  <c:v>3.4118746999999998E-2</c:v>
                </c:pt>
                <c:pt idx="833">
                  <c:v>2.8274984E-2</c:v>
                </c:pt>
                <c:pt idx="834">
                  <c:v>2.8261521000000001E-2</c:v>
                </c:pt>
                <c:pt idx="835">
                  <c:v>2.8902800999999999E-2</c:v>
                </c:pt>
                <c:pt idx="836">
                  <c:v>2.9488582999999999E-2</c:v>
                </c:pt>
                <c:pt idx="837">
                  <c:v>2.9798268999999999E-2</c:v>
                </c:pt>
                <c:pt idx="838">
                  <c:v>3.1464302E-2</c:v>
                </c:pt>
                <c:pt idx="839">
                  <c:v>3.3355719999999998E-2</c:v>
                </c:pt>
                <c:pt idx="840">
                  <c:v>3.9829884000000003E-2</c:v>
                </c:pt>
                <c:pt idx="841">
                  <c:v>4.5948454999999999E-2</c:v>
                </c:pt>
                <c:pt idx="842">
                  <c:v>5.5031410000000003E-2</c:v>
                </c:pt>
                <c:pt idx="843">
                  <c:v>6.9136958999999998E-2</c:v>
                </c:pt>
                <c:pt idx="844">
                  <c:v>8.1060161000000006E-2</c:v>
                </c:pt>
                <c:pt idx="845">
                  <c:v>9.3327728999999998E-2</c:v>
                </c:pt>
                <c:pt idx="846">
                  <c:v>0.102956162</c:v>
                </c:pt>
                <c:pt idx="847">
                  <c:v>0.111535573</c:v>
                </c:pt>
                <c:pt idx="848">
                  <c:v>0.119864867</c:v>
                </c:pt>
                <c:pt idx="849">
                  <c:v>0.129251067</c:v>
                </c:pt>
                <c:pt idx="850">
                  <c:v>0.14708684</c:v>
                </c:pt>
                <c:pt idx="851">
                  <c:v>0.16803966100000001</c:v>
                </c:pt>
                <c:pt idx="852">
                  <c:v>0.18334831700000001</c:v>
                </c:pt>
                <c:pt idx="853">
                  <c:v>0.19718231999999999</c:v>
                </c:pt>
                <c:pt idx="854">
                  <c:v>0.211233794</c:v>
                </c:pt>
                <c:pt idx="855">
                  <c:v>0.22236134499999999</c:v>
                </c:pt>
                <c:pt idx="856">
                  <c:v>0.23634763</c:v>
                </c:pt>
                <c:pt idx="857">
                  <c:v>0.24859018799999999</c:v>
                </c:pt>
                <c:pt idx="858">
                  <c:v>0.257618399</c:v>
                </c:pt>
                <c:pt idx="859">
                  <c:v>0.26135657600000001</c:v>
                </c:pt>
                <c:pt idx="860">
                  <c:v>0.26082581700000002</c:v>
                </c:pt>
                <c:pt idx="861">
                  <c:v>0.257418231</c:v>
                </c:pt>
                <c:pt idx="862">
                  <c:v>0.25052050599999998</c:v>
                </c:pt>
                <c:pt idx="863">
                  <c:v>0.23979383800000001</c:v>
                </c:pt>
                <c:pt idx="864">
                  <c:v>0.22915902699999999</c:v>
                </c:pt>
                <c:pt idx="865">
                  <c:v>0.21624027300000001</c:v>
                </c:pt>
                <c:pt idx="866">
                  <c:v>0.203416661</c:v>
                </c:pt>
                <c:pt idx="867">
                  <c:v>0.19676882200000001</c:v>
                </c:pt>
                <c:pt idx="868">
                  <c:v>0.192764044</c:v>
                </c:pt>
                <c:pt idx="869">
                  <c:v>0.18907120399999999</c:v>
                </c:pt>
                <c:pt idx="870">
                  <c:v>0.18763448299999999</c:v>
                </c:pt>
                <c:pt idx="871">
                  <c:v>0.18613644500000001</c:v>
                </c:pt>
                <c:pt idx="872">
                  <c:v>0.18287695100000001</c:v>
                </c:pt>
                <c:pt idx="873">
                  <c:v>0.18097734700000001</c:v>
                </c:pt>
                <c:pt idx="874">
                  <c:v>0.175744337</c:v>
                </c:pt>
                <c:pt idx="875">
                  <c:v>0.16767511299999999</c:v>
                </c:pt>
                <c:pt idx="876">
                  <c:v>0.16388289</c:v>
                </c:pt>
                <c:pt idx="877">
                  <c:v>0.16387475900000001</c:v>
                </c:pt>
                <c:pt idx="878">
                  <c:v>0.163794316</c:v>
                </c:pt>
                <c:pt idx="879">
                  <c:v>0.16788219700000001</c:v>
                </c:pt>
                <c:pt idx="880">
                  <c:v>0.170322062</c:v>
                </c:pt>
                <c:pt idx="881">
                  <c:v>0.17562435500000001</c:v>
                </c:pt>
                <c:pt idx="882">
                  <c:v>0.177754995</c:v>
                </c:pt>
                <c:pt idx="883">
                  <c:v>0.177764701</c:v>
                </c:pt>
                <c:pt idx="884">
                  <c:v>0.17665403800000001</c:v>
                </c:pt>
                <c:pt idx="885">
                  <c:v>0.17570719200000001</c:v>
                </c:pt>
                <c:pt idx="886">
                  <c:v>0.174676837</c:v>
                </c:pt>
                <c:pt idx="887">
                  <c:v>0.17311528600000001</c:v>
                </c:pt>
                <c:pt idx="888">
                  <c:v>0.17228710799999999</c:v>
                </c:pt>
                <c:pt idx="889">
                  <c:v>0.17175898100000001</c:v>
                </c:pt>
                <c:pt idx="890">
                  <c:v>0.17446740599999999</c:v>
                </c:pt>
                <c:pt idx="891">
                  <c:v>0.17485835899999999</c:v>
                </c:pt>
                <c:pt idx="892">
                  <c:v>0.17316141199999999</c:v>
                </c:pt>
                <c:pt idx="893">
                  <c:v>0.173864927</c:v>
                </c:pt>
                <c:pt idx="894">
                  <c:v>0.176020754</c:v>
                </c:pt>
                <c:pt idx="895">
                  <c:v>0.18256046000000001</c:v>
                </c:pt>
                <c:pt idx="896">
                  <c:v>0.18132173600000001</c:v>
                </c:pt>
                <c:pt idx="897">
                  <c:v>0.180331098</c:v>
                </c:pt>
                <c:pt idx="898">
                  <c:v>0.17800603600000001</c:v>
                </c:pt>
                <c:pt idx="899">
                  <c:v>0.17354762000000001</c:v>
                </c:pt>
                <c:pt idx="900">
                  <c:v>0.17138593799999999</c:v>
                </c:pt>
                <c:pt idx="901">
                  <c:v>0.167604794</c:v>
                </c:pt>
                <c:pt idx="902">
                  <c:v>0.166532346</c:v>
                </c:pt>
                <c:pt idx="903">
                  <c:v>0.16405204000000001</c:v>
                </c:pt>
                <c:pt idx="904">
                  <c:v>0.16385155900000001</c:v>
                </c:pt>
                <c:pt idx="905">
                  <c:v>0.16340543799999999</c:v>
                </c:pt>
                <c:pt idx="906">
                  <c:v>0.16297377099999999</c:v>
                </c:pt>
                <c:pt idx="907">
                  <c:v>0.160117764</c:v>
                </c:pt>
                <c:pt idx="908">
                  <c:v>0.15827466500000001</c:v>
                </c:pt>
                <c:pt idx="909">
                  <c:v>0.156489727</c:v>
                </c:pt>
                <c:pt idx="910">
                  <c:v>0.15365960400000001</c:v>
                </c:pt>
                <c:pt idx="911">
                  <c:v>0.15128013300000001</c:v>
                </c:pt>
                <c:pt idx="912">
                  <c:v>0.15118767299999999</c:v>
                </c:pt>
                <c:pt idx="913">
                  <c:v>0.15157736299999999</c:v>
                </c:pt>
                <c:pt idx="914">
                  <c:v>0.15102833299999999</c:v>
                </c:pt>
                <c:pt idx="915">
                  <c:v>0.14889665399999999</c:v>
                </c:pt>
                <c:pt idx="916">
                  <c:v>0.150835469</c:v>
                </c:pt>
                <c:pt idx="917">
                  <c:v>0.14895804900000001</c:v>
                </c:pt>
                <c:pt idx="918">
                  <c:v>0.149506639</c:v>
                </c:pt>
                <c:pt idx="919">
                  <c:v>0.14885169300000001</c:v>
                </c:pt>
                <c:pt idx="920">
                  <c:v>0.14991199499999999</c:v>
                </c:pt>
                <c:pt idx="921">
                  <c:v>0.150545347</c:v>
                </c:pt>
                <c:pt idx="922">
                  <c:v>0.15089440600000001</c:v>
                </c:pt>
                <c:pt idx="923">
                  <c:v>0.15002184599999999</c:v>
                </c:pt>
                <c:pt idx="924">
                  <c:v>0.1478304</c:v>
                </c:pt>
                <c:pt idx="925">
                  <c:v>0.14729486</c:v>
                </c:pt>
                <c:pt idx="926">
                  <c:v>0.14641053700000001</c:v>
                </c:pt>
                <c:pt idx="927">
                  <c:v>0.14811362</c:v>
                </c:pt>
                <c:pt idx="928">
                  <c:v>0.14873739999999999</c:v>
                </c:pt>
                <c:pt idx="929">
                  <c:v>0.149078879</c:v>
                </c:pt>
                <c:pt idx="930">
                  <c:v>0.145761786</c:v>
                </c:pt>
                <c:pt idx="931">
                  <c:v>0.14590455499999999</c:v>
                </c:pt>
                <c:pt idx="932">
                  <c:v>0.144535252</c:v>
                </c:pt>
                <c:pt idx="933">
                  <c:v>0.14348617599999999</c:v>
                </c:pt>
                <c:pt idx="934">
                  <c:v>0.14201733599999999</c:v>
                </c:pt>
                <c:pt idx="935">
                  <c:v>0.143506358</c:v>
                </c:pt>
                <c:pt idx="936">
                  <c:v>0.14104397900000001</c:v>
                </c:pt>
                <c:pt idx="937">
                  <c:v>0.14080171899999999</c:v>
                </c:pt>
                <c:pt idx="938">
                  <c:v>0.142641882</c:v>
                </c:pt>
                <c:pt idx="939">
                  <c:v>0.14760472299999999</c:v>
                </c:pt>
                <c:pt idx="940">
                  <c:v>0.14644296200000001</c:v>
                </c:pt>
                <c:pt idx="941">
                  <c:v>0.14499568900000001</c:v>
                </c:pt>
                <c:pt idx="942">
                  <c:v>0.143476783</c:v>
                </c:pt>
                <c:pt idx="943">
                  <c:v>0.14535172900000001</c:v>
                </c:pt>
                <c:pt idx="944">
                  <c:v>0.14913330899999999</c:v>
                </c:pt>
                <c:pt idx="945">
                  <c:v>0.14685242000000001</c:v>
                </c:pt>
                <c:pt idx="946">
                  <c:v>0.144451619</c:v>
                </c:pt>
                <c:pt idx="947">
                  <c:v>0.144247824</c:v>
                </c:pt>
                <c:pt idx="948">
                  <c:v>0.146182164</c:v>
                </c:pt>
                <c:pt idx="949">
                  <c:v>0.15164789300000001</c:v>
                </c:pt>
                <c:pt idx="950">
                  <c:v>0.14791988</c:v>
                </c:pt>
                <c:pt idx="951">
                  <c:v>0.14575566500000001</c:v>
                </c:pt>
                <c:pt idx="952">
                  <c:v>0.14344683699999999</c:v>
                </c:pt>
                <c:pt idx="953">
                  <c:v>0.14149967599999999</c:v>
                </c:pt>
                <c:pt idx="954">
                  <c:v>0.14096742700000001</c:v>
                </c:pt>
                <c:pt idx="955">
                  <c:v>0.13973474599999999</c:v>
                </c:pt>
                <c:pt idx="956">
                  <c:v>0.13818065500000001</c:v>
                </c:pt>
                <c:pt idx="957">
                  <c:v>0.135625417</c:v>
                </c:pt>
                <c:pt idx="958">
                  <c:v>0.13115352699999999</c:v>
                </c:pt>
                <c:pt idx="959">
                  <c:v>0.124456102</c:v>
                </c:pt>
                <c:pt idx="960">
                  <c:v>0.120941876</c:v>
                </c:pt>
                <c:pt idx="961">
                  <c:v>0.11747795599999999</c:v>
                </c:pt>
                <c:pt idx="962">
                  <c:v>0.11433096299999999</c:v>
                </c:pt>
                <c:pt idx="963">
                  <c:v>0.109402023</c:v>
                </c:pt>
                <c:pt idx="964">
                  <c:v>0.104243768</c:v>
                </c:pt>
                <c:pt idx="965">
                  <c:v>0.105174663</c:v>
                </c:pt>
                <c:pt idx="966">
                  <c:v>0.104712233</c:v>
                </c:pt>
                <c:pt idx="967">
                  <c:v>0.10171079</c:v>
                </c:pt>
                <c:pt idx="968">
                  <c:v>9.8027322E-2</c:v>
                </c:pt>
                <c:pt idx="969">
                  <c:v>9.6114696999999999E-2</c:v>
                </c:pt>
                <c:pt idx="970">
                  <c:v>0.10340495</c:v>
                </c:pt>
                <c:pt idx="971">
                  <c:v>0.109630035</c:v>
                </c:pt>
                <c:pt idx="972">
                  <c:v>0.115396059</c:v>
                </c:pt>
                <c:pt idx="973">
                  <c:v>0.122976552</c:v>
                </c:pt>
                <c:pt idx="974">
                  <c:v>0.12687870900000001</c:v>
                </c:pt>
                <c:pt idx="975">
                  <c:v>0.128722631</c:v>
                </c:pt>
                <c:pt idx="976">
                  <c:v>0.13310396399999999</c:v>
                </c:pt>
                <c:pt idx="977">
                  <c:v>0.13915645099999999</c:v>
                </c:pt>
                <c:pt idx="978">
                  <c:v>0.1459201</c:v>
                </c:pt>
                <c:pt idx="979">
                  <c:v>0.15241739100000001</c:v>
                </c:pt>
                <c:pt idx="980">
                  <c:v>0.15877038099999999</c:v>
                </c:pt>
                <c:pt idx="981">
                  <c:v>0.162718001</c:v>
                </c:pt>
                <c:pt idx="982">
                  <c:v>0.172862864</c:v>
                </c:pt>
                <c:pt idx="983">
                  <c:v>0.17771388499999999</c:v>
                </c:pt>
                <c:pt idx="984">
                  <c:v>0.17800221299999999</c:v>
                </c:pt>
                <c:pt idx="985">
                  <c:v>0.17788658299999999</c:v>
                </c:pt>
                <c:pt idx="986">
                  <c:v>0.17502436699999999</c:v>
                </c:pt>
                <c:pt idx="987">
                  <c:v>0.174223611</c:v>
                </c:pt>
                <c:pt idx="988">
                  <c:v>0.174921829</c:v>
                </c:pt>
                <c:pt idx="989">
                  <c:v>0.17406437999999999</c:v>
                </c:pt>
                <c:pt idx="990">
                  <c:v>0.16996882499999999</c:v>
                </c:pt>
                <c:pt idx="991">
                  <c:v>0.162765619</c:v>
                </c:pt>
                <c:pt idx="992">
                  <c:v>0.15495308599999999</c:v>
                </c:pt>
                <c:pt idx="993">
                  <c:v>0.152023142</c:v>
                </c:pt>
                <c:pt idx="994">
                  <c:v>0.15322200499999999</c:v>
                </c:pt>
                <c:pt idx="995">
                  <c:v>0.15354516000000001</c:v>
                </c:pt>
                <c:pt idx="996">
                  <c:v>0.153521614</c:v>
                </c:pt>
                <c:pt idx="997">
                  <c:v>0.15301680300000001</c:v>
                </c:pt>
                <c:pt idx="998">
                  <c:v>0.151734233</c:v>
                </c:pt>
                <c:pt idx="999">
                  <c:v>0.150633714</c:v>
                </c:pt>
                <c:pt idx="1000">
                  <c:v>0.14463311500000001</c:v>
                </c:pt>
                <c:pt idx="1001">
                  <c:v>0.13678096100000001</c:v>
                </c:pt>
                <c:pt idx="1002">
                  <c:v>0.117181377</c:v>
                </c:pt>
                <c:pt idx="1003">
                  <c:v>0.104576168</c:v>
                </c:pt>
                <c:pt idx="1004">
                  <c:v>0.10570940199999999</c:v>
                </c:pt>
                <c:pt idx="1005">
                  <c:v>0.103907815</c:v>
                </c:pt>
                <c:pt idx="1006">
                  <c:v>0.102634843</c:v>
                </c:pt>
                <c:pt idx="1007">
                  <c:v>9.6516649999999996E-2</c:v>
                </c:pt>
                <c:pt idx="1008">
                  <c:v>8.9418207999999999E-2</c:v>
                </c:pt>
                <c:pt idx="1009">
                  <c:v>8.6184183999999997E-2</c:v>
                </c:pt>
                <c:pt idx="1010">
                  <c:v>8.1962897000000007E-2</c:v>
                </c:pt>
                <c:pt idx="1011">
                  <c:v>7.2402658999999994E-2</c:v>
                </c:pt>
                <c:pt idx="1012">
                  <c:v>6.1359370000000003E-2</c:v>
                </c:pt>
                <c:pt idx="1013">
                  <c:v>6.1648223000000002E-2</c:v>
                </c:pt>
                <c:pt idx="1014">
                  <c:v>7.2035991999999993E-2</c:v>
                </c:pt>
                <c:pt idx="1015">
                  <c:v>7.1416896999999993E-2</c:v>
                </c:pt>
                <c:pt idx="1016">
                  <c:v>6.9885827999999997E-2</c:v>
                </c:pt>
                <c:pt idx="1017">
                  <c:v>6.9785474E-2</c:v>
                </c:pt>
                <c:pt idx="1018">
                  <c:v>6.9276693E-2</c:v>
                </c:pt>
                <c:pt idx="1019">
                  <c:v>6.9143205999999999E-2</c:v>
                </c:pt>
                <c:pt idx="1020">
                  <c:v>6.3589105000000007E-2</c:v>
                </c:pt>
                <c:pt idx="1021">
                  <c:v>5.3917341000000001E-2</c:v>
                </c:pt>
                <c:pt idx="1022">
                  <c:v>4.8124501E-2</c:v>
                </c:pt>
                <c:pt idx="1023">
                  <c:v>4.9615832999999998E-2</c:v>
                </c:pt>
                <c:pt idx="1024">
                  <c:v>5.9764955000000002E-2</c:v>
                </c:pt>
                <c:pt idx="1025">
                  <c:v>5.9529041999999997E-2</c:v>
                </c:pt>
                <c:pt idx="1026">
                  <c:v>5.9756234999999998E-2</c:v>
                </c:pt>
                <c:pt idx="1027">
                  <c:v>5.9626435999999998E-2</c:v>
                </c:pt>
                <c:pt idx="1028">
                  <c:v>5.9748748999999997E-2</c:v>
                </c:pt>
                <c:pt idx="1029">
                  <c:v>5.9212436E-2</c:v>
                </c:pt>
                <c:pt idx="1030">
                  <c:v>5.6964094999999999E-2</c:v>
                </c:pt>
                <c:pt idx="1031">
                  <c:v>5.6805377999999997E-2</c:v>
                </c:pt>
                <c:pt idx="1032">
                  <c:v>6.3065788999999997E-2</c:v>
                </c:pt>
                <c:pt idx="1033">
                  <c:v>5.8401452999999999E-2</c:v>
                </c:pt>
                <c:pt idx="1034">
                  <c:v>4.5564923E-2</c:v>
                </c:pt>
                <c:pt idx="1035">
                  <c:v>4.4541774999999999E-2</c:v>
                </c:pt>
                <c:pt idx="1036">
                  <c:v>4.5615340999999997E-2</c:v>
                </c:pt>
                <c:pt idx="1037">
                  <c:v>4.6400820000000002E-2</c:v>
                </c:pt>
                <c:pt idx="1038">
                  <c:v>4.8085042000000001E-2</c:v>
                </c:pt>
                <c:pt idx="1039">
                  <c:v>5.3449322E-2</c:v>
                </c:pt>
                <c:pt idx="1040">
                  <c:v>5.4511167999999999E-2</c:v>
                </c:pt>
                <c:pt idx="1041">
                  <c:v>5.7684807999999997E-2</c:v>
                </c:pt>
                <c:pt idx="1042">
                  <c:v>6.0328013999999999E-2</c:v>
                </c:pt>
                <c:pt idx="1043">
                  <c:v>5.9994023E-2</c:v>
                </c:pt>
                <c:pt idx="1044">
                  <c:v>5.3001347999999997E-2</c:v>
                </c:pt>
                <c:pt idx="1045">
                  <c:v>5.2663807E-2</c:v>
                </c:pt>
                <c:pt idx="1046">
                  <c:v>5.1527582000000002E-2</c:v>
                </c:pt>
                <c:pt idx="1047">
                  <c:v>5.3420409000000002E-2</c:v>
                </c:pt>
                <c:pt idx="1048">
                  <c:v>5.6431951000000001E-2</c:v>
                </c:pt>
                <c:pt idx="1049">
                  <c:v>5.5835479E-2</c:v>
                </c:pt>
                <c:pt idx="1050">
                  <c:v>5.6018936999999998E-2</c:v>
                </c:pt>
                <c:pt idx="1051">
                  <c:v>5.8315841E-2</c:v>
                </c:pt>
                <c:pt idx="1052">
                  <c:v>5.8357115000000001E-2</c:v>
                </c:pt>
                <c:pt idx="1053">
                  <c:v>5.7717497E-2</c:v>
                </c:pt>
                <c:pt idx="1054">
                  <c:v>5.7343002999999997E-2</c:v>
                </c:pt>
                <c:pt idx="1055">
                  <c:v>5.6656387000000002E-2</c:v>
                </c:pt>
                <c:pt idx="1056">
                  <c:v>5.6227802E-2</c:v>
                </c:pt>
                <c:pt idx="1057">
                  <c:v>5.6744273999999997E-2</c:v>
                </c:pt>
                <c:pt idx="1058">
                  <c:v>5.9619710999999999E-2</c:v>
                </c:pt>
                <c:pt idx="1059">
                  <c:v>6.1761350999999999E-2</c:v>
                </c:pt>
                <c:pt idx="1060">
                  <c:v>6.4494652E-2</c:v>
                </c:pt>
                <c:pt idx="1061">
                  <c:v>6.4535192000000005E-2</c:v>
                </c:pt>
                <c:pt idx="1062">
                  <c:v>6.2868064000000001E-2</c:v>
                </c:pt>
                <c:pt idx="1063">
                  <c:v>6.4687216000000006E-2</c:v>
                </c:pt>
                <c:pt idx="1064">
                  <c:v>6.5424040000000003E-2</c:v>
                </c:pt>
                <c:pt idx="1065">
                  <c:v>6.6985257000000006E-2</c:v>
                </c:pt>
                <c:pt idx="1066">
                  <c:v>6.8171972999999997E-2</c:v>
                </c:pt>
                <c:pt idx="1067">
                  <c:v>6.8369214999999997E-2</c:v>
                </c:pt>
                <c:pt idx="1068">
                  <c:v>7.0663905999999999E-2</c:v>
                </c:pt>
                <c:pt idx="1069">
                  <c:v>7.4158653000000005E-2</c:v>
                </c:pt>
                <c:pt idx="1070">
                  <c:v>7.3726960999999994E-2</c:v>
                </c:pt>
                <c:pt idx="1071">
                  <c:v>7.0203197999999994E-2</c:v>
                </c:pt>
                <c:pt idx="1072">
                  <c:v>7.2136423000000005E-2</c:v>
                </c:pt>
                <c:pt idx="1073">
                  <c:v>7.2281937000000004E-2</c:v>
                </c:pt>
                <c:pt idx="1074">
                  <c:v>7.2313257000000006E-2</c:v>
                </c:pt>
                <c:pt idx="1075">
                  <c:v>7.2147219999999998E-2</c:v>
                </c:pt>
                <c:pt idx="1076">
                  <c:v>7.1936301999999994E-2</c:v>
                </c:pt>
                <c:pt idx="1077">
                  <c:v>7.3133678999999993E-2</c:v>
                </c:pt>
                <c:pt idx="1078">
                  <c:v>7.4681647000000004E-2</c:v>
                </c:pt>
                <c:pt idx="1079">
                  <c:v>7.5320773999999993E-2</c:v>
                </c:pt>
                <c:pt idx="1080">
                  <c:v>7.5708705000000001E-2</c:v>
                </c:pt>
                <c:pt idx="1081">
                  <c:v>7.6271967999999996E-2</c:v>
                </c:pt>
                <c:pt idx="1082">
                  <c:v>7.6980886999999998E-2</c:v>
                </c:pt>
                <c:pt idx="1083">
                  <c:v>7.6849737000000001E-2</c:v>
                </c:pt>
                <c:pt idx="1084">
                  <c:v>7.5959819999999997E-2</c:v>
                </c:pt>
                <c:pt idx="1085">
                  <c:v>8.0269114000000003E-2</c:v>
                </c:pt>
                <c:pt idx="1086">
                  <c:v>8.2748356999999995E-2</c:v>
                </c:pt>
                <c:pt idx="1087">
                  <c:v>8.4887202999999994E-2</c:v>
                </c:pt>
                <c:pt idx="1088">
                  <c:v>8.0399474999999998E-2</c:v>
                </c:pt>
                <c:pt idx="1089">
                  <c:v>7.8909031000000004E-2</c:v>
                </c:pt>
                <c:pt idx="1090">
                  <c:v>7.8491219000000001E-2</c:v>
                </c:pt>
                <c:pt idx="1091">
                  <c:v>8.0657856E-2</c:v>
                </c:pt>
                <c:pt idx="1092">
                  <c:v>8.1462322000000004E-2</c:v>
                </c:pt>
                <c:pt idx="1093">
                  <c:v>8.4723304999999999E-2</c:v>
                </c:pt>
                <c:pt idx="1094">
                  <c:v>8.5063598000000004E-2</c:v>
                </c:pt>
                <c:pt idx="1095">
                  <c:v>8.9108339999999994E-2</c:v>
                </c:pt>
                <c:pt idx="1096">
                  <c:v>9.3611497000000002E-2</c:v>
                </c:pt>
                <c:pt idx="1097">
                  <c:v>9.3465662000000005E-2</c:v>
                </c:pt>
                <c:pt idx="1098">
                  <c:v>9.0172418000000004E-2</c:v>
                </c:pt>
                <c:pt idx="1099">
                  <c:v>8.8059650000000003E-2</c:v>
                </c:pt>
                <c:pt idx="1100">
                  <c:v>8.7636767000000004E-2</c:v>
                </c:pt>
                <c:pt idx="1101">
                  <c:v>8.6917984000000004E-2</c:v>
                </c:pt>
                <c:pt idx="1102">
                  <c:v>8.5513912999999997E-2</c:v>
                </c:pt>
                <c:pt idx="1103">
                  <c:v>8.4910078E-2</c:v>
                </c:pt>
                <c:pt idx="1104">
                  <c:v>8.4763717000000002E-2</c:v>
                </c:pt>
                <c:pt idx="1105">
                  <c:v>7.8802917E-2</c:v>
                </c:pt>
                <c:pt idx="1106">
                  <c:v>7.5292655999999999E-2</c:v>
                </c:pt>
                <c:pt idx="1107">
                  <c:v>7.3215575000000005E-2</c:v>
                </c:pt>
                <c:pt idx="1108">
                  <c:v>7.3302197999999999E-2</c:v>
                </c:pt>
                <c:pt idx="1109">
                  <c:v>7.0903279999999999E-2</c:v>
                </c:pt>
                <c:pt idx="1110">
                  <c:v>7.0391959000000004E-2</c:v>
                </c:pt>
                <c:pt idx="1111">
                  <c:v>7.048604E-2</c:v>
                </c:pt>
                <c:pt idx="1112">
                  <c:v>6.8855217999999996E-2</c:v>
                </c:pt>
                <c:pt idx="1113">
                  <c:v>6.7097964999999996E-2</c:v>
                </c:pt>
                <c:pt idx="1114">
                  <c:v>6.8025401999999999E-2</c:v>
                </c:pt>
                <c:pt idx="1115">
                  <c:v>6.4939627E-2</c:v>
                </c:pt>
                <c:pt idx="1116">
                  <c:v>6.0021982000000002E-2</c:v>
                </c:pt>
                <c:pt idx="1117">
                  <c:v>5.7413855999999999E-2</c:v>
                </c:pt>
                <c:pt idx="1118">
                  <c:v>5.9259463999999998E-2</c:v>
                </c:pt>
                <c:pt idx="1119">
                  <c:v>6.1093987000000002E-2</c:v>
                </c:pt>
                <c:pt idx="1120">
                  <c:v>6.6668333999999996E-2</c:v>
                </c:pt>
                <c:pt idx="1121">
                  <c:v>7.1521352999999996E-2</c:v>
                </c:pt>
                <c:pt idx="1122">
                  <c:v>7.3807362000000001E-2</c:v>
                </c:pt>
                <c:pt idx="1123">
                  <c:v>7.6717199999999999E-2</c:v>
                </c:pt>
                <c:pt idx="1124">
                  <c:v>7.8584525000000002E-2</c:v>
                </c:pt>
                <c:pt idx="1125">
                  <c:v>8.4720571999999994E-2</c:v>
                </c:pt>
                <c:pt idx="1126">
                  <c:v>8.9353501000000002E-2</c:v>
                </c:pt>
                <c:pt idx="1127">
                  <c:v>9.1079723000000001E-2</c:v>
                </c:pt>
                <c:pt idx="1128">
                  <c:v>9.3070676000000005E-2</c:v>
                </c:pt>
                <c:pt idx="1129">
                  <c:v>9.4518045999999994E-2</c:v>
                </c:pt>
                <c:pt idx="1130">
                  <c:v>9.5485391000000003E-2</c:v>
                </c:pt>
                <c:pt idx="1131">
                  <c:v>9.6403832999999994E-2</c:v>
                </c:pt>
                <c:pt idx="1132">
                  <c:v>9.5344333000000003E-2</c:v>
                </c:pt>
                <c:pt idx="1133">
                  <c:v>9.7542617999999998E-2</c:v>
                </c:pt>
                <c:pt idx="1134">
                  <c:v>9.7083606000000003E-2</c:v>
                </c:pt>
                <c:pt idx="1135">
                  <c:v>9.6974253999999996E-2</c:v>
                </c:pt>
                <c:pt idx="1136">
                  <c:v>9.6663480999999996E-2</c:v>
                </c:pt>
                <c:pt idx="1137">
                  <c:v>9.5845990000000006E-2</c:v>
                </c:pt>
                <c:pt idx="1138">
                  <c:v>9.3848552000000002E-2</c:v>
                </c:pt>
                <c:pt idx="1139">
                  <c:v>9.5286670000000004E-2</c:v>
                </c:pt>
                <c:pt idx="1140">
                  <c:v>9.3543803999999994E-2</c:v>
                </c:pt>
                <c:pt idx="1141">
                  <c:v>8.9395601000000005E-2</c:v>
                </c:pt>
                <c:pt idx="1142">
                  <c:v>8.6269234E-2</c:v>
                </c:pt>
                <c:pt idx="1143">
                  <c:v>8.5617909000000006E-2</c:v>
                </c:pt>
                <c:pt idx="1144">
                  <c:v>8.6519734000000001E-2</c:v>
                </c:pt>
                <c:pt idx="1145">
                  <c:v>8.7473038000000003E-2</c:v>
                </c:pt>
                <c:pt idx="1146">
                  <c:v>8.8513947999999995E-2</c:v>
                </c:pt>
                <c:pt idx="1147">
                  <c:v>8.8850176000000003E-2</c:v>
                </c:pt>
                <c:pt idx="1148">
                  <c:v>8.7560450999999997E-2</c:v>
                </c:pt>
                <c:pt idx="1149">
                  <c:v>8.6770101000000002E-2</c:v>
                </c:pt>
                <c:pt idx="1150">
                  <c:v>8.7079964999999995E-2</c:v>
                </c:pt>
                <c:pt idx="1151">
                  <c:v>8.6709011000000003E-2</c:v>
                </c:pt>
                <c:pt idx="1152">
                  <c:v>8.9504007999999996E-2</c:v>
                </c:pt>
                <c:pt idx="1153">
                  <c:v>9.3948141999999998E-2</c:v>
                </c:pt>
                <c:pt idx="1154">
                  <c:v>9.3083122000000004E-2</c:v>
                </c:pt>
                <c:pt idx="1155">
                  <c:v>9.2722166999999994E-2</c:v>
                </c:pt>
                <c:pt idx="1156">
                  <c:v>9.3880226999999997E-2</c:v>
                </c:pt>
                <c:pt idx="1157">
                  <c:v>9.5957917000000004E-2</c:v>
                </c:pt>
                <c:pt idx="1158">
                  <c:v>0.10216586</c:v>
                </c:pt>
                <c:pt idx="1159">
                  <c:v>0.10827825000000001</c:v>
                </c:pt>
                <c:pt idx="1160">
                  <c:v>0.10807507299999999</c:v>
                </c:pt>
                <c:pt idx="1161">
                  <c:v>0.110275624</c:v>
                </c:pt>
                <c:pt idx="1162">
                  <c:v>0.110991271</c:v>
                </c:pt>
                <c:pt idx="1163">
                  <c:v>0.11001810200000001</c:v>
                </c:pt>
                <c:pt idx="1164">
                  <c:v>0.107206329</c:v>
                </c:pt>
                <c:pt idx="1165">
                  <c:v>0.107129089</c:v>
                </c:pt>
                <c:pt idx="1166">
                  <c:v>0.106651273</c:v>
                </c:pt>
                <c:pt idx="1167">
                  <c:v>0.10287929899999999</c:v>
                </c:pt>
                <c:pt idx="1168">
                  <c:v>0.103300827</c:v>
                </c:pt>
                <c:pt idx="1169">
                  <c:v>0.10110635499999999</c:v>
                </c:pt>
                <c:pt idx="1170">
                  <c:v>0.10214622700000001</c:v>
                </c:pt>
                <c:pt idx="1171">
                  <c:v>0.102600491</c:v>
                </c:pt>
                <c:pt idx="1172">
                  <c:v>0.10248953099999999</c:v>
                </c:pt>
                <c:pt idx="1173">
                  <c:v>9.8983040999999994E-2</c:v>
                </c:pt>
                <c:pt idx="1174">
                  <c:v>0.101508522</c:v>
                </c:pt>
                <c:pt idx="1175">
                  <c:v>0.102388963</c:v>
                </c:pt>
                <c:pt idx="1176">
                  <c:v>0.101342022</c:v>
                </c:pt>
                <c:pt idx="1177">
                  <c:v>9.4380883999999998E-2</c:v>
                </c:pt>
                <c:pt idx="1178">
                  <c:v>8.8122817000000006E-2</c:v>
                </c:pt>
                <c:pt idx="1179">
                  <c:v>8.3801946000000002E-2</c:v>
                </c:pt>
                <c:pt idx="1180">
                  <c:v>8.6090632E-2</c:v>
                </c:pt>
                <c:pt idx="1181">
                  <c:v>8.3867088000000006E-2</c:v>
                </c:pt>
                <c:pt idx="1182">
                  <c:v>8.3295422999999993E-2</c:v>
                </c:pt>
                <c:pt idx="1183">
                  <c:v>8.3047243000000007E-2</c:v>
                </c:pt>
                <c:pt idx="1184">
                  <c:v>8.3364721000000003E-2</c:v>
                </c:pt>
                <c:pt idx="1185">
                  <c:v>8.6814936999999995E-2</c:v>
                </c:pt>
                <c:pt idx="1186">
                  <c:v>8.8152915999999998E-2</c:v>
                </c:pt>
                <c:pt idx="1187">
                  <c:v>9.0420693999999996E-2</c:v>
                </c:pt>
                <c:pt idx="1188">
                  <c:v>9.3877282000000006E-2</c:v>
                </c:pt>
                <c:pt idx="1189">
                  <c:v>9.4671776999999999E-2</c:v>
                </c:pt>
                <c:pt idx="1190">
                  <c:v>9.3733223000000004E-2</c:v>
                </c:pt>
                <c:pt idx="1191">
                  <c:v>9.3847132999999999E-2</c:v>
                </c:pt>
                <c:pt idx="1192">
                  <c:v>9.4556881999999995E-2</c:v>
                </c:pt>
                <c:pt idx="1193">
                  <c:v>9.4224783000000006E-2</c:v>
                </c:pt>
                <c:pt idx="1194">
                  <c:v>9.3176048999999997E-2</c:v>
                </c:pt>
                <c:pt idx="1195">
                  <c:v>9.5495339999999998E-2</c:v>
                </c:pt>
                <c:pt idx="1196">
                  <c:v>9.7646831000000003E-2</c:v>
                </c:pt>
                <c:pt idx="1197">
                  <c:v>0.101406634</c:v>
                </c:pt>
                <c:pt idx="1198">
                  <c:v>0.10224771100000001</c:v>
                </c:pt>
                <c:pt idx="1199">
                  <c:v>0.10282123</c:v>
                </c:pt>
                <c:pt idx="1200">
                  <c:v>9.9525145999999995E-2</c:v>
                </c:pt>
                <c:pt idx="1201">
                  <c:v>9.7195428E-2</c:v>
                </c:pt>
                <c:pt idx="1202">
                  <c:v>9.8313564000000006E-2</c:v>
                </c:pt>
                <c:pt idx="1203">
                  <c:v>9.7760304000000006E-2</c:v>
                </c:pt>
                <c:pt idx="1204">
                  <c:v>0.1003106</c:v>
                </c:pt>
                <c:pt idx="1205">
                  <c:v>9.8576314999999998E-2</c:v>
                </c:pt>
                <c:pt idx="1206">
                  <c:v>9.9004206999999997E-2</c:v>
                </c:pt>
                <c:pt idx="1207">
                  <c:v>0.10090292100000001</c:v>
                </c:pt>
                <c:pt idx="1208">
                  <c:v>9.8749237000000004E-2</c:v>
                </c:pt>
                <c:pt idx="1209">
                  <c:v>0.10391995</c:v>
                </c:pt>
                <c:pt idx="1210">
                  <c:v>0.107545364</c:v>
                </c:pt>
                <c:pt idx="1211">
                  <c:v>0.111205022</c:v>
                </c:pt>
                <c:pt idx="1212">
                  <c:v>0.112192123</c:v>
                </c:pt>
                <c:pt idx="1213">
                  <c:v>0.11145287</c:v>
                </c:pt>
                <c:pt idx="1214">
                  <c:v>0.11075583999999999</c:v>
                </c:pt>
                <c:pt idx="1215">
                  <c:v>0.11158776199999999</c:v>
                </c:pt>
                <c:pt idx="1216">
                  <c:v>0.11211188499999999</c:v>
                </c:pt>
                <c:pt idx="1217">
                  <c:v>0.11213838700000001</c:v>
                </c:pt>
                <c:pt idx="1218">
                  <c:v>0.114956083</c:v>
                </c:pt>
                <c:pt idx="1219">
                  <c:v>0.11632640800000001</c:v>
                </c:pt>
                <c:pt idx="1220">
                  <c:v>0.12344506199999999</c:v>
                </c:pt>
                <c:pt idx="1221">
                  <c:v>0.13023711800000001</c:v>
                </c:pt>
                <c:pt idx="1222">
                  <c:v>0.128735399</c:v>
                </c:pt>
                <c:pt idx="1223">
                  <c:v>0.12773545</c:v>
                </c:pt>
                <c:pt idx="1224">
                  <c:v>0.126772777</c:v>
                </c:pt>
                <c:pt idx="1225">
                  <c:v>0.124406933</c:v>
                </c:pt>
                <c:pt idx="1226">
                  <c:v>0.121751762</c:v>
                </c:pt>
                <c:pt idx="1227">
                  <c:v>0.117404272</c:v>
                </c:pt>
                <c:pt idx="1228">
                  <c:v>0.11249658999999999</c:v>
                </c:pt>
                <c:pt idx="1229">
                  <c:v>0.10854021699999999</c:v>
                </c:pt>
                <c:pt idx="1230">
                  <c:v>0.104292385</c:v>
                </c:pt>
                <c:pt idx="1231">
                  <c:v>0.100213411</c:v>
                </c:pt>
                <c:pt idx="1232">
                  <c:v>9.9221957999999999E-2</c:v>
                </c:pt>
                <c:pt idx="1233">
                  <c:v>9.9441337000000005E-2</c:v>
                </c:pt>
                <c:pt idx="1234">
                  <c:v>9.9436977999999995E-2</c:v>
                </c:pt>
                <c:pt idx="1235">
                  <c:v>0.100636951</c:v>
                </c:pt>
                <c:pt idx="1236">
                  <c:v>0.101750589</c:v>
                </c:pt>
                <c:pt idx="1237">
                  <c:v>0.102026118</c:v>
                </c:pt>
                <c:pt idx="1238">
                  <c:v>9.9819819000000004E-2</c:v>
                </c:pt>
                <c:pt idx="1239">
                  <c:v>0.100673675</c:v>
                </c:pt>
                <c:pt idx="1240">
                  <c:v>9.9051927999999997E-2</c:v>
                </c:pt>
                <c:pt idx="1241">
                  <c:v>9.5383850000000006E-2</c:v>
                </c:pt>
                <c:pt idx="1242">
                  <c:v>9.8165759000000005E-2</c:v>
                </c:pt>
                <c:pt idx="1243">
                  <c:v>0.100342817</c:v>
                </c:pt>
                <c:pt idx="1244">
                  <c:v>0.10302502199999999</c:v>
                </c:pt>
                <c:pt idx="1245">
                  <c:v>0.103610172</c:v>
                </c:pt>
                <c:pt idx="1246">
                  <c:v>0.106221679</c:v>
                </c:pt>
                <c:pt idx="1247">
                  <c:v>0.113793563</c:v>
                </c:pt>
                <c:pt idx="1248">
                  <c:v>0.11815175999999999</c:v>
                </c:pt>
                <c:pt idx="1249">
                  <c:v>0.119961287</c:v>
                </c:pt>
                <c:pt idx="1250">
                  <c:v>0.11786855</c:v>
                </c:pt>
                <c:pt idx="1251">
                  <c:v>0.115039349</c:v>
                </c:pt>
                <c:pt idx="1252">
                  <c:v>0.114469496</c:v>
                </c:pt>
                <c:pt idx="1253">
                  <c:v>0.114630469</c:v>
                </c:pt>
                <c:pt idx="1254">
                  <c:v>0.11453490700000001</c:v>
                </c:pt>
                <c:pt idx="1255">
                  <c:v>0.115585645</c:v>
                </c:pt>
                <c:pt idx="1256">
                  <c:v>0.116460298</c:v>
                </c:pt>
                <c:pt idx="1257">
                  <c:v>0.114417983</c:v>
                </c:pt>
                <c:pt idx="1258">
                  <c:v>0.113607574</c:v>
                </c:pt>
                <c:pt idx="1259">
                  <c:v>0.111955042</c:v>
                </c:pt>
                <c:pt idx="1260">
                  <c:v>0.110568425</c:v>
                </c:pt>
                <c:pt idx="1261">
                  <c:v>0.109487416</c:v>
                </c:pt>
                <c:pt idx="1262">
                  <c:v>0.10935621700000001</c:v>
                </c:pt>
                <c:pt idx="1263">
                  <c:v>0.107888345</c:v>
                </c:pt>
                <c:pt idx="1264">
                  <c:v>0.104144652</c:v>
                </c:pt>
                <c:pt idx="1265">
                  <c:v>0.105971392</c:v>
                </c:pt>
                <c:pt idx="1266">
                  <c:v>0.104785537</c:v>
                </c:pt>
                <c:pt idx="1267">
                  <c:v>0.103669316</c:v>
                </c:pt>
                <c:pt idx="1268">
                  <c:v>0.103463798</c:v>
                </c:pt>
                <c:pt idx="1269">
                  <c:v>0.103100253</c:v>
                </c:pt>
                <c:pt idx="1270">
                  <c:v>0.105833037</c:v>
                </c:pt>
                <c:pt idx="1271">
                  <c:v>0.109031789</c:v>
                </c:pt>
                <c:pt idx="1272">
                  <c:v>0.10734729599999999</c:v>
                </c:pt>
                <c:pt idx="1273">
                  <c:v>0.10471865800000001</c:v>
                </c:pt>
                <c:pt idx="1274">
                  <c:v>0.10319445300000001</c:v>
                </c:pt>
                <c:pt idx="1275">
                  <c:v>0.10377096199999999</c:v>
                </c:pt>
                <c:pt idx="1276">
                  <c:v>0.105425323</c:v>
                </c:pt>
                <c:pt idx="1277">
                  <c:v>0.10526300099999999</c:v>
                </c:pt>
                <c:pt idx="1278">
                  <c:v>0.111536124</c:v>
                </c:pt>
                <c:pt idx="1279">
                  <c:v>0.12806853900000001</c:v>
                </c:pt>
                <c:pt idx="1280">
                  <c:v>0.133841249</c:v>
                </c:pt>
                <c:pt idx="1281">
                  <c:v>0.138062769</c:v>
                </c:pt>
                <c:pt idx="1282">
                  <c:v>0.14061705499999999</c:v>
                </c:pt>
                <c:pt idx="1283">
                  <c:v>0.143771387</c:v>
                </c:pt>
                <c:pt idx="1284">
                  <c:v>0.14870678300000001</c:v>
                </c:pt>
                <c:pt idx="1285">
                  <c:v>0.149671164</c:v>
                </c:pt>
                <c:pt idx="1286">
                  <c:v>0.15023637100000001</c:v>
                </c:pt>
                <c:pt idx="1287">
                  <c:v>0.14990368800000001</c:v>
                </c:pt>
                <c:pt idx="1288">
                  <c:v>0.14818123999999999</c:v>
                </c:pt>
                <c:pt idx="1289">
                  <c:v>0.145914923</c:v>
                </c:pt>
                <c:pt idx="1290">
                  <c:v>0.143108135</c:v>
                </c:pt>
                <c:pt idx="1291">
                  <c:v>0.14022030899999999</c:v>
                </c:pt>
                <c:pt idx="1292">
                  <c:v>0.13879771799999999</c:v>
                </c:pt>
                <c:pt idx="1293">
                  <c:v>0.13819821199999999</c:v>
                </c:pt>
                <c:pt idx="1294">
                  <c:v>0.13371211599999999</c:v>
                </c:pt>
                <c:pt idx="1295">
                  <c:v>0.11839904599999999</c:v>
                </c:pt>
                <c:pt idx="1296">
                  <c:v>0.10136460999999999</c:v>
                </c:pt>
                <c:pt idx="1297">
                  <c:v>9.2530205000000004E-2</c:v>
                </c:pt>
                <c:pt idx="1298">
                  <c:v>8.1267344000000005E-2</c:v>
                </c:pt>
                <c:pt idx="1299">
                  <c:v>7.7175532000000005E-2</c:v>
                </c:pt>
                <c:pt idx="1300">
                  <c:v>7.8329758999999999E-2</c:v>
                </c:pt>
                <c:pt idx="1301">
                  <c:v>7.6810182000000005E-2</c:v>
                </c:pt>
                <c:pt idx="1302">
                  <c:v>8.0953937000000004E-2</c:v>
                </c:pt>
                <c:pt idx="1303">
                  <c:v>8.4185524999999997E-2</c:v>
                </c:pt>
                <c:pt idx="1304">
                  <c:v>8.5291778999999998E-2</c:v>
                </c:pt>
                <c:pt idx="1305">
                  <c:v>8.5604264999999999E-2</c:v>
                </c:pt>
                <c:pt idx="1306">
                  <c:v>8.6300849999999998E-2</c:v>
                </c:pt>
                <c:pt idx="1307">
                  <c:v>8.4401701999999995E-2</c:v>
                </c:pt>
                <c:pt idx="1308">
                  <c:v>8.5598662000000006E-2</c:v>
                </c:pt>
                <c:pt idx="1309">
                  <c:v>8.8563401999999999E-2</c:v>
                </c:pt>
                <c:pt idx="1310">
                  <c:v>9.1622347000000007E-2</c:v>
                </c:pt>
                <c:pt idx="1311">
                  <c:v>9.4477177999999995E-2</c:v>
                </c:pt>
                <c:pt idx="1312">
                  <c:v>9.5676525999999998E-2</c:v>
                </c:pt>
                <c:pt idx="1313">
                  <c:v>9.3170358999999994E-2</c:v>
                </c:pt>
                <c:pt idx="1314">
                  <c:v>9.8581918000000004E-2</c:v>
                </c:pt>
                <c:pt idx="1315">
                  <c:v>0.100525507</c:v>
                </c:pt>
                <c:pt idx="1316">
                  <c:v>0.101582904</c:v>
                </c:pt>
                <c:pt idx="1317">
                  <c:v>0.102066559</c:v>
                </c:pt>
                <c:pt idx="1318">
                  <c:v>0.10228633199999999</c:v>
                </c:pt>
                <c:pt idx="1319">
                  <c:v>0.104684231</c:v>
                </c:pt>
                <c:pt idx="1320">
                  <c:v>0.106715591</c:v>
                </c:pt>
                <c:pt idx="1321">
                  <c:v>0.110510345</c:v>
                </c:pt>
                <c:pt idx="1322">
                  <c:v>0.10945107499999999</c:v>
                </c:pt>
                <c:pt idx="1323">
                  <c:v>0.106851799</c:v>
                </c:pt>
                <c:pt idx="1324">
                  <c:v>0.106580997</c:v>
                </c:pt>
                <c:pt idx="1325">
                  <c:v>0.105602693</c:v>
                </c:pt>
                <c:pt idx="1326">
                  <c:v>0.10439238200000001</c:v>
                </c:pt>
                <c:pt idx="1327">
                  <c:v>0.10849536799999999</c:v>
                </c:pt>
                <c:pt idx="1328">
                  <c:v>0.110115225</c:v>
                </c:pt>
                <c:pt idx="1329">
                  <c:v>0.11117482400000001</c:v>
                </c:pt>
                <c:pt idx="1330">
                  <c:v>0.111109468</c:v>
                </c:pt>
                <c:pt idx="1331">
                  <c:v>0.110761954</c:v>
                </c:pt>
                <c:pt idx="1332">
                  <c:v>0.109791262</c:v>
                </c:pt>
                <c:pt idx="1333">
                  <c:v>0.113318556</c:v>
                </c:pt>
                <c:pt idx="1334">
                  <c:v>0.11089434300000001</c:v>
                </c:pt>
                <c:pt idx="1335">
                  <c:v>0.111783067</c:v>
                </c:pt>
                <c:pt idx="1336">
                  <c:v>0.11207652</c:v>
                </c:pt>
                <c:pt idx="1337">
                  <c:v>0.11192714600000001</c:v>
                </c:pt>
                <c:pt idx="1338">
                  <c:v>0.11190027499999999</c:v>
                </c:pt>
                <c:pt idx="1339">
                  <c:v>0.112584938</c:v>
                </c:pt>
                <c:pt idx="1340">
                  <c:v>0.114736149</c:v>
                </c:pt>
                <c:pt idx="1341">
                  <c:v>0.116429661</c:v>
                </c:pt>
                <c:pt idx="1342">
                  <c:v>0.117645386</c:v>
                </c:pt>
                <c:pt idx="1343">
                  <c:v>0.120668417</c:v>
                </c:pt>
                <c:pt idx="1344">
                  <c:v>0.121823631</c:v>
                </c:pt>
                <c:pt idx="1345">
                  <c:v>0.12417252600000001</c:v>
                </c:pt>
                <c:pt idx="1346">
                  <c:v>0.12664945</c:v>
                </c:pt>
                <c:pt idx="1347">
                  <c:v>0.12883831700000001</c:v>
                </c:pt>
                <c:pt idx="1348">
                  <c:v>0.12725636500000001</c:v>
                </c:pt>
                <c:pt idx="1349">
                  <c:v>0.125537075</c:v>
                </c:pt>
                <c:pt idx="1350">
                  <c:v>0.124258392</c:v>
                </c:pt>
                <c:pt idx="1351">
                  <c:v>0.123843328</c:v>
                </c:pt>
                <c:pt idx="1352">
                  <c:v>0.126421913</c:v>
                </c:pt>
                <c:pt idx="1353">
                  <c:v>0.12712433000000001</c:v>
                </c:pt>
                <c:pt idx="1354">
                  <c:v>0.125395746</c:v>
                </c:pt>
                <c:pt idx="1355">
                  <c:v>0.12644324800000001</c:v>
                </c:pt>
                <c:pt idx="1356">
                  <c:v>0.129248322</c:v>
                </c:pt>
                <c:pt idx="1357">
                  <c:v>0.13173716099999999</c:v>
                </c:pt>
                <c:pt idx="1358">
                  <c:v>0.13157906899999999</c:v>
                </c:pt>
                <c:pt idx="1359">
                  <c:v>0.132768566</c:v>
                </c:pt>
                <c:pt idx="1360">
                  <c:v>0.13262673799999999</c:v>
                </c:pt>
                <c:pt idx="1361">
                  <c:v>0.13114228999999999</c:v>
                </c:pt>
                <c:pt idx="1362">
                  <c:v>0.12702239300000001</c:v>
                </c:pt>
                <c:pt idx="1363">
                  <c:v>0.124728135</c:v>
                </c:pt>
                <c:pt idx="1364">
                  <c:v>0.12233143</c:v>
                </c:pt>
                <c:pt idx="1365">
                  <c:v>0.12151231</c:v>
                </c:pt>
                <c:pt idx="1366">
                  <c:v>0.121003641</c:v>
                </c:pt>
                <c:pt idx="1367">
                  <c:v>0.12085558</c:v>
                </c:pt>
                <c:pt idx="1368">
                  <c:v>0.11905679500000001</c:v>
                </c:pt>
                <c:pt idx="1369">
                  <c:v>0.118857962</c:v>
                </c:pt>
                <c:pt idx="1370">
                  <c:v>0.12093422700000001</c:v>
                </c:pt>
                <c:pt idx="1371">
                  <c:v>0.122579413</c:v>
                </c:pt>
                <c:pt idx="1372">
                  <c:v>0.122282894</c:v>
                </c:pt>
                <c:pt idx="1373">
                  <c:v>0.12178454</c:v>
                </c:pt>
                <c:pt idx="1374">
                  <c:v>0.121066094</c:v>
                </c:pt>
                <c:pt idx="1375">
                  <c:v>0.119481711</c:v>
                </c:pt>
                <c:pt idx="1376">
                  <c:v>0.117706964</c:v>
                </c:pt>
                <c:pt idx="1377">
                  <c:v>0.116347829</c:v>
                </c:pt>
                <c:pt idx="1378">
                  <c:v>0.115921012</c:v>
                </c:pt>
                <c:pt idx="1379">
                  <c:v>0.11221680000000001</c:v>
                </c:pt>
                <c:pt idx="1380">
                  <c:v>0.115575924</c:v>
                </c:pt>
                <c:pt idx="1381">
                  <c:v>0.120236035</c:v>
                </c:pt>
                <c:pt idx="1382">
                  <c:v>0.12479876500000001</c:v>
                </c:pt>
                <c:pt idx="1383">
                  <c:v>0.123772349</c:v>
                </c:pt>
                <c:pt idx="1384">
                  <c:v>0.120590822</c:v>
                </c:pt>
                <c:pt idx="1385">
                  <c:v>0.117939698</c:v>
                </c:pt>
                <c:pt idx="1386">
                  <c:v>0.11458418099999999</c:v>
                </c:pt>
                <c:pt idx="1387">
                  <c:v>0.112578039</c:v>
                </c:pt>
                <c:pt idx="1388">
                  <c:v>0.11464516800000001</c:v>
                </c:pt>
                <c:pt idx="1389">
                  <c:v>0.132262037</c:v>
                </c:pt>
                <c:pt idx="1390">
                  <c:v>0.13770574899999999</c:v>
                </c:pt>
                <c:pt idx="1391">
                  <c:v>0.14037131999999999</c:v>
                </c:pt>
                <c:pt idx="1392">
                  <c:v>0.15375508600000001</c:v>
                </c:pt>
                <c:pt idx="1393">
                  <c:v>0.17105108399999999</c:v>
                </c:pt>
                <c:pt idx="1394">
                  <c:v>0.18758282200000001</c:v>
                </c:pt>
                <c:pt idx="1395">
                  <c:v>0.200717642</c:v>
                </c:pt>
                <c:pt idx="1396">
                  <c:v>0.21158791399999999</c:v>
                </c:pt>
                <c:pt idx="1397">
                  <c:v>0.21151109900000001</c:v>
                </c:pt>
                <c:pt idx="1398">
                  <c:v>0.21185071999999999</c:v>
                </c:pt>
                <c:pt idx="1399">
                  <c:v>0.209750408</c:v>
                </c:pt>
                <c:pt idx="1400">
                  <c:v>0.21402813200000001</c:v>
                </c:pt>
                <c:pt idx="1401">
                  <c:v>0.21332060999999999</c:v>
                </c:pt>
                <c:pt idx="1402">
                  <c:v>0.208638033</c:v>
                </c:pt>
                <c:pt idx="1403">
                  <c:v>0.20661711699999999</c:v>
                </c:pt>
                <c:pt idx="1404">
                  <c:v>0.20642940400000001</c:v>
                </c:pt>
                <c:pt idx="1405">
                  <c:v>0.19609541699999999</c:v>
                </c:pt>
                <c:pt idx="1406">
                  <c:v>0.18164749399999999</c:v>
                </c:pt>
                <c:pt idx="1407">
                  <c:v>0.16215306500000001</c:v>
                </c:pt>
                <c:pt idx="1408">
                  <c:v>0.14263110100000001</c:v>
                </c:pt>
                <c:pt idx="1409">
                  <c:v>0.13157287400000001</c:v>
                </c:pt>
                <c:pt idx="1410">
                  <c:v>0.12381985399999999</c:v>
                </c:pt>
                <c:pt idx="1411">
                  <c:v>0.118250169</c:v>
                </c:pt>
                <c:pt idx="1412">
                  <c:v>0.11095719499999999</c:v>
                </c:pt>
                <c:pt idx="1413">
                  <c:v>0.107289935</c:v>
                </c:pt>
                <c:pt idx="1414">
                  <c:v>0.105184426</c:v>
                </c:pt>
                <c:pt idx="1415">
                  <c:v>0.108917483</c:v>
                </c:pt>
                <c:pt idx="1416">
                  <c:v>0.113233394</c:v>
                </c:pt>
                <c:pt idx="1417">
                  <c:v>0.11095627299999999</c:v>
                </c:pt>
                <c:pt idx="1418">
                  <c:v>0.10172129100000001</c:v>
                </c:pt>
                <c:pt idx="1419">
                  <c:v>9.0872008000000004E-2</c:v>
                </c:pt>
                <c:pt idx="1420">
                  <c:v>8.7078325999999998E-2</c:v>
                </c:pt>
                <c:pt idx="1421">
                  <c:v>8.2473683000000006E-2</c:v>
                </c:pt>
                <c:pt idx="1422">
                  <c:v>7.8515045000000006E-2</c:v>
                </c:pt>
                <c:pt idx="1423">
                  <c:v>7.5067142000000003E-2</c:v>
                </c:pt>
                <c:pt idx="1424">
                  <c:v>7.1600510000000006E-2</c:v>
                </c:pt>
                <c:pt idx="1425">
                  <c:v>6.8840725000000005E-2</c:v>
                </c:pt>
                <c:pt idx="1426">
                  <c:v>6.7193321E-2</c:v>
                </c:pt>
                <c:pt idx="1427">
                  <c:v>6.5023647000000004E-2</c:v>
                </c:pt>
                <c:pt idx="1428">
                  <c:v>6.6377526000000006E-2</c:v>
                </c:pt>
                <c:pt idx="1429">
                  <c:v>7.0289537999999999E-2</c:v>
                </c:pt>
                <c:pt idx="1430">
                  <c:v>6.8599112000000004E-2</c:v>
                </c:pt>
                <c:pt idx="1431">
                  <c:v>6.7232399999999998E-2</c:v>
                </c:pt>
                <c:pt idx="1432">
                  <c:v>6.4983935000000007E-2</c:v>
                </c:pt>
                <c:pt idx="1433">
                  <c:v>6.4256008000000003E-2</c:v>
                </c:pt>
                <c:pt idx="1434">
                  <c:v>6.2874289E-2</c:v>
                </c:pt>
                <c:pt idx="1435">
                  <c:v>5.5452016E-2</c:v>
                </c:pt>
                <c:pt idx="1436">
                  <c:v>4.680136E-2</c:v>
                </c:pt>
                <c:pt idx="1437">
                  <c:v>4.6854912999999998E-2</c:v>
                </c:pt>
                <c:pt idx="1438">
                  <c:v>4.6557682000000003E-2</c:v>
                </c:pt>
                <c:pt idx="1439">
                  <c:v>4.6341860999999998E-2</c:v>
                </c:pt>
                <c:pt idx="1440">
                  <c:v>4.6726573E-2</c:v>
                </c:pt>
                <c:pt idx="1441">
                  <c:v>4.6669226000000001E-2</c:v>
                </c:pt>
                <c:pt idx="1442">
                  <c:v>4.6418309999999997E-2</c:v>
                </c:pt>
                <c:pt idx="1443">
                  <c:v>5.3781805000000002E-2</c:v>
                </c:pt>
                <c:pt idx="1444">
                  <c:v>6.7008029999999996E-2</c:v>
                </c:pt>
                <c:pt idx="1445">
                  <c:v>8.1400837000000004E-2</c:v>
                </c:pt>
                <c:pt idx="1446">
                  <c:v>9.4326326000000002E-2</c:v>
                </c:pt>
                <c:pt idx="1447">
                  <c:v>9.8836472999999994E-2</c:v>
                </c:pt>
                <c:pt idx="1448">
                  <c:v>0.102308283</c:v>
                </c:pt>
                <c:pt idx="1449">
                  <c:v>0.105268364</c:v>
                </c:pt>
                <c:pt idx="1450">
                  <c:v>0.11093594499999999</c:v>
                </c:pt>
                <c:pt idx="1451">
                  <c:v>0.11731090299999999</c:v>
                </c:pt>
                <c:pt idx="1452">
                  <c:v>0.122591776</c:v>
                </c:pt>
                <c:pt idx="1453">
                  <c:v>0.132926245</c:v>
                </c:pt>
                <c:pt idx="1454">
                  <c:v>0.13397283099999999</c:v>
                </c:pt>
                <c:pt idx="1455">
                  <c:v>0.137363603</c:v>
                </c:pt>
                <c:pt idx="1456">
                  <c:v>0.14060083700000001</c:v>
                </c:pt>
                <c:pt idx="1457">
                  <c:v>0.141454417</c:v>
                </c:pt>
                <c:pt idx="1458">
                  <c:v>0.14263851499999999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04-4954-96FD-84D3DA4728EB}"/>
            </c:ext>
          </c:extLst>
        </c:ser>
        <c:ser>
          <c:idx val="3"/>
          <c:order val="3"/>
          <c:tx>
            <c:strRef>
              <c:f>工作表1!$F$1</c:f>
              <c:strCache>
                <c:ptCount val="1"/>
                <c:pt idx="0">
                  <c:v>0_Median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工作表1!$F$2:$F$1460</c:f>
              <c:numCache>
                <c:formatCode>General</c:formatCode>
                <c:ptCount val="1459"/>
                <c:pt idx="0">
                  <c:v>0.466088689</c:v>
                </c:pt>
                <c:pt idx="1">
                  <c:v>0.466088689</c:v>
                </c:pt>
                <c:pt idx="2">
                  <c:v>0.46862815400000002</c:v>
                </c:pt>
                <c:pt idx="3">
                  <c:v>0.47094460300000002</c:v>
                </c:pt>
                <c:pt idx="4">
                  <c:v>0.47094460300000002</c:v>
                </c:pt>
                <c:pt idx="5">
                  <c:v>0.47798260999999997</c:v>
                </c:pt>
                <c:pt idx="6">
                  <c:v>0.498282748</c:v>
                </c:pt>
                <c:pt idx="7">
                  <c:v>0.50364528600000003</c:v>
                </c:pt>
                <c:pt idx="8">
                  <c:v>0.528319231</c:v>
                </c:pt>
                <c:pt idx="9">
                  <c:v>0.528319231</c:v>
                </c:pt>
                <c:pt idx="10">
                  <c:v>0.528319231</c:v>
                </c:pt>
                <c:pt idx="11">
                  <c:v>0.528319231</c:v>
                </c:pt>
                <c:pt idx="12">
                  <c:v>0.528319231</c:v>
                </c:pt>
                <c:pt idx="13">
                  <c:v>0.528319231</c:v>
                </c:pt>
                <c:pt idx="14">
                  <c:v>0.50364528600000003</c:v>
                </c:pt>
                <c:pt idx="15">
                  <c:v>0.48847933799999999</c:v>
                </c:pt>
                <c:pt idx="16">
                  <c:v>0.46938306099999999</c:v>
                </c:pt>
                <c:pt idx="17">
                  <c:v>0.46938306099999999</c:v>
                </c:pt>
                <c:pt idx="18">
                  <c:v>0.47188169200000002</c:v>
                </c:pt>
                <c:pt idx="19">
                  <c:v>0.45990470300000003</c:v>
                </c:pt>
                <c:pt idx="20">
                  <c:v>0.44861403</c:v>
                </c:pt>
                <c:pt idx="21">
                  <c:v>0.44494586000000003</c:v>
                </c:pt>
                <c:pt idx="22">
                  <c:v>0.44494586000000003</c:v>
                </c:pt>
                <c:pt idx="23">
                  <c:v>0.44861403</c:v>
                </c:pt>
                <c:pt idx="24">
                  <c:v>0.45990470300000003</c:v>
                </c:pt>
                <c:pt idx="25">
                  <c:v>0.44861403</c:v>
                </c:pt>
                <c:pt idx="26">
                  <c:v>0.44494586000000003</c:v>
                </c:pt>
                <c:pt idx="27">
                  <c:v>0.43645684000000001</c:v>
                </c:pt>
                <c:pt idx="28">
                  <c:v>0.42700631300000003</c:v>
                </c:pt>
                <c:pt idx="29">
                  <c:v>0.43645684000000001</c:v>
                </c:pt>
                <c:pt idx="30">
                  <c:v>0.44494586000000003</c:v>
                </c:pt>
                <c:pt idx="31">
                  <c:v>0.44861403</c:v>
                </c:pt>
                <c:pt idx="32">
                  <c:v>0.45990470300000003</c:v>
                </c:pt>
                <c:pt idx="33">
                  <c:v>0.47484216600000001</c:v>
                </c:pt>
                <c:pt idx="34">
                  <c:v>0.48508479700000001</c:v>
                </c:pt>
                <c:pt idx="35">
                  <c:v>0.49380460399999998</c:v>
                </c:pt>
                <c:pt idx="36">
                  <c:v>0.50121881800000001</c:v>
                </c:pt>
                <c:pt idx="37">
                  <c:v>0.49380460399999998</c:v>
                </c:pt>
                <c:pt idx="38">
                  <c:v>0.50121881800000001</c:v>
                </c:pt>
                <c:pt idx="39">
                  <c:v>0.50489006700000005</c:v>
                </c:pt>
                <c:pt idx="40">
                  <c:v>0.50489006700000005</c:v>
                </c:pt>
                <c:pt idx="41">
                  <c:v>0.50489006700000005</c:v>
                </c:pt>
                <c:pt idx="42">
                  <c:v>0.507472696</c:v>
                </c:pt>
                <c:pt idx="43">
                  <c:v>0.507472696</c:v>
                </c:pt>
                <c:pt idx="44">
                  <c:v>0.507472696</c:v>
                </c:pt>
                <c:pt idx="45">
                  <c:v>0.51261174600000003</c:v>
                </c:pt>
                <c:pt idx="46">
                  <c:v>0.52222695299999999</c:v>
                </c:pt>
                <c:pt idx="47">
                  <c:v>0.54276506800000002</c:v>
                </c:pt>
                <c:pt idx="48">
                  <c:v>0.54934975200000002</c:v>
                </c:pt>
                <c:pt idx="49">
                  <c:v>0.55315789299999996</c:v>
                </c:pt>
                <c:pt idx="50">
                  <c:v>0.55599939799999998</c:v>
                </c:pt>
                <c:pt idx="51">
                  <c:v>0.56060718399999998</c:v>
                </c:pt>
                <c:pt idx="52">
                  <c:v>0.56873889799999999</c:v>
                </c:pt>
                <c:pt idx="53">
                  <c:v>0.57251200499999999</c:v>
                </c:pt>
                <c:pt idx="54">
                  <c:v>0.57381775300000004</c:v>
                </c:pt>
                <c:pt idx="55">
                  <c:v>0.57618606400000005</c:v>
                </c:pt>
                <c:pt idx="56">
                  <c:v>0.57370047800000001</c:v>
                </c:pt>
                <c:pt idx="57">
                  <c:v>0.57370047800000001</c:v>
                </c:pt>
                <c:pt idx="58">
                  <c:v>0.57704069800000002</c:v>
                </c:pt>
                <c:pt idx="59">
                  <c:v>0.58089005800000004</c:v>
                </c:pt>
                <c:pt idx="60">
                  <c:v>0.58165202299999996</c:v>
                </c:pt>
                <c:pt idx="61">
                  <c:v>0.58165202299999996</c:v>
                </c:pt>
                <c:pt idx="62">
                  <c:v>0.58022244599999995</c:v>
                </c:pt>
                <c:pt idx="63">
                  <c:v>0.57915231700000003</c:v>
                </c:pt>
                <c:pt idx="64">
                  <c:v>0.57915231700000003</c:v>
                </c:pt>
                <c:pt idx="65">
                  <c:v>0.58022244599999995</c:v>
                </c:pt>
                <c:pt idx="66">
                  <c:v>0.58147246200000002</c:v>
                </c:pt>
                <c:pt idx="67">
                  <c:v>0.582884705</c:v>
                </c:pt>
                <c:pt idx="68">
                  <c:v>0.58342707599999999</c:v>
                </c:pt>
                <c:pt idx="69">
                  <c:v>0.58454184499999995</c:v>
                </c:pt>
                <c:pt idx="70">
                  <c:v>0.58767119999999995</c:v>
                </c:pt>
                <c:pt idx="71">
                  <c:v>0.586585527</c:v>
                </c:pt>
                <c:pt idx="72">
                  <c:v>0.586585527</c:v>
                </c:pt>
                <c:pt idx="73">
                  <c:v>0.591807321</c:v>
                </c:pt>
                <c:pt idx="74">
                  <c:v>0.586585527</c:v>
                </c:pt>
                <c:pt idx="75">
                  <c:v>0.58655643099999999</c:v>
                </c:pt>
                <c:pt idx="76">
                  <c:v>0.59007514900000002</c:v>
                </c:pt>
                <c:pt idx="77">
                  <c:v>0.59216758899999999</c:v>
                </c:pt>
                <c:pt idx="78">
                  <c:v>0.59390188499999996</c:v>
                </c:pt>
                <c:pt idx="79">
                  <c:v>0.593312281</c:v>
                </c:pt>
                <c:pt idx="80">
                  <c:v>0.593312281</c:v>
                </c:pt>
                <c:pt idx="81">
                  <c:v>0.593312281</c:v>
                </c:pt>
                <c:pt idx="82">
                  <c:v>0.59390188499999996</c:v>
                </c:pt>
                <c:pt idx="83">
                  <c:v>0.59409775099999995</c:v>
                </c:pt>
                <c:pt idx="84">
                  <c:v>0.59453878699999996</c:v>
                </c:pt>
                <c:pt idx="85">
                  <c:v>0.59453878699999996</c:v>
                </c:pt>
                <c:pt idx="86">
                  <c:v>0.59453878699999996</c:v>
                </c:pt>
                <c:pt idx="87">
                  <c:v>0.59604843100000005</c:v>
                </c:pt>
                <c:pt idx="88">
                  <c:v>0.59604843100000005</c:v>
                </c:pt>
                <c:pt idx="89">
                  <c:v>0.59604843100000005</c:v>
                </c:pt>
                <c:pt idx="90">
                  <c:v>0.59604843100000005</c:v>
                </c:pt>
                <c:pt idx="91">
                  <c:v>0.59768960900000001</c:v>
                </c:pt>
                <c:pt idx="92">
                  <c:v>0.59604843100000005</c:v>
                </c:pt>
                <c:pt idx="93">
                  <c:v>0.59394918299999999</c:v>
                </c:pt>
                <c:pt idx="94">
                  <c:v>0.59604843100000005</c:v>
                </c:pt>
                <c:pt idx="95">
                  <c:v>0.59768960900000001</c:v>
                </c:pt>
                <c:pt idx="96">
                  <c:v>0.60074966699999999</c:v>
                </c:pt>
                <c:pt idx="97">
                  <c:v>0.60074966699999999</c:v>
                </c:pt>
                <c:pt idx="98">
                  <c:v>0.59878791200000003</c:v>
                </c:pt>
                <c:pt idx="99">
                  <c:v>0.59878791200000003</c:v>
                </c:pt>
                <c:pt idx="100">
                  <c:v>0.60304947499999995</c:v>
                </c:pt>
                <c:pt idx="101">
                  <c:v>0.61127752300000004</c:v>
                </c:pt>
                <c:pt idx="102">
                  <c:v>0.61602456299999997</c:v>
                </c:pt>
                <c:pt idx="103">
                  <c:v>0.62862084399999996</c:v>
                </c:pt>
                <c:pt idx="104">
                  <c:v>0.63273766200000003</c:v>
                </c:pt>
                <c:pt idx="105">
                  <c:v>0.638536624</c:v>
                </c:pt>
                <c:pt idx="106">
                  <c:v>0.64392713800000001</c:v>
                </c:pt>
                <c:pt idx="107">
                  <c:v>0.64214936600000005</c:v>
                </c:pt>
                <c:pt idx="108">
                  <c:v>0.638536624</c:v>
                </c:pt>
                <c:pt idx="109">
                  <c:v>0.63260006499999999</c:v>
                </c:pt>
                <c:pt idx="110">
                  <c:v>0.63260006499999999</c:v>
                </c:pt>
                <c:pt idx="111">
                  <c:v>0.63260006499999999</c:v>
                </c:pt>
                <c:pt idx="112">
                  <c:v>0.63260006499999999</c:v>
                </c:pt>
                <c:pt idx="113">
                  <c:v>0.63260006499999999</c:v>
                </c:pt>
                <c:pt idx="114">
                  <c:v>0.638536624</c:v>
                </c:pt>
                <c:pt idx="115">
                  <c:v>0.63260006499999999</c:v>
                </c:pt>
                <c:pt idx="116">
                  <c:v>0.62784814600000005</c:v>
                </c:pt>
                <c:pt idx="117">
                  <c:v>0.61267200399999999</c:v>
                </c:pt>
                <c:pt idx="118">
                  <c:v>0.57840274000000003</c:v>
                </c:pt>
                <c:pt idx="119">
                  <c:v>0.57140706299999999</c:v>
                </c:pt>
                <c:pt idx="120">
                  <c:v>0.55871119599999997</c:v>
                </c:pt>
                <c:pt idx="121">
                  <c:v>0.53968927099999997</c:v>
                </c:pt>
                <c:pt idx="122">
                  <c:v>0.51624025900000003</c:v>
                </c:pt>
                <c:pt idx="123">
                  <c:v>0.47972697399999997</c:v>
                </c:pt>
                <c:pt idx="124">
                  <c:v>0.43759269099999998</c:v>
                </c:pt>
                <c:pt idx="125">
                  <c:v>0.409828582</c:v>
                </c:pt>
                <c:pt idx="126">
                  <c:v>0.336516443</c:v>
                </c:pt>
                <c:pt idx="127">
                  <c:v>0.336516443</c:v>
                </c:pt>
                <c:pt idx="128">
                  <c:v>0.336516443</c:v>
                </c:pt>
                <c:pt idx="129">
                  <c:v>0.336516443</c:v>
                </c:pt>
                <c:pt idx="130">
                  <c:v>0.336516443</c:v>
                </c:pt>
                <c:pt idx="131">
                  <c:v>0.336516443</c:v>
                </c:pt>
                <c:pt idx="132">
                  <c:v>0.33785004400000002</c:v>
                </c:pt>
                <c:pt idx="133">
                  <c:v>0.45196286499999999</c:v>
                </c:pt>
                <c:pt idx="134">
                  <c:v>0.49268620499999999</c:v>
                </c:pt>
                <c:pt idx="135">
                  <c:v>0.46381894200000001</c:v>
                </c:pt>
                <c:pt idx="136">
                  <c:v>0.44168025100000002</c:v>
                </c:pt>
                <c:pt idx="137">
                  <c:v>0.44168025100000002</c:v>
                </c:pt>
                <c:pt idx="138">
                  <c:v>0.44168025100000002</c:v>
                </c:pt>
                <c:pt idx="139">
                  <c:v>0.44168025100000002</c:v>
                </c:pt>
                <c:pt idx="140">
                  <c:v>0.44168025100000002</c:v>
                </c:pt>
                <c:pt idx="141">
                  <c:v>0.44168025100000002</c:v>
                </c:pt>
                <c:pt idx="142">
                  <c:v>0.46381894200000001</c:v>
                </c:pt>
                <c:pt idx="143">
                  <c:v>0.46381894200000001</c:v>
                </c:pt>
                <c:pt idx="144">
                  <c:v>0.46381894200000001</c:v>
                </c:pt>
                <c:pt idx="145">
                  <c:v>0.46381894200000001</c:v>
                </c:pt>
                <c:pt idx="146">
                  <c:v>0.46381894200000001</c:v>
                </c:pt>
                <c:pt idx="147">
                  <c:v>0.46381894200000001</c:v>
                </c:pt>
                <c:pt idx="148">
                  <c:v>0.46381894200000001</c:v>
                </c:pt>
                <c:pt idx="149">
                  <c:v>0.46381894200000001</c:v>
                </c:pt>
                <c:pt idx="150">
                  <c:v>0.46381894200000001</c:v>
                </c:pt>
                <c:pt idx="151">
                  <c:v>0.46381894200000001</c:v>
                </c:pt>
                <c:pt idx="152">
                  <c:v>0.46381894200000001</c:v>
                </c:pt>
                <c:pt idx="153">
                  <c:v>0.44168025100000002</c:v>
                </c:pt>
                <c:pt idx="154">
                  <c:v>0.41322700899999998</c:v>
                </c:pt>
                <c:pt idx="155">
                  <c:v>0.41084041700000001</c:v>
                </c:pt>
                <c:pt idx="156">
                  <c:v>0.48540567499999998</c:v>
                </c:pt>
                <c:pt idx="157">
                  <c:v>0.50125618500000002</c:v>
                </c:pt>
                <c:pt idx="158">
                  <c:v>0.50125618500000002</c:v>
                </c:pt>
                <c:pt idx="159">
                  <c:v>0.47012027499999998</c:v>
                </c:pt>
                <c:pt idx="160">
                  <c:v>0.47012027499999998</c:v>
                </c:pt>
                <c:pt idx="161">
                  <c:v>0.47012027499999998</c:v>
                </c:pt>
                <c:pt idx="162">
                  <c:v>0.47012027499999998</c:v>
                </c:pt>
                <c:pt idx="163">
                  <c:v>0.47012027499999998</c:v>
                </c:pt>
                <c:pt idx="164">
                  <c:v>0.47012027499999998</c:v>
                </c:pt>
                <c:pt idx="165">
                  <c:v>0.47012027499999998</c:v>
                </c:pt>
                <c:pt idx="166">
                  <c:v>0.47012027499999998</c:v>
                </c:pt>
                <c:pt idx="167">
                  <c:v>0.47012027499999998</c:v>
                </c:pt>
                <c:pt idx="168">
                  <c:v>0.47012027499999998</c:v>
                </c:pt>
                <c:pt idx="169">
                  <c:v>0.47012027499999998</c:v>
                </c:pt>
                <c:pt idx="170">
                  <c:v>0.47012027499999998</c:v>
                </c:pt>
                <c:pt idx="171">
                  <c:v>0.49530523700000001</c:v>
                </c:pt>
                <c:pt idx="172">
                  <c:v>0.49530523700000001</c:v>
                </c:pt>
                <c:pt idx="173">
                  <c:v>0.49530523700000001</c:v>
                </c:pt>
                <c:pt idx="174">
                  <c:v>0.51111316799999995</c:v>
                </c:pt>
                <c:pt idx="175">
                  <c:v>0.51111316799999995</c:v>
                </c:pt>
                <c:pt idx="176">
                  <c:v>0.51111316799999995</c:v>
                </c:pt>
                <c:pt idx="177">
                  <c:v>0.51111316799999995</c:v>
                </c:pt>
                <c:pt idx="178">
                  <c:v>0.51111316799999995</c:v>
                </c:pt>
                <c:pt idx="179">
                  <c:v>0.54082789600000003</c:v>
                </c:pt>
                <c:pt idx="180">
                  <c:v>0.54082789600000003</c:v>
                </c:pt>
                <c:pt idx="181">
                  <c:v>0.54082789600000003</c:v>
                </c:pt>
                <c:pt idx="182">
                  <c:v>0.54082789600000003</c:v>
                </c:pt>
                <c:pt idx="183">
                  <c:v>0.54082789600000003</c:v>
                </c:pt>
                <c:pt idx="184">
                  <c:v>0.54082789600000003</c:v>
                </c:pt>
                <c:pt idx="185">
                  <c:v>0.54082789600000003</c:v>
                </c:pt>
                <c:pt idx="186">
                  <c:v>0.54082789600000003</c:v>
                </c:pt>
                <c:pt idx="187">
                  <c:v>0.553914252</c:v>
                </c:pt>
                <c:pt idx="188">
                  <c:v>0.553914252</c:v>
                </c:pt>
                <c:pt idx="189">
                  <c:v>0.553914252</c:v>
                </c:pt>
                <c:pt idx="190">
                  <c:v>0.54021270200000004</c:v>
                </c:pt>
                <c:pt idx="191">
                  <c:v>0.53740355299999998</c:v>
                </c:pt>
                <c:pt idx="192">
                  <c:v>0.53740355299999998</c:v>
                </c:pt>
                <c:pt idx="193">
                  <c:v>0.53740355299999998</c:v>
                </c:pt>
                <c:pt idx="194">
                  <c:v>0.53740355299999998</c:v>
                </c:pt>
                <c:pt idx="195">
                  <c:v>0.53740355299999998</c:v>
                </c:pt>
                <c:pt idx="196">
                  <c:v>0.53740355299999998</c:v>
                </c:pt>
                <c:pt idx="197">
                  <c:v>0.53740355299999998</c:v>
                </c:pt>
                <c:pt idx="198">
                  <c:v>0.54021270200000004</c:v>
                </c:pt>
                <c:pt idx="199">
                  <c:v>0.54271081300000001</c:v>
                </c:pt>
                <c:pt idx="200">
                  <c:v>0.54833317500000001</c:v>
                </c:pt>
                <c:pt idx="201">
                  <c:v>0.54833317500000001</c:v>
                </c:pt>
                <c:pt idx="202">
                  <c:v>0.54833317500000001</c:v>
                </c:pt>
                <c:pt idx="203">
                  <c:v>0.54833317500000001</c:v>
                </c:pt>
                <c:pt idx="204">
                  <c:v>0.54833317500000001</c:v>
                </c:pt>
                <c:pt idx="205">
                  <c:v>0.54582246899999998</c:v>
                </c:pt>
                <c:pt idx="206">
                  <c:v>0.54582246899999998</c:v>
                </c:pt>
                <c:pt idx="207">
                  <c:v>0.54582246899999998</c:v>
                </c:pt>
                <c:pt idx="208">
                  <c:v>0.54582246899999998</c:v>
                </c:pt>
                <c:pt idx="209">
                  <c:v>0.54582246899999998</c:v>
                </c:pt>
                <c:pt idx="210">
                  <c:v>0.54833317500000001</c:v>
                </c:pt>
                <c:pt idx="211">
                  <c:v>0.55071498600000002</c:v>
                </c:pt>
                <c:pt idx="212">
                  <c:v>0.553898946</c:v>
                </c:pt>
                <c:pt idx="213">
                  <c:v>0.553898946</c:v>
                </c:pt>
                <c:pt idx="214">
                  <c:v>0.553898946</c:v>
                </c:pt>
                <c:pt idx="215">
                  <c:v>0.553898946</c:v>
                </c:pt>
                <c:pt idx="216">
                  <c:v>0.553898946</c:v>
                </c:pt>
                <c:pt idx="217">
                  <c:v>0.553898946</c:v>
                </c:pt>
                <c:pt idx="218">
                  <c:v>0.55071498600000002</c:v>
                </c:pt>
                <c:pt idx="219">
                  <c:v>0.548141345</c:v>
                </c:pt>
                <c:pt idx="220">
                  <c:v>0.54300288699999999</c:v>
                </c:pt>
                <c:pt idx="221">
                  <c:v>0.53690678599999997</c:v>
                </c:pt>
                <c:pt idx="222">
                  <c:v>0.53690678599999997</c:v>
                </c:pt>
                <c:pt idx="223">
                  <c:v>0.53690678599999997</c:v>
                </c:pt>
                <c:pt idx="224">
                  <c:v>0.53690678599999997</c:v>
                </c:pt>
                <c:pt idx="225">
                  <c:v>0.53948042699999998</c:v>
                </c:pt>
                <c:pt idx="226">
                  <c:v>0.54260145100000001</c:v>
                </c:pt>
                <c:pt idx="227">
                  <c:v>0.54260145100000001</c:v>
                </c:pt>
                <c:pt idx="228">
                  <c:v>0.51479543400000005</c:v>
                </c:pt>
                <c:pt idx="229">
                  <c:v>0.51600900800000005</c:v>
                </c:pt>
                <c:pt idx="230">
                  <c:v>0.51738616699999995</c:v>
                </c:pt>
                <c:pt idx="231">
                  <c:v>0.51738616699999995</c:v>
                </c:pt>
                <c:pt idx="232">
                  <c:v>0.52689690600000005</c:v>
                </c:pt>
                <c:pt idx="233">
                  <c:v>0.561713554</c:v>
                </c:pt>
                <c:pt idx="234">
                  <c:v>0.56582549100000001</c:v>
                </c:pt>
                <c:pt idx="235">
                  <c:v>0.56582549100000001</c:v>
                </c:pt>
                <c:pt idx="236">
                  <c:v>0.56582549100000001</c:v>
                </c:pt>
                <c:pt idx="237">
                  <c:v>0.56582549100000001</c:v>
                </c:pt>
                <c:pt idx="238">
                  <c:v>0.57060098000000004</c:v>
                </c:pt>
                <c:pt idx="239">
                  <c:v>0.57617116800000001</c:v>
                </c:pt>
                <c:pt idx="240">
                  <c:v>0.58473994600000001</c:v>
                </c:pt>
                <c:pt idx="241">
                  <c:v>0.59238712599999999</c:v>
                </c:pt>
                <c:pt idx="242">
                  <c:v>0.60195630600000005</c:v>
                </c:pt>
                <c:pt idx="243">
                  <c:v>0.61399768099999996</c:v>
                </c:pt>
                <c:pt idx="244">
                  <c:v>0.60195630600000005</c:v>
                </c:pt>
                <c:pt idx="245">
                  <c:v>0.61396261600000002</c:v>
                </c:pt>
                <c:pt idx="246">
                  <c:v>0.62502780099999999</c:v>
                </c:pt>
                <c:pt idx="247">
                  <c:v>0.64290864999999997</c:v>
                </c:pt>
                <c:pt idx="248">
                  <c:v>0.64290864999999997</c:v>
                </c:pt>
                <c:pt idx="249">
                  <c:v>0.62502780099999999</c:v>
                </c:pt>
                <c:pt idx="250">
                  <c:v>0.62502780099999999</c:v>
                </c:pt>
                <c:pt idx="251">
                  <c:v>0.62502780099999999</c:v>
                </c:pt>
                <c:pt idx="252">
                  <c:v>0.62763836500000003</c:v>
                </c:pt>
                <c:pt idx="253">
                  <c:v>0.61903439999999998</c:v>
                </c:pt>
                <c:pt idx="254">
                  <c:v>0.60439343599999995</c:v>
                </c:pt>
                <c:pt idx="255">
                  <c:v>0.59207823599999998</c:v>
                </c:pt>
                <c:pt idx="256">
                  <c:v>0.58942362500000001</c:v>
                </c:pt>
                <c:pt idx="257">
                  <c:v>0.58647497900000001</c:v>
                </c:pt>
                <c:pt idx="258">
                  <c:v>0.57709795399999997</c:v>
                </c:pt>
                <c:pt idx="259">
                  <c:v>0.52611468100000003</c:v>
                </c:pt>
                <c:pt idx="260">
                  <c:v>0.51557554000000005</c:v>
                </c:pt>
                <c:pt idx="261">
                  <c:v>0.51557554000000005</c:v>
                </c:pt>
                <c:pt idx="262">
                  <c:v>0.51557554000000005</c:v>
                </c:pt>
                <c:pt idx="263">
                  <c:v>0.49599462900000002</c:v>
                </c:pt>
                <c:pt idx="264">
                  <c:v>0.48792913599999999</c:v>
                </c:pt>
                <c:pt idx="265">
                  <c:v>0.47489742299999999</c:v>
                </c:pt>
                <c:pt idx="266">
                  <c:v>0.43829799200000003</c:v>
                </c:pt>
                <c:pt idx="267">
                  <c:v>0.405163088</c:v>
                </c:pt>
                <c:pt idx="268">
                  <c:v>0.403423596</c:v>
                </c:pt>
                <c:pt idx="269">
                  <c:v>0.403423596</c:v>
                </c:pt>
                <c:pt idx="270">
                  <c:v>0.40261417999999999</c:v>
                </c:pt>
                <c:pt idx="271">
                  <c:v>0.40235772400000003</c:v>
                </c:pt>
                <c:pt idx="272">
                  <c:v>0.40235772400000003</c:v>
                </c:pt>
                <c:pt idx="273">
                  <c:v>0.40235772400000003</c:v>
                </c:pt>
                <c:pt idx="274">
                  <c:v>0.403423596</c:v>
                </c:pt>
                <c:pt idx="275">
                  <c:v>0.40947655199999999</c:v>
                </c:pt>
                <c:pt idx="276">
                  <c:v>0.41739735</c:v>
                </c:pt>
                <c:pt idx="277">
                  <c:v>0.41739735</c:v>
                </c:pt>
                <c:pt idx="278">
                  <c:v>0.41739735</c:v>
                </c:pt>
                <c:pt idx="279">
                  <c:v>0.41816357399999998</c:v>
                </c:pt>
                <c:pt idx="280">
                  <c:v>0.41346065199999998</c:v>
                </c:pt>
                <c:pt idx="281">
                  <c:v>0.411218639</c:v>
                </c:pt>
                <c:pt idx="282">
                  <c:v>0.40656572000000002</c:v>
                </c:pt>
                <c:pt idx="283">
                  <c:v>0.40940339399999998</c:v>
                </c:pt>
                <c:pt idx="284">
                  <c:v>0.41816357399999998</c:v>
                </c:pt>
                <c:pt idx="285">
                  <c:v>0.42331596599999999</c:v>
                </c:pt>
                <c:pt idx="286">
                  <c:v>0.42331596599999999</c:v>
                </c:pt>
                <c:pt idx="287">
                  <c:v>0.42331596599999999</c:v>
                </c:pt>
                <c:pt idx="288">
                  <c:v>0.42532284199999998</c:v>
                </c:pt>
                <c:pt idx="289">
                  <c:v>0.42018028000000002</c:v>
                </c:pt>
                <c:pt idx="290">
                  <c:v>0.42018028000000002</c:v>
                </c:pt>
                <c:pt idx="291">
                  <c:v>0.42532284199999998</c:v>
                </c:pt>
                <c:pt idx="292">
                  <c:v>0.42679085</c:v>
                </c:pt>
                <c:pt idx="293">
                  <c:v>0.42679085</c:v>
                </c:pt>
                <c:pt idx="294">
                  <c:v>0.42097146299999999</c:v>
                </c:pt>
                <c:pt idx="295">
                  <c:v>0.41502788899999998</c:v>
                </c:pt>
                <c:pt idx="296">
                  <c:v>0.41502788899999998</c:v>
                </c:pt>
                <c:pt idx="297">
                  <c:v>0.42097146299999999</c:v>
                </c:pt>
                <c:pt idx="298">
                  <c:v>0.42790949</c:v>
                </c:pt>
                <c:pt idx="299">
                  <c:v>0.42980919699999998</c:v>
                </c:pt>
                <c:pt idx="300">
                  <c:v>0.43199926500000002</c:v>
                </c:pt>
                <c:pt idx="301">
                  <c:v>0.43629414700000002</c:v>
                </c:pt>
                <c:pt idx="302">
                  <c:v>0.45205046199999999</c:v>
                </c:pt>
                <c:pt idx="303">
                  <c:v>0.44988684899999998</c:v>
                </c:pt>
                <c:pt idx="304">
                  <c:v>0.44306322399999998</c:v>
                </c:pt>
                <c:pt idx="305">
                  <c:v>0.44988684899999998</c:v>
                </c:pt>
                <c:pt idx="306">
                  <c:v>0.45205046199999999</c:v>
                </c:pt>
                <c:pt idx="307">
                  <c:v>0.46134931800000001</c:v>
                </c:pt>
                <c:pt idx="308">
                  <c:v>0.47065648700000001</c:v>
                </c:pt>
                <c:pt idx="309">
                  <c:v>0.477111069</c:v>
                </c:pt>
                <c:pt idx="310">
                  <c:v>0.48128079200000001</c:v>
                </c:pt>
                <c:pt idx="311">
                  <c:v>0.48323306999999999</c:v>
                </c:pt>
                <c:pt idx="312">
                  <c:v>0.48128079200000001</c:v>
                </c:pt>
                <c:pt idx="313">
                  <c:v>0.48128079200000001</c:v>
                </c:pt>
                <c:pt idx="314">
                  <c:v>0.48128079200000001</c:v>
                </c:pt>
                <c:pt idx="315">
                  <c:v>0.47978543400000001</c:v>
                </c:pt>
                <c:pt idx="316">
                  <c:v>0.479027076</c:v>
                </c:pt>
                <c:pt idx="317">
                  <c:v>0.479027076</c:v>
                </c:pt>
                <c:pt idx="318">
                  <c:v>0.479027076</c:v>
                </c:pt>
                <c:pt idx="319">
                  <c:v>0.477005018</c:v>
                </c:pt>
                <c:pt idx="320">
                  <c:v>0.47449512599999999</c:v>
                </c:pt>
                <c:pt idx="321">
                  <c:v>0.47303995399999998</c:v>
                </c:pt>
                <c:pt idx="322">
                  <c:v>0.46791843100000002</c:v>
                </c:pt>
                <c:pt idx="323">
                  <c:v>0.47303995399999998</c:v>
                </c:pt>
                <c:pt idx="324">
                  <c:v>0.47449512599999999</c:v>
                </c:pt>
                <c:pt idx="325">
                  <c:v>0.477005018</c:v>
                </c:pt>
                <c:pt idx="326">
                  <c:v>0.477005018</c:v>
                </c:pt>
                <c:pt idx="327">
                  <c:v>0.477005018</c:v>
                </c:pt>
                <c:pt idx="328">
                  <c:v>0.477005018</c:v>
                </c:pt>
                <c:pt idx="329">
                  <c:v>0.479027076</c:v>
                </c:pt>
                <c:pt idx="330">
                  <c:v>0.479027076</c:v>
                </c:pt>
                <c:pt idx="331">
                  <c:v>0.477005018</c:v>
                </c:pt>
                <c:pt idx="332">
                  <c:v>0.479027076</c:v>
                </c:pt>
                <c:pt idx="333">
                  <c:v>0.48291498100000002</c:v>
                </c:pt>
                <c:pt idx="334">
                  <c:v>0.49128122099999999</c:v>
                </c:pt>
                <c:pt idx="335">
                  <c:v>0.49128122099999999</c:v>
                </c:pt>
                <c:pt idx="336">
                  <c:v>0.49128122099999999</c:v>
                </c:pt>
                <c:pt idx="337">
                  <c:v>0.50074126399999996</c:v>
                </c:pt>
                <c:pt idx="338">
                  <c:v>0.50043086000000003</c:v>
                </c:pt>
                <c:pt idx="339">
                  <c:v>0.497156498</c:v>
                </c:pt>
                <c:pt idx="340">
                  <c:v>0.497156498</c:v>
                </c:pt>
                <c:pt idx="341">
                  <c:v>0.497156498</c:v>
                </c:pt>
                <c:pt idx="342">
                  <c:v>0.497156498</c:v>
                </c:pt>
                <c:pt idx="343">
                  <c:v>0.497156498</c:v>
                </c:pt>
                <c:pt idx="344">
                  <c:v>0.497156498</c:v>
                </c:pt>
                <c:pt idx="345">
                  <c:v>0.50076335100000002</c:v>
                </c:pt>
                <c:pt idx="346">
                  <c:v>0.50399823200000005</c:v>
                </c:pt>
                <c:pt idx="347">
                  <c:v>0.50076335100000002</c:v>
                </c:pt>
                <c:pt idx="348">
                  <c:v>0.497156498</c:v>
                </c:pt>
                <c:pt idx="349">
                  <c:v>0.497156498</c:v>
                </c:pt>
                <c:pt idx="350">
                  <c:v>0.50076335100000002</c:v>
                </c:pt>
                <c:pt idx="351">
                  <c:v>0.50399823200000005</c:v>
                </c:pt>
                <c:pt idx="352">
                  <c:v>0.497156498</c:v>
                </c:pt>
                <c:pt idx="353">
                  <c:v>0.48813417799999997</c:v>
                </c:pt>
                <c:pt idx="354">
                  <c:v>0.47809346200000002</c:v>
                </c:pt>
                <c:pt idx="355">
                  <c:v>0.497156498</c:v>
                </c:pt>
                <c:pt idx="356">
                  <c:v>0.50399823200000005</c:v>
                </c:pt>
                <c:pt idx="357">
                  <c:v>0.50917916299999999</c:v>
                </c:pt>
                <c:pt idx="358">
                  <c:v>0.50917916299999999</c:v>
                </c:pt>
                <c:pt idx="359">
                  <c:v>0.50917916299999999</c:v>
                </c:pt>
                <c:pt idx="360">
                  <c:v>0.50917916299999999</c:v>
                </c:pt>
                <c:pt idx="361">
                  <c:v>0.49853041799999998</c:v>
                </c:pt>
                <c:pt idx="362">
                  <c:v>0.48626949600000002</c:v>
                </c:pt>
                <c:pt idx="363">
                  <c:v>0.48447076900000002</c:v>
                </c:pt>
                <c:pt idx="364">
                  <c:v>0.48447076900000002</c:v>
                </c:pt>
                <c:pt idx="365">
                  <c:v>0.48256564600000001</c:v>
                </c:pt>
                <c:pt idx="366">
                  <c:v>0.47376869100000002</c:v>
                </c:pt>
                <c:pt idx="367">
                  <c:v>0.47376869100000002</c:v>
                </c:pt>
                <c:pt idx="368">
                  <c:v>0.47376869100000002</c:v>
                </c:pt>
                <c:pt idx="369">
                  <c:v>0.46354622299999998</c:v>
                </c:pt>
                <c:pt idx="370">
                  <c:v>0.45298717100000002</c:v>
                </c:pt>
                <c:pt idx="371">
                  <c:v>0.45298717100000002</c:v>
                </c:pt>
                <c:pt idx="372">
                  <c:v>0.46354622299999998</c:v>
                </c:pt>
                <c:pt idx="373">
                  <c:v>0.47376869100000002</c:v>
                </c:pt>
                <c:pt idx="374">
                  <c:v>0.48256564600000001</c:v>
                </c:pt>
                <c:pt idx="375">
                  <c:v>0.47376869100000002</c:v>
                </c:pt>
                <c:pt idx="376">
                  <c:v>0.46354622299999998</c:v>
                </c:pt>
                <c:pt idx="377">
                  <c:v>0.44788029499999998</c:v>
                </c:pt>
                <c:pt idx="378">
                  <c:v>0.44062288599999999</c:v>
                </c:pt>
                <c:pt idx="379">
                  <c:v>0.44062288599999999</c:v>
                </c:pt>
                <c:pt idx="380">
                  <c:v>0.443664799</c:v>
                </c:pt>
                <c:pt idx="381">
                  <c:v>0.45275047800000001</c:v>
                </c:pt>
                <c:pt idx="382">
                  <c:v>0.45275047800000001</c:v>
                </c:pt>
                <c:pt idx="383">
                  <c:v>0.45720520399999998</c:v>
                </c:pt>
                <c:pt idx="384">
                  <c:v>0.45879643199999998</c:v>
                </c:pt>
                <c:pt idx="385">
                  <c:v>0.49691068199999999</c:v>
                </c:pt>
                <c:pt idx="386">
                  <c:v>0.49951361799999999</c:v>
                </c:pt>
                <c:pt idx="387">
                  <c:v>0.49951361799999999</c:v>
                </c:pt>
                <c:pt idx="388">
                  <c:v>0.50666785299999995</c:v>
                </c:pt>
                <c:pt idx="389">
                  <c:v>0.511385443</c:v>
                </c:pt>
                <c:pt idx="390">
                  <c:v>0.511385443</c:v>
                </c:pt>
                <c:pt idx="391">
                  <c:v>0.51231266200000003</c:v>
                </c:pt>
                <c:pt idx="392">
                  <c:v>0.51509819400000001</c:v>
                </c:pt>
                <c:pt idx="393">
                  <c:v>0.53117953100000004</c:v>
                </c:pt>
                <c:pt idx="394">
                  <c:v>0.53117953100000004</c:v>
                </c:pt>
                <c:pt idx="395">
                  <c:v>0.53117953100000004</c:v>
                </c:pt>
                <c:pt idx="396">
                  <c:v>0.53117953100000004</c:v>
                </c:pt>
                <c:pt idx="397">
                  <c:v>0.53117953100000004</c:v>
                </c:pt>
                <c:pt idx="398">
                  <c:v>0.53281269600000003</c:v>
                </c:pt>
                <c:pt idx="399">
                  <c:v>0.53535596900000004</c:v>
                </c:pt>
                <c:pt idx="400">
                  <c:v>0.54278799300000002</c:v>
                </c:pt>
                <c:pt idx="401">
                  <c:v>0.54667186899999998</c:v>
                </c:pt>
                <c:pt idx="402">
                  <c:v>0.54708721100000002</c:v>
                </c:pt>
                <c:pt idx="403">
                  <c:v>0.54855872800000005</c:v>
                </c:pt>
                <c:pt idx="404">
                  <c:v>0.54768238599999997</c:v>
                </c:pt>
                <c:pt idx="405">
                  <c:v>0.54599255000000002</c:v>
                </c:pt>
                <c:pt idx="406">
                  <c:v>0.542764986</c:v>
                </c:pt>
                <c:pt idx="407">
                  <c:v>0.53759766200000003</c:v>
                </c:pt>
                <c:pt idx="408">
                  <c:v>0.53440615000000002</c:v>
                </c:pt>
                <c:pt idx="409">
                  <c:v>0.53440615000000002</c:v>
                </c:pt>
                <c:pt idx="410">
                  <c:v>0.53440615000000002</c:v>
                </c:pt>
                <c:pt idx="411">
                  <c:v>0.53440615000000002</c:v>
                </c:pt>
                <c:pt idx="412">
                  <c:v>0.53722356699999996</c:v>
                </c:pt>
                <c:pt idx="413">
                  <c:v>0.53722356699999996</c:v>
                </c:pt>
                <c:pt idx="414">
                  <c:v>0.542764986</c:v>
                </c:pt>
                <c:pt idx="415">
                  <c:v>0.545969543</c:v>
                </c:pt>
                <c:pt idx="416">
                  <c:v>0.55669167399999997</c:v>
                </c:pt>
                <c:pt idx="417">
                  <c:v>0.57552495800000003</c:v>
                </c:pt>
                <c:pt idx="418">
                  <c:v>0.58767864199999997</c:v>
                </c:pt>
                <c:pt idx="419">
                  <c:v>0.56834686999999995</c:v>
                </c:pt>
                <c:pt idx="420">
                  <c:v>0.54239088999999996</c:v>
                </c:pt>
                <c:pt idx="421">
                  <c:v>0.53273173799999995</c:v>
                </c:pt>
                <c:pt idx="422">
                  <c:v>0.51813114800000004</c:v>
                </c:pt>
                <c:pt idx="423">
                  <c:v>0.51813114800000004</c:v>
                </c:pt>
                <c:pt idx="424">
                  <c:v>0.53273173799999995</c:v>
                </c:pt>
                <c:pt idx="425">
                  <c:v>0.53273173799999995</c:v>
                </c:pt>
                <c:pt idx="426">
                  <c:v>0.53273173799999995</c:v>
                </c:pt>
                <c:pt idx="427">
                  <c:v>0.53273173799999995</c:v>
                </c:pt>
                <c:pt idx="428">
                  <c:v>0.547949625</c:v>
                </c:pt>
                <c:pt idx="429">
                  <c:v>0.55203152200000005</c:v>
                </c:pt>
                <c:pt idx="430">
                  <c:v>0.55203152200000005</c:v>
                </c:pt>
                <c:pt idx="431">
                  <c:v>0.54606195999999996</c:v>
                </c:pt>
                <c:pt idx="432">
                  <c:v>0.53304333100000001</c:v>
                </c:pt>
                <c:pt idx="433">
                  <c:v>0.52691954600000002</c:v>
                </c:pt>
                <c:pt idx="434">
                  <c:v>0.52011500399999999</c:v>
                </c:pt>
                <c:pt idx="435">
                  <c:v>0.52011500399999999</c:v>
                </c:pt>
                <c:pt idx="436">
                  <c:v>0.52011500399999999</c:v>
                </c:pt>
                <c:pt idx="437">
                  <c:v>0.50889377700000005</c:v>
                </c:pt>
                <c:pt idx="438">
                  <c:v>0.50058579400000003</c:v>
                </c:pt>
                <c:pt idx="439">
                  <c:v>0.50889377700000005</c:v>
                </c:pt>
                <c:pt idx="440">
                  <c:v>0.536846555</c:v>
                </c:pt>
                <c:pt idx="441">
                  <c:v>0.54813586700000005</c:v>
                </c:pt>
                <c:pt idx="442">
                  <c:v>0.54813586700000005</c:v>
                </c:pt>
                <c:pt idx="443">
                  <c:v>0.54606195999999996</c:v>
                </c:pt>
                <c:pt idx="444">
                  <c:v>0.53935602500000002</c:v>
                </c:pt>
                <c:pt idx="445">
                  <c:v>0.54606195999999996</c:v>
                </c:pt>
                <c:pt idx="446">
                  <c:v>0.54813586700000005</c:v>
                </c:pt>
                <c:pt idx="447">
                  <c:v>0.55276540100000005</c:v>
                </c:pt>
                <c:pt idx="448">
                  <c:v>0.55276540100000005</c:v>
                </c:pt>
                <c:pt idx="449">
                  <c:v>0.55752945499999995</c:v>
                </c:pt>
                <c:pt idx="450">
                  <c:v>0.55752945499999995</c:v>
                </c:pt>
                <c:pt idx="451">
                  <c:v>0.55881166199999999</c:v>
                </c:pt>
                <c:pt idx="452">
                  <c:v>0.55920813899999999</c:v>
                </c:pt>
                <c:pt idx="453">
                  <c:v>0.55986297799999996</c:v>
                </c:pt>
                <c:pt idx="454">
                  <c:v>0.55986297799999996</c:v>
                </c:pt>
                <c:pt idx="455">
                  <c:v>0.55920813899999999</c:v>
                </c:pt>
                <c:pt idx="456">
                  <c:v>0.55774520299999997</c:v>
                </c:pt>
                <c:pt idx="457">
                  <c:v>0.55920813899999999</c:v>
                </c:pt>
                <c:pt idx="458">
                  <c:v>0.55986297799999996</c:v>
                </c:pt>
                <c:pt idx="459">
                  <c:v>0.55986297799999996</c:v>
                </c:pt>
                <c:pt idx="460">
                  <c:v>0.55920813899999999</c:v>
                </c:pt>
                <c:pt idx="461">
                  <c:v>0.554047607</c:v>
                </c:pt>
                <c:pt idx="462">
                  <c:v>0.55920813899999999</c:v>
                </c:pt>
                <c:pt idx="463">
                  <c:v>0.55986297799999996</c:v>
                </c:pt>
                <c:pt idx="464">
                  <c:v>0.56685107700000004</c:v>
                </c:pt>
                <c:pt idx="465">
                  <c:v>0.56685107700000004</c:v>
                </c:pt>
                <c:pt idx="466">
                  <c:v>0.574628676</c:v>
                </c:pt>
                <c:pt idx="467">
                  <c:v>0.56685107700000004</c:v>
                </c:pt>
                <c:pt idx="468">
                  <c:v>0.51945258599999999</c:v>
                </c:pt>
                <c:pt idx="469">
                  <c:v>0.52691479500000005</c:v>
                </c:pt>
                <c:pt idx="470">
                  <c:v>0.52691479500000005</c:v>
                </c:pt>
                <c:pt idx="471">
                  <c:v>0.53117794600000001</c:v>
                </c:pt>
                <c:pt idx="472">
                  <c:v>0.53129765600000001</c:v>
                </c:pt>
                <c:pt idx="473">
                  <c:v>0.52958007900000004</c:v>
                </c:pt>
                <c:pt idx="474">
                  <c:v>0.52958007900000004</c:v>
                </c:pt>
                <c:pt idx="475">
                  <c:v>0.52958007900000004</c:v>
                </c:pt>
                <c:pt idx="476">
                  <c:v>0.52958007900000004</c:v>
                </c:pt>
                <c:pt idx="477">
                  <c:v>0.52958007900000004</c:v>
                </c:pt>
                <c:pt idx="478">
                  <c:v>0.52958007900000004</c:v>
                </c:pt>
                <c:pt idx="479">
                  <c:v>0.52958007900000004</c:v>
                </c:pt>
                <c:pt idx="480">
                  <c:v>0.58151624899999999</c:v>
                </c:pt>
                <c:pt idx="481">
                  <c:v>0.58488142200000004</c:v>
                </c:pt>
                <c:pt idx="482">
                  <c:v>0.58151624899999999</c:v>
                </c:pt>
                <c:pt idx="483">
                  <c:v>0.55261691400000001</c:v>
                </c:pt>
                <c:pt idx="484">
                  <c:v>0.53411347300000001</c:v>
                </c:pt>
                <c:pt idx="485">
                  <c:v>0.56114041400000003</c:v>
                </c:pt>
                <c:pt idx="486">
                  <c:v>0.57353968799999999</c:v>
                </c:pt>
                <c:pt idx="487">
                  <c:v>0.55523492100000005</c:v>
                </c:pt>
                <c:pt idx="488">
                  <c:v>0.54283564699999998</c:v>
                </c:pt>
                <c:pt idx="489">
                  <c:v>0.536167544</c:v>
                </c:pt>
                <c:pt idx="490">
                  <c:v>0.536167544</c:v>
                </c:pt>
                <c:pt idx="491">
                  <c:v>0.536167544</c:v>
                </c:pt>
                <c:pt idx="492">
                  <c:v>0.536167544</c:v>
                </c:pt>
                <c:pt idx="493">
                  <c:v>0.536167544</c:v>
                </c:pt>
                <c:pt idx="494">
                  <c:v>0.536167544</c:v>
                </c:pt>
                <c:pt idx="495">
                  <c:v>0.536167544</c:v>
                </c:pt>
                <c:pt idx="496">
                  <c:v>0.536167544</c:v>
                </c:pt>
                <c:pt idx="497">
                  <c:v>0.536167544</c:v>
                </c:pt>
                <c:pt idx="498">
                  <c:v>0.536167544</c:v>
                </c:pt>
                <c:pt idx="499">
                  <c:v>0.536167544</c:v>
                </c:pt>
                <c:pt idx="500">
                  <c:v>0.52764404399999998</c:v>
                </c:pt>
                <c:pt idx="501">
                  <c:v>0.52384035799999995</c:v>
                </c:pt>
                <c:pt idx="502">
                  <c:v>0.52764404399999998</c:v>
                </c:pt>
                <c:pt idx="503">
                  <c:v>0.536167544</c:v>
                </c:pt>
                <c:pt idx="504">
                  <c:v>0.53636621699999998</c:v>
                </c:pt>
                <c:pt idx="505">
                  <c:v>0.53636621699999998</c:v>
                </c:pt>
                <c:pt idx="506">
                  <c:v>0.53636621699999998</c:v>
                </c:pt>
                <c:pt idx="507">
                  <c:v>0.555656178</c:v>
                </c:pt>
                <c:pt idx="508">
                  <c:v>0.57518186400000004</c:v>
                </c:pt>
                <c:pt idx="509">
                  <c:v>0.59136596500000005</c:v>
                </c:pt>
                <c:pt idx="510">
                  <c:v>0.59637550299999997</c:v>
                </c:pt>
                <c:pt idx="511">
                  <c:v>0.59637550299999997</c:v>
                </c:pt>
                <c:pt idx="512">
                  <c:v>0.595141641</c:v>
                </c:pt>
                <c:pt idx="513">
                  <c:v>0.59775562699999996</c:v>
                </c:pt>
                <c:pt idx="514">
                  <c:v>0.60020265699999997</c:v>
                </c:pt>
                <c:pt idx="515">
                  <c:v>0.60020265699999997</c:v>
                </c:pt>
                <c:pt idx="516">
                  <c:v>0.60020265699999997</c:v>
                </c:pt>
                <c:pt idx="517">
                  <c:v>0.60020265699999997</c:v>
                </c:pt>
                <c:pt idx="518">
                  <c:v>0.60049571800000001</c:v>
                </c:pt>
                <c:pt idx="519">
                  <c:v>0.60049571800000001</c:v>
                </c:pt>
                <c:pt idx="520">
                  <c:v>0.60277897700000005</c:v>
                </c:pt>
                <c:pt idx="521">
                  <c:v>0.606219387</c:v>
                </c:pt>
                <c:pt idx="522">
                  <c:v>0.61229652800000001</c:v>
                </c:pt>
                <c:pt idx="523">
                  <c:v>0.60393612699999999</c:v>
                </c:pt>
                <c:pt idx="524">
                  <c:v>0.60393612699999999</c:v>
                </c:pt>
                <c:pt idx="525">
                  <c:v>0.61229652800000001</c:v>
                </c:pt>
                <c:pt idx="526">
                  <c:v>0.60393612699999999</c:v>
                </c:pt>
                <c:pt idx="527">
                  <c:v>0.59515069099999995</c:v>
                </c:pt>
                <c:pt idx="528">
                  <c:v>0.59457076399999997</c:v>
                </c:pt>
                <c:pt idx="529">
                  <c:v>0.584690512</c:v>
                </c:pt>
                <c:pt idx="530">
                  <c:v>0.584690512</c:v>
                </c:pt>
                <c:pt idx="531">
                  <c:v>0.59457076399999997</c:v>
                </c:pt>
                <c:pt idx="532">
                  <c:v>0.59515069099999995</c:v>
                </c:pt>
                <c:pt idx="533">
                  <c:v>0.59759772099999997</c:v>
                </c:pt>
                <c:pt idx="534">
                  <c:v>0.60393381300000004</c:v>
                </c:pt>
                <c:pt idx="535">
                  <c:v>0.61450963400000003</c:v>
                </c:pt>
                <c:pt idx="536">
                  <c:v>0.61785922500000001</c:v>
                </c:pt>
                <c:pt idx="537">
                  <c:v>0.61958439799999998</c:v>
                </c:pt>
                <c:pt idx="538">
                  <c:v>0.61785922500000001</c:v>
                </c:pt>
                <c:pt idx="539">
                  <c:v>0.61450963400000003</c:v>
                </c:pt>
                <c:pt idx="540">
                  <c:v>0.60393381300000004</c:v>
                </c:pt>
                <c:pt idx="541">
                  <c:v>0.59562248600000001</c:v>
                </c:pt>
                <c:pt idx="542">
                  <c:v>0.59457076399999997</c:v>
                </c:pt>
                <c:pt idx="543">
                  <c:v>0.584690512</c:v>
                </c:pt>
                <c:pt idx="544">
                  <c:v>0.56858015299999998</c:v>
                </c:pt>
                <c:pt idx="545">
                  <c:v>0.53763925899999998</c:v>
                </c:pt>
                <c:pt idx="546">
                  <c:v>0.52181276200000004</c:v>
                </c:pt>
                <c:pt idx="547">
                  <c:v>0.50955356600000001</c:v>
                </c:pt>
                <c:pt idx="548">
                  <c:v>0.50259899200000002</c:v>
                </c:pt>
                <c:pt idx="549">
                  <c:v>0.50259899200000002</c:v>
                </c:pt>
                <c:pt idx="550">
                  <c:v>0.50259899200000002</c:v>
                </c:pt>
                <c:pt idx="551">
                  <c:v>0.50259899200000002</c:v>
                </c:pt>
                <c:pt idx="552">
                  <c:v>0.495602979</c:v>
                </c:pt>
                <c:pt idx="553">
                  <c:v>0.48837584299999998</c:v>
                </c:pt>
                <c:pt idx="554">
                  <c:v>0.476915388</c:v>
                </c:pt>
                <c:pt idx="555">
                  <c:v>0.46504141399999999</c:v>
                </c:pt>
                <c:pt idx="556">
                  <c:v>0.45210136499999998</c:v>
                </c:pt>
                <c:pt idx="557">
                  <c:v>0.41945296100000001</c:v>
                </c:pt>
                <c:pt idx="558">
                  <c:v>0.39370498199999998</c:v>
                </c:pt>
                <c:pt idx="559">
                  <c:v>0.45210136499999998</c:v>
                </c:pt>
                <c:pt idx="560">
                  <c:v>0.476915388</c:v>
                </c:pt>
                <c:pt idx="561">
                  <c:v>0.494069445</c:v>
                </c:pt>
                <c:pt idx="562">
                  <c:v>0.49894755099999999</c:v>
                </c:pt>
                <c:pt idx="563">
                  <c:v>0.50132938299999996</c:v>
                </c:pt>
                <c:pt idx="564">
                  <c:v>0.50227191100000002</c:v>
                </c:pt>
                <c:pt idx="565">
                  <c:v>0.50227191100000002</c:v>
                </c:pt>
                <c:pt idx="566">
                  <c:v>0.50227191100000002</c:v>
                </c:pt>
                <c:pt idx="567">
                  <c:v>0.50354151899999999</c:v>
                </c:pt>
                <c:pt idx="568">
                  <c:v>0.50390891000000004</c:v>
                </c:pt>
                <c:pt idx="569">
                  <c:v>0.50405992899999996</c:v>
                </c:pt>
                <c:pt idx="570">
                  <c:v>0.50405992899999996</c:v>
                </c:pt>
                <c:pt idx="571">
                  <c:v>0.50405992899999996</c:v>
                </c:pt>
                <c:pt idx="572">
                  <c:v>0.50405992899999996</c:v>
                </c:pt>
                <c:pt idx="573">
                  <c:v>0.50582274599999999</c:v>
                </c:pt>
                <c:pt idx="574">
                  <c:v>0.50814741200000002</c:v>
                </c:pt>
                <c:pt idx="575">
                  <c:v>0.52252159200000003</c:v>
                </c:pt>
                <c:pt idx="576">
                  <c:v>0.53879463900000002</c:v>
                </c:pt>
                <c:pt idx="577">
                  <c:v>0.53879463900000002</c:v>
                </c:pt>
                <c:pt idx="578">
                  <c:v>0.53354780899999998</c:v>
                </c:pt>
                <c:pt idx="579">
                  <c:v>0.53354780899999998</c:v>
                </c:pt>
                <c:pt idx="580">
                  <c:v>0.51917362899999997</c:v>
                </c:pt>
                <c:pt idx="581">
                  <c:v>0.51917362899999997</c:v>
                </c:pt>
                <c:pt idx="582">
                  <c:v>0.51917362899999997</c:v>
                </c:pt>
                <c:pt idx="583">
                  <c:v>0.51917362899999997</c:v>
                </c:pt>
                <c:pt idx="584">
                  <c:v>0.51917362899999997</c:v>
                </c:pt>
                <c:pt idx="585">
                  <c:v>0.51917362899999997</c:v>
                </c:pt>
                <c:pt idx="586">
                  <c:v>0.51917362899999997</c:v>
                </c:pt>
                <c:pt idx="587">
                  <c:v>0.53669801100000003</c:v>
                </c:pt>
                <c:pt idx="588">
                  <c:v>0.53669801100000003</c:v>
                </c:pt>
                <c:pt idx="589">
                  <c:v>0.53669801100000003</c:v>
                </c:pt>
                <c:pt idx="590">
                  <c:v>0.53669801100000003</c:v>
                </c:pt>
                <c:pt idx="591">
                  <c:v>0.53669801100000003</c:v>
                </c:pt>
                <c:pt idx="592">
                  <c:v>0.53669801100000003</c:v>
                </c:pt>
                <c:pt idx="593">
                  <c:v>0.54125420300000004</c:v>
                </c:pt>
                <c:pt idx="594">
                  <c:v>0.54125420300000004</c:v>
                </c:pt>
                <c:pt idx="595">
                  <c:v>0.54125420300000004</c:v>
                </c:pt>
                <c:pt idx="596">
                  <c:v>0.54125420300000004</c:v>
                </c:pt>
                <c:pt idx="597">
                  <c:v>0.54125420300000004</c:v>
                </c:pt>
                <c:pt idx="598">
                  <c:v>0.54769622699999998</c:v>
                </c:pt>
                <c:pt idx="599">
                  <c:v>0.55580571599999995</c:v>
                </c:pt>
                <c:pt idx="600">
                  <c:v>0.55580571599999995</c:v>
                </c:pt>
                <c:pt idx="601">
                  <c:v>0.55580571599999995</c:v>
                </c:pt>
                <c:pt idx="602">
                  <c:v>0.55580571599999995</c:v>
                </c:pt>
                <c:pt idx="603">
                  <c:v>0.55958052000000003</c:v>
                </c:pt>
                <c:pt idx="604">
                  <c:v>0.56264909200000002</c:v>
                </c:pt>
                <c:pt idx="605">
                  <c:v>0.56958683200000004</c:v>
                </c:pt>
                <c:pt idx="606">
                  <c:v>0.57692629200000001</c:v>
                </c:pt>
                <c:pt idx="607">
                  <c:v>0.57692629200000001</c:v>
                </c:pt>
                <c:pt idx="608">
                  <c:v>0.57692629200000001</c:v>
                </c:pt>
                <c:pt idx="609">
                  <c:v>0.57913028899999996</c:v>
                </c:pt>
                <c:pt idx="610">
                  <c:v>0.57692629200000001</c:v>
                </c:pt>
                <c:pt idx="611">
                  <c:v>0.56651825899999997</c:v>
                </c:pt>
                <c:pt idx="612">
                  <c:v>0.56651825899999997</c:v>
                </c:pt>
                <c:pt idx="613">
                  <c:v>0.56019905599999997</c:v>
                </c:pt>
                <c:pt idx="614">
                  <c:v>0.53804024500000003</c:v>
                </c:pt>
                <c:pt idx="615">
                  <c:v>0.53804024500000003</c:v>
                </c:pt>
                <c:pt idx="616">
                  <c:v>0.53804024500000003</c:v>
                </c:pt>
                <c:pt idx="617">
                  <c:v>0.53804024500000003</c:v>
                </c:pt>
                <c:pt idx="618">
                  <c:v>0.53804024500000003</c:v>
                </c:pt>
                <c:pt idx="619">
                  <c:v>0.53804024500000003</c:v>
                </c:pt>
                <c:pt idx="620">
                  <c:v>0.56410115699999996</c:v>
                </c:pt>
                <c:pt idx="621">
                  <c:v>0.58723741200000001</c:v>
                </c:pt>
                <c:pt idx="622">
                  <c:v>0.58723741200000001</c:v>
                </c:pt>
                <c:pt idx="623">
                  <c:v>0.59164050400000001</c:v>
                </c:pt>
                <c:pt idx="624">
                  <c:v>0.58723741200000001</c:v>
                </c:pt>
                <c:pt idx="625">
                  <c:v>0.58723741200000001</c:v>
                </c:pt>
                <c:pt idx="626">
                  <c:v>0.58723741200000001</c:v>
                </c:pt>
                <c:pt idx="627">
                  <c:v>0.58723741200000001</c:v>
                </c:pt>
                <c:pt idx="628">
                  <c:v>0.58723741200000001</c:v>
                </c:pt>
                <c:pt idx="629">
                  <c:v>0.58723741200000001</c:v>
                </c:pt>
                <c:pt idx="630">
                  <c:v>0.59152394600000002</c:v>
                </c:pt>
                <c:pt idx="631">
                  <c:v>0.59817334499999997</c:v>
                </c:pt>
                <c:pt idx="632">
                  <c:v>0.59817334499999997</c:v>
                </c:pt>
                <c:pt idx="633">
                  <c:v>0.59817334499999997</c:v>
                </c:pt>
                <c:pt idx="634">
                  <c:v>0.59817334499999997</c:v>
                </c:pt>
                <c:pt idx="635">
                  <c:v>0.59817334499999997</c:v>
                </c:pt>
                <c:pt idx="636">
                  <c:v>0.59817334499999997</c:v>
                </c:pt>
                <c:pt idx="637">
                  <c:v>0.59817334499999997</c:v>
                </c:pt>
                <c:pt idx="638">
                  <c:v>0.60482794500000003</c:v>
                </c:pt>
                <c:pt idx="639">
                  <c:v>0.60737783499999998</c:v>
                </c:pt>
                <c:pt idx="640">
                  <c:v>0.60737783499999998</c:v>
                </c:pt>
                <c:pt idx="641">
                  <c:v>0.60737783499999998</c:v>
                </c:pt>
                <c:pt idx="642">
                  <c:v>0.61178803400000004</c:v>
                </c:pt>
                <c:pt idx="643">
                  <c:v>0.60737783499999998</c:v>
                </c:pt>
                <c:pt idx="644">
                  <c:v>0.61172597200000001</c:v>
                </c:pt>
                <c:pt idx="645">
                  <c:v>0.61369448100000001</c:v>
                </c:pt>
                <c:pt idx="646">
                  <c:v>0.62029994700000002</c:v>
                </c:pt>
                <c:pt idx="647">
                  <c:v>0.62817350100000002</c:v>
                </c:pt>
                <c:pt idx="648">
                  <c:v>0.62946892600000004</c:v>
                </c:pt>
                <c:pt idx="649">
                  <c:v>0.62817350100000002</c:v>
                </c:pt>
                <c:pt idx="650">
                  <c:v>0.62889608399999997</c:v>
                </c:pt>
                <c:pt idx="651">
                  <c:v>0.62889608399999997</c:v>
                </c:pt>
                <c:pt idx="652">
                  <c:v>0.62243789100000002</c:v>
                </c:pt>
                <c:pt idx="653">
                  <c:v>0.62243789100000002</c:v>
                </c:pt>
                <c:pt idx="654">
                  <c:v>0.62243789100000002</c:v>
                </c:pt>
                <c:pt idx="655">
                  <c:v>0.61483339800000003</c:v>
                </c:pt>
                <c:pt idx="656">
                  <c:v>0.607298059</c:v>
                </c:pt>
                <c:pt idx="657">
                  <c:v>0.60051557600000005</c:v>
                </c:pt>
                <c:pt idx="658">
                  <c:v>0.60051557600000005</c:v>
                </c:pt>
                <c:pt idx="659">
                  <c:v>0.58660197000000003</c:v>
                </c:pt>
                <c:pt idx="660">
                  <c:v>0.57154197200000001</c:v>
                </c:pt>
                <c:pt idx="661">
                  <c:v>0.51322033899999997</c:v>
                </c:pt>
                <c:pt idx="662">
                  <c:v>0.45358250300000003</c:v>
                </c:pt>
                <c:pt idx="663">
                  <c:v>0.43624665699999998</c:v>
                </c:pt>
                <c:pt idx="664">
                  <c:v>0.39230315199999999</c:v>
                </c:pt>
                <c:pt idx="665">
                  <c:v>0.36893806899999998</c:v>
                </c:pt>
                <c:pt idx="666">
                  <c:v>0.35149963299999998</c:v>
                </c:pt>
                <c:pt idx="667">
                  <c:v>0.33004325600000001</c:v>
                </c:pt>
                <c:pt idx="668">
                  <c:v>0.31936162299999998</c:v>
                </c:pt>
                <c:pt idx="669">
                  <c:v>0.31619838</c:v>
                </c:pt>
                <c:pt idx="670">
                  <c:v>0.31619838</c:v>
                </c:pt>
                <c:pt idx="671">
                  <c:v>0.31619838</c:v>
                </c:pt>
                <c:pt idx="672">
                  <c:v>0.30505457400000002</c:v>
                </c:pt>
                <c:pt idx="673">
                  <c:v>0.30505457400000002</c:v>
                </c:pt>
                <c:pt idx="674">
                  <c:v>0.31619838</c:v>
                </c:pt>
                <c:pt idx="675">
                  <c:v>0.326880012</c:v>
                </c:pt>
                <c:pt idx="676">
                  <c:v>0.33768621999999998</c:v>
                </c:pt>
                <c:pt idx="677">
                  <c:v>0.33768621999999998</c:v>
                </c:pt>
                <c:pt idx="678">
                  <c:v>0.326880012</c:v>
                </c:pt>
                <c:pt idx="679">
                  <c:v>0.30910832700000002</c:v>
                </c:pt>
                <c:pt idx="680">
                  <c:v>0.30910832700000002</c:v>
                </c:pt>
                <c:pt idx="681">
                  <c:v>0.30910832700000002</c:v>
                </c:pt>
                <c:pt idx="682">
                  <c:v>0.30910832700000002</c:v>
                </c:pt>
                <c:pt idx="683">
                  <c:v>0.30910832700000002</c:v>
                </c:pt>
                <c:pt idx="684">
                  <c:v>0.30910832700000002</c:v>
                </c:pt>
                <c:pt idx="685">
                  <c:v>0.30910832700000002</c:v>
                </c:pt>
                <c:pt idx="686">
                  <c:v>0.30910832700000002</c:v>
                </c:pt>
                <c:pt idx="687">
                  <c:v>0.33191699200000002</c:v>
                </c:pt>
                <c:pt idx="688">
                  <c:v>0.33191699200000002</c:v>
                </c:pt>
                <c:pt idx="689">
                  <c:v>0.345888837</c:v>
                </c:pt>
                <c:pt idx="690">
                  <c:v>0.34415021299999998</c:v>
                </c:pt>
                <c:pt idx="691">
                  <c:v>0.338546554</c:v>
                </c:pt>
                <c:pt idx="692">
                  <c:v>0.34415021299999998</c:v>
                </c:pt>
                <c:pt idx="693">
                  <c:v>0.345888837</c:v>
                </c:pt>
                <c:pt idx="694">
                  <c:v>0.345888837</c:v>
                </c:pt>
                <c:pt idx="695">
                  <c:v>0.34179102099999997</c:v>
                </c:pt>
                <c:pt idx="696">
                  <c:v>0.33772913700000001</c:v>
                </c:pt>
                <c:pt idx="697">
                  <c:v>0.33772913700000001</c:v>
                </c:pt>
                <c:pt idx="698">
                  <c:v>0.33772913700000001</c:v>
                </c:pt>
                <c:pt idx="699">
                  <c:v>0.33772913700000001</c:v>
                </c:pt>
                <c:pt idx="700">
                  <c:v>0.33772913700000001</c:v>
                </c:pt>
                <c:pt idx="701">
                  <c:v>0.33772913700000001</c:v>
                </c:pt>
                <c:pt idx="702">
                  <c:v>0.34669782999999998</c:v>
                </c:pt>
                <c:pt idx="703">
                  <c:v>0.35819670399999998</c:v>
                </c:pt>
                <c:pt idx="704">
                  <c:v>0.36149663799999998</c:v>
                </c:pt>
                <c:pt idx="705">
                  <c:v>0.36223540599999998</c:v>
                </c:pt>
                <c:pt idx="706">
                  <c:v>0.36475259300000001</c:v>
                </c:pt>
                <c:pt idx="707">
                  <c:v>0.37100155699999998</c:v>
                </c:pt>
                <c:pt idx="708">
                  <c:v>0.37502754799999999</c:v>
                </c:pt>
                <c:pt idx="709">
                  <c:v>0.37502754799999999</c:v>
                </c:pt>
                <c:pt idx="710">
                  <c:v>0.38410052500000003</c:v>
                </c:pt>
                <c:pt idx="711">
                  <c:v>0.40660216199999999</c:v>
                </c:pt>
                <c:pt idx="712">
                  <c:v>0.43153677499999998</c:v>
                </c:pt>
                <c:pt idx="713">
                  <c:v>0.43666303899999998</c:v>
                </c:pt>
                <c:pt idx="714">
                  <c:v>0.455420773</c:v>
                </c:pt>
                <c:pt idx="715">
                  <c:v>0.455420773</c:v>
                </c:pt>
                <c:pt idx="716">
                  <c:v>0.455420773</c:v>
                </c:pt>
                <c:pt idx="717">
                  <c:v>0.455420773</c:v>
                </c:pt>
                <c:pt idx="718">
                  <c:v>0.455420773</c:v>
                </c:pt>
                <c:pt idx="719">
                  <c:v>0.455420773</c:v>
                </c:pt>
                <c:pt idx="720">
                  <c:v>0.48324795700000001</c:v>
                </c:pt>
                <c:pt idx="721">
                  <c:v>0.51374960599999997</c:v>
                </c:pt>
                <c:pt idx="722">
                  <c:v>0.51374960599999997</c:v>
                </c:pt>
                <c:pt idx="723">
                  <c:v>0.50258599400000004</c:v>
                </c:pt>
                <c:pt idx="724">
                  <c:v>0.476174861</c:v>
                </c:pt>
                <c:pt idx="725">
                  <c:v>0.45164238699999998</c:v>
                </c:pt>
                <c:pt idx="726">
                  <c:v>0.43153677499999998</c:v>
                </c:pt>
                <c:pt idx="727">
                  <c:v>0.41600130800000001</c:v>
                </c:pt>
                <c:pt idx="728">
                  <c:v>0.41103282899999999</c:v>
                </c:pt>
                <c:pt idx="729">
                  <c:v>0.40588774500000002</c:v>
                </c:pt>
                <c:pt idx="730">
                  <c:v>0.40061683199999998</c:v>
                </c:pt>
                <c:pt idx="731">
                  <c:v>0.39840722099999998</c:v>
                </c:pt>
                <c:pt idx="732">
                  <c:v>0.38744071499999999</c:v>
                </c:pt>
                <c:pt idx="733">
                  <c:v>0.38744071499999999</c:v>
                </c:pt>
                <c:pt idx="734">
                  <c:v>0.38744071499999999</c:v>
                </c:pt>
                <c:pt idx="735">
                  <c:v>0.40061683199999998</c:v>
                </c:pt>
                <c:pt idx="736">
                  <c:v>0.41103282899999999</c:v>
                </c:pt>
                <c:pt idx="737">
                  <c:v>0.42352419899999999</c:v>
                </c:pt>
                <c:pt idx="738">
                  <c:v>0.42784429299999999</c:v>
                </c:pt>
                <c:pt idx="739">
                  <c:v>0.45247996800000001</c:v>
                </c:pt>
                <c:pt idx="740">
                  <c:v>0.466088689</c:v>
                </c:pt>
                <c:pt idx="741">
                  <c:v>0.466088689</c:v>
                </c:pt>
                <c:pt idx="742">
                  <c:v>0.46862815400000002</c:v>
                </c:pt>
                <c:pt idx="743">
                  <c:v>0.47094460300000002</c:v>
                </c:pt>
                <c:pt idx="744">
                  <c:v>0.47094460300000002</c:v>
                </c:pt>
                <c:pt idx="745">
                  <c:v>0.47798260999999997</c:v>
                </c:pt>
                <c:pt idx="746">
                  <c:v>0.498282748</c:v>
                </c:pt>
                <c:pt idx="747">
                  <c:v>0.50364528600000003</c:v>
                </c:pt>
                <c:pt idx="748">
                  <c:v>0.528319231</c:v>
                </c:pt>
                <c:pt idx="749">
                  <c:v>0.528319231</c:v>
                </c:pt>
                <c:pt idx="750">
                  <c:v>0.528319231</c:v>
                </c:pt>
                <c:pt idx="751">
                  <c:v>0.528319231</c:v>
                </c:pt>
                <c:pt idx="752">
                  <c:v>0.528319231</c:v>
                </c:pt>
                <c:pt idx="753">
                  <c:v>0.528319231</c:v>
                </c:pt>
                <c:pt idx="754">
                  <c:v>0.50364528600000003</c:v>
                </c:pt>
                <c:pt idx="755">
                  <c:v>0.48847933799999999</c:v>
                </c:pt>
                <c:pt idx="756">
                  <c:v>0.46938306099999999</c:v>
                </c:pt>
                <c:pt idx="757">
                  <c:v>0.46938306099999999</c:v>
                </c:pt>
                <c:pt idx="758">
                  <c:v>0.47188169200000002</c:v>
                </c:pt>
                <c:pt idx="759">
                  <c:v>0.45990470300000003</c:v>
                </c:pt>
                <c:pt idx="760">
                  <c:v>0.44861403</c:v>
                </c:pt>
                <c:pt idx="761">
                  <c:v>0.44494586000000003</c:v>
                </c:pt>
                <c:pt idx="762">
                  <c:v>0.44494586000000003</c:v>
                </c:pt>
                <c:pt idx="763">
                  <c:v>0.44861403</c:v>
                </c:pt>
                <c:pt idx="764">
                  <c:v>0.45990470300000003</c:v>
                </c:pt>
                <c:pt idx="765">
                  <c:v>0.44861403</c:v>
                </c:pt>
                <c:pt idx="766">
                  <c:v>0.44494586000000003</c:v>
                </c:pt>
                <c:pt idx="767">
                  <c:v>0.43645684000000001</c:v>
                </c:pt>
                <c:pt idx="768">
                  <c:v>0.42700631300000003</c:v>
                </c:pt>
                <c:pt idx="769">
                  <c:v>0.43645684000000001</c:v>
                </c:pt>
                <c:pt idx="770">
                  <c:v>0.44494586000000003</c:v>
                </c:pt>
                <c:pt idx="771">
                  <c:v>0.44861403</c:v>
                </c:pt>
                <c:pt idx="772">
                  <c:v>0.45990470300000003</c:v>
                </c:pt>
                <c:pt idx="773">
                  <c:v>0.47484216600000001</c:v>
                </c:pt>
                <c:pt idx="774">
                  <c:v>0.48508479700000001</c:v>
                </c:pt>
                <c:pt idx="775">
                  <c:v>0.49380460399999998</c:v>
                </c:pt>
                <c:pt idx="776">
                  <c:v>0.50121881800000001</c:v>
                </c:pt>
                <c:pt idx="777">
                  <c:v>0.49380460399999998</c:v>
                </c:pt>
                <c:pt idx="778">
                  <c:v>0.50121881800000001</c:v>
                </c:pt>
                <c:pt idx="779">
                  <c:v>0.50489006700000005</c:v>
                </c:pt>
                <c:pt idx="780">
                  <c:v>0.50489006700000005</c:v>
                </c:pt>
                <c:pt idx="781">
                  <c:v>0.50489006700000005</c:v>
                </c:pt>
                <c:pt idx="782">
                  <c:v>0.507472696</c:v>
                </c:pt>
                <c:pt idx="783">
                  <c:v>0.507472696</c:v>
                </c:pt>
                <c:pt idx="784">
                  <c:v>0.507472696</c:v>
                </c:pt>
                <c:pt idx="785">
                  <c:v>0.51261174600000003</c:v>
                </c:pt>
                <c:pt idx="786">
                  <c:v>0.52222695299999999</c:v>
                </c:pt>
                <c:pt idx="787">
                  <c:v>0.54276506800000002</c:v>
                </c:pt>
                <c:pt idx="788">
                  <c:v>0.54934975200000002</c:v>
                </c:pt>
                <c:pt idx="789">
                  <c:v>0.55315789299999996</c:v>
                </c:pt>
                <c:pt idx="790">
                  <c:v>0.55599939799999998</c:v>
                </c:pt>
                <c:pt idx="791">
                  <c:v>0.56060718399999998</c:v>
                </c:pt>
                <c:pt idx="792">
                  <c:v>0.56873889799999999</c:v>
                </c:pt>
                <c:pt idx="793">
                  <c:v>0.57251200499999999</c:v>
                </c:pt>
                <c:pt idx="794">
                  <c:v>0.57381775300000004</c:v>
                </c:pt>
                <c:pt idx="795">
                  <c:v>0.57618606400000005</c:v>
                </c:pt>
                <c:pt idx="796">
                  <c:v>0.57370047800000001</c:v>
                </c:pt>
                <c:pt idx="797">
                  <c:v>0.57370047800000001</c:v>
                </c:pt>
                <c:pt idx="798">
                  <c:v>0.57704069800000002</c:v>
                </c:pt>
                <c:pt idx="799">
                  <c:v>0.58089005800000004</c:v>
                </c:pt>
                <c:pt idx="800">
                  <c:v>0.58165202299999996</c:v>
                </c:pt>
                <c:pt idx="801">
                  <c:v>0.58165202299999996</c:v>
                </c:pt>
                <c:pt idx="802">
                  <c:v>0.58022244599999995</c:v>
                </c:pt>
                <c:pt idx="803">
                  <c:v>0.57915231700000003</c:v>
                </c:pt>
                <c:pt idx="804">
                  <c:v>0.57915231700000003</c:v>
                </c:pt>
                <c:pt idx="805">
                  <c:v>0.58022244599999995</c:v>
                </c:pt>
                <c:pt idx="806">
                  <c:v>0.58147246200000002</c:v>
                </c:pt>
                <c:pt idx="807">
                  <c:v>0.582884705</c:v>
                </c:pt>
                <c:pt idx="808">
                  <c:v>0.58342707599999999</c:v>
                </c:pt>
                <c:pt idx="809">
                  <c:v>0.58454184499999995</c:v>
                </c:pt>
                <c:pt idx="810">
                  <c:v>0.58767119999999995</c:v>
                </c:pt>
                <c:pt idx="811">
                  <c:v>0.586585527</c:v>
                </c:pt>
                <c:pt idx="812">
                  <c:v>0.586585527</c:v>
                </c:pt>
                <c:pt idx="813">
                  <c:v>0.591807321</c:v>
                </c:pt>
                <c:pt idx="814">
                  <c:v>0.586585527</c:v>
                </c:pt>
                <c:pt idx="815">
                  <c:v>0.58655643099999999</c:v>
                </c:pt>
                <c:pt idx="816">
                  <c:v>0.59007514900000002</c:v>
                </c:pt>
                <c:pt idx="817">
                  <c:v>0.59216758899999999</c:v>
                </c:pt>
                <c:pt idx="818">
                  <c:v>0.59390188499999996</c:v>
                </c:pt>
                <c:pt idx="819">
                  <c:v>0.593312281</c:v>
                </c:pt>
                <c:pt idx="820">
                  <c:v>0.593312281</c:v>
                </c:pt>
                <c:pt idx="821">
                  <c:v>0.593312281</c:v>
                </c:pt>
                <c:pt idx="822">
                  <c:v>0.59390188499999996</c:v>
                </c:pt>
                <c:pt idx="823">
                  <c:v>0.59409775099999995</c:v>
                </c:pt>
                <c:pt idx="824">
                  <c:v>0.59453878699999996</c:v>
                </c:pt>
                <c:pt idx="825">
                  <c:v>0.59453878699999996</c:v>
                </c:pt>
                <c:pt idx="826">
                  <c:v>0.59453878699999996</c:v>
                </c:pt>
                <c:pt idx="827">
                  <c:v>0.59604843100000005</c:v>
                </c:pt>
                <c:pt idx="828">
                  <c:v>0.59604843100000005</c:v>
                </c:pt>
                <c:pt idx="829">
                  <c:v>0.59604843100000005</c:v>
                </c:pt>
                <c:pt idx="830">
                  <c:v>0.59604843100000005</c:v>
                </c:pt>
                <c:pt idx="831">
                  <c:v>0.59768960900000001</c:v>
                </c:pt>
                <c:pt idx="832">
                  <c:v>0.59604843100000005</c:v>
                </c:pt>
                <c:pt idx="833">
                  <c:v>0.59394918299999999</c:v>
                </c:pt>
                <c:pt idx="834">
                  <c:v>0.59604843100000005</c:v>
                </c:pt>
                <c:pt idx="835">
                  <c:v>0.59768960900000001</c:v>
                </c:pt>
                <c:pt idx="836">
                  <c:v>0.60074966699999999</c:v>
                </c:pt>
                <c:pt idx="837">
                  <c:v>0.60074966699999999</c:v>
                </c:pt>
                <c:pt idx="838">
                  <c:v>0.59878791200000003</c:v>
                </c:pt>
                <c:pt idx="839">
                  <c:v>0.59878791200000003</c:v>
                </c:pt>
                <c:pt idx="840">
                  <c:v>0.60304947499999995</c:v>
                </c:pt>
                <c:pt idx="841">
                  <c:v>0.61127752300000004</c:v>
                </c:pt>
                <c:pt idx="842">
                  <c:v>0.61602456299999997</c:v>
                </c:pt>
                <c:pt idx="843">
                  <c:v>0.62862084399999996</c:v>
                </c:pt>
                <c:pt idx="844">
                  <c:v>0.63273766200000003</c:v>
                </c:pt>
                <c:pt idx="845">
                  <c:v>0.638536624</c:v>
                </c:pt>
                <c:pt idx="846">
                  <c:v>0.64392713800000001</c:v>
                </c:pt>
                <c:pt idx="847">
                  <c:v>0.64214936600000005</c:v>
                </c:pt>
                <c:pt idx="848">
                  <c:v>0.638536624</c:v>
                </c:pt>
                <c:pt idx="849">
                  <c:v>0.63260006499999999</c:v>
                </c:pt>
                <c:pt idx="850">
                  <c:v>0.63260006499999999</c:v>
                </c:pt>
                <c:pt idx="851">
                  <c:v>0.63260006499999999</c:v>
                </c:pt>
                <c:pt idx="852">
                  <c:v>0.63260006499999999</c:v>
                </c:pt>
                <c:pt idx="853">
                  <c:v>0.63260006499999999</c:v>
                </c:pt>
                <c:pt idx="854">
                  <c:v>0.638536624</c:v>
                </c:pt>
                <c:pt idx="855">
                  <c:v>0.63260006499999999</c:v>
                </c:pt>
                <c:pt idx="856">
                  <c:v>0.62784814600000005</c:v>
                </c:pt>
                <c:pt idx="857">
                  <c:v>0.61267200399999999</c:v>
                </c:pt>
                <c:pt idx="858">
                  <c:v>0.57840274000000003</c:v>
                </c:pt>
                <c:pt idx="859">
                  <c:v>0.57140706299999999</c:v>
                </c:pt>
                <c:pt idx="860">
                  <c:v>0.55871119599999997</c:v>
                </c:pt>
                <c:pt idx="861">
                  <c:v>0.53968927099999997</c:v>
                </c:pt>
                <c:pt idx="862">
                  <c:v>0.51624025900000003</c:v>
                </c:pt>
                <c:pt idx="863">
                  <c:v>0.47972697399999997</c:v>
                </c:pt>
                <c:pt idx="864">
                  <c:v>0.43759269099999998</c:v>
                </c:pt>
                <c:pt idx="865">
                  <c:v>0.409828582</c:v>
                </c:pt>
                <c:pt idx="866">
                  <c:v>0.336516443</c:v>
                </c:pt>
                <c:pt idx="867">
                  <c:v>0.336516443</c:v>
                </c:pt>
                <c:pt idx="868">
                  <c:v>0.336516443</c:v>
                </c:pt>
                <c:pt idx="869">
                  <c:v>0.336516443</c:v>
                </c:pt>
                <c:pt idx="870">
                  <c:v>0.336516443</c:v>
                </c:pt>
                <c:pt idx="871">
                  <c:v>0.336516443</c:v>
                </c:pt>
                <c:pt idx="872">
                  <c:v>0.33785004400000002</c:v>
                </c:pt>
                <c:pt idx="873">
                  <c:v>0.45196286499999999</c:v>
                </c:pt>
                <c:pt idx="874">
                  <c:v>0.49268620499999999</c:v>
                </c:pt>
                <c:pt idx="875">
                  <c:v>0.46381894200000001</c:v>
                </c:pt>
                <c:pt idx="876">
                  <c:v>0.44168025100000002</c:v>
                </c:pt>
                <c:pt idx="877">
                  <c:v>0.44168025100000002</c:v>
                </c:pt>
                <c:pt idx="878">
                  <c:v>0.44168025100000002</c:v>
                </c:pt>
                <c:pt idx="879">
                  <c:v>0.44168025100000002</c:v>
                </c:pt>
                <c:pt idx="880">
                  <c:v>0.44168025100000002</c:v>
                </c:pt>
                <c:pt idx="881">
                  <c:v>0.44168025100000002</c:v>
                </c:pt>
                <c:pt idx="882">
                  <c:v>0.46381894200000001</c:v>
                </c:pt>
                <c:pt idx="883">
                  <c:v>0.46381894200000001</c:v>
                </c:pt>
                <c:pt idx="884">
                  <c:v>0.46381894200000001</c:v>
                </c:pt>
                <c:pt idx="885">
                  <c:v>0.46381894200000001</c:v>
                </c:pt>
                <c:pt idx="886">
                  <c:v>0.46381894200000001</c:v>
                </c:pt>
                <c:pt idx="887">
                  <c:v>0.46381894200000001</c:v>
                </c:pt>
                <c:pt idx="888">
                  <c:v>0.46381894200000001</c:v>
                </c:pt>
                <c:pt idx="889">
                  <c:v>0.46381894200000001</c:v>
                </c:pt>
                <c:pt idx="890">
                  <c:v>0.46381894200000001</c:v>
                </c:pt>
                <c:pt idx="891">
                  <c:v>0.46381894200000001</c:v>
                </c:pt>
                <c:pt idx="892">
                  <c:v>0.46381894200000001</c:v>
                </c:pt>
                <c:pt idx="893">
                  <c:v>0.44168025100000002</c:v>
                </c:pt>
                <c:pt idx="894">
                  <c:v>0.41322700899999998</c:v>
                </c:pt>
                <c:pt idx="895">
                  <c:v>0.41084041700000001</c:v>
                </c:pt>
                <c:pt idx="896">
                  <c:v>0.48540567499999998</c:v>
                </c:pt>
                <c:pt idx="897">
                  <c:v>0.50125618500000002</c:v>
                </c:pt>
                <c:pt idx="898">
                  <c:v>0.50125618500000002</c:v>
                </c:pt>
                <c:pt idx="899">
                  <c:v>0.47012027499999998</c:v>
                </c:pt>
                <c:pt idx="900">
                  <c:v>0.47012027499999998</c:v>
                </c:pt>
                <c:pt idx="901">
                  <c:v>0.47012027499999998</c:v>
                </c:pt>
                <c:pt idx="902">
                  <c:v>0.47012027499999998</c:v>
                </c:pt>
                <c:pt idx="903">
                  <c:v>0.47012027499999998</c:v>
                </c:pt>
                <c:pt idx="904">
                  <c:v>0.47012027499999998</c:v>
                </c:pt>
                <c:pt idx="905">
                  <c:v>0.47012027499999998</c:v>
                </c:pt>
                <c:pt idx="906">
                  <c:v>0.47012027499999998</c:v>
                </c:pt>
                <c:pt idx="907">
                  <c:v>0.47012027499999998</c:v>
                </c:pt>
                <c:pt idx="908">
                  <c:v>0.47012027499999998</c:v>
                </c:pt>
                <c:pt idx="909">
                  <c:v>0.47012027499999998</c:v>
                </c:pt>
                <c:pt idx="910">
                  <c:v>0.47012027499999998</c:v>
                </c:pt>
                <c:pt idx="911">
                  <c:v>0.49530523700000001</c:v>
                </c:pt>
                <c:pt idx="912">
                  <c:v>0.49530523700000001</c:v>
                </c:pt>
                <c:pt idx="913">
                  <c:v>0.49530523700000001</c:v>
                </c:pt>
                <c:pt idx="914">
                  <c:v>0.51111316799999995</c:v>
                </c:pt>
                <c:pt idx="915">
                  <c:v>0.51111316799999995</c:v>
                </c:pt>
                <c:pt idx="916">
                  <c:v>0.51111316799999995</c:v>
                </c:pt>
                <c:pt idx="917">
                  <c:v>0.51111316799999995</c:v>
                </c:pt>
                <c:pt idx="918">
                  <c:v>0.51111316799999995</c:v>
                </c:pt>
                <c:pt idx="919">
                  <c:v>0.54082789600000003</c:v>
                </c:pt>
                <c:pt idx="920">
                  <c:v>0.54082789600000003</c:v>
                </c:pt>
                <c:pt idx="921">
                  <c:v>0.54082789600000003</c:v>
                </c:pt>
                <c:pt idx="922">
                  <c:v>0.54082789600000003</c:v>
                </c:pt>
                <c:pt idx="923">
                  <c:v>0.54082789600000003</c:v>
                </c:pt>
                <c:pt idx="924">
                  <c:v>0.54082789600000003</c:v>
                </c:pt>
                <c:pt idx="925">
                  <c:v>0.54082789600000003</c:v>
                </c:pt>
                <c:pt idx="926">
                  <c:v>0.54082789600000003</c:v>
                </c:pt>
                <c:pt idx="927">
                  <c:v>0.553914252</c:v>
                </c:pt>
                <c:pt idx="928">
                  <c:v>0.553914252</c:v>
                </c:pt>
                <c:pt idx="929">
                  <c:v>0.553914252</c:v>
                </c:pt>
                <c:pt idx="930">
                  <c:v>0.54021270200000004</c:v>
                </c:pt>
                <c:pt idx="931">
                  <c:v>0.53740355299999998</c:v>
                </c:pt>
                <c:pt idx="932">
                  <c:v>0.53740355299999998</c:v>
                </c:pt>
                <c:pt idx="933">
                  <c:v>0.53740355299999998</c:v>
                </c:pt>
                <c:pt idx="934">
                  <c:v>0.53740355299999998</c:v>
                </c:pt>
                <c:pt idx="935">
                  <c:v>0.53740355299999998</c:v>
                </c:pt>
                <c:pt idx="936">
                  <c:v>0.53740355299999998</c:v>
                </c:pt>
                <c:pt idx="937">
                  <c:v>0.53740355299999998</c:v>
                </c:pt>
                <c:pt idx="938">
                  <c:v>0.54021270200000004</c:v>
                </c:pt>
                <c:pt idx="939">
                  <c:v>0.54271081300000001</c:v>
                </c:pt>
                <c:pt idx="940">
                  <c:v>0.54833317500000001</c:v>
                </c:pt>
                <c:pt idx="941">
                  <c:v>0.54833317500000001</c:v>
                </c:pt>
                <c:pt idx="942">
                  <c:v>0.54833317500000001</c:v>
                </c:pt>
                <c:pt idx="943">
                  <c:v>0.54833317500000001</c:v>
                </c:pt>
                <c:pt idx="944">
                  <c:v>0.54833317500000001</c:v>
                </c:pt>
                <c:pt idx="945">
                  <c:v>0.54582246899999998</c:v>
                </c:pt>
                <c:pt idx="946">
                  <c:v>0.54582246899999998</c:v>
                </c:pt>
                <c:pt idx="947">
                  <c:v>0.54582246899999998</c:v>
                </c:pt>
                <c:pt idx="948">
                  <c:v>0.54582246899999998</c:v>
                </c:pt>
                <c:pt idx="949">
                  <c:v>0.54582246899999998</c:v>
                </c:pt>
                <c:pt idx="950">
                  <c:v>0.54833317500000001</c:v>
                </c:pt>
                <c:pt idx="951">
                  <c:v>0.55071498600000002</c:v>
                </c:pt>
                <c:pt idx="952">
                  <c:v>0.553898946</c:v>
                </c:pt>
                <c:pt idx="953">
                  <c:v>0.553898946</c:v>
                </c:pt>
                <c:pt idx="954">
                  <c:v>0.553898946</c:v>
                </c:pt>
                <c:pt idx="955">
                  <c:v>0.553898946</c:v>
                </c:pt>
                <c:pt idx="956">
                  <c:v>0.553898946</c:v>
                </c:pt>
                <c:pt idx="957">
                  <c:v>0.553898946</c:v>
                </c:pt>
                <c:pt idx="958">
                  <c:v>0.55071498600000002</c:v>
                </c:pt>
                <c:pt idx="959">
                  <c:v>0.548141345</c:v>
                </c:pt>
                <c:pt idx="960">
                  <c:v>0.54300288699999999</c:v>
                </c:pt>
                <c:pt idx="961">
                  <c:v>0.53690678599999997</c:v>
                </c:pt>
                <c:pt idx="962">
                  <c:v>0.53690678599999997</c:v>
                </c:pt>
                <c:pt idx="963">
                  <c:v>0.53690678599999997</c:v>
                </c:pt>
                <c:pt idx="964">
                  <c:v>0.53690678599999997</c:v>
                </c:pt>
                <c:pt idx="965">
                  <c:v>0.53948042699999998</c:v>
                </c:pt>
                <c:pt idx="966">
                  <c:v>0.54260145100000001</c:v>
                </c:pt>
                <c:pt idx="967">
                  <c:v>0.54260145100000001</c:v>
                </c:pt>
                <c:pt idx="968">
                  <c:v>0.51479543400000005</c:v>
                </c:pt>
                <c:pt idx="969">
                  <c:v>0.51600900800000005</c:v>
                </c:pt>
                <c:pt idx="970">
                  <c:v>0.51738616699999995</c:v>
                </c:pt>
                <c:pt idx="971">
                  <c:v>0.51738616699999995</c:v>
                </c:pt>
                <c:pt idx="972">
                  <c:v>0.52689690600000005</c:v>
                </c:pt>
                <c:pt idx="973">
                  <c:v>0.561713554</c:v>
                </c:pt>
                <c:pt idx="974">
                  <c:v>0.56582549100000001</c:v>
                </c:pt>
                <c:pt idx="975">
                  <c:v>0.56582549100000001</c:v>
                </c:pt>
                <c:pt idx="976">
                  <c:v>0.56582549100000001</c:v>
                </c:pt>
                <c:pt idx="977">
                  <c:v>0.56582549100000001</c:v>
                </c:pt>
                <c:pt idx="978">
                  <c:v>0.57060098000000004</c:v>
                </c:pt>
                <c:pt idx="979">
                  <c:v>0.57617116800000001</c:v>
                </c:pt>
                <c:pt idx="980">
                  <c:v>0.58473994600000001</c:v>
                </c:pt>
                <c:pt idx="981">
                  <c:v>0.59238712599999999</c:v>
                </c:pt>
                <c:pt idx="982">
                  <c:v>0.60195630600000005</c:v>
                </c:pt>
                <c:pt idx="983">
                  <c:v>0.61399768099999996</c:v>
                </c:pt>
                <c:pt idx="984">
                  <c:v>0.60195630600000005</c:v>
                </c:pt>
                <c:pt idx="985">
                  <c:v>0.61396261600000002</c:v>
                </c:pt>
                <c:pt idx="986">
                  <c:v>0.62502780099999999</c:v>
                </c:pt>
                <c:pt idx="987">
                  <c:v>0.64290864999999997</c:v>
                </c:pt>
                <c:pt idx="988">
                  <c:v>0.64290864999999997</c:v>
                </c:pt>
                <c:pt idx="989">
                  <c:v>0.62502780099999999</c:v>
                </c:pt>
                <c:pt idx="990">
                  <c:v>0.62502780099999999</c:v>
                </c:pt>
                <c:pt idx="991">
                  <c:v>0.62502780099999999</c:v>
                </c:pt>
                <c:pt idx="992">
                  <c:v>0.62763836500000003</c:v>
                </c:pt>
                <c:pt idx="993">
                  <c:v>0.61903439999999998</c:v>
                </c:pt>
                <c:pt idx="994">
                  <c:v>0.60439343599999995</c:v>
                </c:pt>
                <c:pt idx="995">
                  <c:v>0.59207823599999998</c:v>
                </c:pt>
                <c:pt idx="996">
                  <c:v>0.58942362500000001</c:v>
                </c:pt>
                <c:pt idx="997">
                  <c:v>0.58647497900000001</c:v>
                </c:pt>
                <c:pt idx="998">
                  <c:v>0.57709795399999997</c:v>
                </c:pt>
                <c:pt idx="999">
                  <c:v>0.52611468100000003</c:v>
                </c:pt>
                <c:pt idx="1000">
                  <c:v>0.51557554000000005</c:v>
                </c:pt>
                <c:pt idx="1001">
                  <c:v>0.51557554000000005</c:v>
                </c:pt>
                <c:pt idx="1002">
                  <c:v>0.51557554000000005</c:v>
                </c:pt>
                <c:pt idx="1003">
                  <c:v>0.49599462900000002</c:v>
                </c:pt>
                <c:pt idx="1004">
                  <c:v>0.48792913599999999</c:v>
                </c:pt>
                <c:pt idx="1005">
                  <c:v>0.47489742299999999</c:v>
                </c:pt>
                <c:pt idx="1006">
                  <c:v>0.43829799200000003</c:v>
                </c:pt>
                <c:pt idx="1007">
                  <c:v>0.405163088</c:v>
                </c:pt>
                <c:pt idx="1008">
                  <c:v>0.403423596</c:v>
                </c:pt>
                <c:pt idx="1009">
                  <c:v>0.403423596</c:v>
                </c:pt>
                <c:pt idx="1010">
                  <c:v>0.40261417999999999</c:v>
                </c:pt>
                <c:pt idx="1011">
                  <c:v>0.40235772400000003</c:v>
                </c:pt>
                <c:pt idx="1012">
                  <c:v>0.40235772400000003</c:v>
                </c:pt>
                <c:pt idx="1013">
                  <c:v>0.40235772400000003</c:v>
                </c:pt>
                <c:pt idx="1014">
                  <c:v>0.403423596</c:v>
                </c:pt>
                <c:pt idx="1015">
                  <c:v>0.40947655199999999</c:v>
                </c:pt>
                <c:pt idx="1016">
                  <c:v>0.41739735</c:v>
                </c:pt>
                <c:pt idx="1017">
                  <c:v>0.41739735</c:v>
                </c:pt>
                <c:pt idx="1018">
                  <c:v>0.41739735</c:v>
                </c:pt>
                <c:pt idx="1019">
                  <c:v>0.41816357399999998</c:v>
                </c:pt>
                <c:pt idx="1020">
                  <c:v>0.41346065199999998</c:v>
                </c:pt>
                <c:pt idx="1021">
                  <c:v>0.411218639</c:v>
                </c:pt>
                <c:pt idx="1022">
                  <c:v>0.40656572000000002</c:v>
                </c:pt>
                <c:pt idx="1023">
                  <c:v>0.40940339399999998</c:v>
                </c:pt>
                <c:pt idx="1024">
                  <c:v>0.41816357399999998</c:v>
                </c:pt>
                <c:pt idx="1025">
                  <c:v>0.42331596599999999</c:v>
                </c:pt>
                <c:pt idx="1026">
                  <c:v>0.42331596599999999</c:v>
                </c:pt>
                <c:pt idx="1027">
                  <c:v>0.42331596599999999</c:v>
                </c:pt>
                <c:pt idx="1028">
                  <c:v>0.42532284199999998</c:v>
                </c:pt>
                <c:pt idx="1029">
                  <c:v>0.42018028000000002</c:v>
                </c:pt>
                <c:pt idx="1030">
                  <c:v>0.42018028000000002</c:v>
                </c:pt>
                <c:pt idx="1031">
                  <c:v>0.42532284199999998</c:v>
                </c:pt>
                <c:pt idx="1032">
                  <c:v>0.42679085</c:v>
                </c:pt>
                <c:pt idx="1033">
                  <c:v>0.42679085</c:v>
                </c:pt>
                <c:pt idx="1034">
                  <c:v>0.42097146299999999</c:v>
                </c:pt>
                <c:pt idx="1035">
                  <c:v>0.41502788899999998</c:v>
                </c:pt>
                <c:pt idx="1036">
                  <c:v>0.41502788899999998</c:v>
                </c:pt>
                <c:pt idx="1037">
                  <c:v>0.42097146299999999</c:v>
                </c:pt>
                <c:pt idx="1038">
                  <c:v>0.42790949</c:v>
                </c:pt>
                <c:pt idx="1039">
                  <c:v>0.42980919699999998</c:v>
                </c:pt>
                <c:pt idx="1040">
                  <c:v>0.43199926500000002</c:v>
                </c:pt>
                <c:pt idx="1041">
                  <c:v>0.43629414700000002</c:v>
                </c:pt>
                <c:pt idx="1042">
                  <c:v>0.45205046199999999</c:v>
                </c:pt>
                <c:pt idx="1043">
                  <c:v>0.44988684899999998</c:v>
                </c:pt>
                <c:pt idx="1044">
                  <c:v>0.44306322399999998</c:v>
                </c:pt>
                <c:pt idx="1045">
                  <c:v>0.44988684899999998</c:v>
                </c:pt>
                <c:pt idx="1046">
                  <c:v>0.45205046199999999</c:v>
                </c:pt>
                <c:pt idx="1047">
                  <c:v>0.46134931800000001</c:v>
                </c:pt>
                <c:pt idx="1048">
                  <c:v>0.47065648700000001</c:v>
                </c:pt>
                <c:pt idx="1049">
                  <c:v>0.477111069</c:v>
                </c:pt>
                <c:pt idx="1050">
                  <c:v>0.48128079200000001</c:v>
                </c:pt>
                <c:pt idx="1051">
                  <c:v>0.48323306999999999</c:v>
                </c:pt>
                <c:pt idx="1052">
                  <c:v>0.48128079200000001</c:v>
                </c:pt>
                <c:pt idx="1053">
                  <c:v>0.48128079200000001</c:v>
                </c:pt>
                <c:pt idx="1054">
                  <c:v>0.48128079200000001</c:v>
                </c:pt>
                <c:pt idx="1055">
                  <c:v>0.47978543400000001</c:v>
                </c:pt>
                <c:pt idx="1056">
                  <c:v>0.479027076</c:v>
                </c:pt>
                <c:pt idx="1057">
                  <c:v>0.479027076</c:v>
                </c:pt>
                <c:pt idx="1058">
                  <c:v>0.479027076</c:v>
                </c:pt>
                <c:pt idx="1059">
                  <c:v>0.477005018</c:v>
                </c:pt>
                <c:pt idx="1060">
                  <c:v>0.47449512599999999</c:v>
                </c:pt>
                <c:pt idx="1061">
                  <c:v>0.47303995399999998</c:v>
                </c:pt>
                <c:pt idx="1062">
                  <c:v>0.46791843100000002</c:v>
                </c:pt>
                <c:pt idx="1063">
                  <c:v>0.47303995399999998</c:v>
                </c:pt>
                <c:pt idx="1064">
                  <c:v>0.47449512599999999</c:v>
                </c:pt>
                <c:pt idx="1065">
                  <c:v>0.477005018</c:v>
                </c:pt>
                <c:pt idx="1066">
                  <c:v>0.477005018</c:v>
                </c:pt>
                <c:pt idx="1067">
                  <c:v>0.477005018</c:v>
                </c:pt>
                <c:pt idx="1068">
                  <c:v>0.477005018</c:v>
                </c:pt>
                <c:pt idx="1069">
                  <c:v>0.479027076</c:v>
                </c:pt>
                <c:pt idx="1070">
                  <c:v>0.479027076</c:v>
                </c:pt>
                <c:pt idx="1071">
                  <c:v>0.477005018</c:v>
                </c:pt>
                <c:pt idx="1072">
                  <c:v>0.479027076</c:v>
                </c:pt>
                <c:pt idx="1073">
                  <c:v>0.48291498100000002</c:v>
                </c:pt>
                <c:pt idx="1074">
                  <c:v>0.49128122099999999</c:v>
                </c:pt>
                <c:pt idx="1075">
                  <c:v>0.49128122099999999</c:v>
                </c:pt>
                <c:pt idx="1076">
                  <c:v>0.49128122099999999</c:v>
                </c:pt>
                <c:pt idx="1077">
                  <c:v>0.50074126399999996</c:v>
                </c:pt>
                <c:pt idx="1078">
                  <c:v>0.50043086000000003</c:v>
                </c:pt>
                <c:pt idx="1079">
                  <c:v>0.497156498</c:v>
                </c:pt>
                <c:pt idx="1080">
                  <c:v>0.497156498</c:v>
                </c:pt>
                <c:pt idx="1081">
                  <c:v>0.497156498</c:v>
                </c:pt>
                <c:pt idx="1082">
                  <c:v>0.497156498</c:v>
                </c:pt>
                <c:pt idx="1083">
                  <c:v>0.497156498</c:v>
                </c:pt>
                <c:pt idx="1084">
                  <c:v>0.497156498</c:v>
                </c:pt>
                <c:pt idx="1085">
                  <c:v>0.50076335100000002</c:v>
                </c:pt>
                <c:pt idx="1086">
                  <c:v>0.50399823200000005</c:v>
                </c:pt>
                <c:pt idx="1087">
                  <c:v>0.50076335100000002</c:v>
                </c:pt>
                <c:pt idx="1088">
                  <c:v>0.497156498</c:v>
                </c:pt>
                <c:pt idx="1089">
                  <c:v>0.497156498</c:v>
                </c:pt>
                <c:pt idx="1090">
                  <c:v>0.50076335100000002</c:v>
                </c:pt>
                <c:pt idx="1091">
                  <c:v>0.50399823200000005</c:v>
                </c:pt>
                <c:pt idx="1092">
                  <c:v>0.497156498</c:v>
                </c:pt>
                <c:pt idx="1093">
                  <c:v>0.48813417799999997</c:v>
                </c:pt>
                <c:pt idx="1094">
                  <c:v>0.47809346200000002</c:v>
                </c:pt>
                <c:pt idx="1095">
                  <c:v>0.497156498</c:v>
                </c:pt>
                <c:pt idx="1096">
                  <c:v>0.50399823200000005</c:v>
                </c:pt>
                <c:pt idx="1097">
                  <c:v>0.50917916299999999</c:v>
                </c:pt>
                <c:pt idx="1098">
                  <c:v>0.50917916299999999</c:v>
                </c:pt>
                <c:pt idx="1099">
                  <c:v>0.50917916299999999</c:v>
                </c:pt>
                <c:pt idx="1100">
                  <c:v>0.50917916299999999</c:v>
                </c:pt>
                <c:pt idx="1101">
                  <c:v>0.49853041799999998</c:v>
                </c:pt>
                <c:pt idx="1102">
                  <c:v>0.48626949600000002</c:v>
                </c:pt>
                <c:pt idx="1103">
                  <c:v>0.48447076900000002</c:v>
                </c:pt>
                <c:pt idx="1104">
                  <c:v>0.48447076900000002</c:v>
                </c:pt>
                <c:pt idx="1105">
                  <c:v>0.48256564600000001</c:v>
                </c:pt>
                <c:pt idx="1106">
                  <c:v>0.47376869100000002</c:v>
                </c:pt>
                <c:pt idx="1107">
                  <c:v>0.47376869100000002</c:v>
                </c:pt>
                <c:pt idx="1108">
                  <c:v>0.47376869100000002</c:v>
                </c:pt>
                <c:pt idx="1109">
                  <c:v>0.46354622299999998</c:v>
                </c:pt>
                <c:pt idx="1110">
                  <c:v>0.45298717100000002</c:v>
                </c:pt>
                <c:pt idx="1111">
                  <c:v>0.45298717100000002</c:v>
                </c:pt>
                <c:pt idx="1112">
                  <c:v>0.46354622299999998</c:v>
                </c:pt>
                <c:pt idx="1113">
                  <c:v>0.47376869100000002</c:v>
                </c:pt>
                <c:pt idx="1114">
                  <c:v>0.48256564600000001</c:v>
                </c:pt>
                <c:pt idx="1115">
                  <c:v>0.47376869100000002</c:v>
                </c:pt>
                <c:pt idx="1116">
                  <c:v>0.46354622299999998</c:v>
                </c:pt>
                <c:pt idx="1117">
                  <c:v>0.44788029499999998</c:v>
                </c:pt>
                <c:pt idx="1118">
                  <c:v>0.44062288599999999</c:v>
                </c:pt>
                <c:pt idx="1119">
                  <c:v>0.44062288599999999</c:v>
                </c:pt>
                <c:pt idx="1120">
                  <c:v>0.443664799</c:v>
                </c:pt>
                <c:pt idx="1121">
                  <c:v>0.45275047800000001</c:v>
                </c:pt>
                <c:pt idx="1122">
                  <c:v>0.45275047800000001</c:v>
                </c:pt>
                <c:pt idx="1123">
                  <c:v>0.45720520399999998</c:v>
                </c:pt>
                <c:pt idx="1124">
                  <c:v>0.45879643199999998</c:v>
                </c:pt>
                <c:pt idx="1125">
                  <c:v>0.49691068199999999</c:v>
                </c:pt>
                <c:pt idx="1126">
                  <c:v>0.49951361799999999</c:v>
                </c:pt>
                <c:pt idx="1127">
                  <c:v>0.49951361799999999</c:v>
                </c:pt>
                <c:pt idx="1128">
                  <c:v>0.50666785299999995</c:v>
                </c:pt>
                <c:pt idx="1129">
                  <c:v>0.511385443</c:v>
                </c:pt>
                <c:pt idx="1130">
                  <c:v>0.511385443</c:v>
                </c:pt>
                <c:pt idx="1131">
                  <c:v>0.51231266200000003</c:v>
                </c:pt>
                <c:pt idx="1132">
                  <c:v>0.51509819400000001</c:v>
                </c:pt>
                <c:pt idx="1133">
                  <c:v>0.53117953100000004</c:v>
                </c:pt>
                <c:pt idx="1134">
                  <c:v>0.53117953100000004</c:v>
                </c:pt>
                <c:pt idx="1135">
                  <c:v>0.53117953100000004</c:v>
                </c:pt>
                <c:pt idx="1136">
                  <c:v>0.53117953100000004</c:v>
                </c:pt>
                <c:pt idx="1137">
                  <c:v>0.53117953100000004</c:v>
                </c:pt>
                <c:pt idx="1138">
                  <c:v>0.53281269600000003</c:v>
                </c:pt>
                <c:pt idx="1139">
                  <c:v>0.53535596900000004</c:v>
                </c:pt>
                <c:pt idx="1140">
                  <c:v>0.54278799300000002</c:v>
                </c:pt>
                <c:pt idx="1141">
                  <c:v>0.54667186899999998</c:v>
                </c:pt>
                <c:pt idx="1142">
                  <c:v>0.54708721100000002</c:v>
                </c:pt>
                <c:pt idx="1143">
                  <c:v>0.54855872800000005</c:v>
                </c:pt>
                <c:pt idx="1144">
                  <c:v>0.54768238599999997</c:v>
                </c:pt>
                <c:pt idx="1145">
                  <c:v>0.54599255000000002</c:v>
                </c:pt>
                <c:pt idx="1146">
                  <c:v>0.542764986</c:v>
                </c:pt>
                <c:pt idx="1147">
                  <c:v>0.53759766200000003</c:v>
                </c:pt>
                <c:pt idx="1148">
                  <c:v>0.53440615000000002</c:v>
                </c:pt>
                <c:pt idx="1149">
                  <c:v>0.53440615000000002</c:v>
                </c:pt>
                <c:pt idx="1150">
                  <c:v>0.53440615000000002</c:v>
                </c:pt>
                <c:pt idx="1151">
                  <c:v>0.53440615000000002</c:v>
                </c:pt>
                <c:pt idx="1152">
                  <c:v>0.53722356699999996</c:v>
                </c:pt>
                <c:pt idx="1153">
                  <c:v>0.53722356699999996</c:v>
                </c:pt>
                <c:pt idx="1154">
                  <c:v>0.542764986</c:v>
                </c:pt>
                <c:pt idx="1155">
                  <c:v>0.545969543</c:v>
                </c:pt>
                <c:pt idx="1156">
                  <c:v>0.55669167399999997</c:v>
                </c:pt>
                <c:pt idx="1157">
                  <c:v>0.57552495800000003</c:v>
                </c:pt>
                <c:pt idx="1158">
                  <c:v>0.58767864199999997</c:v>
                </c:pt>
                <c:pt idx="1159">
                  <c:v>0.56834686999999995</c:v>
                </c:pt>
                <c:pt idx="1160">
                  <c:v>0.54239088999999996</c:v>
                </c:pt>
                <c:pt idx="1161">
                  <c:v>0.53273173799999995</c:v>
                </c:pt>
                <c:pt idx="1162">
                  <c:v>0.51813114800000004</c:v>
                </c:pt>
                <c:pt idx="1163">
                  <c:v>0.51813114800000004</c:v>
                </c:pt>
                <c:pt idx="1164">
                  <c:v>0.53273173799999995</c:v>
                </c:pt>
                <c:pt idx="1165">
                  <c:v>0.53273173799999995</c:v>
                </c:pt>
                <c:pt idx="1166">
                  <c:v>0.53273173799999995</c:v>
                </c:pt>
                <c:pt idx="1167">
                  <c:v>0.53273173799999995</c:v>
                </c:pt>
                <c:pt idx="1168">
                  <c:v>0.547949625</c:v>
                </c:pt>
                <c:pt idx="1169">
                  <c:v>0.55203152200000005</c:v>
                </c:pt>
                <c:pt idx="1170">
                  <c:v>0.55203152200000005</c:v>
                </c:pt>
                <c:pt idx="1171">
                  <c:v>0.54606195999999996</c:v>
                </c:pt>
                <c:pt idx="1172">
                  <c:v>0.53304333100000001</c:v>
                </c:pt>
                <c:pt idx="1173">
                  <c:v>0.52691954600000002</c:v>
                </c:pt>
                <c:pt idx="1174">
                  <c:v>0.52011500399999999</c:v>
                </c:pt>
                <c:pt idx="1175">
                  <c:v>0.52011500399999999</c:v>
                </c:pt>
                <c:pt idx="1176">
                  <c:v>0.52011500399999999</c:v>
                </c:pt>
                <c:pt idx="1177">
                  <c:v>0.50889377700000005</c:v>
                </c:pt>
                <c:pt idx="1178">
                  <c:v>0.50058579400000003</c:v>
                </c:pt>
                <c:pt idx="1179">
                  <c:v>0.50889377700000005</c:v>
                </c:pt>
                <c:pt idx="1180">
                  <c:v>0.536846555</c:v>
                </c:pt>
                <c:pt idx="1181">
                  <c:v>0.54813586700000005</c:v>
                </c:pt>
                <c:pt idx="1182">
                  <c:v>0.54813586700000005</c:v>
                </c:pt>
                <c:pt idx="1183">
                  <c:v>0.54606195999999996</c:v>
                </c:pt>
                <c:pt idx="1184">
                  <c:v>0.53935602500000002</c:v>
                </c:pt>
                <c:pt idx="1185">
                  <c:v>0.54606195999999996</c:v>
                </c:pt>
                <c:pt idx="1186">
                  <c:v>0.54813586700000005</c:v>
                </c:pt>
                <c:pt idx="1187">
                  <c:v>0.55276540100000005</c:v>
                </c:pt>
                <c:pt idx="1188">
                  <c:v>0.55276540100000005</c:v>
                </c:pt>
                <c:pt idx="1189">
                  <c:v>0.55752945499999995</c:v>
                </c:pt>
                <c:pt idx="1190">
                  <c:v>0.55752945499999995</c:v>
                </c:pt>
                <c:pt idx="1191">
                  <c:v>0.55881166199999999</c:v>
                </c:pt>
                <c:pt idx="1192">
                  <c:v>0.55920813899999999</c:v>
                </c:pt>
                <c:pt idx="1193">
                  <c:v>0.55986297799999996</c:v>
                </c:pt>
                <c:pt idx="1194">
                  <c:v>0.55986297799999996</c:v>
                </c:pt>
                <c:pt idx="1195">
                  <c:v>0.55920813899999999</c:v>
                </c:pt>
                <c:pt idx="1196">
                  <c:v>0.55774520299999997</c:v>
                </c:pt>
                <c:pt idx="1197">
                  <c:v>0.55920813899999999</c:v>
                </c:pt>
                <c:pt idx="1198">
                  <c:v>0.55986297799999996</c:v>
                </c:pt>
                <c:pt idx="1199">
                  <c:v>0.55986297799999996</c:v>
                </c:pt>
                <c:pt idx="1200">
                  <c:v>0.55920813899999999</c:v>
                </c:pt>
                <c:pt idx="1201">
                  <c:v>0.554047607</c:v>
                </c:pt>
                <c:pt idx="1202">
                  <c:v>0.55920813899999999</c:v>
                </c:pt>
                <c:pt idx="1203">
                  <c:v>0.55986297799999996</c:v>
                </c:pt>
                <c:pt idx="1204">
                  <c:v>0.56685107700000004</c:v>
                </c:pt>
                <c:pt idx="1205">
                  <c:v>0.56685107700000004</c:v>
                </c:pt>
                <c:pt idx="1206">
                  <c:v>0.574628676</c:v>
                </c:pt>
                <c:pt idx="1207">
                  <c:v>0.56685107700000004</c:v>
                </c:pt>
                <c:pt idx="1208">
                  <c:v>0.51945258599999999</c:v>
                </c:pt>
                <c:pt idx="1209">
                  <c:v>0.52691479500000005</c:v>
                </c:pt>
                <c:pt idx="1210">
                  <c:v>0.52691479500000005</c:v>
                </c:pt>
                <c:pt idx="1211">
                  <c:v>0.53117794600000001</c:v>
                </c:pt>
                <c:pt idx="1212">
                  <c:v>0.53129765600000001</c:v>
                </c:pt>
                <c:pt idx="1213">
                  <c:v>0.52958007900000004</c:v>
                </c:pt>
                <c:pt idx="1214">
                  <c:v>0.52958007900000004</c:v>
                </c:pt>
                <c:pt idx="1215">
                  <c:v>0.52958007900000004</c:v>
                </c:pt>
                <c:pt idx="1216">
                  <c:v>0.52958007900000004</c:v>
                </c:pt>
                <c:pt idx="1217">
                  <c:v>0.52958007900000004</c:v>
                </c:pt>
                <c:pt idx="1218">
                  <c:v>0.52958007900000004</c:v>
                </c:pt>
                <c:pt idx="1219">
                  <c:v>0.52958007900000004</c:v>
                </c:pt>
                <c:pt idx="1220">
                  <c:v>0.58151624899999999</c:v>
                </c:pt>
                <c:pt idx="1221">
                  <c:v>0.58488142200000004</c:v>
                </c:pt>
                <c:pt idx="1222">
                  <c:v>0.58151624899999999</c:v>
                </c:pt>
                <c:pt idx="1223">
                  <c:v>0.55261691400000001</c:v>
                </c:pt>
                <c:pt idx="1224">
                  <c:v>0.53411347300000001</c:v>
                </c:pt>
                <c:pt idx="1225">
                  <c:v>0.56114041400000003</c:v>
                </c:pt>
                <c:pt idx="1226">
                  <c:v>0.57353968799999999</c:v>
                </c:pt>
                <c:pt idx="1227">
                  <c:v>0.55523492100000005</c:v>
                </c:pt>
                <c:pt idx="1228">
                  <c:v>0.54283564699999998</c:v>
                </c:pt>
                <c:pt idx="1229">
                  <c:v>0.536167544</c:v>
                </c:pt>
                <c:pt idx="1230">
                  <c:v>0.536167544</c:v>
                </c:pt>
                <c:pt idx="1231">
                  <c:v>0.536167544</c:v>
                </c:pt>
                <c:pt idx="1232">
                  <c:v>0.536167544</c:v>
                </c:pt>
                <c:pt idx="1233">
                  <c:v>0.536167544</c:v>
                </c:pt>
                <c:pt idx="1234">
                  <c:v>0.536167544</c:v>
                </c:pt>
                <c:pt idx="1235">
                  <c:v>0.536167544</c:v>
                </c:pt>
                <c:pt idx="1236">
                  <c:v>0.536167544</c:v>
                </c:pt>
                <c:pt idx="1237">
                  <c:v>0.536167544</c:v>
                </c:pt>
                <c:pt idx="1238">
                  <c:v>0.536167544</c:v>
                </c:pt>
                <c:pt idx="1239">
                  <c:v>0.536167544</c:v>
                </c:pt>
                <c:pt idx="1240">
                  <c:v>0.52764404399999998</c:v>
                </c:pt>
                <c:pt idx="1241">
                  <c:v>0.52384035799999995</c:v>
                </c:pt>
                <c:pt idx="1242">
                  <c:v>0.52764404399999998</c:v>
                </c:pt>
                <c:pt idx="1243">
                  <c:v>0.536167544</c:v>
                </c:pt>
                <c:pt idx="1244">
                  <c:v>0.53636621699999998</c:v>
                </c:pt>
                <c:pt idx="1245">
                  <c:v>0.53636621699999998</c:v>
                </c:pt>
                <c:pt idx="1246">
                  <c:v>0.53636621699999998</c:v>
                </c:pt>
                <c:pt idx="1247">
                  <c:v>0.555656178</c:v>
                </c:pt>
                <c:pt idx="1248">
                  <c:v>0.57518186400000004</c:v>
                </c:pt>
                <c:pt idx="1249">
                  <c:v>0.59136596500000005</c:v>
                </c:pt>
                <c:pt idx="1250">
                  <c:v>0.59637550299999997</c:v>
                </c:pt>
                <c:pt idx="1251">
                  <c:v>0.59637550299999997</c:v>
                </c:pt>
                <c:pt idx="1252">
                  <c:v>0.595141641</c:v>
                </c:pt>
                <c:pt idx="1253">
                  <c:v>0.59775562699999996</c:v>
                </c:pt>
                <c:pt idx="1254">
                  <c:v>0.60020265699999997</c:v>
                </c:pt>
                <c:pt idx="1255">
                  <c:v>0.60020265699999997</c:v>
                </c:pt>
                <c:pt idx="1256">
                  <c:v>0.60020265699999997</c:v>
                </c:pt>
                <c:pt idx="1257">
                  <c:v>0.60020265699999997</c:v>
                </c:pt>
                <c:pt idx="1258">
                  <c:v>0.60049571800000001</c:v>
                </c:pt>
                <c:pt idx="1259">
                  <c:v>0.60049571800000001</c:v>
                </c:pt>
                <c:pt idx="1260">
                  <c:v>0.60277897700000005</c:v>
                </c:pt>
                <c:pt idx="1261">
                  <c:v>0.606219387</c:v>
                </c:pt>
                <c:pt idx="1262">
                  <c:v>0.61229652800000001</c:v>
                </c:pt>
                <c:pt idx="1263">
                  <c:v>0.60393612699999999</c:v>
                </c:pt>
                <c:pt idx="1264">
                  <c:v>0.60393612699999999</c:v>
                </c:pt>
                <c:pt idx="1265">
                  <c:v>0.61229652800000001</c:v>
                </c:pt>
                <c:pt idx="1266">
                  <c:v>0.60393612699999999</c:v>
                </c:pt>
                <c:pt idx="1267">
                  <c:v>0.59515069099999995</c:v>
                </c:pt>
                <c:pt idx="1268">
                  <c:v>0.59457076399999997</c:v>
                </c:pt>
                <c:pt idx="1269">
                  <c:v>0.584690512</c:v>
                </c:pt>
                <c:pt idx="1270">
                  <c:v>0.584690512</c:v>
                </c:pt>
                <c:pt idx="1271">
                  <c:v>0.59457076399999997</c:v>
                </c:pt>
                <c:pt idx="1272">
                  <c:v>0.59515069099999995</c:v>
                </c:pt>
                <c:pt idx="1273">
                  <c:v>0.59759772099999997</c:v>
                </c:pt>
                <c:pt idx="1274">
                  <c:v>0.60393381300000004</c:v>
                </c:pt>
                <c:pt idx="1275">
                  <c:v>0.61450963400000003</c:v>
                </c:pt>
                <c:pt idx="1276">
                  <c:v>0.61785922500000001</c:v>
                </c:pt>
                <c:pt idx="1277">
                  <c:v>0.61958439799999998</c:v>
                </c:pt>
                <c:pt idx="1278">
                  <c:v>0.61785922500000001</c:v>
                </c:pt>
                <c:pt idx="1279">
                  <c:v>0.61450963400000003</c:v>
                </c:pt>
                <c:pt idx="1280">
                  <c:v>0.60393381300000004</c:v>
                </c:pt>
                <c:pt idx="1281">
                  <c:v>0.59562248600000001</c:v>
                </c:pt>
                <c:pt idx="1282">
                  <c:v>0.59457076399999997</c:v>
                </c:pt>
                <c:pt idx="1283">
                  <c:v>0.584690512</c:v>
                </c:pt>
                <c:pt idx="1284">
                  <c:v>0.56858015299999998</c:v>
                </c:pt>
                <c:pt idx="1285">
                  <c:v>0.53763925899999998</c:v>
                </c:pt>
                <c:pt idx="1286">
                  <c:v>0.52181276200000004</c:v>
                </c:pt>
                <c:pt idx="1287">
                  <c:v>0.50955356600000001</c:v>
                </c:pt>
                <c:pt idx="1288">
                  <c:v>0.50259899200000002</c:v>
                </c:pt>
                <c:pt idx="1289">
                  <c:v>0.50259899200000002</c:v>
                </c:pt>
                <c:pt idx="1290">
                  <c:v>0.50259899200000002</c:v>
                </c:pt>
                <c:pt idx="1291">
                  <c:v>0.50259899200000002</c:v>
                </c:pt>
                <c:pt idx="1292">
                  <c:v>0.495602979</c:v>
                </c:pt>
                <c:pt idx="1293">
                  <c:v>0.48837584299999998</c:v>
                </c:pt>
                <c:pt idx="1294">
                  <c:v>0.476915388</c:v>
                </c:pt>
                <c:pt idx="1295">
                  <c:v>0.46504141399999999</c:v>
                </c:pt>
                <c:pt idx="1296">
                  <c:v>0.45210136499999998</c:v>
                </c:pt>
                <c:pt idx="1297">
                  <c:v>0.41945296100000001</c:v>
                </c:pt>
                <c:pt idx="1298">
                  <c:v>0.39370498199999998</c:v>
                </c:pt>
                <c:pt idx="1299">
                  <c:v>0.45210136499999998</c:v>
                </c:pt>
                <c:pt idx="1300">
                  <c:v>0.476915388</c:v>
                </c:pt>
                <c:pt idx="1301">
                  <c:v>0.494069445</c:v>
                </c:pt>
                <c:pt idx="1302">
                  <c:v>0.49894755099999999</c:v>
                </c:pt>
                <c:pt idx="1303">
                  <c:v>0.50132938299999996</c:v>
                </c:pt>
                <c:pt idx="1304">
                  <c:v>0.50227191100000002</c:v>
                </c:pt>
                <c:pt idx="1305">
                  <c:v>0.50227191100000002</c:v>
                </c:pt>
                <c:pt idx="1306">
                  <c:v>0.50227191100000002</c:v>
                </c:pt>
                <c:pt idx="1307">
                  <c:v>0.50354151899999999</c:v>
                </c:pt>
                <c:pt idx="1308">
                  <c:v>0.50390891000000004</c:v>
                </c:pt>
                <c:pt idx="1309">
                  <c:v>0.50405992899999996</c:v>
                </c:pt>
                <c:pt idx="1310">
                  <c:v>0.50405992899999996</c:v>
                </c:pt>
                <c:pt idx="1311">
                  <c:v>0.50405992899999996</c:v>
                </c:pt>
                <c:pt idx="1312">
                  <c:v>0.50405992899999996</c:v>
                </c:pt>
                <c:pt idx="1313">
                  <c:v>0.50582274599999999</c:v>
                </c:pt>
                <c:pt idx="1314">
                  <c:v>0.50814741200000002</c:v>
                </c:pt>
                <c:pt idx="1315">
                  <c:v>0.52252159200000003</c:v>
                </c:pt>
                <c:pt idx="1316">
                  <c:v>0.53879463900000002</c:v>
                </c:pt>
                <c:pt idx="1317">
                  <c:v>0.53879463900000002</c:v>
                </c:pt>
                <c:pt idx="1318">
                  <c:v>0.53354780899999998</c:v>
                </c:pt>
                <c:pt idx="1319">
                  <c:v>0.53354780899999998</c:v>
                </c:pt>
                <c:pt idx="1320">
                  <c:v>0.51917362899999997</c:v>
                </c:pt>
                <c:pt idx="1321">
                  <c:v>0.51917362899999997</c:v>
                </c:pt>
                <c:pt idx="1322">
                  <c:v>0.51917362899999997</c:v>
                </c:pt>
                <c:pt idx="1323">
                  <c:v>0.51917362899999997</c:v>
                </c:pt>
                <c:pt idx="1324">
                  <c:v>0.51917362899999997</c:v>
                </c:pt>
                <c:pt idx="1325">
                  <c:v>0.51917362899999997</c:v>
                </c:pt>
                <c:pt idx="1326">
                  <c:v>0.51917362899999997</c:v>
                </c:pt>
                <c:pt idx="1327">
                  <c:v>0.53669801100000003</c:v>
                </c:pt>
                <c:pt idx="1328">
                  <c:v>0.53669801100000003</c:v>
                </c:pt>
                <c:pt idx="1329">
                  <c:v>0.53669801100000003</c:v>
                </c:pt>
                <c:pt idx="1330">
                  <c:v>0.53669801100000003</c:v>
                </c:pt>
                <c:pt idx="1331">
                  <c:v>0.53669801100000003</c:v>
                </c:pt>
                <c:pt idx="1332">
                  <c:v>0.53669801100000003</c:v>
                </c:pt>
                <c:pt idx="1333">
                  <c:v>0.54125420300000004</c:v>
                </c:pt>
                <c:pt idx="1334">
                  <c:v>0.54125420300000004</c:v>
                </c:pt>
                <c:pt idx="1335">
                  <c:v>0.54125420300000004</c:v>
                </c:pt>
                <c:pt idx="1336">
                  <c:v>0.54125420300000004</c:v>
                </c:pt>
                <c:pt idx="1337">
                  <c:v>0.54125420300000004</c:v>
                </c:pt>
                <c:pt idx="1338">
                  <c:v>0.54769622699999998</c:v>
                </c:pt>
                <c:pt idx="1339">
                  <c:v>0.55580571599999995</c:v>
                </c:pt>
                <c:pt idx="1340">
                  <c:v>0.55580571599999995</c:v>
                </c:pt>
                <c:pt idx="1341">
                  <c:v>0.55580571599999995</c:v>
                </c:pt>
                <c:pt idx="1342">
                  <c:v>0.55580571599999995</c:v>
                </c:pt>
                <c:pt idx="1343">
                  <c:v>0.55958052000000003</c:v>
                </c:pt>
                <c:pt idx="1344">
                  <c:v>0.56264909200000002</c:v>
                </c:pt>
                <c:pt idx="1345">
                  <c:v>0.56958683200000004</c:v>
                </c:pt>
                <c:pt idx="1346">
                  <c:v>0.57692629200000001</c:v>
                </c:pt>
                <c:pt idx="1347">
                  <c:v>0.57692629200000001</c:v>
                </c:pt>
                <c:pt idx="1348">
                  <c:v>0.57692629200000001</c:v>
                </c:pt>
                <c:pt idx="1349">
                  <c:v>0.57913028899999996</c:v>
                </c:pt>
                <c:pt idx="1350">
                  <c:v>0.57692629200000001</c:v>
                </c:pt>
                <c:pt idx="1351">
                  <c:v>0.56651825899999997</c:v>
                </c:pt>
                <c:pt idx="1352">
                  <c:v>0.56651825899999997</c:v>
                </c:pt>
                <c:pt idx="1353">
                  <c:v>0.56019905599999997</c:v>
                </c:pt>
                <c:pt idx="1354">
                  <c:v>0.53804024500000003</c:v>
                </c:pt>
                <c:pt idx="1355">
                  <c:v>0.53804024500000003</c:v>
                </c:pt>
                <c:pt idx="1356">
                  <c:v>0.53804024500000003</c:v>
                </c:pt>
                <c:pt idx="1357">
                  <c:v>0.53804024500000003</c:v>
                </c:pt>
                <c:pt idx="1358">
                  <c:v>0.53804024500000003</c:v>
                </c:pt>
                <c:pt idx="1359">
                  <c:v>0.53804024500000003</c:v>
                </c:pt>
                <c:pt idx="1360">
                  <c:v>0.56410115699999996</c:v>
                </c:pt>
                <c:pt idx="1361">
                  <c:v>0.58723741200000001</c:v>
                </c:pt>
                <c:pt idx="1362">
                  <c:v>0.58723741200000001</c:v>
                </c:pt>
                <c:pt idx="1363">
                  <c:v>0.59164050400000001</c:v>
                </c:pt>
                <c:pt idx="1364">
                  <c:v>0.58723741200000001</c:v>
                </c:pt>
                <c:pt idx="1365">
                  <c:v>0.58723741200000001</c:v>
                </c:pt>
                <c:pt idx="1366">
                  <c:v>0.58723741200000001</c:v>
                </c:pt>
                <c:pt idx="1367">
                  <c:v>0.58723741200000001</c:v>
                </c:pt>
                <c:pt idx="1368">
                  <c:v>0.58723741200000001</c:v>
                </c:pt>
                <c:pt idx="1369">
                  <c:v>0.58723741200000001</c:v>
                </c:pt>
                <c:pt idx="1370">
                  <c:v>0.59152394600000002</c:v>
                </c:pt>
                <c:pt idx="1371">
                  <c:v>0.59817334499999997</c:v>
                </c:pt>
                <c:pt idx="1372">
                  <c:v>0.59817334499999997</c:v>
                </c:pt>
                <c:pt idx="1373">
                  <c:v>0.59817334499999997</c:v>
                </c:pt>
                <c:pt idx="1374">
                  <c:v>0.59817334499999997</c:v>
                </c:pt>
                <c:pt idx="1375">
                  <c:v>0.59817334499999997</c:v>
                </c:pt>
                <c:pt idx="1376">
                  <c:v>0.59817334499999997</c:v>
                </c:pt>
                <c:pt idx="1377">
                  <c:v>0.59817334499999997</c:v>
                </c:pt>
                <c:pt idx="1378">
                  <c:v>0.60482794500000003</c:v>
                </c:pt>
                <c:pt idx="1379">
                  <c:v>0.60737783499999998</c:v>
                </c:pt>
                <c:pt idx="1380">
                  <c:v>0.60737783499999998</c:v>
                </c:pt>
                <c:pt idx="1381">
                  <c:v>0.60737783499999998</c:v>
                </c:pt>
                <c:pt idx="1382">
                  <c:v>0.61178803400000004</c:v>
                </c:pt>
                <c:pt idx="1383">
                  <c:v>0.60737783499999998</c:v>
                </c:pt>
                <c:pt idx="1384">
                  <c:v>0.61172597200000001</c:v>
                </c:pt>
                <c:pt idx="1385">
                  <c:v>0.61369448100000001</c:v>
                </c:pt>
                <c:pt idx="1386">
                  <c:v>0.62029994700000002</c:v>
                </c:pt>
                <c:pt idx="1387">
                  <c:v>0.62817350100000002</c:v>
                </c:pt>
                <c:pt idx="1388">
                  <c:v>0.62946892600000004</c:v>
                </c:pt>
                <c:pt idx="1389">
                  <c:v>0.62817350100000002</c:v>
                </c:pt>
                <c:pt idx="1390">
                  <c:v>0.62889608399999997</c:v>
                </c:pt>
                <c:pt idx="1391">
                  <c:v>0.62889608399999997</c:v>
                </c:pt>
                <c:pt idx="1392">
                  <c:v>0.62243789100000002</c:v>
                </c:pt>
                <c:pt idx="1393">
                  <c:v>0.62243789100000002</c:v>
                </c:pt>
                <c:pt idx="1394">
                  <c:v>0.62243789100000002</c:v>
                </c:pt>
                <c:pt idx="1395">
                  <c:v>0.61483339800000003</c:v>
                </c:pt>
                <c:pt idx="1396">
                  <c:v>0.607298059</c:v>
                </c:pt>
                <c:pt idx="1397">
                  <c:v>0.60051557600000005</c:v>
                </c:pt>
                <c:pt idx="1398">
                  <c:v>0.60051557600000005</c:v>
                </c:pt>
                <c:pt idx="1399">
                  <c:v>0.58660197000000003</c:v>
                </c:pt>
                <c:pt idx="1400">
                  <c:v>0.57154197200000001</c:v>
                </c:pt>
                <c:pt idx="1401">
                  <c:v>0.51322033899999997</c:v>
                </c:pt>
                <c:pt idx="1402">
                  <c:v>0.45358250300000003</c:v>
                </c:pt>
                <c:pt idx="1403">
                  <c:v>0.43624665699999998</c:v>
                </c:pt>
                <c:pt idx="1404">
                  <c:v>0.39230315199999999</c:v>
                </c:pt>
                <c:pt idx="1405">
                  <c:v>0.36893806899999998</c:v>
                </c:pt>
                <c:pt idx="1406">
                  <c:v>0.35149963299999998</c:v>
                </c:pt>
                <c:pt idx="1407">
                  <c:v>0.33004325600000001</c:v>
                </c:pt>
                <c:pt idx="1408">
                  <c:v>0.31936162299999998</c:v>
                </c:pt>
                <c:pt idx="1409">
                  <c:v>0.31619838</c:v>
                </c:pt>
                <c:pt idx="1410">
                  <c:v>0.31619838</c:v>
                </c:pt>
                <c:pt idx="1411">
                  <c:v>0.31619838</c:v>
                </c:pt>
                <c:pt idx="1412">
                  <c:v>0.30505457400000002</c:v>
                </c:pt>
                <c:pt idx="1413">
                  <c:v>0.30505457400000002</c:v>
                </c:pt>
                <c:pt idx="1414">
                  <c:v>0.31619838</c:v>
                </c:pt>
                <c:pt idx="1415">
                  <c:v>0.326880012</c:v>
                </c:pt>
                <c:pt idx="1416">
                  <c:v>0.33768621999999998</c:v>
                </c:pt>
                <c:pt idx="1417">
                  <c:v>0.33768621999999998</c:v>
                </c:pt>
                <c:pt idx="1418">
                  <c:v>0.326880012</c:v>
                </c:pt>
                <c:pt idx="1419">
                  <c:v>0.30910832700000002</c:v>
                </c:pt>
                <c:pt idx="1420">
                  <c:v>0.30910832700000002</c:v>
                </c:pt>
                <c:pt idx="1421">
                  <c:v>0.30910832700000002</c:v>
                </c:pt>
                <c:pt idx="1422">
                  <c:v>0.30910832700000002</c:v>
                </c:pt>
                <c:pt idx="1423">
                  <c:v>0.30910832700000002</c:v>
                </c:pt>
                <c:pt idx="1424">
                  <c:v>0.30910832700000002</c:v>
                </c:pt>
                <c:pt idx="1425">
                  <c:v>0.30910832700000002</c:v>
                </c:pt>
                <c:pt idx="1426">
                  <c:v>0.30910832700000002</c:v>
                </c:pt>
                <c:pt idx="1427">
                  <c:v>0.33191699200000002</c:v>
                </c:pt>
                <c:pt idx="1428">
                  <c:v>0.33191699200000002</c:v>
                </c:pt>
                <c:pt idx="1429">
                  <c:v>0.345888837</c:v>
                </c:pt>
                <c:pt idx="1430">
                  <c:v>0.34415021299999998</c:v>
                </c:pt>
                <c:pt idx="1431">
                  <c:v>0.338546554</c:v>
                </c:pt>
                <c:pt idx="1432">
                  <c:v>0.34415021299999998</c:v>
                </c:pt>
                <c:pt idx="1433">
                  <c:v>0.345888837</c:v>
                </c:pt>
                <c:pt idx="1434">
                  <c:v>0.345888837</c:v>
                </c:pt>
                <c:pt idx="1435">
                  <c:v>0.34179102099999997</c:v>
                </c:pt>
                <c:pt idx="1436">
                  <c:v>0.33772913700000001</c:v>
                </c:pt>
                <c:pt idx="1437">
                  <c:v>0.33772913700000001</c:v>
                </c:pt>
                <c:pt idx="1438">
                  <c:v>0.33772913700000001</c:v>
                </c:pt>
                <c:pt idx="1439">
                  <c:v>0.33772913700000001</c:v>
                </c:pt>
                <c:pt idx="1440">
                  <c:v>0.33772913700000001</c:v>
                </c:pt>
                <c:pt idx="1441">
                  <c:v>0.33772913700000001</c:v>
                </c:pt>
                <c:pt idx="1442">
                  <c:v>0.34669782999999998</c:v>
                </c:pt>
                <c:pt idx="1443">
                  <c:v>0.35819670399999998</c:v>
                </c:pt>
                <c:pt idx="1444">
                  <c:v>0.36149663799999998</c:v>
                </c:pt>
                <c:pt idx="1445">
                  <c:v>0.36223540599999998</c:v>
                </c:pt>
                <c:pt idx="1446">
                  <c:v>0.36475259300000001</c:v>
                </c:pt>
                <c:pt idx="1447">
                  <c:v>0.37100155699999998</c:v>
                </c:pt>
                <c:pt idx="1448">
                  <c:v>0.37502754799999999</c:v>
                </c:pt>
                <c:pt idx="1449">
                  <c:v>0.37502754799999999</c:v>
                </c:pt>
                <c:pt idx="1450">
                  <c:v>0.38410052500000003</c:v>
                </c:pt>
                <c:pt idx="1451">
                  <c:v>0.40660216199999999</c:v>
                </c:pt>
                <c:pt idx="1452">
                  <c:v>0.43153677499999998</c:v>
                </c:pt>
                <c:pt idx="1453">
                  <c:v>0.43666303899999998</c:v>
                </c:pt>
                <c:pt idx="1454">
                  <c:v>0.455420773</c:v>
                </c:pt>
                <c:pt idx="1455">
                  <c:v>0.455420773</c:v>
                </c:pt>
                <c:pt idx="1456">
                  <c:v>0.455420773</c:v>
                </c:pt>
                <c:pt idx="1457">
                  <c:v>0.455420773</c:v>
                </c:pt>
                <c:pt idx="1458">
                  <c:v>0.455420773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904-4954-96FD-84D3DA4728EB}"/>
            </c:ext>
          </c:extLst>
        </c:ser>
        <c:ser>
          <c:idx val="4"/>
          <c:order val="4"/>
          <c:tx>
            <c:strRef>
              <c:f>工作表1!$G$1</c:f>
              <c:strCache>
                <c:ptCount val="1"/>
                <c:pt idx="0">
                  <c:v>0_Median absolute deviation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工作表1!$G$2:$G$1460</c:f>
              <c:numCache>
                <c:formatCode>General</c:formatCode>
                <c:ptCount val="1459"/>
                <c:pt idx="0">
                  <c:v>8.9902132999999995E-2</c:v>
                </c:pt>
                <c:pt idx="1">
                  <c:v>8.6203368000000002E-2</c:v>
                </c:pt>
                <c:pt idx="2">
                  <c:v>7.4812332999999995E-2</c:v>
                </c:pt>
                <c:pt idx="3">
                  <c:v>7.2295680000000001E-2</c:v>
                </c:pt>
                <c:pt idx="4">
                  <c:v>7.2495882999999997E-2</c:v>
                </c:pt>
                <c:pt idx="5">
                  <c:v>7.7446121000000007E-2</c:v>
                </c:pt>
                <c:pt idx="6">
                  <c:v>8.4277513999999998E-2</c:v>
                </c:pt>
                <c:pt idx="7">
                  <c:v>8.5266920999999996E-2</c:v>
                </c:pt>
                <c:pt idx="8">
                  <c:v>6.8746496000000004E-2</c:v>
                </c:pt>
                <c:pt idx="9">
                  <c:v>6.8746496000000004E-2</c:v>
                </c:pt>
                <c:pt idx="10">
                  <c:v>6.9829910999999995E-2</c:v>
                </c:pt>
                <c:pt idx="11">
                  <c:v>7.9129638000000002E-2</c:v>
                </c:pt>
                <c:pt idx="12">
                  <c:v>8.5273727999999993E-2</c:v>
                </c:pt>
                <c:pt idx="13">
                  <c:v>9.2782436999999995E-2</c:v>
                </c:pt>
                <c:pt idx="14">
                  <c:v>9.6120965000000003E-2</c:v>
                </c:pt>
                <c:pt idx="15">
                  <c:v>8.8417862999999999E-2</c:v>
                </c:pt>
                <c:pt idx="16">
                  <c:v>7.4787132000000006E-2</c:v>
                </c:pt>
                <c:pt idx="17">
                  <c:v>7.4787132000000006E-2</c:v>
                </c:pt>
                <c:pt idx="18">
                  <c:v>7.8453247000000004E-2</c:v>
                </c:pt>
                <c:pt idx="19">
                  <c:v>6.7940894000000002E-2</c:v>
                </c:pt>
                <c:pt idx="20">
                  <c:v>5.9165866999999997E-2</c:v>
                </c:pt>
                <c:pt idx="21">
                  <c:v>5.7312628999999997E-2</c:v>
                </c:pt>
                <c:pt idx="22">
                  <c:v>5.7917055000000002E-2</c:v>
                </c:pt>
                <c:pt idx="23">
                  <c:v>6.1715351000000002E-2</c:v>
                </c:pt>
                <c:pt idx="24">
                  <c:v>7.0456539999999998E-2</c:v>
                </c:pt>
                <c:pt idx="25">
                  <c:v>6.1715351000000002E-2</c:v>
                </c:pt>
                <c:pt idx="26">
                  <c:v>6.0321858999999999E-2</c:v>
                </c:pt>
                <c:pt idx="27">
                  <c:v>5.2793453999999997E-2</c:v>
                </c:pt>
                <c:pt idx="28">
                  <c:v>4.5330373E-2</c:v>
                </c:pt>
                <c:pt idx="29">
                  <c:v>5.2793453999999997E-2</c:v>
                </c:pt>
                <c:pt idx="30">
                  <c:v>5.7802864000000002E-2</c:v>
                </c:pt>
                <c:pt idx="31">
                  <c:v>5.8709851E-2</c:v>
                </c:pt>
                <c:pt idx="32">
                  <c:v>6.0363993999999997E-2</c:v>
                </c:pt>
                <c:pt idx="33">
                  <c:v>7.0464671000000006E-2</c:v>
                </c:pt>
                <c:pt idx="34">
                  <c:v>6.7273939000000005E-2</c:v>
                </c:pt>
                <c:pt idx="35">
                  <c:v>7.3385435999999998E-2</c:v>
                </c:pt>
                <c:pt idx="36">
                  <c:v>7.8436805999999998E-2</c:v>
                </c:pt>
                <c:pt idx="37">
                  <c:v>8.8933156999999999E-2</c:v>
                </c:pt>
                <c:pt idx="38">
                  <c:v>8.6461306000000002E-2</c:v>
                </c:pt>
                <c:pt idx="39">
                  <c:v>8.2790056000000001E-2</c:v>
                </c:pt>
                <c:pt idx="40">
                  <c:v>8.0401380999999994E-2</c:v>
                </c:pt>
                <c:pt idx="41">
                  <c:v>7.8018380999999998E-2</c:v>
                </c:pt>
                <c:pt idx="42">
                  <c:v>8.0282358999999998E-2</c:v>
                </c:pt>
                <c:pt idx="43">
                  <c:v>8.2680164E-2</c:v>
                </c:pt>
                <c:pt idx="44">
                  <c:v>8.2680164E-2</c:v>
                </c:pt>
                <c:pt idx="45">
                  <c:v>8.0407056000000005E-2</c:v>
                </c:pt>
                <c:pt idx="46">
                  <c:v>7.1484378000000001E-2</c:v>
                </c:pt>
                <c:pt idx="47">
                  <c:v>4.7069141000000002E-2</c:v>
                </c:pt>
                <c:pt idx="48">
                  <c:v>4.4459684999999999E-2</c:v>
                </c:pt>
                <c:pt idx="49">
                  <c:v>4.5685196999999997E-2</c:v>
                </c:pt>
                <c:pt idx="50">
                  <c:v>3.4060315000000001E-2</c:v>
                </c:pt>
                <c:pt idx="51">
                  <c:v>2.7061330000000001E-2</c:v>
                </c:pt>
                <c:pt idx="52">
                  <c:v>2.1361093000000001E-2</c:v>
                </c:pt>
                <c:pt idx="53">
                  <c:v>2.0896854999999999E-2</c:v>
                </c:pt>
                <c:pt idx="54">
                  <c:v>2.4241853000000001E-2</c:v>
                </c:pt>
                <c:pt idx="55">
                  <c:v>2.4321044999999999E-2</c:v>
                </c:pt>
                <c:pt idx="56">
                  <c:v>2.4124578000000001E-2</c:v>
                </c:pt>
                <c:pt idx="57">
                  <c:v>2.0694951999999999E-2</c:v>
                </c:pt>
                <c:pt idx="58">
                  <c:v>2.2778301000000001E-2</c:v>
                </c:pt>
                <c:pt idx="59">
                  <c:v>2.5755835000000001E-2</c:v>
                </c:pt>
                <c:pt idx="60">
                  <c:v>2.5533976999999999E-2</c:v>
                </c:pt>
                <c:pt idx="61">
                  <c:v>2.5533976999999999E-2</c:v>
                </c:pt>
                <c:pt idx="62">
                  <c:v>2.3909076000000001E-2</c:v>
                </c:pt>
                <c:pt idx="63">
                  <c:v>2.2838946999999998E-2</c:v>
                </c:pt>
                <c:pt idx="64">
                  <c:v>2.169923E-2</c:v>
                </c:pt>
                <c:pt idx="65">
                  <c:v>1.9277901E-2</c:v>
                </c:pt>
                <c:pt idx="66">
                  <c:v>1.9277901E-2</c:v>
                </c:pt>
                <c:pt idx="67">
                  <c:v>1.7811497999999999E-2</c:v>
                </c:pt>
                <c:pt idx="68">
                  <c:v>1.8257578999999999E-2</c:v>
                </c:pt>
                <c:pt idx="69">
                  <c:v>1.7307585E-2</c:v>
                </c:pt>
                <c:pt idx="70">
                  <c:v>1.4859559E-2</c:v>
                </c:pt>
                <c:pt idx="71">
                  <c:v>1.6498146000000002E-2</c:v>
                </c:pt>
                <c:pt idx="72">
                  <c:v>1.5263903000000001E-2</c:v>
                </c:pt>
                <c:pt idx="73">
                  <c:v>1.7860984E-2</c:v>
                </c:pt>
                <c:pt idx="74">
                  <c:v>1.6833826E-2</c:v>
                </c:pt>
                <c:pt idx="75">
                  <c:v>1.6833826E-2</c:v>
                </c:pt>
                <c:pt idx="76">
                  <c:v>1.6128811999999999E-2</c:v>
                </c:pt>
                <c:pt idx="77">
                  <c:v>1.8159053000000001E-2</c:v>
                </c:pt>
                <c:pt idx="78">
                  <c:v>1.8153617E-2</c:v>
                </c:pt>
                <c:pt idx="79">
                  <c:v>1.6900815999999999E-2</c:v>
                </c:pt>
                <c:pt idx="80">
                  <c:v>1.6469869000000002E-2</c:v>
                </c:pt>
                <c:pt idx="81">
                  <c:v>1.4445315E-2</c:v>
                </c:pt>
                <c:pt idx="82">
                  <c:v>1.3537057999999999E-2</c:v>
                </c:pt>
                <c:pt idx="83">
                  <c:v>1.2516296E-2</c:v>
                </c:pt>
                <c:pt idx="84">
                  <c:v>1.2900155999999999E-2</c:v>
                </c:pt>
                <c:pt idx="85">
                  <c:v>1.3218808E-2</c:v>
                </c:pt>
                <c:pt idx="86">
                  <c:v>1.4408794000000001E-2</c:v>
                </c:pt>
                <c:pt idx="87">
                  <c:v>1.6036833E-2</c:v>
                </c:pt>
                <c:pt idx="88">
                  <c:v>1.7740809999999999E-2</c:v>
                </c:pt>
                <c:pt idx="89">
                  <c:v>2.0000071000000001E-2</c:v>
                </c:pt>
                <c:pt idx="90">
                  <c:v>1.8120021E-2</c:v>
                </c:pt>
                <c:pt idx="91">
                  <c:v>1.7915415000000001E-2</c:v>
                </c:pt>
                <c:pt idx="92">
                  <c:v>1.7406146000000001E-2</c:v>
                </c:pt>
                <c:pt idx="93">
                  <c:v>1.7740809999999999E-2</c:v>
                </c:pt>
                <c:pt idx="94">
                  <c:v>1.7406146000000001E-2</c:v>
                </c:pt>
                <c:pt idx="95">
                  <c:v>1.7915415000000001E-2</c:v>
                </c:pt>
                <c:pt idx="96">
                  <c:v>1.9702353999999998E-2</c:v>
                </c:pt>
                <c:pt idx="97">
                  <c:v>1.9702353999999998E-2</c:v>
                </c:pt>
                <c:pt idx="98">
                  <c:v>1.996421E-2</c:v>
                </c:pt>
                <c:pt idx="99">
                  <c:v>2.3642501999999999E-2</c:v>
                </c:pt>
                <c:pt idx="100">
                  <c:v>2.7509314999999999E-2</c:v>
                </c:pt>
                <c:pt idx="101">
                  <c:v>3.1597471000000002E-2</c:v>
                </c:pt>
                <c:pt idx="102">
                  <c:v>3.3177483000000001E-2</c:v>
                </c:pt>
                <c:pt idx="103">
                  <c:v>3.7813191000000003E-2</c:v>
                </c:pt>
                <c:pt idx="104">
                  <c:v>4.1532529999999998E-2</c:v>
                </c:pt>
                <c:pt idx="105">
                  <c:v>5.3923297000000002E-2</c:v>
                </c:pt>
                <c:pt idx="106">
                  <c:v>6.4414908000000007E-2</c:v>
                </c:pt>
                <c:pt idx="107">
                  <c:v>6.2637136999999996E-2</c:v>
                </c:pt>
                <c:pt idx="108">
                  <c:v>5.9959179000000001E-2</c:v>
                </c:pt>
                <c:pt idx="109">
                  <c:v>5.402262E-2</c:v>
                </c:pt>
                <c:pt idx="110">
                  <c:v>6.6913165999999996E-2</c:v>
                </c:pt>
                <c:pt idx="111">
                  <c:v>7.4889471999999999E-2</c:v>
                </c:pt>
                <c:pt idx="112">
                  <c:v>8.4532840999999997E-2</c:v>
                </c:pt>
                <c:pt idx="113">
                  <c:v>8.4532840999999997E-2</c:v>
                </c:pt>
                <c:pt idx="114">
                  <c:v>9.8152060999999999E-2</c:v>
                </c:pt>
                <c:pt idx="115">
                  <c:v>0.137258778</c:v>
                </c:pt>
                <c:pt idx="116">
                  <c:v>0.172815574</c:v>
                </c:pt>
                <c:pt idx="117">
                  <c:v>0.18156712699999999</c:v>
                </c:pt>
                <c:pt idx="118">
                  <c:v>0.238830975</c:v>
                </c:pt>
                <c:pt idx="119">
                  <c:v>0.27775094</c:v>
                </c:pt>
                <c:pt idx="120">
                  <c:v>0.28315869900000001</c:v>
                </c:pt>
                <c:pt idx="121">
                  <c:v>0.26413677499999999</c:v>
                </c:pt>
                <c:pt idx="122">
                  <c:v>0.24947133499999999</c:v>
                </c:pt>
                <c:pt idx="123">
                  <c:v>0.221146962</c:v>
                </c:pt>
                <c:pt idx="124">
                  <c:v>0.21807621999999999</c:v>
                </c:pt>
                <c:pt idx="125">
                  <c:v>0.19584541799999999</c:v>
                </c:pt>
                <c:pt idx="126">
                  <c:v>0.21299221700000001</c:v>
                </c:pt>
                <c:pt idx="127">
                  <c:v>0.20976952900000001</c:v>
                </c:pt>
                <c:pt idx="128">
                  <c:v>0.20976952900000001</c:v>
                </c:pt>
                <c:pt idx="129">
                  <c:v>0.20181256</c:v>
                </c:pt>
                <c:pt idx="130">
                  <c:v>0.20181256</c:v>
                </c:pt>
                <c:pt idx="131">
                  <c:v>0.20181256</c:v>
                </c:pt>
                <c:pt idx="132">
                  <c:v>0.18999316399999999</c:v>
                </c:pt>
                <c:pt idx="133">
                  <c:v>0.17111942199999999</c:v>
                </c:pt>
                <c:pt idx="134">
                  <c:v>0.144984206</c:v>
                </c:pt>
                <c:pt idx="135">
                  <c:v>0.144776457</c:v>
                </c:pt>
                <c:pt idx="136">
                  <c:v>0.15392551700000001</c:v>
                </c:pt>
                <c:pt idx="137">
                  <c:v>0.15392551700000001</c:v>
                </c:pt>
                <c:pt idx="138">
                  <c:v>0.15676204799999999</c:v>
                </c:pt>
                <c:pt idx="139">
                  <c:v>0.16313275199999999</c:v>
                </c:pt>
                <c:pt idx="140">
                  <c:v>0.16313275199999999</c:v>
                </c:pt>
                <c:pt idx="141">
                  <c:v>0.17612238299999999</c:v>
                </c:pt>
                <c:pt idx="142">
                  <c:v>0.183000529</c:v>
                </c:pt>
                <c:pt idx="143">
                  <c:v>0.183000529</c:v>
                </c:pt>
                <c:pt idx="144">
                  <c:v>0.183000529</c:v>
                </c:pt>
                <c:pt idx="145">
                  <c:v>0.183000529</c:v>
                </c:pt>
                <c:pt idx="146">
                  <c:v>0.183000529</c:v>
                </c:pt>
                <c:pt idx="147">
                  <c:v>0.183000529</c:v>
                </c:pt>
                <c:pt idx="148">
                  <c:v>0.183000529</c:v>
                </c:pt>
                <c:pt idx="149">
                  <c:v>0.183000529</c:v>
                </c:pt>
                <c:pt idx="150">
                  <c:v>0.183000529</c:v>
                </c:pt>
                <c:pt idx="151">
                  <c:v>0.183000529</c:v>
                </c:pt>
                <c:pt idx="152">
                  <c:v>0.18743288599999999</c:v>
                </c:pt>
                <c:pt idx="153">
                  <c:v>0.16119440500000001</c:v>
                </c:pt>
                <c:pt idx="154">
                  <c:v>0.16954746600000001</c:v>
                </c:pt>
                <c:pt idx="155">
                  <c:v>0.16962706399999999</c:v>
                </c:pt>
                <c:pt idx="156">
                  <c:v>0.19091217999999999</c:v>
                </c:pt>
                <c:pt idx="157">
                  <c:v>0.193387379</c:v>
                </c:pt>
                <c:pt idx="158">
                  <c:v>0.193387379</c:v>
                </c:pt>
                <c:pt idx="159">
                  <c:v>0.17937133099999999</c:v>
                </c:pt>
                <c:pt idx="160">
                  <c:v>0.17937133099999999</c:v>
                </c:pt>
                <c:pt idx="161">
                  <c:v>0.17551708099999999</c:v>
                </c:pt>
                <c:pt idx="162">
                  <c:v>0.17551708099999999</c:v>
                </c:pt>
                <c:pt idx="163">
                  <c:v>0.15933314700000001</c:v>
                </c:pt>
                <c:pt idx="164">
                  <c:v>0.15933314700000001</c:v>
                </c:pt>
                <c:pt idx="165">
                  <c:v>0.15933314700000001</c:v>
                </c:pt>
                <c:pt idx="166">
                  <c:v>0.15933314700000001</c:v>
                </c:pt>
                <c:pt idx="167">
                  <c:v>0.14815186599999999</c:v>
                </c:pt>
                <c:pt idx="168">
                  <c:v>0.147460762</c:v>
                </c:pt>
                <c:pt idx="169">
                  <c:v>0.14500521699999999</c:v>
                </c:pt>
                <c:pt idx="170">
                  <c:v>0.14187809500000001</c:v>
                </c:pt>
                <c:pt idx="171">
                  <c:v>0.15357739400000001</c:v>
                </c:pt>
                <c:pt idx="172">
                  <c:v>0.150109505</c:v>
                </c:pt>
                <c:pt idx="173">
                  <c:v>0.150109505</c:v>
                </c:pt>
                <c:pt idx="174">
                  <c:v>0.15730161600000001</c:v>
                </c:pt>
                <c:pt idx="175">
                  <c:v>0.15892235399999999</c:v>
                </c:pt>
                <c:pt idx="176">
                  <c:v>0.15892235399999999</c:v>
                </c:pt>
                <c:pt idx="177">
                  <c:v>0.15892235399999999</c:v>
                </c:pt>
                <c:pt idx="178">
                  <c:v>0.15892235399999999</c:v>
                </c:pt>
                <c:pt idx="179">
                  <c:v>0.159660675</c:v>
                </c:pt>
                <c:pt idx="180">
                  <c:v>0.159660675</c:v>
                </c:pt>
                <c:pt idx="181">
                  <c:v>0.159660675</c:v>
                </c:pt>
                <c:pt idx="182">
                  <c:v>0.159660675</c:v>
                </c:pt>
                <c:pt idx="183">
                  <c:v>0.159660675</c:v>
                </c:pt>
                <c:pt idx="184">
                  <c:v>0.14795228099999999</c:v>
                </c:pt>
                <c:pt idx="185">
                  <c:v>0.14795228099999999</c:v>
                </c:pt>
                <c:pt idx="186">
                  <c:v>0.129144538</c:v>
                </c:pt>
                <c:pt idx="187">
                  <c:v>0.122269603</c:v>
                </c:pt>
                <c:pt idx="188">
                  <c:v>0.122269603</c:v>
                </c:pt>
                <c:pt idx="189">
                  <c:v>0.122269603</c:v>
                </c:pt>
                <c:pt idx="190">
                  <c:v>0.12975973099999999</c:v>
                </c:pt>
                <c:pt idx="191">
                  <c:v>0.13256888</c:v>
                </c:pt>
                <c:pt idx="192">
                  <c:v>0.13256888</c:v>
                </c:pt>
                <c:pt idx="193">
                  <c:v>0.13256888</c:v>
                </c:pt>
                <c:pt idx="194">
                  <c:v>0.13256888</c:v>
                </c:pt>
                <c:pt idx="195">
                  <c:v>0.15339378000000001</c:v>
                </c:pt>
                <c:pt idx="196">
                  <c:v>0.15006887199999999</c:v>
                </c:pt>
                <c:pt idx="197">
                  <c:v>0.15006887199999999</c:v>
                </c:pt>
                <c:pt idx="198">
                  <c:v>0.147659402</c:v>
                </c:pt>
                <c:pt idx="199">
                  <c:v>0.17785388899999999</c:v>
                </c:pt>
                <c:pt idx="200">
                  <c:v>0.17833202300000001</c:v>
                </c:pt>
                <c:pt idx="201">
                  <c:v>0.17833202300000001</c:v>
                </c:pt>
                <c:pt idx="202">
                  <c:v>0.17833202300000001</c:v>
                </c:pt>
                <c:pt idx="203">
                  <c:v>0.17833202300000001</c:v>
                </c:pt>
                <c:pt idx="204">
                  <c:v>0.17833202300000001</c:v>
                </c:pt>
                <c:pt idx="205">
                  <c:v>0.17833202300000001</c:v>
                </c:pt>
                <c:pt idx="206">
                  <c:v>0.17833202300000001</c:v>
                </c:pt>
                <c:pt idx="207">
                  <c:v>0.16501444500000001</c:v>
                </c:pt>
                <c:pt idx="208">
                  <c:v>0.16501444500000001</c:v>
                </c:pt>
                <c:pt idx="209">
                  <c:v>0.16501444500000001</c:v>
                </c:pt>
                <c:pt idx="210">
                  <c:v>0.14186605499999999</c:v>
                </c:pt>
                <c:pt idx="211">
                  <c:v>0.144247867</c:v>
                </c:pt>
                <c:pt idx="212">
                  <c:v>0.13819129199999999</c:v>
                </c:pt>
                <c:pt idx="213">
                  <c:v>0.12715759300000001</c:v>
                </c:pt>
                <c:pt idx="214">
                  <c:v>0.12715759300000001</c:v>
                </c:pt>
                <c:pt idx="215">
                  <c:v>0.12715759300000001</c:v>
                </c:pt>
                <c:pt idx="216">
                  <c:v>0.12715759300000001</c:v>
                </c:pt>
                <c:pt idx="217">
                  <c:v>0.12715759300000001</c:v>
                </c:pt>
                <c:pt idx="218">
                  <c:v>0.123973633</c:v>
                </c:pt>
                <c:pt idx="219">
                  <c:v>0.10857135</c:v>
                </c:pt>
                <c:pt idx="220">
                  <c:v>0.10857135</c:v>
                </c:pt>
                <c:pt idx="221">
                  <c:v>0.10857135</c:v>
                </c:pt>
                <c:pt idx="222">
                  <c:v>0.10857135</c:v>
                </c:pt>
                <c:pt idx="223">
                  <c:v>0.10345454799999999</c:v>
                </c:pt>
                <c:pt idx="224">
                  <c:v>9.4761686999999997E-2</c:v>
                </c:pt>
                <c:pt idx="225">
                  <c:v>9.7335327999999999E-2</c:v>
                </c:pt>
                <c:pt idx="226">
                  <c:v>0.100408938</c:v>
                </c:pt>
                <c:pt idx="227">
                  <c:v>8.6044461000000003E-2</c:v>
                </c:pt>
                <c:pt idx="228">
                  <c:v>8.2119387000000002E-2</c:v>
                </c:pt>
                <c:pt idx="229">
                  <c:v>8.1968582999999998E-2</c:v>
                </c:pt>
                <c:pt idx="230">
                  <c:v>8.4289739000000002E-2</c:v>
                </c:pt>
                <c:pt idx="231">
                  <c:v>8.4486207999999993E-2</c:v>
                </c:pt>
                <c:pt idx="232">
                  <c:v>9.3800478000000007E-2</c:v>
                </c:pt>
                <c:pt idx="233">
                  <c:v>0.123756044</c:v>
                </c:pt>
                <c:pt idx="234">
                  <c:v>0.12786798099999999</c:v>
                </c:pt>
                <c:pt idx="235">
                  <c:v>0.12786798099999999</c:v>
                </c:pt>
                <c:pt idx="236">
                  <c:v>0.12786798099999999</c:v>
                </c:pt>
                <c:pt idx="237">
                  <c:v>0.12786798099999999</c:v>
                </c:pt>
                <c:pt idx="238">
                  <c:v>0.13264347000000001</c:v>
                </c:pt>
                <c:pt idx="239">
                  <c:v>0.13821365699999999</c:v>
                </c:pt>
                <c:pt idx="240">
                  <c:v>0.14678243599999999</c:v>
                </c:pt>
                <c:pt idx="241">
                  <c:v>0.15442961599999999</c:v>
                </c:pt>
                <c:pt idx="242">
                  <c:v>0.16885987799999999</c:v>
                </c:pt>
                <c:pt idx="243">
                  <c:v>0.18337511500000001</c:v>
                </c:pt>
                <c:pt idx="244">
                  <c:v>0.16888170899999999</c:v>
                </c:pt>
                <c:pt idx="245">
                  <c:v>0.18088802000000001</c:v>
                </c:pt>
                <c:pt idx="246">
                  <c:v>0.187392008</c:v>
                </c:pt>
                <c:pt idx="247">
                  <c:v>0.18071874700000001</c:v>
                </c:pt>
                <c:pt idx="248">
                  <c:v>0.175061733</c:v>
                </c:pt>
                <c:pt idx="249">
                  <c:v>0.18533175900000001</c:v>
                </c:pt>
                <c:pt idx="250">
                  <c:v>0.167863401</c:v>
                </c:pt>
                <c:pt idx="251">
                  <c:v>0.14514985999999999</c:v>
                </c:pt>
                <c:pt idx="252">
                  <c:v>0.13970922899999999</c:v>
                </c:pt>
                <c:pt idx="253">
                  <c:v>0.120523166</c:v>
                </c:pt>
                <c:pt idx="254">
                  <c:v>0.11646430000000001</c:v>
                </c:pt>
                <c:pt idx="255">
                  <c:v>0.11718081299999999</c:v>
                </c:pt>
                <c:pt idx="256">
                  <c:v>0.140199724</c:v>
                </c:pt>
                <c:pt idx="257">
                  <c:v>0.15511234099999999</c:v>
                </c:pt>
                <c:pt idx="258">
                  <c:v>0.16178410500000001</c:v>
                </c:pt>
                <c:pt idx="259">
                  <c:v>0.12818030899999999</c:v>
                </c:pt>
                <c:pt idx="260">
                  <c:v>0.119138543</c:v>
                </c:pt>
                <c:pt idx="261">
                  <c:v>0.119138543</c:v>
                </c:pt>
                <c:pt idx="262">
                  <c:v>0.117641168</c:v>
                </c:pt>
                <c:pt idx="263">
                  <c:v>9.8893894999999996E-2</c:v>
                </c:pt>
                <c:pt idx="264">
                  <c:v>9.4054981999999995E-2</c:v>
                </c:pt>
                <c:pt idx="265">
                  <c:v>8.1273395999999998E-2</c:v>
                </c:pt>
                <c:pt idx="266">
                  <c:v>6.0933002999999999E-2</c:v>
                </c:pt>
                <c:pt idx="267">
                  <c:v>3.3193930000000003E-2</c:v>
                </c:pt>
                <c:pt idx="268">
                  <c:v>2.6058607000000001E-2</c:v>
                </c:pt>
                <c:pt idx="269">
                  <c:v>2.6058607000000001E-2</c:v>
                </c:pt>
                <c:pt idx="270">
                  <c:v>2.3150904E-2</c:v>
                </c:pt>
                <c:pt idx="271">
                  <c:v>2.1122207E-2</c:v>
                </c:pt>
                <c:pt idx="272">
                  <c:v>2.0958241999999998E-2</c:v>
                </c:pt>
                <c:pt idx="273">
                  <c:v>2.0958241999999998E-2</c:v>
                </c:pt>
                <c:pt idx="274">
                  <c:v>2.2337901E-2</c:v>
                </c:pt>
                <c:pt idx="275">
                  <c:v>3.0013275999999998E-2</c:v>
                </c:pt>
                <c:pt idx="276">
                  <c:v>3.7249279000000003E-2</c:v>
                </c:pt>
                <c:pt idx="277">
                  <c:v>3.5372025000000001E-2</c:v>
                </c:pt>
                <c:pt idx="278">
                  <c:v>3.5372025000000001E-2</c:v>
                </c:pt>
                <c:pt idx="279">
                  <c:v>3.5372025000000001E-2</c:v>
                </c:pt>
                <c:pt idx="280">
                  <c:v>2.9296210999999999E-2</c:v>
                </c:pt>
                <c:pt idx="281">
                  <c:v>2.5964259E-2</c:v>
                </c:pt>
                <c:pt idx="282">
                  <c:v>2.1311340000000002E-2</c:v>
                </c:pt>
                <c:pt idx="283">
                  <c:v>2.2845132000000001E-2</c:v>
                </c:pt>
                <c:pt idx="284">
                  <c:v>3.3999133000000001E-2</c:v>
                </c:pt>
                <c:pt idx="285">
                  <c:v>3.6225329000000001E-2</c:v>
                </c:pt>
                <c:pt idx="286">
                  <c:v>3.6225329000000001E-2</c:v>
                </c:pt>
                <c:pt idx="287">
                  <c:v>3.6225329000000001E-2</c:v>
                </c:pt>
                <c:pt idx="288">
                  <c:v>3.7388549E-2</c:v>
                </c:pt>
                <c:pt idx="289">
                  <c:v>3.2981692E-2</c:v>
                </c:pt>
                <c:pt idx="290">
                  <c:v>3.3391873000000002E-2</c:v>
                </c:pt>
                <c:pt idx="291">
                  <c:v>3.7388549E-2</c:v>
                </c:pt>
                <c:pt idx="292">
                  <c:v>3.9539562E-2</c:v>
                </c:pt>
                <c:pt idx="293">
                  <c:v>3.7514368999999999E-2</c:v>
                </c:pt>
                <c:pt idx="294">
                  <c:v>3.1663690000000001E-2</c:v>
                </c:pt>
                <c:pt idx="295">
                  <c:v>2.6287148E-2</c:v>
                </c:pt>
                <c:pt idx="296">
                  <c:v>2.6287148E-2</c:v>
                </c:pt>
                <c:pt idx="297">
                  <c:v>3.1663690000000001E-2</c:v>
                </c:pt>
                <c:pt idx="298">
                  <c:v>3.8633009000000003E-2</c:v>
                </c:pt>
                <c:pt idx="299">
                  <c:v>4.1068456000000003E-2</c:v>
                </c:pt>
                <c:pt idx="300">
                  <c:v>4.5994144000000001E-2</c:v>
                </c:pt>
                <c:pt idx="301">
                  <c:v>4.7553406999999999E-2</c:v>
                </c:pt>
                <c:pt idx="302">
                  <c:v>5.1957477000000002E-2</c:v>
                </c:pt>
                <c:pt idx="303">
                  <c:v>5.2193769000000001E-2</c:v>
                </c:pt>
                <c:pt idx="304">
                  <c:v>4.5124596000000003E-2</c:v>
                </c:pt>
                <c:pt idx="305">
                  <c:v>5.0264009999999998E-2</c:v>
                </c:pt>
                <c:pt idx="306">
                  <c:v>4.6293489E-2</c:v>
                </c:pt>
                <c:pt idx="307">
                  <c:v>4.7280530000000001E-2</c:v>
                </c:pt>
                <c:pt idx="308">
                  <c:v>5.0868295000000001E-2</c:v>
                </c:pt>
                <c:pt idx="309">
                  <c:v>5.0659553000000003E-2</c:v>
                </c:pt>
                <c:pt idx="310">
                  <c:v>5.0659553000000003E-2</c:v>
                </c:pt>
                <c:pt idx="311">
                  <c:v>5.4460011000000003E-2</c:v>
                </c:pt>
                <c:pt idx="312">
                  <c:v>5.0659553000000003E-2</c:v>
                </c:pt>
                <c:pt idx="313">
                  <c:v>5.3252822999999998E-2</c:v>
                </c:pt>
                <c:pt idx="314">
                  <c:v>5.3252822999999998E-2</c:v>
                </c:pt>
                <c:pt idx="315">
                  <c:v>5.3252822999999998E-2</c:v>
                </c:pt>
                <c:pt idx="316">
                  <c:v>5.3252822999999998E-2</c:v>
                </c:pt>
                <c:pt idx="317">
                  <c:v>5.3252822999999998E-2</c:v>
                </c:pt>
                <c:pt idx="318">
                  <c:v>5.7053281999999997E-2</c:v>
                </c:pt>
                <c:pt idx="319">
                  <c:v>5.7549909000000003E-2</c:v>
                </c:pt>
                <c:pt idx="320">
                  <c:v>6.5332295999999998E-2</c:v>
                </c:pt>
                <c:pt idx="321">
                  <c:v>6.5332295999999998E-2</c:v>
                </c:pt>
                <c:pt idx="322">
                  <c:v>6.1531836999999999E-2</c:v>
                </c:pt>
                <c:pt idx="323">
                  <c:v>6.3196348999999999E-2</c:v>
                </c:pt>
                <c:pt idx="324">
                  <c:v>6.536981E-2</c:v>
                </c:pt>
                <c:pt idx="325">
                  <c:v>6.536981E-2</c:v>
                </c:pt>
                <c:pt idx="326">
                  <c:v>6.536981E-2</c:v>
                </c:pt>
                <c:pt idx="327">
                  <c:v>6.536981E-2</c:v>
                </c:pt>
                <c:pt idx="328">
                  <c:v>6.536981E-2</c:v>
                </c:pt>
                <c:pt idx="329">
                  <c:v>7.3112238999999996E-2</c:v>
                </c:pt>
                <c:pt idx="330">
                  <c:v>6.7500579000000005E-2</c:v>
                </c:pt>
                <c:pt idx="331">
                  <c:v>6.2423662999999997E-2</c:v>
                </c:pt>
                <c:pt idx="332">
                  <c:v>6.7500579000000005E-2</c:v>
                </c:pt>
                <c:pt idx="333">
                  <c:v>7.0166091E-2</c:v>
                </c:pt>
                <c:pt idx="334">
                  <c:v>6.5442618999999994E-2</c:v>
                </c:pt>
                <c:pt idx="335">
                  <c:v>6.5442618999999994E-2</c:v>
                </c:pt>
                <c:pt idx="336">
                  <c:v>6.5442618999999994E-2</c:v>
                </c:pt>
                <c:pt idx="337">
                  <c:v>6.4483802000000007E-2</c:v>
                </c:pt>
                <c:pt idx="338">
                  <c:v>6.4483802000000007E-2</c:v>
                </c:pt>
                <c:pt idx="339">
                  <c:v>6.5442618999999994E-2</c:v>
                </c:pt>
                <c:pt idx="340">
                  <c:v>6.5442618999999994E-2</c:v>
                </c:pt>
                <c:pt idx="341">
                  <c:v>6.5442618999999994E-2</c:v>
                </c:pt>
                <c:pt idx="342">
                  <c:v>6.5442618999999994E-2</c:v>
                </c:pt>
                <c:pt idx="343">
                  <c:v>6.5442618999999994E-2</c:v>
                </c:pt>
                <c:pt idx="344">
                  <c:v>5.8162904000000001E-2</c:v>
                </c:pt>
                <c:pt idx="345">
                  <c:v>6.8116074999999998E-2</c:v>
                </c:pt>
                <c:pt idx="346">
                  <c:v>7.5395789000000005E-2</c:v>
                </c:pt>
                <c:pt idx="347">
                  <c:v>7.5395789000000005E-2</c:v>
                </c:pt>
                <c:pt idx="348">
                  <c:v>6.9400673999999996E-2</c:v>
                </c:pt>
                <c:pt idx="349">
                  <c:v>6.9400673999999996E-2</c:v>
                </c:pt>
                <c:pt idx="350">
                  <c:v>6.2120959000000003E-2</c:v>
                </c:pt>
                <c:pt idx="351">
                  <c:v>7.2798927999999999E-2</c:v>
                </c:pt>
                <c:pt idx="352">
                  <c:v>6.9400673999999996E-2</c:v>
                </c:pt>
                <c:pt idx="353">
                  <c:v>7.1781781000000003E-2</c:v>
                </c:pt>
                <c:pt idx="354">
                  <c:v>7.8170175999999994E-2</c:v>
                </c:pt>
                <c:pt idx="355">
                  <c:v>8.0007604999999996E-2</c:v>
                </c:pt>
                <c:pt idx="356">
                  <c:v>9.7055996000000005E-2</c:v>
                </c:pt>
                <c:pt idx="357">
                  <c:v>9.3845329000000005E-2</c:v>
                </c:pt>
                <c:pt idx="358">
                  <c:v>8.9054493999999998E-2</c:v>
                </c:pt>
                <c:pt idx="359">
                  <c:v>8.9054493999999998E-2</c:v>
                </c:pt>
                <c:pt idx="360">
                  <c:v>8.9054493999999998E-2</c:v>
                </c:pt>
                <c:pt idx="361">
                  <c:v>8.3912439000000005E-2</c:v>
                </c:pt>
                <c:pt idx="362">
                  <c:v>7.7039958000000006E-2</c:v>
                </c:pt>
                <c:pt idx="363">
                  <c:v>7.7039958000000006E-2</c:v>
                </c:pt>
                <c:pt idx="364">
                  <c:v>8.0975156000000006E-2</c:v>
                </c:pt>
                <c:pt idx="365">
                  <c:v>7.7350313000000004E-2</c:v>
                </c:pt>
                <c:pt idx="366">
                  <c:v>6.9062867E-2</c:v>
                </c:pt>
                <c:pt idx="367">
                  <c:v>6.3761662999999996E-2</c:v>
                </c:pt>
                <c:pt idx="368">
                  <c:v>6.8225049999999995E-2</c:v>
                </c:pt>
                <c:pt idx="369">
                  <c:v>6.1828543E-2</c:v>
                </c:pt>
                <c:pt idx="370">
                  <c:v>6.1209689999999997E-2</c:v>
                </c:pt>
                <c:pt idx="371">
                  <c:v>6.1209689999999997E-2</c:v>
                </c:pt>
                <c:pt idx="372">
                  <c:v>5.8277900000000001E-2</c:v>
                </c:pt>
                <c:pt idx="373">
                  <c:v>5.7711443000000001E-2</c:v>
                </c:pt>
                <c:pt idx="374">
                  <c:v>6.6508397999999996E-2</c:v>
                </c:pt>
                <c:pt idx="375">
                  <c:v>6.3934667000000001E-2</c:v>
                </c:pt>
                <c:pt idx="376">
                  <c:v>5.8277900000000001E-2</c:v>
                </c:pt>
                <c:pt idx="377">
                  <c:v>5.9034316000000003E-2</c:v>
                </c:pt>
                <c:pt idx="378">
                  <c:v>5.5956564E-2</c:v>
                </c:pt>
                <c:pt idx="379">
                  <c:v>5.6097491999999999E-2</c:v>
                </c:pt>
                <c:pt idx="380">
                  <c:v>5.8998477000000001E-2</c:v>
                </c:pt>
                <c:pt idx="381">
                  <c:v>6.4107489000000004E-2</c:v>
                </c:pt>
                <c:pt idx="382">
                  <c:v>6.4312170000000002E-2</c:v>
                </c:pt>
                <c:pt idx="383">
                  <c:v>6.8863334999999998E-2</c:v>
                </c:pt>
                <c:pt idx="384">
                  <c:v>7.1083874000000005E-2</c:v>
                </c:pt>
                <c:pt idx="385">
                  <c:v>8.5316821000000001E-2</c:v>
                </c:pt>
                <c:pt idx="386">
                  <c:v>9.8851820000000007E-2</c:v>
                </c:pt>
                <c:pt idx="387">
                  <c:v>0.101327316</c:v>
                </c:pt>
                <c:pt idx="388">
                  <c:v>0.110581417</c:v>
                </c:pt>
                <c:pt idx="389">
                  <c:v>0.109875186</c:v>
                </c:pt>
                <c:pt idx="390">
                  <c:v>0.109875186</c:v>
                </c:pt>
                <c:pt idx="391">
                  <c:v>0.109875186</c:v>
                </c:pt>
                <c:pt idx="392">
                  <c:v>0.100966078</c:v>
                </c:pt>
                <c:pt idx="393">
                  <c:v>7.9787716999999994E-2</c:v>
                </c:pt>
                <c:pt idx="394">
                  <c:v>7.9787716999999994E-2</c:v>
                </c:pt>
                <c:pt idx="395">
                  <c:v>7.9787716999999994E-2</c:v>
                </c:pt>
                <c:pt idx="396">
                  <c:v>7.9787716999999994E-2</c:v>
                </c:pt>
                <c:pt idx="397">
                  <c:v>7.9787716999999994E-2</c:v>
                </c:pt>
                <c:pt idx="398">
                  <c:v>6.0903204000000002E-2</c:v>
                </c:pt>
                <c:pt idx="399">
                  <c:v>7.5611279000000003E-2</c:v>
                </c:pt>
                <c:pt idx="400">
                  <c:v>8.1172709999999995E-2</c:v>
                </c:pt>
                <c:pt idx="401">
                  <c:v>7.8664781000000003E-2</c:v>
                </c:pt>
                <c:pt idx="402">
                  <c:v>7.8249440000000003E-2</c:v>
                </c:pt>
                <c:pt idx="403">
                  <c:v>7.6777921999999998E-2</c:v>
                </c:pt>
                <c:pt idx="404">
                  <c:v>7.7654264000000001E-2</c:v>
                </c:pt>
                <c:pt idx="405">
                  <c:v>7.8057014999999993E-2</c:v>
                </c:pt>
                <c:pt idx="406">
                  <c:v>7.4863530999999997E-2</c:v>
                </c:pt>
                <c:pt idx="407">
                  <c:v>8.0030854999999998E-2</c:v>
                </c:pt>
                <c:pt idx="408">
                  <c:v>8.3222367000000005E-2</c:v>
                </c:pt>
                <c:pt idx="409">
                  <c:v>8.3222367000000005E-2</c:v>
                </c:pt>
                <c:pt idx="410">
                  <c:v>8.3222367000000005E-2</c:v>
                </c:pt>
                <c:pt idx="411">
                  <c:v>8.3222367000000005E-2</c:v>
                </c:pt>
                <c:pt idx="412">
                  <c:v>8.9294303000000005E-2</c:v>
                </c:pt>
                <c:pt idx="413">
                  <c:v>0.115011451</c:v>
                </c:pt>
                <c:pt idx="414">
                  <c:v>9.6061921999999994E-2</c:v>
                </c:pt>
                <c:pt idx="415">
                  <c:v>9.2857364999999997E-2</c:v>
                </c:pt>
                <c:pt idx="416">
                  <c:v>8.2135234000000001E-2</c:v>
                </c:pt>
                <c:pt idx="417">
                  <c:v>7.9242419999999994E-2</c:v>
                </c:pt>
                <c:pt idx="418">
                  <c:v>8.2698717000000005E-2</c:v>
                </c:pt>
                <c:pt idx="419">
                  <c:v>8.9669486000000007E-2</c:v>
                </c:pt>
                <c:pt idx="420">
                  <c:v>0.115625465</c:v>
                </c:pt>
                <c:pt idx="421">
                  <c:v>0.122035639</c:v>
                </c:pt>
                <c:pt idx="422">
                  <c:v>0.121797118</c:v>
                </c:pt>
                <c:pt idx="423">
                  <c:v>0.121797118</c:v>
                </c:pt>
                <c:pt idx="424">
                  <c:v>0.120416868</c:v>
                </c:pt>
                <c:pt idx="425">
                  <c:v>0.120416868</c:v>
                </c:pt>
                <c:pt idx="426">
                  <c:v>0.120416868</c:v>
                </c:pt>
                <c:pt idx="427">
                  <c:v>0.117884508</c:v>
                </c:pt>
                <c:pt idx="428">
                  <c:v>0.10462632199999999</c:v>
                </c:pt>
                <c:pt idx="429">
                  <c:v>9.5118294000000006E-2</c:v>
                </c:pt>
                <c:pt idx="430">
                  <c:v>9.5118294000000006E-2</c:v>
                </c:pt>
                <c:pt idx="431">
                  <c:v>0.101087857</c:v>
                </c:pt>
                <c:pt idx="432">
                  <c:v>0.112157457</c:v>
                </c:pt>
                <c:pt idx="433">
                  <c:v>9.6528526000000003E-2</c:v>
                </c:pt>
                <c:pt idx="434">
                  <c:v>0.112089175</c:v>
                </c:pt>
                <c:pt idx="435">
                  <c:v>0.112089175</c:v>
                </c:pt>
                <c:pt idx="436">
                  <c:v>0.10707849999999999</c:v>
                </c:pt>
                <c:pt idx="437">
                  <c:v>0.100971792</c:v>
                </c:pt>
                <c:pt idx="438">
                  <c:v>9.9129569000000001E-2</c:v>
                </c:pt>
                <c:pt idx="439">
                  <c:v>8.7214266999999998E-2</c:v>
                </c:pt>
                <c:pt idx="440">
                  <c:v>6.7212938999999999E-2</c:v>
                </c:pt>
                <c:pt idx="441">
                  <c:v>6.8555177999999994E-2</c:v>
                </c:pt>
                <c:pt idx="442">
                  <c:v>6.7774143999999995E-2</c:v>
                </c:pt>
                <c:pt idx="443">
                  <c:v>6.5103587000000004E-2</c:v>
                </c:pt>
                <c:pt idx="444">
                  <c:v>6.7212938999999999E-2</c:v>
                </c:pt>
                <c:pt idx="445">
                  <c:v>7.2415164000000004E-2</c:v>
                </c:pt>
                <c:pt idx="446">
                  <c:v>7.3257380999999996E-2</c:v>
                </c:pt>
                <c:pt idx="447">
                  <c:v>7.4428101999999996E-2</c:v>
                </c:pt>
                <c:pt idx="448">
                  <c:v>7.5252825999999995E-2</c:v>
                </c:pt>
                <c:pt idx="449">
                  <c:v>7.9396418999999996E-2</c:v>
                </c:pt>
                <c:pt idx="450">
                  <c:v>7.9396418999999996E-2</c:v>
                </c:pt>
                <c:pt idx="451">
                  <c:v>7.855442E-2</c:v>
                </c:pt>
                <c:pt idx="452">
                  <c:v>7.8157942999999994E-2</c:v>
                </c:pt>
                <c:pt idx="453">
                  <c:v>7.7503104000000003E-2</c:v>
                </c:pt>
                <c:pt idx="454">
                  <c:v>7.7503104000000003E-2</c:v>
                </c:pt>
                <c:pt idx="455">
                  <c:v>7.8157942999999994E-2</c:v>
                </c:pt>
                <c:pt idx="456">
                  <c:v>8.0519767000000006E-2</c:v>
                </c:pt>
                <c:pt idx="457">
                  <c:v>8.0519767000000006E-2</c:v>
                </c:pt>
                <c:pt idx="458">
                  <c:v>8.0519767000000006E-2</c:v>
                </c:pt>
                <c:pt idx="459">
                  <c:v>8.3442009999999997E-2</c:v>
                </c:pt>
                <c:pt idx="460">
                  <c:v>7.8157942999999994E-2</c:v>
                </c:pt>
                <c:pt idx="461">
                  <c:v>7.3443384E-2</c:v>
                </c:pt>
                <c:pt idx="462">
                  <c:v>7.3443384E-2</c:v>
                </c:pt>
                <c:pt idx="463">
                  <c:v>7.3443384E-2</c:v>
                </c:pt>
                <c:pt idx="464">
                  <c:v>7.3443384E-2</c:v>
                </c:pt>
                <c:pt idx="465">
                  <c:v>7.3443384E-2</c:v>
                </c:pt>
                <c:pt idx="466">
                  <c:v>7.3443384E-2</c:v>
                </c:pt>
                <c:pt idx="467">
                  <c:v>9.3971188999999997E-2</c:v>
                </c:pt>
                <c:pt idx="468">
                  <c:v>9.2668028E-2</c:v>
                </c:pt>
                <c:pt idx="469">
                  <c:v>8.9747335999999997E-2</c:v>
                </c:pt>
                <c:pt idx="470">
                  <c:v>8.9747335999999997E-2</c:v>
                </c:pt>
                <c:pt idx="471">
                  <c:v>8.9163784999999995E-2</c:v>
                </c:pt>
                <c:pt idx="472">
                  <c:v>8.9746682999999994E-2</c:v>
                </c:pt>
                <c:pt idx="473">
                  <c:v>9.1464260000000006E-2</c:v>
                </c:pt>
                <c:pt idx="474">
                  <c:v>9.1464260000000006E-2</c:v>
                </c:pt>
                <c:pt idx="475">
                  <c:v>9.3634588000000005E-2</c:v>
                </c:pt>
                <c:pt idx="476">
                  <c:v>9.3634588000000005E-2</c:v>
                </c:pt>
                <c:pt idx="477">
                  <c:v>9.3634588000000005E-2</c:v>
                </c:pt>
                <c:pt idx="478">
                  <c:v>0.100903463</c:v>
                </c:pt>
                <c:pt idx="479">
                  <c:v>0.10911744</c:v>
                </c:pt>
                <c:pt idx="480">
                  <c:v>0.117329091</c:v>
                </c:pt>
                <c:pt idx="481">
                  <c:v>0.117329091</c:v>
                </c:pt>
                <c:pt idx="482">
                  <c:v>0.117329091</c:v>
                </c:pt>
                <c:pt idx="483">
                  <c:v>0.119687497</c:v>
                </c:pt>
                <c:pt idx="484">
                  <c:v>0.122693883</c:v>
                </c:pt>
                <c:pt idx="485">
                  <c:v>9.8930897000000004E-2</c:v>
                </c:pt>
                <c:pt idx="486">
                  <c:v>8.4227442999999999E-2</c:v>
                </c:pt>
                <c:pt idx="487">
                  <c:v>9.6920885999999998E-2</c:v>
                </c:pt>
                <c:pt idx="488">
                  <c:v>9.2453149999999998E-2</c:v>
                </c:pt>
                <c:pt idx="489">
                  <c:v>9.2949312000000006E-2</c:v>
                </c:pt>
                <c:pt idx="490">
                  <c:v>9.2949312000000006E-2</c:v>
                </c:pt>
                <c:pt idx="491">
                  <c:v>9.2949312000000006E-2</c:v>
                </c:pt>
                <c:pt idx="492">
                  <c:v>9.2949312000000006E-2</c:v>
                </c:pt>
                <c:pt idx="493">
                  <c:v>9.2949312000000006E-2</c:v>
                </c:pt>
                <c:pt idx="494">
                  <c:v>9.2949312000000006E-2</c:v>
                </c:pt>
                <c:pt idx="495">
                  <c:v>9.2194969000000002E-2</c:v>
                </c:pt>
                <c:pt idx="496">
                  <c:v>9.2194969000000002E-2</c:v>
                </c:pt>
                <c:pt idx="497">
                  <c:v>9.2194969000000002E-2</c:v>
                </c:pt>
                <c:pt idx="498">
                  <c:v>8.5547046000000002E-2</c:v>
                </c:pt>
                <c:pt idx="499">
                  <c:v>8.5547046000000002E-2</c:v>
                </c:pt>
                <c:pt idx="500">
                  <c:v>8.6258989999999994E-2</c:v>
                </c:pt>
                <c:pt idx="501">
                  <c:v>9.0062675999999994E-2</c:v>
                </c:pt>
                <c:pt idx="502">
                  <c:v>8.6258989999999994E-2</c:v>
                </c:pt>
                <c:pt idx="503">
                  <c:v>8.5547046000000002E-2</c:v>
                </c:pt>
                <c:pt idx="504">
                  <c:v>8.8141347999999994E-2</c:v>
                </c:pt>
                <c:pt idx="505">
                  <c:v>9.4782222999999999E-2</c:v>
                </c:pt>
                <c:pt idx="506">
                  <c:v>0.101829487</c:v>
                </c:pt>
                <c:pt idx="507">
                  <c:v>0.12470253000000001</c:v>
                </c:pt>
                <c:pt idx="508">
                  <c:v>0.127219259</c:v>
                </c:pt>
                <c:pt idx="509">
                  <c:v>0.10896146600000001</c:v>
                </c:pt>
                <c:pt idx="510">
                  <c:v>0.103951929</c:v>
                </c:pt>
                <c:pt idx="511">
                  <c:v>0.103951929</c:v>
                </c:pt>
                <c:pt idx="512">
                  <c:v>0.10518579</c:v>
                </c:pt>
                <c:pt idx="513">
                  <c:v>0.102571805</c:v>
                </c:pt>
                <c:pt idx="514">
                  <c:v>0.100124774</c:v>
                </c:pt>
                <c:pt idx="515">
                  <c:v>0.100124774</c:v>
                </c:pt>
                <c:pt idx="516">
                  <c:v>0.100124774</c:v>
                </c:pt>
                <c:pt idx="517">
                  <c:v>0.100124774</c:v>
                </c:pt>
                <c:pt idx="518">
                  <c:v>9.9831714000000002E-2</c:v>
                </c:pt>
                <c:pt idx="519">
                  <c:v>9.9831714000000002E-2</c:v>
                </c:pt>
                <c:pt idx="520">
                  <c:v>9.7548454000000007E-2</c:v>
                </c:pt>
                <c:pt idx="521">
                  <c:v>9.4108045000000001E-2</c:v>
                </c:pt>
                <c:pt idx="522">
                  <c:v>8.8030902999999994E-2</c:v>
                </c:pt>
                <c:pt idx="523">
                  <c:v>9.6391304999999997E-2</c:v>
                </c:pt>
                <c:pt idx="524">
                  <c:v>9.6391304999999997E-2</c:v>
                </c:pt>
                <c:pt idx="525">
                  <c:v>8.8030902999999994E-2</c:v>
                </c:pt>
                <c:pt idx="526">
                  <c:v>8.2032442999999997E-2</c:v>
                </c:pt>
                <c:pt idx="527">
                  <c:v>7.6740568999999995E-2</c:v>
                </c:pt>
                <c:pt idx="528">
                  <c:v>7.1443905000000002E-2</c:v>
                </c:pt>
                <c:pt idx="529">
                  <c:v>6.9040275999999998E-2</c:v>
                </c:pt>
                <c:pt idx="530">
                  <c:v>6.9040275999999998E-2</c:v>
                </c:pt>
                <c:pt idx="531">
                  <c:v>5.9948223000000002E-2</c:v>
                </c:pt>
                <c:pt idx="532">
                  <c:v>6.2480583999999999E-2</c:v>
                </c:pt>
                <c:pt idx="533">
                  <c:v>5.5482648000000002E-2</c:v>
                </c:pt>
                <c:pt idx="534">
                  <c:v>5.0585173999999997E-2</c:v>
                </c:pt>
                <c:pt idx="535">
                  <c:v>5.2116528000000002E-2</c:v>
                </c:pt>
                <c:pt idx="536">
                  <c:v>5.5645300000000002E-2</c:v>
                </c:pt>
                <c:pt idx="537">
                  <c:v>6.4424682999999996E-2</c:v>
                </c:pt>
                <c:pt idx="538">
                  <c:v>7.6053052999999995E-2</c:v>
                </c:pt>
                <c:pt idx="539">
                  <c:v>7.7136556999999994E-2</c:v>
                </c:pt>
                <c:pt idx="540">
                  <c:v>9.1845558999999993E-2</c:v>
                </c:pt>
                <c:pt idx="541">
                  <c:v>0.104881338</c:v>
                </c:pt>
                <c:pt idx="542">
                  <c:v>0.11646295600000001</c:v>
                </c:pt>
                <c:pt idx="543">
                  <c:v>0.11646295600000001</c:v>
                </c:pt>
                <c:pt idx="544">
                  <c:v>0.12445250200000001</c:v>
                </c:pt>
                <c:pt idx="545">
                  <c:v>0.126947326</c:v>
                </c:pt>
                <c:pt idx="546">
                  <c:v>0.12899954399999999</c:v>
                </c:pt>
                <c:pt idx="547">
                  <c:v>0.13172172500000001</c:v>
                </c:pt>
                <c:pt idx="548">
                  <c:v>0.128377241</c:v>
                </c:pt>
                <c:pt idx="549">
                  <c:v>0.128377241</c:v>
                </c:pt>
                <c:pt idx="550">
                  <c:v>0.122766183</c:v>
                </c:pt>
                <c:pt idx="551">
                  <c:v>0.117340079</c:v>
                </c:pt>
                <c:pt idx="552">
                  <c:v>0.114803588</c:v>
                </c:pt>
                <c:pt idx="553">
                  <c:v>0.11046518900000001</c:v>
                </c:pt>
                <c:pt idx="554">
                  <c:v>9.0875313999999999E-2</c:v>
                </c:pt>
                <c:pt idx="555">
                  <c:v>7.7051112000000005E-2</c:v>
                </c:pt>
                <c:pt idx="556">
                  <c:v>7.6883856E-2</c:v>
                </c:pt>
                <c:pt idx="557">
                  <c:v>8.1970652000000005E-2</c:v>
                </c:pt>
                <c:pt idx="558">
                  <c:v>7.5033514999999995E-2</c:v>
                </c:pt>
                <c:pt idx="559">
                  <c:v>7.5468581000000007E-2</c:v>
                </c:pt>
                <c:pt idx="560">
                  <c:v>8.6786315000000003E-2</c:v>
                </c:pt>
                <c:pt idx="561">
                  <c:v>7.2490813000000001E-2</c:v>
                </c:pt>
                <c:pt idx="562">
                  <c:v>7.5221037000000004E-2</c:v>
                </c:pt>
                <c:pt idx="563">
                  <c:v>8.0492617000000002E-2</c:v>
                </c:pt>
                <c:pt idx="564">
                  <c:v>7.9550090000000004E-2</c:v>
                </c:pt>
                <c:pt idx="565">
                  <c:v>8.2565367000000001E-2</c:v>
                </c:pt>
                <c:pt idx="566">
                  <c:v>8.5414102000000006E-2</c:v>
                </c:pt>
                <c:pt idx="567">
                  <c:v>8.1295757999999996E-2</c:v>
                </c:pt>
                <c:pt idx="568">
                  <c:v>8.0928367000000001E-2</c:v>
                </c:pt>
                <c:pt idx="569">
                  <c:v>8.0777347999999999E-2</c:v>
                </c:pt>
                <c:pt idx="570">
                  <c:v>8.0777347999999999E-2</c:v>
                </c:pt>
                <c:pt idx="571">
                  <c:v>8.0777347999999999E-2</c:v>
                </c:pt>
                <c:pt idx="572">
                  <c:v>8.0777347999999999E-2</c:v>
                </c:pt>
                <c:pt idx="573">
                  <c:v>7.5999254000000002E-2</c:v>
                </c:pt>
                <c:pt idx="574">
                  <c:v>7.6689864999999996E-2</c:v>
                </c:pt>
                <c:pt idx="575">
                  <c:v>6.5164420000000001E-2</c:v>
                </c:pt>
                <c:pt idx="576">
                  <c:v>4.8891374000000001E-2</c:v>
                </c:pt>
                <c:pt idx="577">
                  <c:v>4.8891374000000001E-2</c:v>
                </c:pt>
                <c:pt idx="578">
                  <c:v>5.4138203000000003E-2</c:v>
                </c:pt>
                <c:pt idx="579">
                  <c:v>6.5889712000000003E-2</c:v>
                </c:pt>
                <c:pt idx="580">
                  <c:v>8.4070994999999996E-2</c:v>
                </c:pt>
                <c:pt idx="581">
                  <c:v>0.106712162</c:v>
                </c:pt>
                <c:pt idx="582">
                  <c:v>0.106712162</c:v>
                </c:pt>
                <c:pt idx="583">
                  <c:v>0.106712162</c:v>
                </c:pt>
                <c:pt idx="584">
                  <c:v>0.106712162</c:v>
                </c:pt>
                <c:pt idx="585">
                  <c:v>0.10625029800000001</c:v>
                </c:pt>
                <c:pt idx="586">
                  <c:v>8.3609131000000003E-2</c:v>
                </c:pt>
                <c:pt idx="587">
                  <c:v>8.8725917000000001E-2</c:v>
                </c:pt>
                <c:pt idx="588">
                  <c:v>9.2443272000000007E-2</c:v>
                </c:pt>
                <c:pt idx="589">
                  <c:v>9.9680288000000006E-2</c:v>
                </c:pt>
                <c:pt idx="590">
                  <c:v>9.9680288000000006E-2</c:v>
                </c:pt>
                <c:pt idx="591">
                  <c:v>9.9680288000000006E-2</c:v>
                </c:pt>
                <c:pt idx="592">
                  <c:v>9.9680288000000006E-2</c:v>
                </c:pt>
                <c:pt idx="593">
                  <c:v>0.10957338</c:v>
                </c:pt>
                <c:pt idx="594">
                  <c:v>0.11460355</c:v>
                </c:pt>
                <c:pt idx="595">
                  <c:v>0.11460355</c:v>
                </c:pt>
                <c:pt idx="596">
                  <c:v>0.11460355</c:v>
                </c:pt>
                <c:pt idx="597">
                  <c:v>0.11460355</c:v>
                </c:pt>
                <c:pt idx="598">
                  <c:v>0.10816152499999999</c:v>
                </c:pt>
                <c:pt idx="599">
                  <c:v>0.100052037</c:v>
                </c:pt>
                <c:pt idx="600">
                  <c:v>0.100052037</c:v>
                </c:pt>
                <c:pt idx="601">
                  <c:v>0.100052037</c:v>
                </c:pt>
                <c:pt idx="602">
                  <c:v>0.100052037</c:v>
                </c:pt>
                <c:pt idx="603">
                  <c:v>9.6277233000000004E-2</c:v>
                </c:pt>
                <c:pt idx="604">
                  <c:v>9.3208659999999999E-2</c:v>
                </c:pt>
                <c:pt idx="605">
                  <c:v>8.6270921E-2</c:v>
                </c:pt>
                <c:pt idx="606">
                  <c:v>7.8931460999999994E-2</c:v>
                </c:pt>
                <c:pt idx="607">
                  <c:v>7.8931460999999994E-2</c:v>
                </c:pt>
                <c:pt idx="608">
                  <c:v>8.3114941999999997E-2</c:v>
                </c:pt>
                <c:pt idx="609">
                  <c:v>7.9601743000000003E-2</c:v>
                </c:pt>
                <c:pt idx="610">
                  <c:v>8.1805739000000002E-2</c:v>
                </c:pt>
                <c:pt idx="611">
                  <c:v>9.2213772999999999E-2</c:v>
                </c:pt>
                <c:pt idx="612">
                  <c:v>9.2213772999999999E-2</c:v>
                </c:pt>
                <c:pt idx="613">
                  <c:v>9.9939861000000005E-2</c:v>
                </c:pt>
                <c:pt idx="614">
                  <c:v>0.116635251</c:v>
                </c:pt>
                <c:pt idx="615">
                  <c:v>0.116635251</c:v>
                </c:pt>
                <c:pt idx="616">
                  <c:v>0.116635251</c:v>
                </c:pt>
                <c:pt idx="617">
                  <c:v>0.116635251</c:v>
                </c:pt>
                <c:pt idx="618">
                  <c:v>0.116635251</c:v>
                </c:pt>
                <c:pt idx="619">
                  <c:v>0.116635251</c:v>
                </c:pt>
                <c:pt idx="620">
                  <c:v>9.3868490999999998E-2</c:v>
                </c:pt>
                <c:pt idx="621">
                  <c:v>7.0732236000000004E-2</c:v>
                </c:pt>
                <c:pt idx="622">
                  <c:v>6.6578018000000003E-2</c:v>
                </c:pt>
                <c:pt idx="623">
                  <c:v>6.2695959999999995E-2</c:v>
                </c:pt>
                <c:pt idx="624">
                  <c:v>6.6185213000000007E-2</c:v>
                </c:pt>
                <c:pt idx="625">
                  <c:v>6.6185213000000007E-2</c:v>
                </c:pt>
                <c:pt idx="626">
                  <c:v>6.6185213000000007E-2</c:v>
                </c:pt>
                <c:pt idx="627">
                  <c:v>6.5301197000000005E-2</c:v>
                </c:pt>
                <c:pt idx="628">
                  <c:v>6.1037663999999998E-2</c:v>
                </c:pt>
                <c:pt idx="629">
                  <c:v>6.0890232000000002E-2</c:v>
                </c:pt>
                <c:pt idx="630">
                  <c:v>5.6603697000000001E-2</c:v>
                </c:pt>
                <c:pt idx="631">
                  <c:v>5.0432469000000001E-2</c:v>
                </c:pt>
                <c:pt idx="632">
                  <c:v>5.0432469000000001E-2</c:v>
                </c:pt>
                <c:pt idx="633">
                  <c:v>5.0432469000000001E-2</c:v>
                </c:pt>
                <c:pt idx="634">
                  <c:v>5.0432469000000001E-2</c:v>
                </c:pt>
                <c:pt idx="635">
                  <c:v>5.0432469000000001E-2</c:v>
                </c:pt>
                <c:pt idx="636">
                  <c:v>5.0432469000000001E-2</c:v>
                </c:pt>
                <c:pt idx="637">
                  <c:v>4.9301167E-2</c:v>
                </c:pt>
                <c:pt idx="638">
                  <c:v>4.7563233000000003E-2</c:v>
                </c:pt>
                <c:pt idx="639">
                  <c:v>4.5013341999999998E-2</c:v>
                </c:pt>
                <c:pt idx="640">
                  <c:v>4.5013341999999998E-2</c:v>
                </c:pt>
                <c:pt idx="641">
                  <c:v>5.1024188999999998E-2</c:v>
                </c:pt>
                <c:pt idx="642">
                  <c:v>4.8818659E-2</c:v>
                </c:pt>
                <c:pt idx="643">
                  <c:v>5.3228857999999997E-2</c:v>
                </c:pt>
                <c:pt idx="644">
                  <c:v>4.8880721000000002E-2</c:v>
                </c:pt>
                <c:pt idx="645">
                  <c:v>5.7777952E-2</c:v>
                </c:pt>
                <c:pt idx="646">
                  <c:v>6.6842374999999996E-2</c:v>
                </c:pt>
                <c:pt idx="647">
                  <c:v>7.2357977000000004E-2</c:v>
                </c:pt>
                <c:pt idx="648">
                  <c:v>7.1062552000000001E-2</c:v>
                </c:pt>
                <c:pt idx="649">
                  <c:v>8.4523283000000005E-2</c:v>
                </c:pt>
                <c:pt idx="650">
                  <c:v>8.3800700000000006E-2</c:v>
                </c:pt>
                <c:pt idx="651">
                  <c:v>8.3800700000000006E-2</c:v>
                </c:pt>
                <c:pt idx="652">
                  <c:v>9.8582537999999997E-2</c:v>
                </c:pt>
                <c:pt idx="653">
                  <c:v>0.104379781</c:v>
                </c:pt>
                <c:pt idx="654">
                  <c:v>0.115409545</c:v>
                </c:pt>
                <c:pt idx="655">
                  <c:v>0.14463283099999999</c:v>
                </c:pt>
                <c:pt idx="656">
                  <c:v>0.15697470599999999</c:v>
                </c:pt>
                <c:pt idx="657">
                  <c:v>0.155710292</c:v>
                </c:pt>
                <c:pt idx="658">
                  <c:v>0.155710292</c:v>
                </c:pt>
                <c:pt idx="659">
                  <c:v>0.155710292</c:v>
                </c:pt>
                <c:pt idx="660">
                  <c:v>0.187498261</c:v>
                </c:pt>
                <c:pt idx="661">
                  <c:v>0.19077629800000001</c:v>
                </c:pt>
                <c:pt idx="662">
                  <c:v>0.19099191099999999</c:v>
                </c:pt>
                <c:pt idx="663">
                  <c:v>0.19241971699999999</c:v>
                </c:pt>
                <c:pt idx="664">
                  <c:v>0.217810701</c:v>
                </c:pt>
                <c:pt idx="665">
                  <c:v>0.197250016</c:v>
                </c:pt>
                <c:pt idx="666">
                  <c:v>0.17700718100000001</c:v>
                </c:pt>
                <c:pt idx="667">
                  <c:v>0.15340067199999999</c:v>
                </c:pt>
                <c:pt idx="668">
                  <c:v>0.14029087400000001</c:v>
                </c:pt>
                <c:pt idx="669">
                  <c:v>0.1336753</c:v>
                </c:pt>
                <c:pt idx="670">
                  <c:v>0.12004827699999999</c:v>
                </c:pt>
                <c:pt idx="671">
                  <c:v>0.10917553100000001</c:v>
                </c:pt>
                <c:pt idx="672">
                  <c:v>8.1556736000000005E-2</c:v>
                </c:pt>
                <c:pt idx="673">
                  <c:v>7.9390581000000002E-2</c:v>
                </c:pt>
                <c:pt idx="674">
                  <c:v>8.3879061000000005E-2</c:v>
                </c:pt>
                <c:pt idx="675">
                  <c:v>9.3096590000000007E-2</c:v>
                </c:pt>
                <c:pt idx="676">
                  <c:v>0.103553163</c:v>
                </c:pt>
                <c:pt idx="677">
                  <c:v>0.103083569</c:v>
                </c:pt>
                <c:pt idx="678">
                  <c:v>9.1155472000000001E-2</c:v>
                </c:pt>
                <c:pt idx="679">
                  <c:v>7.3383786000000006E-2</c:v>
                </c:pt>
                <c:pt idx="680">
                  <c:v>7.1927577000000006E-2</c:v>
                </c:pt>
                <c:pt idx="681">
                  <c:v>7.0208795000000004E-2</c:v>
                </c:pt>
                <c:pt idx="682">
                  <c:v>6.5324102999999994E-2</c:v>
                </c:pt>
                <c:pt idx="683">
                  <c:v>6.3650277000000005E-2</c:v>
                </c:pt>
                <c:pt idx="684">
                  <c:v>6.2213672999999997E-2</c:v>
                </c:pt>
                <c:pt idx="685">
                  <c:v>5.7375548999999998E-2</c:v>
                </c:pt>
                <c:pt idx="686">
                  <c:v>5.6884710999999998E-2</c:v>
                </c:pt>
                <c:pt idx="687">
                  <c:v>4.5422938000000003E-2</c:v>
                </c:pt>
                <c:pt idx="688">
                  <c:v>4.5422938000000003E-2</c:v>
                </c:pt>
                <c:pt idx="689">
                  <c:v>5.6538940000000003E-2</c:v>
                </c:pt>
                <c:pt idx="690">
                  <c:v>5.4800316000000002E-2</c:v>
                </c:pt>
                <c:pt idx="691">
                  <c:v>4.9196657999999997E-2</c:v>
                </c:pt>
                <c:pt idx="692">
                  <c:v>5.3231226E-2</c:v>
                </c:pt>
                <c:pt idx="693">
                  <c:v>5.3788825999999998E-2</c:v>
                </c:pt>
                <c:pt idx="694">
                  <c:v>5.2177092000000001E-2</c:v>
                </c:pt>
                <c:pt idx="695">
                  <c:v>4.7285805E-2</c:v>
                </c:pt>
                <c:pt idx="696">
                  <c:v>4.3049404999999999E-2</c:v>
                </c:pt>
                <c:pt idx="697">
                  <c:v>4.3049404999999999E-2</c:v>
                </c:pt>
                <c:pt idx="698">
                  <c:v>4.3049404999999999E-2</c:v>
                </c:pt>
                <c:pt idx="699">
                  <c:v>4.3049404999999999E-2</c:v>
                </c:pt>
                <c:pt idx="700">
                  <c:v>4.0570949000000002E-2</c:v>
                </c:pt>
                <c:pt idx="701">
                  <c:v>3.9308809E-2</c:v>
                </c:pt>
                <c:pt idx="702">
                  <c:v>4.1431141999999997E-2</c:v>
                </c:pt>
                <c:pt idx="703">
                  <c:v>4.4618023E-2</c:v>
                </c:pt>
                <c:pt idx="704">
                  <c:v>4.5648662E-2</c:v>
                </c:pt>
                <c:pt idx="705">
                  <c:v>4.8478818999999999E-2</c:v>
                </c:pt>
                <c:pt idx="706">
                  <c:v>5.4617054999999998E-2</c:v>
                </c:pt>
                <c:pt idx="707">
                  <c:v>6.4124525000000002E-2</c:v>
                </c:pt>
                <c:pt idx="708">
                  <c:v>6.0710317E-2</c:v>
                </c:pt>
                <c:pt idx="709">
                  <c:v>6.1477801999999998E-2</c:v>
                </c:pt>
                <c:pt idx="710">
                  <c:v>5.3484915000000001E-2</c:v>
                </c:pt>
                <c:pt idx="711">
                  <c:v>7.3606585000000002E-2</c:v>
                </c:pt>
                <c:pt idx="712">
                  <c:v>9.8541197999999997E-2</c:v>
                </c:pt>
                <c:pt idx="713">
                  <c:v>0.10977669900000001</c:v>
                </c:pt>
                <c:pt idx="714">
                  <c:v>0.116590109</c:v>
                </c:pt>
                <c:pt idx="715">
                  <c:v>0.11762347500000001</c:v>
                </c:pt>
                <c:pt idx="716">
                  <c:v>0.13220963999999999</c:v>
                </c:pt>
                <c:pt idx="717">
                  <c:v>0.13220963999999999</c:v>
                </c:pt>
                <c:pt idx="718">
                  <c:v>0.13220963999999999</c:v>
                </c:pt>
                <c:pt idx="719">
                  <c:v>0.13220963999999999</c:v>
                </c:pt>
                <c:pt idx="720">
                  <c:v>0.12685455700000001</c:v>
                </c:pt>
                <c:pt idx="721">
                  <c:v>0.13652487699999999</c:v>
                </c:pt>
                <c:pt idx="722">
                  <c:v>0.14685055799999999</c:v>
                </c:pt>
                <c:pt idx="723">
                  <c:v>0.14006078899999999</c:v>
                </c:pt>
                <c:pt idx="724">
                  <c:v>0.122840582</c:v>
                </c:pt>
                <c:pt idx="725">
                  <c:v>9.8308108000000005E-2</c:v>
                </c:pt>
                <c:pt idx="726">
                  <c:v>7.8202495999999996E-2</c:v>
                </c:pt>
                <c:pt idx="727">
                  <c:v>6.3776893000000001E-2</c:v>
                </c:pt>
                <c:pt idx="728">
                  <c:v>6.1420679999999998E-2</c:v>
                </c:pt>
                <c:pt idx="729">
                  <c:v>5.7721165999999997E-2</c:v>
                </c:pt>
                <c:pt idx="730">
                  <c:v>4.7282552999999998E-2</c:v>
                </c:pt>
                <c:pt idx="731">
                  <c:v>4.1755453999999997E-2</c:v>
                </c:pt>
                <c:pt idx="732">
                  <c:v>3.4345201999999998E-2</c:v>
                </c:pt>
                <c:pt idx="733">
                  <c:v>3.4345201999999998E-2</c:v>
                </c:pt>
                <c:pt idx="734">
                  <c:v>3.4345201999999998E-2</c:v>
                </c:pt>
                <c:pt idx="735">
                  <c:v>4.1634338999999999E-2</c:v>
                </c:pt>
                <c:pt idx="736">
                  <c:v>5.3947983999999997E-2</c:v>
                </c:pt>
                <c:pt idx="737">
                  <c:v>5.5316004000000002E-2</c:v>
                </c:pt>
                <c:pt idx="738">
                  <c:v>5.7932352999999999E-2</c:v>
                </c:pt>
                <c:pt idx="739">
                  <c:v>7.9730493E-2</c:v>
                </c:pt>
                <c:pt idx="740">
                  <c:v>8.9902132999999995E-2</c:v>
                </c:pt>
                <c:pt idx="741">
                  <c:v>8.6203368000000002E-2</c:v>
                </c:pt>
                <c:pt idx="742">
                  <c:v>7.4812332999999995E-2</c:v>
                </c:pt>
                <c:pt idx="743">
                  <c:v>7.2295680000000001E-2</c:v>
                </c:pt>
                <c:pt idx="744">
                  <c:v>7.2495882999999997E-2</c:v>
                </c:pt>
                <c:pt idx="745">
                  <c:v>7.7446121000000007E-2</c:v>
                </c:pt>
                <c:pt idx="746">
                  <c:v>8.4277513999999998E-2</c:v>
                </c:pt>
                <c:pt idx="747">
                  <c:v>8.5266920999999996E-2</c:v>
                </c:pt>
                <c:pt idx="748">
                  <c:v>6.8746496000000004E-2</c:v>
                </c:pt>
                <c:pt idx="749">
                  <c:v>6.8746496000000004E-2</c:v>
                </c:pt>
                <c:pt idx="750">
                  <c:v>6.9829910999999995E-2</c:v>
                </c:pt>
                <c:pt idx="751">
                  <c:v>7.9129638000000002E-2</c:v>
                </c:pt>
                <c:pt idx="752">
                  <c:v>8.5273727999999993E-2</c:v>
                </c:pt>
                <c:pt idx="753">
                  <c:v>9.2782436999999995E-2</c:v>
                </c:pt>
                <c:pt idx="754">
                  <c:v>9.6120965000000003E-2</c:v>
                </c:pt>
                <c:pt idx="755">
                  <c:v>8.8417862999999999E-2</c:v>
                </c:pt>
                <c:pt idx="756">
                  <c:v>7.4787132000000006E-2</c:v>
                </c:pt>
                <c:pt idx="757">
                  <c:v>7.4787132000000006E-2</c:v>
                </c:pt>
                <c:pt idx="758">
                  <c:v>7.8453247000000004E-2</c:v>
                </c:pt>
                <c:pt idx="759">
                  <c:v>6.7940894000000002E-2</c:v>
                </c:pt>
                <c:pt idx="760">
                  <c:v>5.9165866999999997E-2</c:v>
                </c:pt>
                <c:pt idx="761">
                  <c:v>5.7312628999999997E-2</c:v>
                </c:pt>
                <c:pt idx="762">
                  <c:v>5.7917055000000002E-2</c:v>
                </c:pt>
                <c:pt idx="763">
                  <c:v>6.1715351000000002E-2</c:v>
                </c:pt>
                <c:pt idx="764">
                  <c:v>7.0456539999999998E-2</c:v>
                </c:pt>
                <c:pt idx="765">
                  <c:v>6.1715351000000002E-2</c:v>
                </c:pt>
                <c:pt idx="766">
                  <c:v>6.0321858999999999E-2</c:v>
                </c:pt>
                <c:pt idx="767">
                  <c:v>5.2793453999999997E-2</c:v>
                </c:pt>
                <c:pt idx="768">
                  <c:v>4.5330373E-2</c:v>
                </c:pt>
                <c:pt idx="769">
                  <c:v>5.2793453999999997E-2</c:v>
                </c:pt>
                <c:pt idx="770">
                  <c:v>5.7802864000000002E-2</c:v>
                </c:pt>
                <c:pt idx="771">
                  <c:v>5.8709851E-2</c:v>
                </c:pt>
                <c:pt idx="772">
                  <c:v>6.0363993999999997E-2</c:v>
                </c:pt>
                <c:pt idx="773">
                  <c:v>7.0464671000000006E-2</c:v>
                </c:pt>
                <c:pt idx="774">
                  <c:v>6.7273939000000005E-2</c:v>
                </c:pt>
                <c:pt idx="775">
                  <c:v>7.3385435999999998E-2</c:v>
                </c:pt>
                <c:pt idx="776">
                  <c:v>7.8436805999999998E-2</c:v>
                </c:pt>
                <c:pt idx="777">
                  <c:v>8.8933156999999999E-2</c:v>
                </c:pt>
                <c:pt idx="778">
                  <c:v>8.6461306000000002E-2</c:v>
                </c:pt>
                <c:pt idx="779">
                  <c:v>8.2790056000000001E-2</c:v>
                </c:pt>
                <c:pt idx="780">
                  <c:v>8.0401380999999994E-2</c:v>
                </c:pt>
                <c:pt idx="781">
                  <c:v>7.8018380999999998E-2</c:v>
                </c:pt>
                <c:pt idx="782">
                  <c:v>8.0282358999999998E-2</c:v>
                </c:pt>
                <c:pt idx="783">
                  <c:v>8.2680164E-2</c:v>
                </c:pt>
                <c:pt idx="784">
                  <c:v>8.2680164E-2</c:v>
                </c:pt>
                <c:pt idx="785">
                  <c:v>8.0407056000000005E-2</c:v>
                </c:pt>
                <c:pt idx="786">
                  <c:v>7.1484378000000001E-2</c:v>
                </c:pt>
                <c:pt idx="787">
                  <c:v>4.7069141000000002E-2</c:v>
                </c:pt>
                <c:pt idx="788">
                  <c:v>4.4459684999999999E-2</c:v>
                </c:pt>
                <c:pt idx="789">
                  <c:v>4.5685196999999997E-2</c:v>
                </c:pt>
                <c:pt idx="790">
                  <c:v>3.4060315000000001E-2</c:v>
                </c:pt>
                <c:pt idx="791">
                  <c:v>2.7061330000000001E-2</c:v>
                </c:pt>
                <c:pt idx="792">
                  <c:v>2.1361093000000001E-2</c:v>
                </c:pt>
                <c:pt idx="793">
                  <c:v>2.0896854999999999E-2</c:v>
                </c:pt>
                <c:pt idx="794">
                  <c:v>2.4241853000000001E-2</c:v>
                </c:pt>
                <c:pt idx="795">
                  <c:v>2.4321044999999999E-2</c:v>
                </c:pt>
                <c:pt idx="796">
                  <c:v>2.4124578000000001E-2</c:v>
                </c:pt>
                <c:pt idx="797">
                  <c:v>2.0694951999999999E-2</c:v>
                </c:pt>
                <c:pt idx="798">
                  <c:v>2.2778301000000001E-2</c:v>
                </c:pt>
                <c:pt idx="799">
                  <c:v>2.5755835000000001E-2</c:v>
                </c:pt>
                <c:pt idx="800">
                  <c:v>2.5533976999999999E-2</c:v>
                </c:pt>
                <c:pt idx="801">
                  <c:v>2.5533976999999999E-2</c:v>
                </c:pt>
                <c:pt idx="802">
                  <c:v>2.3909076000000001E-2</c:v>
                </c:pt>
                <c:pt idx="803">
                  <c:v>2.2838946999999998E-2</c:v>
                </c:pt>
                <c:pt idx="804">
                  <c:v>2.169923E-2</c:v>
                </c:pt>
                <c:pt idx="805">
                  <c:v>1.9277901E-2</c:v>
                </c:pt>
                <c:pt idx="806">
                  <c:v>1.9277901E-2</c:v>
                </c:pt>
                <c:pt idx="807">
                  <c:v>1.7811497999999999E-2</c:v>
                </c:pt>
                <c:pt idx="808">
                  <c:v>1.8257578999999999E-2</c:v>
                </c:pt>
                <c:pt idx="809">
                  <c:v>1.7307585E-2</c:v>
                </c:pt>
                <c:pt idx="810">
                  <c:v>1.4859559E-2</c:v>
                </c:pt>
                <c:pt idx="811">
                  <c:v>1.6498146000000002E-2</c:v>
                </c:pt>
                <c:pt idx="812">
                  <c:v>1.5263903000000001E-2</c:v>
                </c:pt>
                <c:pt idx="813">
                  <c:v>1.7860984E-2</c:v>
                </c:pt>
                <c:pt idx="814">
                  <c:v>1.6833826E-2</c:v>
                </c:pt>
                <c:pt idx="815">
                  <c:v>1.6833826E-2</c:v>
                </c:pt>
                <c:pt idx="816">
                  <c:v>1.6128811999999999E-2</c:v>
                </c:pt>
                <c:pt idx="817">
                  <c:v>1.8159053000000001E-2</c:v>
                </c:pt>
                <c:pt idx="818">
                  <c:v>1.8153617E-2</c:v>
                </c:pt>
                <c:pt idx="819">
                  <c:v>1.6900815999999999E-2</c:v>
                </c:pt>
                <c:pt idx="820">
                  <c:v>1.6469869000000002E-2</c:v>
                </c:pt>
                <c:pt idx="821">
                  <c:v>1.4445315E-2</c:v>
                </c:pt>
                <c:pt idx="822">
                  <c:v>1.3537057999999999E-2</c:v>
                </c:pt>
                <c:pt idx="823">
                  <c:v>1.2516296E-2</c:v>
                </c:pt>
                <c:pt idx="824">
                  <c:v>1.2900155999999999E-2</c:v>
                </c:pt>
                <c:pt idx="825">
                  <c:v>1.3218808E-2</c:v>
                </c:pt>
                <c:pt idx="826">
                  <c:v>1.4408794000000001E-2</c:v>
                </c:pt>
                <c:pt idx="827">
                  <c:v>1.6036833E-2</c:v>
                </c:pt>
                <c:pt idx="828">
                  <c:v>1.7740809999999999E-2</c:v>
                </c:pt>
                <c:pt idx="829">
                  <c:v>2.0000071000000001E-2</c:v>
                </c:pt>
                <c:pt idx="830">
                  <c:v>1.8120021E-2</c:v>
                </c:pt>
                <c:pt idx="831">
                  <c:v>1.7915415000000001E-2</c:v>
                </c:pt>
                <c:pt idx="832">
                  <c:v>1.7406146000000001E-2</c:v>
                </c:pt>
                <c:pt idx="833">
                  <c:v>1.7740809999999999E-2</c:v>
                </c:pt>
                <c:pt idx="834">
                  <c:v>1.7406146000000001E-2</c:v>
                </c:pt>
                <c:pt idx="835">
                  <c:v>1.7915415000000001E-2</c:v>
                </c:pt>
                <c:pt idx="836">
                  <c:v>1.9702353999999998E-2</c:v>
                </c:pt>
                <c:pt idx="837">
                  <c:v>1.9702353999999998E-2</c:v>
                </c:pt>
                <c:pt idx="838">
                  <c:v>1.996421E-2</c:v>
                </c:pt>
                <c:pt idx="839">
                  <c:v>2.3642501999999999E-2</c:v>
                </c:pt>
                <c:pt idx="840">
                  <c:v>2.7509314999999999E-2</c:v>
                </c:pt>
                <c:pt idx="841">
                  <c:v>3.1597471000000002E-2</c:v>
                </c:pt>
                <c:pt idx="842">
                  <c:v>3.3177483000000001E-2</c:v>
                </c:pt>
                <c:pt idx="843">
                  <c:v>3.7813191000000003E-2</c:v>
                </c:pt>
                <c:pt idx="844">
                  <c:v>4.1532529999999998E-2</c:v>
                </c:pt>
                <c:pt idx="845">
                  <c:v>5.3923297000000002E-2</c:v>
                </c:pt>
                <c:pt idx="846">
                  <c:v>6.4414908000000007E-2</c:v>
                </c:pt>
                <c:pt idx="847">
                  <c:v>6.2637136999999996E-2</c:v>
                </c:pt>
                <c:pt idx="848">
                  <c:v>5.9959179000000001E-2</c:v>
                </c:pt>
                <c:pt idx="849">
                  <c:v>5.402262E-2</c:v>
                </c:pt>
                <c:pt idx="850">
                  <c:v>6.6913165999999996E-2</c:v>
                </c:pt>
                <c:pt idx="851">
                  <c:v>7.4889471999999999E-2</c:v>
                </c:pt>
                <c:pt idx="852">
                  <c:v>8.4532840999999997E-2</c:v>
                </c:pt>
                <c:pt idx="853">
                  <c:v>8.4532840999999997E-2</c:v>
                </c:pt>
                <c:pt idx="854">
                  <c:v>9.8152060999999999E-2</c:v>
                </c:pt>
                <c:pt idx="855">
                  <c:v>0.137258778</c:v>
                </c:pt>
                <c:pt idx="856">
                  <c:v>0.172815574</c:v>
                </c:pt>
                <c:pt idx="857">
                  <c:v>0.18156712699999999</c:v>
                </c:pt>
                <c:pt idx="858">
                  <c:v>0.238830975</c:v>
                </c:pt>
                <c:pt idx="859">
                  <c:v>0.27775094</c:v>
                </c:pt>
                <c:pt idx="860">
                  <c:v>0.28315869900000001</c:v>
                </c:pt>
                <c:pt idx="861">
                  <c:v>0.26413677499999999</c:v>
                </c:pt>
                <c:pt idx="862">
                  <c:v>0.24947133499999999</c:v>
                </c:pt>
                <c:pt idx="863">
                  <c:v>0.221146962</c:v>
                </c:pt>
                <c:pt idx="864">
                  <c:v>0.21807621999999999</c:v>
                </c:pt>
                <c:pt idx="865">
                  <c:v>0.19584541799999999</c:v>
                </c:pt>
                <c:pt idx="866">
                  <c:v>0.21299221700000001</c:v>
                </c:pt>
                <c:pt idx="867">
                  <c:v>0.20976952900000001</c:v>
                </c:pt>
                <c:pt idx="868">
                  <c:v>0.20976952900000001</c:v>
                </c:pt>
                <c:pt idx="869">
                  <c:v>0.20181256</c:v>
                </c:pt>
                <c:pt idx="870">
                  <c:v>0.20181256</c:v>
                </c:pt>
                <c:pt idx="871">
                  <c:v>0.20181256</c:v>
                </c:pt>
                <c:pt idx="872">
                  <c:v>0.18999316399999999</c:v>
                </c:pt>
                <c:pt idx="873">
                  <c:v>0.17111942199999999</c:v>
                </c:pt>
                <c:pt idx="874">
                  <c:v>0.144984206</c:v>
                </c:pt>
                <c:pt idx="875">
                  <c:v>0.144776457</c:v>
                </c:pt>
                <c:pt idx="876">
                  <c:v>0.15392551700000001</c:v>
                </c:pt>
                <c:pt idx="877">
                  <c:v>0.15392551700000001</c:v>
                </c:pt>
                <c:pt idx="878">
                  <c:v>0.15676204799999999</c:v>
                </c:pt>
                <c:pt idx="879">
                  <c:v>0.16313275199999999</c:v>
                </c:pt>
                <c:pt idx="880">
                  <c:v>0.16313275199999999</c:v>
                </c:pt>
                <c:pt idx="881">
                  <c:v>0.17612238299999999</c:v>
                </c:pt>
                <c:pt idx="882">
                  <c:v>0.183000529</c:v>
                </c:pt>
                <c:pt idx="883">
                  <c:v>0.183000529</c:v>
                </c:pt>
                <c:pt idx="884">
                  <c:v>0.183000529</c:v>
                </c:pt>
                <c:pt idx="885">
                  <c:v>0.183000529</c:v>
                </c:pt>
                <c:pt idx="886">
                  <c:v>0.183000529</c:v>
                </c:pt>
                <c:pt idx="887">
                  <c:v>0.183000529</c:v>
                </c:pt>
                <c:pt idx="888">
                  <c:v>0.183000529</c:v>
                </c:pt>
                <c:pt idx="889">
                  <c:v>0.183000529</c:v>
                </c:pt>
                <c:pt idx="890">
                  <c:v>0.183000529</c:v>
                </c:pt>
                <c:pt idx="891">
                  <c:v>0.183000529</c:v>
                </c:pt>
                <c:pt idx="892">
                  <c:v>0.18743288599999999</c:v>
                </c:pt>
                <c:pt idx="893">
                  <c:v>0.16119440500000001</c:v>
                </c:pt>
                <c:pt idx="894">
                  <c:v>0.16954746600000001</c:v>
                </c:pt>
                <c:pt idx="895">
                  <c:v>0.16962706399999999</c:v>
                </c:pt>
                <c:pt idx="896">
                  <c:v>0.19091217999999999</c:v>
                </c:pt>
                <c:pt idx="897">
                  <c:v>0.193387379</c:v>
                </c:pt>
                <c:pt idx="898">
                  <c:v>0.193387379</c:v>
                </c:pt>
                <c:pt idx="899">
                  <c:v>0.17937133099999999</c:v>
                </c:pt>
                <c:pt idx="900">
                  <c:v>0.17937133099999999</c:v>
                </c:pt>
                <c:pt idx="901">
                  <c:v>0.17551708099999999</c:v>
                </c:pt>
                <c:pt idx="902">
                  <c:v>0.17551708099999999</c:v>
                </c:pt>
                <c:pt idx="903">
                  <c:v>0.15933314700000001</c:v>
                </c:pt>
                <c:pt idx="904">
                  <c:v>0.15933314700000001</c:v>
                </c:pt>
                <c:pt idx="905">
                  <c:v>0.15933314700000001</c:v>
                </c:pt>
                <c:pt idx="906">
                  <c:v>0.15933314700000001</c:v>
                </c:pt>
                <c:pt idx="907">
                  <c:v>0.14815186599999999</c:v>
                </c:pt>
                <c:pt idx="908">
                  <c:v>0.147460762</c:v>
                </c:pt>
                <c:pt idx="909">
                  <c:v>0.14500521699999999</c:v>
                </c:pt>
                <c:pt idx="910">
                  <c:v>0.14187809500000001</c:v>
                </c:pt>
                <c:pt idx="911">
                  <c:v>0.15357739400000001</c:v>
                </c:pt>
                <c:pt idx="912">
                  <c:v>0.150109505</c:v>
                </c:pt>
                <c:pt idx="913">
                  <c:v>0.150109505</c:v>
                </c:pt>
                <c:pt idx="914">
                  <c:v>0.15730161600000001</c:v>
                </c:pt>
                <c:pt idx="915">
                  <c:v>0.15892235399999999</c:v>
                </c:pt>
                <c:pt idx="916">
                  <c:v>0.15892235399999999</c:v>
                </c:pt>
                <c:pt idx="917">
                  <c:v>0.15892235399999999</c:v>
                </c:pt>
                <c:pt idx="918">
                  <c:v>0.15892235399999999</c:v>
                </c:pt>
                <c:pt idx="919">
                  <c:v>0.159660675</c:v>
                </c:pt>
                <c:pt idx="920">
                  <c:v>0.159660675</c:v>
                </c:pt>
                <c:pt idx="921">
                  <c:v>0.159660675</c:v>
                </c:pt>
                <c:pt idx="922">
                  <c:v>0.159660675</c:v>
                </c:pt>
                <c:pt idx="923">
                  <c:v>0.159660675</c:v>
                </c:pt>
                <c:pt idx="924">
                  <c:v>0.14795228099999999</c:v>
                </c:pt>
                <c:pt idx="925">
                  <c:v>0.14795228099999999</c:v>
                </c:pt>
                <c:pt idx="926">
                  <c:v>0.129144538</c:v>
                </c:pt>
                <c:pt idx="927">
                  <c:v>0.122269603</c:v>
                </c:pt>
                <c:pt idx="928">
                  <c:v>0.122269603</c:v>
                </c:pt>
                <c:pt idx="929">
                  <c:v>0.122269603</c:v>
                </c:pt>
                <c:pt idx="930">
                  <c:v>0.12975973099999999</c:v>
                </c:pt>
                <c:pt idx="931">
                  <c:v>0.13256888</c:v>
                </c:pt>
                <c:pt idx="932">
                  <c:v>0.13256888</c:v>
                </c:pt>
                <c:pt idx="933">
                  <c:v>0.13256888</c:v>
                </c:pt>
                <c:pt idx="934">
                  <c:v>0.13256888</c:v>
                </c:pt>
                <c:pt idx="935">
                  <c:v>0.15339378000000001</c:v>
                </c:pt>
                <c:pt idx="936">
                  <c:v>0.15006887199999999</c:v>
                </c:pt>
                <c:pt idx="937">
                  <c:v>0.15006887199999999</c:v>
                </c:pt>
                <c:pt idx="938">
                  <c:v>0.147659402</c:v>
                </c:pt>
                <c:pt idx="939">
                  <c:v>0.17785388899999999</c:v>
                </c:pt>
                <c:pt idx="940">
                  <c:v>0.17833202300000001</c:v>
                </c:pt>
                <c:pt idx="941">
                  <c:v>0.17833202300000001</c:v>
                </c:pt>
                <c:pt idx="942">
                  <c:v>0.17833202300000001</c:v>
                </c:pt>
                <c:pt idx="943">
                  <c:v>0.17833202300000001</c:v>
                </c:pt>
                <c:pt idx="944">
                  <c:v>0.17833202300000001</c:v>
                </c:pt>
                <c:pt idx="945">
                  <c:v>0.17833202300000001</c:v>
                </c:pt>
                <c:pt idx="946">
                  <c:v>0.17833202300000001</c:v>
                </c:pt>
                <c:pt idx="947">
                  <c:v>0.16501444500000001</c:v>
                </c:pt>
                <c:pt idx="948">
                  <c:v>0.16501444500000001</c:v>
                </c:pt>
                <c:pt idx="949">
                  <c:v>0.16501444500000001</c:v>
                </c:pt>
                <c:pt idx="950">
                  <c:v>0.14186605499999999</c:v>
                </c:pt>
                <c:pt idx="951">
                  <c:v>0.144247867</c:v>
                </c:pt>
                <c:pt idx="952">
                  <c:v>0.13819129199999999</c:v>
                </c:pt>
                <c:pt idx="953">
                  <c:v>0.12715759300000001</c:v>
                </c:pt>
                <c:pt idx="954">
                  <c:v>0.12715759300000001</c:v>
                </c:pt>
                <c:pt idx="955">
                  <c:v>0.12715759300000001</c:v>
                </c:pt>
                <c:pt idx="956">
                  <c:v>0.12715759300000001</c:v>
                </c:pt>
                <c:pt idx="957">
                  <c:v>0.12715759300000001</c:v>
                </c:pt>
                <c:pt idx="958">
                  <c:v>0.123973633</c:v>
                </c:pt>
                <c:pt idx="959">
                  <c:v>0.10857135</c:v>
                </c:pt>
                <c:pt idx="960">
                  <c:v>0.10857135</c:v>
                </c:pt>
                <c:pt idx="961">
                  <c:v>0.10857135</c:v>
                </c:pt>
                <c:pt idx="962">
                  <c:v>0.10857135</c:v>
                </c:pt>
                <c:pt idx="963">
                  <c:v>0.10345454799999999</c:v>
                </c:pt>
                <c:pt idx="964">
                  <c:v>9.4761686999999997E-2</c:v>
                </c:pt>
                <c:pt idx="965">
                  <c:v>9.7335327999999999E-2</c:v>
                </c:pt>
                <c:pt idx="966">
                  <c:v>0.100408938</c:v>
                </c:pt>
                <c:pt idx="967">
                  <c:v>8.6044461000000003E-2</c:v>
                </c:pt>
                <c:pt idx="968">
                  <c:v>8.2119387000000002E-2</c:v>
                </c:pt>
                <c:pt idx="969">
                  <c:v>8.1968582999999998E-2</c:v>
                </c:pt>
                <c:pt idx="970">
                  <c:v>8.4289739000000002E-2</c:v>
                </c:pt>
                <c:pt idx="971">
                  <c:v>8.4486207999999993E-2</c:v>
                </c:pt>
                <c:pt idx="972">
                  <c:v>9.3800478000000007E-2</c:v>
                </c:pt>
                <c:pt idx="973">
                  <c:v>0.123756044</c:v>
                </c:pt>
                <c:pt idx="974">
                  <c:v>0.12786798099999999</c:v>
                </c:pt>
                <c:pt idx="975">
                  <c:v>0.12786798099999999</c:v>
                </c:pt>
                <c:pt idx="976">
                  <c:v>0.12786798099999999</c:v>
                </c:pt>
                <c:pt idx="977">
                  <c:v>0.12786798099999999</c:v>
                </c:pt>
                <c:pt idx="978">
                  <c:v>0.13264347000000001</c:v>
                </c:pt>
                <c:pt idx="979">
                  <c:v>0.13821365699999999</c:v>
                </c:pt>
                <c:pt idx="980">
                  <c:v>0.14678243599999999</c:v>
                </c:pt>
                <c:pt idx="981">
                  <c:v>0.15442961599999999</c:v>
                </c:pt>
                <c:pt idx="982">
                  <c:v>0.16885987799999999</c:v>
                </c:pt>
                <c:pt idx="983">
                  <c:v>0.18337511500000001</c:v>
                </c:pt>
                <c:pt idx="984">
                  <c:v>0.16888170899999999</c:v>
                </c:pt>
                <c:pt idx="985">
                  <c:v>0.18088802000000001</c:v>
                </c:pt>
                <c:pt idx="986">
                  <c:v>0.187392008</c:v>
                </c:pt>
                <c:pt idx="987">
                  <c:v>0.18071874700000001</c:v>
                </c:pt>
                <c:pt idx="988">
                  <c:v>0.175061733</c:v>
                </c:pt>
                <c:pt idx="989">
                  <c:v>0.18533175900000001</c:v>
                </c:pt>
                <c:pt idx="990">
                  <c:v>0.167863401</c:v>
                </c:pt>
                <c:pt idx="991">
                  <c:v>0.14514985999999999</c:v>
                </c:pt>
                <c:pt idx="992">
                  <c:v>0.13970922899999999</c:v>
                </c:pt>
                <c:pt idx="993">
                  <c:v>0.120523166</c:v>
                </c:pt>
                <c:pt idx="994">
                  <c:v>0.11646430000000001</c:v>
                </c:pt>
                <c:pt idx="995">
                  <c:v>0.11718081299999999</c:v>
                </c:pt>
                <c:pt idx="996">
                  <c:v>0.140199724</c:v>
                </c:pt>
                <c:pt idx="997">
                  <c:v>0.15511234099999999</c:v>
                </c:pt>
                <c:pt idx="998">
                  <c:v>0.16178410500000001</c:v>
                </c:pt>
                <c:pt idx="999">
                  <c:v>0.12818030899999999</c:v>
                </c:pt>
                <c:pt idx="1000">
                  <c:v>0.119138543</c:v>
                </c:pt>
                <c:pt idx="1001">
                  <c:v>0.119138543</c:v>
                </c:pt>
                <c:pt idx="1002">
                  <c:v>0.117641168</c:v>
                </c:pt>
                <c:pt idx="1003">
                  <c:v>9.8893894999999996E-2</c:v>
                </c:pt>
                <c:pt idx="1004">
                  <c:v>9.4054981999999995E-2</c:v>
                </c:pt>
                <c:pt idx="1005">
                  <c:v>8.1273395999999998E-2</c:v>
                </c:pt>
                <c:pt idx="1006">
                  <c:v>6.0933002999999999E-2</c:v>
                </c:pt>
                <c:pt idx="1007">
                  <c:v>3.3193930000000003E-2</c:v>
                </c:pt>
                <c:pt idx="1008">
                  <c:v>2.6058607000000001E-2</c:v>
                </c:pt>
                <c:pt idx="1009">
                  <c:v>2.6058607000000001E-2</c:v>
                </c:pt>
                <c:pt idx="1010">
                  <c:v>2.3150904E-2</c:v>
                </c:pt>
                <c:pt idx="1011">
                  <c:v>2.1122207E-2</c:v>
                </c:pt>
                <c:pt idx="1012">
                  <c:v>2.0958241999999998E-2</c:v>
                </c:pt>
                <c:pt idx="1013">
                  <c:v>2.0958241999999998E-2</c:v>
                </c:pt>
                <c:pt idx="1014">
                  <c:v>2.2337901E-2</c:v>
                </c:pt>
                <c:pt idx="1015">
                  <c:v>3.0013275999999998E-2</c:v>
                </c:pt>
                <c:pt idx="1016">
                  <c:v>3.7249279000000003E-2</c:v>
                </c:pt>
                <c:pt idx="1017">
                  <c:v>3.5372025000000001E-2</c:v>
                </c:pt>
                <c:pt idx="1018">
                  <c:v>3.5372025000000001E-2</c:v>
                </c:pt>
                <c:pt idx="1019">
                  <c:v>3.5372025000000001E-2</c:v>
                </c:pt>
                <c:pt idx="1020">
                  <c:v>2.9296210999999999E-2</c:v>
                </c:pt>
                <c:pt idx="1021">
                  <c:v>2.5964259E-2</c:v>
                </c:pt>
                <c:pt idx="1022">
                  <c:v>2.1311340000000002E-2</c:v>
                </c:pt>
                <c:pt idx="1023">
                  <c:v>2.2845132000000001E-2</c:v>
                </c:pt>
                <c:pt idx="1024">
                  <c:v>3.3999133000000001E-2</c:v>
                </c:pt>
                <c:pt idx="1025">
                  <c:v>3.6225329000000001E-2</c:v>
                </c:pt>
                <c:pt idx="1026">
                  <c:v>3.6225329000000001E-2</c:v>
                </c:pt>
                <c:pt idx="1027">
                  <c:v>3.6225329000000001E-2</c:v>
                </c:pt>
                <c:pt idx="1028">
                  <c:v>3.7388549E-2</c:v>
                </c:pt>
                <c:pt idx="1029">
                  <c:v>3.2981692E-2</c:v>
                </c:pt>
                <c:pt idx="1030">
                  <c:v>3.3391873000000002E-2</c:v>
                </c:pt>
                <c:pt idx="1031">
                  <c:v>3.7388549E-2</c:v>
                </c:pt>
                <c:pt idx="1032">
                  <c:v>3.9539562E-2</c:v>
                </c:pt>
                <c:pt idx="1033">
                  <c:v>3.7514368999999999E-2</c:v>
                </c:pt>
                <c:pt idx="1034">
                  <c:v>3.1663690000000001E-2</c:v>
                </c:pt>
                <c:pt idx="1035">
                  <c:v>2.6287148E-2</c:v>
                </c:pt>
                <c:pt idx="1036">
                  <c:v>2.6287148E-2</c:v>
                </c:pt>
                <c:pt idx="1037">
                  <c:v>3.1663690000000001E-2</c:v>
                </c:pt>
                <c:pt idx="1038">
                  <c:v>3.8633009000000003E-2</c:v>
                </c:pt>
                <c:pt idx="1039">
                  <c:v>4.1068456000000003E-2</c:v>
                </c:pt>
                <c:pt idx="1040">
                  <c:v>4.5994144000000001E-2</c:v>
                </c:pt>
                <c:pt idx="1041">
                  <c:v>4.7553406999999999E-2</c:v>
                </c:pt>
                <c:pt idx="1042">
                  <c:v>5.1957477000000002E-2</c:v>
                </c:pt>
                <c:pt idx="1043">
                  <c:v>5.2193769000000001E-2</c:v>
                </c:pt>
                <c:pt idx="1044">
                  <c:v>4.5124596000000003E-2</c:v>
                </c:pt>
                <c:pt idx="1045">
                  <c:v>5.0264009999999998E-2</c:v>
                </c:pt>
                <c:pt idx="1046">
                  <c:v>4.6293489E-2</c:v>
                </c:pt>
                <c:pt idx="1047">
                  <c:v>4.7280530000000001E-2</c:v>
                </c:pt>
                <c:pt idx="1048">
                  <c:v>5.0868295000000001E-2</c:v>
                </c:pt>
                <c:pt idx="1049">
                  <c:v>5.0659553000000003E-2</c:v>
                </c:pt>
                <c:pt idx="1050">
                  <c:v>5.0659553000000003E-2</c:v>
                </c:pt>
                <c:pt idx="1051">
                  <c:v>5.4460011000000003E-2</c:v>
                </c:pt>
                <c:pt idx="1052">
                  <c:v>5.0659553000000003E-2</c:v>
                </c:pt>
                <c:pt idx="1053">
                  <c:v>5.3252822999999998E-2</c:v>
                </c:pt>
                <c:pt idx="1054">
                  <c:v>5.3252822999999998E-2</c:v>
                </c:pt>
                <c:pt idx="1055">
                  <c:v>5.3252822999999998E-2</c:v>
                </c:pt>
                <c:pt idx="1056">
                  <c:v>5.3252822999999998E-2</c:v>
                </c:pt>
                <c:pt idx="1057">
                  <c:v>5.3252822999999998E-2</c:v>
                </c:pt>
                <c:pt idx="1058">
                  <c:v>5.7053281999999997E-2</c:v>
                </c:pt>
                <c:pt idx="1059">
                  <c:v>5.7549909000000003E-2</c:v>
                </c:pt>
                <c:pt idx="1060">
                  <c:v>6.5332295999999998E-2</c:v>
                </c:pt>
                <c:pt idx="1061">
                  <c:v>6.5332295999999998E-2</c:v>
                </c:pt>
                <c:pt idx="1062">
                  <c:v>6.1531836999999999E-2</c:v>
                </c:pt>
                <c:pt idx="1063">
                  <c:v>6.3196348999999999E-2</c:v>
                </c:pt>
                <c:pt idx="1064">
                  <c:v>6.536981E-2</c:v>
                </c:pt>
                <c:pt idx="1065">
                  <c:v>6.536981E-2</c:v>
                </c:pt>
                <c:pt idx="1066">
                  <c:v>6.536981E-2</c:v>
                </c:pt>
                <c:pt idx="1067">
                  <c:v>6.536981E-2</c:v>
                </c:pt>
                <c:pt idx="1068">
                  <c:v>6.536981E-2</c:v>
                </c:pt>
                <c:pt idx="1069">
                  <c:v>7.3112238999999996E-2</c:v>
                </c:pt>
                <c:pt idx="1070">
                  <c:v>6.7500579000000005E-2</c:v>
                </c:pt>
                <c:pt idx="1071">
                  <c:v>6.2423662999999997E-2</c:v>
                </c:pt>
                <c:pt idx="1072">
                  <c:v>6.7500579000000005E-2</c:v>
                </c:pt>
                <c:pt idx="1073">
                  <c:v>7.0166091E-2</c:v>
                </c:pt>
                <c:pt idx="1074">
                  <c:v>6.5442618999999994E-2</c:v>
                </c:pt>
                <c:pt idx="1075">
                  <c:v>6.5442618999999994E-2</c:v>
                </c:pt>
                <c:pt idx="1076">
                  <c:v>6.5442618999999994E-2</c:v>
                </c:pt>
                <c:pt idx="1077">
                  <c:v>6.4483802000000007E-2</c:v>
                </c:pt>
                <c:pt idx="1078">
                  <c:v>6.4483802000000007E-2</c:v>
                </c:pt>
                <c:pt idx="1079">
                  <c:v>6.5442618999999994E-2</c:v>
                </c:pt>
                <c:pt idx="1080">
                  <c:v>6.5442618999999994E-2</c:v>
                </c:pt>
                <c:pt idx="1081">
                  <c:v>6.5442618999999994E-2</c:v>
                </c:pt>
                <c:pt idx="1082">
                  <c:v>6.5442618999999994E-2</c:v>
                </c:pt>
                <c:pt idx="1083">
                  <c:v>6.5442618999999994E-2</c:v>
                </c:pt>
                <c:pt idx="1084">
                  <c:v>5.8162904000000001E-2</c:v>
                </c:pt>
                <c:pt idx="1085">
                  <c:v>6.8116074999999998E-2</c:v>
                </c:pt>
                <c:pt idx="1086">
                  <c:v>7.5395789000000005E-2</c:v>
                </c:pt>
                <c:pt idx="1087">
                  <c:v>7.5395789000000005E-2</c:v>
                </c:pt>
                <c:pt idx="1088">
                  <c:v>6.9400673999999996E-2</c:v>
                </c:pt>
                <c:pt idx="1089">
                  <c:v>6.9400673999999996E-2</c:v>
                </c:pt>
                <c:pt idx="1090">
                  <c:v>6.2120959000000003E-2</c:v>
                </c:pt>
                <c:pt idx="1091">
                  <c:v>7.2798927999999999E-2</c:v>
                </c:pt>
                <c:pt idx="1092">
                  <c:v>6.9400673999999996E-2</c:v>
                </c:pt>
                <c:pt idx="1093">
                  <c:v>7.1781781000000003E-2</c:v>
                </c:pt>
                <c:pt idx="1094">
                  <c:v>7.8170175999999994E-2</c:v>
                </c:pt>
                <c:pt idx="1095">
                  <c:v>8.0007604999999996E-2</c:v>
                </c:pt>
                <c:pt idx="1096">
                  <c:v>9.7055996000000005E-2</c:v>
                </c:pt>
                <c:pt idx="1097">
                  <c:v>9.3845329000000005E-2</c:v>
                </c:pt>
                <c:pt idx="1098">
                  <c:v>8.9054493999999998E-2</c:v>
                </c:pt>
                <c:pt idx="1099">
                  <c:v>8.9054493999999998E-2</c:v>
                </c:pt>
                <c:pt idx="1100">
                  <c:v>8.9054493999999998E-2</c:v>
                </c:pt>
                <c:pt idx="1101">
                  <c:v>8.3912439000000005E-2</c:v>
                </c:pt>
                <c:pt idx="1102">
                  <c:v>7.7039958000000006E-2</c:v>
                </c:pt>
                <c:pt idx="1103">
                  <c:v>7.7039958000000006E-2</c:v>
                </c:pt>
                <c:pt idx="1104">
                  <c:v>8.0975156000000006E-2</c:v>
                </c:pt>
                <c:pt idx="1105">
                  <c:v>7.7350313000000004E-2</c:v>
                </c:pt>
                <c:pt idx="1106">
                  <c:v>6.9062867E-2</c:v>
                </c:pt>
                <c:pt idx="1107">
                  <c:v>6.3761662999999996E-2</c:v>
                </c:pt>
                <c:pt idx="1108">
                  <c:v>6.8225049999999995E-2</c:v>
                </c:pt>
                <c:pt idx="1109">
                  <c:v>6.1828543E-2</c:v>
                </c:pt>
                <c:pt idx="1110">
                  <c:v>6.1209689999999997E-2</c:v>
                </c:pt>
                <c:pt idx="1111">
                  <c:v>6.1209689999999997E-2</c:v>
                </c:pt>
                <c:pt idx="1112">
                  <c:v>5.8277900000000001E-2</c:v>
                </c:pt>
                <c:pt idx="1113">
                  <c:v>5.7711443000000001E-2</c:v>
                </c:pt>
                <c:pt idx="1114">
                  <c:v>6.6508397999999996E-2</c:v>
                </c:pt>
                <c:pt idx="1115">
                  <c:v>6.3934667000000001E-2</c:v>
                </c:pt>
                <c:pt idx="1116">
                  <c:v>5.8277900000000001E-2</c:v>
                </c:pt>
                <c:pt idx="1117">
                  <c:v>5.9034316000000003E-2</c:v>
                </c:pt>
                <c:pt idx="1118">
                  <c:v>5.5956564E-2</c:v>
                </c:pt>
                <c:pt idx="1119">
                  <c:v>5.6097491999999999E-2</c:v>
                </c:pt>
                <c:pt idx="1120">
                  <c:v>5.8998477000000001E-2</c:v>
                </c:pt>
                <c:pt idx="1121">
                  <c:v>6.4107489000000004E-2</c:v>
                </c:pt>
                <c:pt idx="1122">
                  <c:v>6.4312170000000002E-2</c:v>
                </c:pt>
                <c:pt idx="1123">
                  <c:v>6.8863334999999998E-2</c:v>
                </c:pt>
                <c:pt idx="1124">
                  <c:v>7.1083874000000005E-2</c:v>
                </c:pt>
                <c:pt idx="1125">
                  <c:v>8.5316821000000001E-2</c:v>
                </c:pt>
                <c:pt idx="1126">
                  <c:v>9.8851820000000007E-2</c:v>
                </c:pt>
                <c:pt idx="1127">
                  <c:v>0.101327316</c:v>
                </c:pt>
                <c:pt idx="1128">
                  <c:v>0.110581417</c:v>
                </c:pt>
                <c:pt idx="1129">
                  <c:v>0.109875186</c:v>
                </c:pt>
                <c:pt idx="1130">
                  <c:v>0.109875186</c:v>
                </c:pt>
                <c:pt idx="1131">
                  <c:v>0.109875186</c:v>
                </c:pt>
                <c:pt idx="1132">
                  <c:v>0.100966078</c:v>
                </c:pt>
                <c:pt idx="1133">
                  <c:v>7.9787716999999994E-2</c:v>
                </c:pt>
                <c:pt idx="1134">
                  <c:v>7.9787716999999994E-2</c:v>
                </c:pt>
                <c:pt idx="1135">
                  <c:v>7.9787716999999994E-2</c:v>
                </c:pt>
                <c:pt idx="1136">
                  <c:v>7.9787716999999994E-2</c:v>
                </c:pt>
                <c:pt idx="1137">
                  <c:v>7.9787716999999994E-2</c:v>
                </c:pt>
                <c:pt idx="1138">
                  <c:v>6.0903204000000002E-2</c:v>
                </c:pt>
                <c:pt idx="1139">
                  <c:v>7.5611279000000003E-2</c:v>
                </c:pt>
                <c:pt idx="1140">
                  <c:v>8.1172709999999995E-2</c:v>
                </c:pt>
                <c:pt idx="1141">
                  <c:v>7.8664781000000003E-2</c:v>
                </c:pt>
                <c:pt idx="1142">
                  <c:v>7.8249440000000003E-2</c:v>
                </c:pt>
                <c:pt idx="1143">
                  <c:v>7.6777921999999998E-2</c:v>
                </c:pt>
                <c:pt idx="1144">
                  <c:v>7.7654264000000001E-2</c:v>
                </c:pt>
                <c:pt idx="1145">
                  <c:v>7.8057014999999993E-2</c:v>
                </c:pt>
                <c:pt idx="1146">
                  <c:v>7.4863530999999997E-2</c:v>
                </c:pt>
                <c:pt idx="1147">
                  <c:v>8.0030854999999998E-2</c:v>
                </c:pt>
                <c:pt idx="1148">
                  <c:v>8.3222367000000005E-2</c:v>
                </c:pt>
                <c:pt idx="1149">
                  <c:v>8.3222367000000005E-2</c:v>
                </c:pt>
                <c:pt idx="1150">
                  <c:v>8.3222367000000005E-2</c:v>
                </c:pt>
                <c:pt idx="1151">
                  <c:v>8.3222367000000005E-2</c:v>
                </c:pt>
                <c:pt idx="1152">
                  <c:v>8.9294303000000005E-2</c:v>
                </c:pt>
                <c:pt idx="1153">
                  <c:v>0.115011451</c:v>
                </c:pt>
                <c:pt idx="1154">
                  <c:v>9.6061921999999994E-2</c:v>
                </c:pt>
                <c:pt idx="1155">
                  <c:v>9.2857364999999997E-2</c:v>
                </c:pt>
                <c:pt idx="1156">
                  <c:v>8.2135234000000001E-2</c:v>
                </c:pt>
                <c:pt idx="1157">
                  <c:v>7.9242419999999994E-2</c:v>
                </c:pt>
                <c:pt idx="1158">
                  <c:v>8.2698717000000005E-2</c:v>
                </c:pt>
                <c:pt idx="1159">
                  <c:v>8.9669486000000007E-2</c:v>
                </c:pt>
                <c:pt idx="1160">
                  <c:v>0.115625465</c:v>
                </c:pt>
                <c:pt idx="1161">
                  <c:v>0.122035639</c:v>
                </c:pt>
                <c:pt idx="1162">
                  <c:v>0.121797118</c:v>
                </c:pt>
                <c:pt idx="1163">
                  <c:v>0.121797118</c:v>
                </c:pt>
                <c:pt idx="1164">
                  <c:v>0.120416868</c:v>
                </c:pt>
                <c:pt idx="1165">
                  <c:v>0.120416868</c:v>
                </c:pt>
                <c:pt idx="1166">
                  <c:v>0.120416868</c:v>
                </c:pt>
                <c:pt idx="1167">
                  <c:v>0.117884508</c:v>
                </c:pt>
                <c:pt idx="1168">
                  <c:v>0.10462632199999999</c:v>
                </c:pt>
                <c:pt idx="1169">
                  <c:v>9.5118294000000006E-2</c:v>
                </c:pt>
                <c:pt idx="1170">
                  <c:v>9.5118294000000006E-2</c:v>
                </c:pt>
                <c:pt idx="1171">
                  <c:v>0.101087857</c:v>
                </c:pt>
                <c:pt idx="1172">
                  <c:v>0.112157457</c:v>
                </c:pt>
                <c:pt idx="1173">
                  <c:v>9.6528526000000003E-2</c:v>
                </c:pt>
                <c:pt idx="1174">
                  <c:v>0.112089175</c:v>
                </c:pt>
                <c:pt idx="1175">
                  <c:v>0.112089175</c:v>
                </c:pt>
                <c:pt idx="1176">
                  <c:v>0.10707849999999999</c:v>
                </c:pt>
                <c:pt idx="1177">
                  <c:v>0.100971792</c:v>
                </c:pt>
                <c:pt idx="1178">
                  <c:v>9.9129569000000001E-2</c:v>
                </c:pt>
                <c:pt idx="1179">
                  <c:v>8.7214266999999998E-2</c:v>
                </c:pt>
                <c:pt idx="1180">
                  <c:v>6.7212938999999999E-2</c:v>
                </c:pt>
                <c:pt idx="1181">
                  <c:v>6.8555177999999994E-2</c:v>
                </c:pt>
                <c:pt idx="1182">
                  <c:v>6.7774143999999995E-2</c:v>
                </c:pt>
                <c:pt idx="1183">
                  <c:v>6.5103587000000004E-2</c:v>
                </c:pt>
                <c:pt idx="1184">
                  <c:v>6.7212938999999999E-2</c:v>
                </c:pt>
                <c:pt idx="1185">
                  <c:v>7.2415164000000004E-2</c:v>
                </c:pt>
                <c:pt idx="1186">
                  <c:v>7.3257380999999996E-2</c:v>
                </c:pt>
                <c:pt idx="1187">
                  <c:v>7.4428101999999996E-2</c:v>
                </c:pt>
                <c:pt idx="1188">
                  <c:v>7.5252825999999995E-2</c:v>
                </c:pt>
                <c:pt idx="1189">
                  <c:v>7.9396418999999996E-2</c:v>
                </c:pt>
                <c:pt idx="1190">
                  <c:v>7.9396418999999996E-2</c:v>
                </c:pt>
                <c:pt idx="1191">
                  <c:v>7.855442E-2</c:v>
                </c:pt>
                <c:pt idx="1192">
                  <c:v>7.8157942999999994E-2</c:v>
                </c:pt>
                <c:pt idx="1193">
                  <c:v>7.7503104000000003E-2</c:v>
                </c:pt>
                <c:pt idx="1194">
                  <c:v>7.7503104000000003E-2</c:v>
                </c:pt>
                <c:pt idx="1195">
                  <c:v>7.8157942999999994E-2</c:v>
                </c:pt>
                <c:pt idx="1196">
                  <c:v>8.0519767000000006E-2</c:v>
                </c:pt>
                <c:pt idx="1197">
                  <c:v>8.0519767000000006E-2</c:v>
                </c:pt>
                <c:pt idx="1198">
                  <c:v>8.0519767000000006E-2</c:v>
                </c:pt>
                <c:pt idx="1199">
                  <c:v>8.3442009999999997E-2</c:v>
                </c:pt>
                <c:pt idx="1200">
                  <c:v>7.8157942999999994E-2</c:v>
                </c:pt>
                <c:pt idx="1201">
                  <c:v>7.3443384E-2</c:v>
                </c:pt>
                <c:pt idx="1202">
                  <c:v>7.3443384E-2</c:v>
                </c:pt>
                <c:pt idx="1203">
                  <c:v>7.3443384E-2</c:v>
                </c:pt>
                <c:pt idx="1204">
                  <c:v>7.3443384E-2</c:v>
                </c:pt>
                <c:pt idx="1205">
                  <c:v>7.3443384E-2</c:v>
                </c:pt>
                <c:pt idx="1206">
                  <c:v>7.3443384E-2</c:v>
                </c:pt>
                <c:pt idx="1207">
                  <c:v>9.3971188999999997E-2</c:v>
                </c:pt>
                <c:pt idx="1208">
                  <c:v>9.2668028E-2</c:v>
                </c:pt>
                <c:pt idx="1209">
                  <c:v>8.9747335999999997E-2</c:v>
                </c:pt>
                <c:pt idx="1210">
                  <c:v>8.9747335999999997E-2</c:v>
                </c:pt>
                <c:pt idx="1211">
                  <c:v>8.9163784999999995E-2</c:v>
                </c:pt>
                <c:pt idx="1212">
                  <c:v>8.9746682999999994E-2</c:v>
                </c:pt>
                <c:pt idx="1213">
                  <c:v>9.1464260000000006E-2</c:v>
                </c:pt>
                <c:pt idx="1214">
                  <c:v>9.1464260000000006E-2</c:v>
                </c:pt>
                <c:pt idx="1215">
                  <c:v>9.3634588000000005E-2</c:v>
                </c:pt>
                <c:pt idx="1216">
                  <c:v>9.3634588000000005E-2</c:v>
                </c:pt>
                <c:pt idx="1217">
                  <c:v>9.3634588000000005E-2</c:v>
                </c:pt>
                <c:pt idx="1218">
                  <c:v>0.100903463</c:v>
                </c:pt>
                <c:pt idx="1219">
                  <c:v>0.10911744</c:v>
                </c:pt>
                <c:pt idx="1220">
                  <c:v>0.117329091</c:v>
                </c:pt>
                <c:pt idx="1221">
                  <c:v>0.117329091</c:v>
                </c:pt>
                <c:pt idx="1222">
                  <c:v>0.117329091</c:v>
                </c:pt>
                <c:pt idx="1223">
                  <c:v>0.119687497</c:v>
                </c:pt>
                <c:pt idx="1224">
                  <c:v>0.122693883</c:v>
                </c:pt>
                <c:pt idx="1225">
                  <c:v>9.8930897000000004E-2</c:v>
                </c:pt>
                <c:pt idx="1226">
                  <c:v>8.4227442999999999E-2</c:v>
                </c:pt>
                <c:pt idx="1227">
                  <c:v>9.6920885999999998E-2</c:v>
                </c:pt>
                <c:pt idx="1228">
                  <c:v>9.2453149999999998E-2</c:v>
                </c:pt>
                <c:pt idx="1229">
                  <c:v>9.2949312000000006E-2</c:v>
                </c:pt>
                <c:pt idx="1230">
                  <c:v>9.2949312000000006E-2</c:v>
                </c:pt>
                <c:pt idx="1231">
                  <c:v>9.2949312000000006E-2</c:v>
                </c:pt>
                <c:pt idx="1232">
                  <c:v>9.2949312000000006E-2</c:v>
                </c:pt>
                <c:pt idx="1233">
                  <c:v>9.2949312000000006E-2</c:v>
                </c:pt>
                <c:pt idx="1234">
                  <c:v>9.2949312000000006E-2</c:v>
                </c:pt>
                <c:pt idx="1235">
                  <c:v>9.2194969000000002E-2</c:v>
                </c:pt>
                <c:pt idx="1236">
                  <c:v>9.2194969000000002E-2</c:v>
                </c:pt>
                <c:pt idx="1237">
                  <c:v>9.2194969000000002E-2</c:v>
                </c:pt>
                <c:pt idx="1238">
                  <c:v>8.5547046000000002E-2</c:v>
                </c:pt>
                <c:pt idx="1239">
                  <c:v>8.5547046000000002E-2</c:v>
                </c:pt>
                <c:pt idx="1240">
                  <c:v>8.6258989999999994E-2</c:v>
                </c:pt>
                <c:pt idx="1241">
                  <c:v>9.0062675999999994E-2</c:v>
                </c:pt>
                <c:pt idx="1242">
                  <c:v>8.6258989999999994E-2</c:v>
                </c:pt>
                <c:pt idx="1243">
                  <c:v>8.5547046000000002E-2</c:v>
                </c:pt>
                <c:pt idx="1244">
                  <c:v>8.8141347999999994E-2</c:v>
                </c:pt>
                <c:pt idx="1245">
                  <c:v>9.4782222999999999E-2</c:v>
                </c:pt>
                <c:pt idx="1246">
                  <c:v>0.101829487</c:v>
                </c:pt>
                <c:pt idx="1247">
                  <c:v>0.12470253000000001</c:v>
                </c:pt>
                <c:pt idx="1248">
                  <c:v>0.127219259</c:v>
                </c:pt>
                <c:pt idx="1249">
                  <c:v>0.10896146600000001</c:v>
                </c:pt>
                <c:pt idx="1250">
                  <c:v>0.103951929</c:v>
                </c:pt>
                <c:pt idx="1251">
                  <c:v>0.103951929</c:v>
                </c:pt>
                <c:pt idx="1252">
                  <c:v>0.10518579</c:v>
                </c:pt>
                <c:pt idx="1253">
                  <c:v>0.102571805</c:v>
                </c:pt>
                <c:pt idx="1254">
                  <c:v>0.100124774</c:v>
                </c:pt>
                <c:pt idx="1255">
                  <c:v>0.100124774</c:v>
                </c:pt>
                <c:pt idx="1256">
                  <c:v>0.100124774</c:v>
                </c:pt>
                <c:pt idx="1257">
                  <c:v>0.100124774</c:v>
                </c:pt>
                <c:pt idx="1258">
                  <c:v>9.9831714000000002E-2</c:v>
                </c:pt>
                <c:pt idx="1259">
                  <c:v>9.9831714000000002E-2</c:v>
                </c:pt>
                <c:pt idx="1260">
                  <c:v>9.7548454000000007E-2</c:v>
                </c:pt>
                <c:pt idx="1261">
                  <c:v>9.4108045000000001E-2</c:v>
                </c:pt>
                <c:pt idx="1262">
                  <c:v>8.8030902999999994E-2</c:v>
                </c:pt>
                <c:pt idx="1263">
                  <c:v>9.6391304999999997E-2</c:v>
                </c:pt>
                <c:pt idx="1264">
                  <c:v>9.6391304999999997E-2</c:v>
                </c:pt>
                <c:pt idx="1265">
                  <c:v>8.8030902999999994E-2</c:v>
                </c:pt>
                <c:pt idx="1266">
                  <c:v>8.2032442999999997E-2</c:v>
                </c:pt>
                <c:pt idx="1267">
                  <c:v>7.6740568999999995E-2</c:v>
                </c:pt>
                <c:pt idx="1268">
                  <c:v>7.1443905000000002E-2</c:v>
                </c:pt>
                <c:pt idx="1269">
                  <c:v>6.9040275999999998E-2</c:v>
                </c:pt>
                <c:pt idx="1270">
                  <c:v>6.9040275999999998E-2</c:v>
                </c:pt>
                <c:pt idx="1271">
                  <c:v>5.9948223000000002E-2</c:v>
                </c:pt>
                <c:pt idx="1272">
                  <c:v>6.2480583999999999E-2</c:v>
                </c:pt>
                <c:pt idx="1273">
                  <c:v>5.5482648000000002E-2</c:v>
                </c:pt>
                <c:pt idx="1274">
                  <c:v>5.0585173999999997E-2</c:v>
                </c:pt>
                <c:pt idx="1275">
                  <c:v>5.2116528000000002E-2</c:v>
                </c:pt>
                <c:pt idx="1276">
                  <c:v>5.5645300000000002E-2</c:v>
                </c:pt>
                <c:pt idx="1277">
                  <c:v>6.4424682999999996E-2</c:v>
                </c:pt>
                <c:pt idx="1278">
                  <c:v>7.6053052999999995E-2</c:v>
                </c:pt>
                <c:pt idx="1279">
                  <c:v>7.7136556999999994E-2</c:v>
                </c:pt>
                <c:pt idx="1280">
                  <c:v>9.1845558999999993E-2</c:v>
                </c:pt>
                <c:pt idx="1281">
                  <c:v>0.104881338</c:v>
                </c:pt>
                <c:pt idx="1282">
                  <c:v>0.11646295600000001</c:v>
                </c:pt>
                <c:pt idx="1283">
                  <c:v>0.11646295600000001</c:v>
                </c:pt>
                <c:pt idx="1284">
                  <c:v>0.12445250200000001</c:v>
                </c:pt>
                <c:pt idx="1285">
                  <c:v>0.126947326</c:v>
                </c:pt>
                <c:pt idx="1286">
                  <c:v>0.12899954399999999</c:v>
                </c:pt>
                <c:pt idx="1287">
                  <c:v>0.13172172500000001</c:v>
                </c:pt>
                <c:pt idx="1288">
                  <c:v>0.128377241</c:v>
                </c:pt>
                <c:pt idx="1289">
                  <c:v>0.128377241</c:v>
                </c:pt>
                <c:pt idx="1290">
                  <c:v>0.122766183</c:v>
                </c:pt>
                <c:pt idx="1291">
                  <c:v>0.117340079</c:v>
                </c:pt>
                <c:pt idx="1292">
                  <c:v>0.114803588</c:v>
                </c:pt>
                <c:pt idx="1293">
                  <c:v>0.11046518900000001</c:v>
                </c:pt>
                <c:pt idx="1294">
                  <c:v>9.0875313999999999E-2</c:v>
                </c:pt>
                <c:pt idx="1295">
                  <c:v>7.7051112000000005E-2</c:v>
                </c:pt>
                <c:pt idx="1296">
                  <c:v>7.6883856E-2</c:v>
                </c:pt>
                <c:pt idx="1297">
                  <c:v>8.1970652000000005E-2</c:v>
                </c:pt>
                <c:pt idx="1298">
                  <c:v>7.5033514999999995E-2</c:v>
                </c:pt>
                <c:pt idx="1299">
                  <c:v>7.5468581000000007E-2</c:v>
                </c:pt>
                <c:pt idx="1300">
                  <c:v>8.6786315000000003E-2</c:v>
                </c:pt>
                <c:pt idx="1301">
                  <c:v>7.2490813000000001E-2</c:v>
                </c:pt>
                <c:pt idx="1302">
                  <c:v>7.5221037000000004E-2</c:v>
                </c:pt>
                <c:pt idx="1303">
                  <c:v>8.0492617000000002E-2</c:v>
                </c:pt>
                <c:pt idx="1304">
                  <c:v>7.9550090000000004E-2</c:v>
                </c:pt>
                <c:pt idx="1305">
                  <c:v>8.2565367000000001E-2</c:v>
                </c:pt>
                <c:pt idx="1306">
                  <c:v>8.5414102000000006E-2</c:v>
                </c:pt>
                <c:pt idx="1307">
                  <c:v>8.1295757999999996E-2</c:v>
                </c:pt>
                <c:pt idx="1308">
                  <c:v>8.0928367000000001E-2</c:v>
                </c:pt>
                <c:pt idx="1309">
                  <c:v>8.0777347999999999E-2</c:v>
                </c:pt>
                <c:pt idx="1310">
                  <c:v>8.0777347999999999E-2</c:v>
                </c:pt>
                <c:pt idx="1311">
                  <c:v>8.0777347999999999E-2</c:v>
                </c:pt>
                <c:pt idx="1312">
                  <c:v>8.0777347999999999E-2</c:v>
                </c:pt>
                <c:pt idx="1313">
                  <c:v>7.5999254000000002E-2</c:v>
                </c:pt>
                <c:pt idx="1314">
                  <c:v>7.6689864999999996E-2</c:v>
                </c:pt>
                <c:pt idx="1315">
                  <c:v>6.5164420000000001E-2</c:v>
                </c:pt>
                <c:pt idx="1316">
                  <c:v>4.8891374000000001E-2</c:v>
                </c:pt>
                <c:pt idx="1317">
                  <c:v>4.8891374000000001E-2</c:v>
                </c:pt>
                <c:pt idx="1318">
                  <c:v>5.4138203000000003E-2</c:v>
                </c:pt>
                <c:pt idx="1319">
                  <c:v>6.5889712000000003E-2</c:v>
                </c:pt>
                <c:pt idx="1320">
                  <c:v>8.4070994999999996E-2</c:v>
                </c:pt>
                <c:pt idx="1321">
                  <c:v>0.106712162</c:v>
                </c:pt>
                <c:pt idx="1322">
                  <c:v>0.106712162</c:v>
                </c:pt>
                <c:pt idx="1323">
                  <c:v>0.106712162</c:v>
                </c:pt>
                <c:pt idx="1324">
                  <c:v>0.106712162</c:v>
                </c:pt>
                <c:pt idx="1325">
                  <c:v>0.10625029800000001</c:v>
                </c:pt>
                <c:pt idx="1326">
                  <c:v>8.3609131000000003E-2</c:v>
                </c:pt>
                <c:pt idx="1327">
                  <c:v>8.8725917000000001E-2</c:v>
                </c:pt>
                <c:pt idx="1328">
                  <c:v>9.2443272000000007E-2</c:v>
                </c:pt>
                <c:pt idx="1329">
                  <c:v>9.9680288000000006E-2</c:v>
                </c:pt>
                <c:pt idx="1330">
                  <c:v>9.9680288000000006E-2</c:v>
                </c:pt>
                <c:pt idx="1331">
                  <c:v>9.9680288000000006E-2</c:v>
                </c:pt>
                <c:pt idx="1332">
                  <c:v>9.9680288000000006E-2</c:v>
                </c:pt>
                <c:pt idx="1333">
                  <c:v>0.10957338</c:v>
                </c:pt>
                <c:pt idx="1334">
                  <c:v>0.11460355</c:v>
                </c:pt>
                <c:pt idx="1335">
                  <c:v>0.11460355</c:v>
                </c:pt>
                <c:pt idx="1336">
                  <c:v>0.11460355</c:v>
                </c:pt>
                <c:pt idx="1337">
                  <c:v>0.11460355</c:v>
                </c:pt>
                <c:pt idx="1338">
                  <c:v>0.10816152499999999</c:v>
                </c:pt>
                <c:pt idx="1339">
                  <c:v>0.100052037</c:v>
                </c:pt>
                <c:pt idx="1340">
                  <c:v>0.100052037</c:v>
                </c:pt>
                <c:pt idx="1341">
                  <c:v>0.100052037</c:v>
                </c:pt>
                <c:pt idx="1342">
                  <c:v>0.100052037</c:v>
                </c:pt>
                <c:pt idx="1343">
                  <c:v>9.6277233000000004E-2</c:v>
                </c:pt>
                <c:pt idx="1344">
                  <c:v>9.3208659999999999E-2</c:v>
                </c:pt>
                <c:pt idx="1345">
                  <c:v>8.6270921E-2</c:v>
                </c:pt>
                <c:pt idx="1346">
                  <c:v>7.8931460999999994E-2</c:v>
                </c:pt>
                <c:pt idx="1347">
                  <c:v>7.8931460999999994E-2</c:v>
                </c:pt>
                <c:pt idx="1348">
                  <c:v>8.3114941999999997E-2</c:v>
                </c:pt>
                <c:pt idx="1349">
                  <c:v>7.9601743000000003E-2</c:v>
                </c:pt>
                <c:pt idx="1350">
                  <c:v>8.1805739000000002E-2</c:v>
                </c:pt>
                <c:pt idx="1351">
                  <c:v>9.2213772999999999E-2</c:v>
                </c:pt>
                <c:pt idx="1352">
                  <c:v>9.2213772999999999E-2</c:v>
                </c:pt>
                <c:pt idx="1353">
                  <c:v>9.9939861000000005E-2</c:v>
                </c:pt>
                <c:pt idx="1354">
                  <c:v>0.116635251</c:v>
                </c:pt>
                <c:pt idx="1355">
                  <c:v>0.116635251</c:v>
                </c:pt>
                <c:pt idx="1356">
                  <c:v>0.116635251</c:v>
                </c:pt>
                <c:pt idx="1357">
                  <c:v>0.116635251</c:v>
                </c:pt>
                <c:pt idx="1358">
                  <c:v>0.116635251</c:v>
                </c:pt>
                <c:pt idx="1359">
                  <c:v>0.116635251</c:v>
                </c:pt>
                <c:pt idx="1360">
                  <c:v>9.3868490999999998E-2</c:v>
                </c:pt>
                <c:pt idx="1361">
                  <c:v>7.0732236000000004E-2</c:v>
                </c:pt>
                <c:pt idx="1362">
                  <c:v>6.6578018000000003E-2</c:v>
                </c:pt>
                <c:pt idx="1363">
                  <c:v>6.2695959999999995E-2</c:v>
                </c:pt>
                <c:pt idx="1364">
                  <c:v>6.6185213000000007E-2</c:v>
                </c:pt>
                <c:pt idx="1365">
                  <c:v>6.6185213000000007E-2</c:v>
                </c:pt>
                <c:pt idx="1366">
                  <c:v>6.6185213000000007E-2</c:v>
                </c:pt>
                <c:pt idx="1367">
                  <c:v>6.5301197000000005E-2</c:v>
                </c:pt>
                <c:pt idx="1368">
                  <c:v>6.1037663999999998E-2</c:v>
                </c:pt>
                <c:pt idx="1369">
                  <c:v>6.0890232000000002E-2</c:v>
                </c:pt>
                <c:pt idx="1370">
                  <c:v>5.6603697000000001E-2</c:v>
                </c:pt>
                <c:pt idx="1371">
                  <c:v>5.0432469000000001E-2</c:v>
                </c:pt>
                <c:pt idx="1372">
                  <c:v>5.0432469000000001E-2</c:v>
                </c:pt>
                <c:pt idx="1373">
                  <c:v>5.0432469000000001E-2</c:v>
                </c:pt>
                <c:pt idx="1374">
                  <c:v>5.0432469000000001E-2</c:v>
                </c:pt>
                <c:pt idx="1375">
                  <c:v>5.0432469000000001E-2</c:v>
                </c:pt>
                <c:pt idx="1376">
                  <c:v>5.0432469000000001E-2</c:v>
                </c:pt>
                <c:pt idx="1377">
                  <c:v>4.9301167E-2</c:v>
                </c:pt>
                <c:pt idx="1378">
                  <c:v>4.7563233000000003E-2</c:v>
                </c:pt>
                <c:pt idx="1379">
                  <c:v>4.5013341999999998E-2</c:v>
                </c:pt>
                <c:pt idx="1380">
                  <c:v>4.5013341999999998E-2</c:v>
                </c:pt>
                <c:pt idx="1381">
                  <c:v>5.1024188999999998E-2</c:v>
                </c:pt>
                <c:pt idx="1382">
                  <c:v>4.8818659E-2</c:v>
                </c:pt>
                <c:pt idx="1383">
                  <c:v>5.3228857999999997E-2</c:v>
                </c:pt>
                <c:pt idx="1384">
                  <c:v>4.8880721000000002E-2</c:v>
                </c:pt>
                <c:pt idx="1385">
                  <c:v>5.7777952E-2</c:v>
                </c:pt>
                <c:pt idx="1386">
                  <c:v>6.6842374999999996E-2</c:v>
                </c:pt>
                <c:pt idx="1387">
                  <c:v>7.2357977000000004E-2</c:v>
                </c:pt>
                <c:pt idx="1388">
                  <c:v>7.1062552000000001E-2</c:v>
                </c:pt>
                <c:pt idx="1389">
                  <c:v>8.4523283000000005E-2</c:v>
                </c:pt>
                <c:pt idx="1390">
                  <c:v>8.3800700000000006E-2</c:v>
                </c:pt>
                <c:pt idx="1391">
                  <c:v>8.3800700000000006E-2</c:v>
                </c:pt>
                <c:pt idx="1392">
                  <c:v>9.8582537999999997E-2</c:v>
                </c:pt>
                <c:pt idx="1393">
                  <c:v>0.104379781</c:v>
                </c:pt>
                <c:pt idx="1394">
                  <c:v>0.115409545</c:v>
                </c:pt>
                <c:pt idx="1395">
                  <c:v>0.14463283099999999</c:v>
                </c:pt>
                <c:pt idx="1396">
                  <c:v>0.15697470599999999</c:v>
                </c:pt>
                <c:pt idx="1397">
                  <c:v>0.155710292</c:v>
                </c:pt>
                <c:pt idx="1398">
                  <c:v>0.155710292</c:v>
                </c:pt>
                <c:pt idx="1399">
                  <c:v>0.155710292</c:v>
                </c:pt>
                <c:pt idx="1400">
                  <c:v>0.187498261</c:v>
                </c:pt>
                <c:pt idx="1401">
                  <c:v>0.19077629800000001</c:v>
                </c:pt>
                <c:pt idx="1402">
                  <c:v>0.19099191099999999</c:v>
                </c:pt>
                <c:pt idx="1403">
                  <c:v>0.19241971699999999</c:v>
                </c:pt>
                <c:pt idx="1404">
                  <c:v>0.217810701</c:v>
                </c:pt>
                <c:pt idx="1405">
                  <c:v>0.197250016</c:v>
                </c:pt>
                <c:pt idx="1406">
                  <c:v>0.17700718100000001</c:v>
                </c:pt>
                <c:pt idx="1407">
                  <c:v>0.15340067199999999</c:v>
                </c:pt>
                <c:pt idx="1408">
                  <c:v>0.14029087400000001</c:v>
                </c:pt>
                <c:pt idx="1409">
                  <c:v>0.1336753</c:v>
                </c:pt>
                <c:pt idx="1410">
                  <c:v>0.12004827699999999</c:v>
                </c:pt>
                <c:pt idx="1411">
                  <c:v>0.10917553100000001</c:v>
                </c:pt>
                <c:pt idx="1412">
                  <c:v>8.1556736000000005E-2</c:v>
                </c:pt>
                <c:pt idx="1413">
                  <c:v>7.9390581000000002E-2</c:v>
                </c:pt>
                <c:pt idx="1414">
                  <c:v>8.3879061000000005E-2</c:v>
                </c:pt>
                <c:pt idx="1415">
                  <c:v>9.3096590000000007E-2</c:v>
                </c:pt>
                <c:pt idx="1416">
                  <c:v>0.103553163</c:v>
                </c:pt>
                <c:pt idx="1417">
                  <c:v>0.103083569</c:v>
                </c:pt>
                <c:pt idx="1418">
                  <c:v>9.1155472000000001E-2</c:v>
                </c:pt>
                <c:pt idx="1419">
                  <c:v>7.3383786000000006E-2</c:v>
                </c:pt>
                <c:pt idx="1420">
                  <c:v>7.1927577000000006E-2</c:v>
                </c:pt>
                <c:pt idx="1421">
                  <c:v>7.0208795000000004E-2</c:v>
                </c:pt>
                <c:pt idx="1422">
                  <c:v>6.5324102999999994E-2</c:v>
                </c:pt>
                <c:pt idx="1423">
                  <c:v>6.3650277000000005E-2</c:v>
                </c:pt>
                <c:pt idx="1424">
                  <c:v>6.2213672999999997E-2</c:v>
                </c:pt>
                <c:pt idx="1425">
                  <c:v>5.7375548999999998E-2</c:v>
                </c:pt>
                <c:pt idx="1426">
                  <c:v>5.6884710999999998E-2</c:v>
                </c:pt>
                <c:pt idx="1427">
                  <c:v>4.5422938000000003E-2</c:v>
                </c:pt>
                <c:pt idx="1428">
                  <c:v>4.5422938000000003E-2</c:v>
                </c:pt>
                <c:pt idx="1429">
                  <c:v>5.6538940000000003E-2</c:v>
                </c:pt>
                <c:pt idx="1430">
                  <c:v>5.4800316000000002E-2</c:v>
                </c:pt>
                <c:pt idx="1431">
                  <c:v>4.9196657999999997E-2</c:v>
                </c:pt>
                <c:pt idx="1432">
                  <c:v>5.3231226E-2</c:v>
                </c:pt>
                <c:pt idx="1433">
                  <c:v>5.3788825999999998E-2</c:v>
                </c:pt>
                <c:pt idx="1434">
                  <c:v>5.2177092000000001E-2</c:v>
                </c:pt>
                <c:pt idx="1435">
                  <c:v>4.7285805E-2</c:v>
                </c:pt>
                <c:pt idx="1436">
                  <c:v>4.3049404999999999E-2</c:v>
                </c:pt>
                <c:pt idx="1437">
                  <c:v>4.3049404999999999E-2</c:v>
                </c:pt>
                <c:pt idx="1438">
                  <c:v>4.3049404999999999E-2</c:v>
                </c:pt>
                <c:pt idx="1439">
                  <c:v>4.3049404999999999E-2</c:v>
                </c:pt>
                <c:pt idx="1440">
                  <c:v>4.0570949000000002E-2</c:v>
                </c:pt>
                <c:pt idx="1441">
                  <c:v>3.9308809E-2</c:v>
                </c:pt>
                <c:pt idx="1442">
                  <c:v>4.1431141999999997E-2</c:v>
                </c:pt>
                <c:pt idx="1443">
                  <c:v>4.4618023E-2</c:v>
                </c:pt>
                <c:pt idx="1444">
                  <c:v>4.5648662E-2</c:v>
                </c:pt>
                <c:pt idx="1445">
                  <c:v>4.8478818999999999E-2</c:v>
                </c:pt>
                <c:pt idx="1446">
                  <c:v>5.4617054999999998E-2</c:v>
                </c:pt>
                <c:pt idx="1447">
                  <c:v>6.4124525000000002E-2</c:v>
                </c:pt>
                <c:pt idx="1448">
                  <c:v>6.0710317E-2</c:v>
                </c:pt>
                <c:pt idx="1449">
                  <c:v>6.1477801999999998E-2</c:v>
                </c:pt>
                <c:pt idx="1450">
                  <c:v>5.3484915000000001E-2</c:v>
                </c:pt>
                <c:pt idx="1451">
                  <c:v>7.3606585000000002E-2</c:v>
                </c:pt>
                <c:pt idx="1452">
                  <c:v>9.8541197999999997E-2</c:v>
                </c:pt>
                <c:pt idx="1453">
                  <c:v>0.10977669900000001</c:v>
                </c:pt>
                <c:pt idx="1454">
                  <c:v>0.116590109</c:v>
                </c:pt>
                <c:pt idx="1455">
                  <c:v>0.11762347500000001</c:v>
                </c:pt>
                <c:pt idx="1456">
                  <c:v>0.13220963999999999</c:v>
                </c:pt>
                <c:pt idx="1457">
                  <c:v>0.13220963999999999</c:v>
                </c:pt>
                <c:pt idx="1458">
                  <c:v>0.13220963999999999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904-4954-96FD-84D3DA4728EB}"/>
            </c:ext>
          </c:extLst>
        </c:ser>
        <c:ser>
          <c:idx val="5"/>
          <c:order val="5"/>
          <c:tx>
            <c:strRef>
              <c:f>工作表1!$H$1</c:f>
              <c:strCache>
                <c:ptCount val="1"/>
                <c:pt idx="0">
                  <c:v>0_Min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工作表1!$H$2:$H$1460</c:f>
              <c:numCache>
                <c:formatCode>General</c:formatCode>
                <c:ptCount val="1459"/>
                <c:pt idx="0">
                  <c:v>0.35097728700000003</c:v>
                </c:pt>
                <c:pt idx="1">
                  <c:v>0.35097728700000003</c:v>
                </c:pt>
                <c:pt idx="2">
                  <c:v>0.35569127099999998</c:v>
                </c:pt>
                <c:pt idx="3">
                  <c:v>0.367899066</c:v>
                </c:pt>
                <c:pt idx="4">
                  <c:v>0.367899066</c:v>
                </c:pt>
                <c:pt idx="5">
                  <c:v>0.367899066</c:v>
                </c:pt>
                <c:pt idx="6">
                  <c:v>0.367899066</c:v>
                </c:pt>
                <c:pt idx="7">
                  <c:v>0.36878059099999999</c:v>
                </c:pt>
                <c:pt idx="8">
                  <c:v>0.36917317199999999</c:v>
                </c:pt>
                <c:pt idx="9">
                  <c:v>0.37065070700000002</c:v>
                </c:pt>
                <c:pt idx="10">
                  <c:v>0.37065070700000002</c:v>
                </c:pt>
                <c:pt idx="11">
                  <c:v>0.37065070700000002</c:v>
                </c:pt>
                <c:pt idx="12">
                  <c:v>0.38200331999999998</c:v>
                </c:pt>
                <c:pt idx="13">
                  <c:v>0.38200331999999998</c:v>
                </c:pt>
                <c:pt idx="14">
                  <c:v>0.38200331999999998</c:v>
                </c:pt>
                <c:pt idx="15">
                  <c:v>0.37580780400000002</c:v>
                </c:pt>
                <c:pt idx="16">
                  <c:v>0.37580780400000002</c:v>
                </c:pt>
                <c:pt idx="17">
                  <c:v>0.37580780400000002</c:v>
                </c:pt>
                <c:pt idx="18">
                  <c:v>0.37580780400000002</c:v>
                </c:pt>
                <c:pt idx="19">
                  <c:v>0.37580780400000002</c:v>
                </c:pt>
                <c:pt idx="20">
                  <c:v>0.36023480000000002</c:v>
                </c:pt>
                <c:pt idx="21">
                  <c:v>0.36023480000000002</c:v>
                </c:pt>
                <c:pt idx="22">
                  <c:v>0.36023480000000002</c:v>
                </c:pt>
                <c:pt idx="23">
                  <c:v>0.36023480000000002</c:v>
                </c:pt>
                <c:pt idx="24">
                  <c:v>0.36023480000000002</c:v>
                </c:pt>
                <c:pt idx="25">
                  <c:v>0.36023480000000002</c:v>
                </c:pt>
                <c:pt idx="26">
                  <c:v>0.36023480000000002</c:v>
                </c:pt>
                <c:pt idx="27">
                  <c:v>0.36023480000000002</c:v>
                </c:pt>
                <c:pt idx="28">
                  <c:v>0.36023480000000002</c:v>
                </c:pt>
                <c:pt idx="29">
                  <c:v>0.36023480000000002</c:v>
                </c:pt>
                <c:pt idx="30">
                  <c:v>0.36023480000000002</c:v>
                </c:pt>
                <c:pt idx="31">
                  <c:v>0.36023480000000002</c:v>
                </c:pt>
                <c:pt idx="32">
                  <c:v>0.36023480000000002</c:v>
                </c:pt>
                <c:pt idx="33">
                  <c:v>0.36023480000000002</c:v>
                </c:pt>
                <c:pt idx="34">
                  <c:v>0.36023480000000002</c:v>
                </c:pt>
                <c:pt idx="35">
                  <c:v>0.36023480000000002</c:v>
                </c:pt>
                <c:pt idx="36">
                  <c:v>0.36023480000000002</c:v>
                </c:pt>
                <c:pt idx="37">
                  <c:v>0.36023480000000002</c:v>
                </c:pt>
                <c:pt idx="38">
                  <c:v>0.36023480000000002</c:v>
                </c:pt>
                <c:pt idx="39">
                  <c:v>0.36023480000000002</c:v>
                </c:pt>
                <c:pt idx="40">
                  <c:v>0.36418848199999998</c:v>
                </c:pt>
                <c:pt idx="41">
                  <c:v>0.37283667399999998</c:v>
                </c:pt>
                <c:pt idx="42">
                  <c:v>0.37283667399999998</c:v>
                </c:pt>
                <c:pt idx="43">
                  <c:v>0.37283667399999998</c:v>
                </c:pt>
                <c:pt idx="44">
                  <c:v>0.37283667399999998</c:v>
                </c:pt>
                <c:pt idx="45">
                  <c:v>0.37283667399999998</c:v>
                </c:pt>
                <c:pt idx="46">
                  <c:v>0.37283667399999998</c:v>
                </c:pt>
                <c:pt idx="47">
                  <c:v>0.37283667399999998</c:v>
                </c:pt>
                <c:pt idx="48">
                  <c:v>0.37283667399999998</c:v>
                </c:pt>
                <c:pt idx="49">
                  <c:v>0.37283667399999998</c:v>
                </c:pt>
                <c:pt idx="50">
                  <c:v>0.37283667399999998</c:v>
                </c:pt>
                <c:pt idx="51">
                  <c:v>0.37283667399999998</c:v>
                </c:pt>
                <c:pt idx="52">
                  <c:v>0.37283667399999998</c:v>
                </c:pt>
                <c:pt idx="53">
                  <c:v>0.37283667399999998</c:v>
                </c:pt>
                <c:pt idx="54">
                  <c:v>0.37283667399999998</c:v>
                </c:pt>
                <c:pt idx="55">
                  <c:v>0.37524652200000003</c:v>
                </c:pt>
                <c:pt idx="56">
                  <c:v>0.38116180900000002</c:v>
                </c:pt>
                <c:pt idx="57">
                  <c:v>0.38116180900000002</c:v>
                </c:pt>
                <c:pt idx="58">
                  <c:v>0.38116180900000002</c:v>
                </c:pt>
                <c:pt idx="59">
                  <c:v>0.424598578</c:v>
                </c:pt>
                <c:pt idx="60">
                  <c:v>0.446990151</c:v>
                </c:pt>
                <c:pt idx="61">
                  <c:v>0.53124073400000005</c:v>
                </c:pt>
                <c:pt idx="62">
                  <c:v>0.53124073400000005</c:v>
                </c:pt>
                <c:pt idx="63">
                  <c:v>0.53124073400000005</c:v>
                </c:pt>
                <c:pt idx="64">
                  <c:v>0.53124073400000005</c:v>
                </c:pt>
                <c:pt idx="65">
                  <c:v>0.53124073400000005</c:v>
                </c:pt>
                <c:pt idx="66">
                  <c:v>0.53124073400000005</c:v>
                </c:pt>
                <c:pt idx="67">
                  <c:v>0.53124073400000005</c:v>
                </c:pt>
                <c:pt idx="68">
                  <c:v>0.53124073400000005</c:v>
                </c:pt>
                <c:pt idx="69">
                  <c:v>0.53124073400000005</c:v>
                </c:pt>
                <c:pt idx="70">
                  <c:v>0.53124073400000005</c:v>
                </c:pt>
                <c:pt idx="71">
                  <c:v>0.53124073400000005</c:v>
                </c:pt>
                <c:pt idx="72">
                  <c:v>0.53124073400000005</c:v>
                </c:pt>
                <c:pt idx="73">
                  <c:v>0.53124073400000005</c:v>
                </c:pt>
                <c:pt idx="74">
                  <c:v>0.53124073400000005</c:v>
                </c:pt>
                <c:pt idx="75">
                  <c:v>0.53270015000000004</c:v>
                </c:pt>
                <c:pt idx="76">
                  <c:v>0.54682556500000001</c:v>
                </c:pt>
                <c:pt idx="77">
                  <c:v>0.54682556500000001</c:v>
                </c:pt>
                <c:pt idx="78">
                  <c:v>0.54682556500000001</c:v>
                </c:pt>
                <c:pt idx="79">
                  <c:v>0.54682556500000001</c:v>
                </c:pt>
                <c:pt idx="80">
                  <c:v>0.54682556500000001</c:v>
                </c:pt>
                <c:pt idx="81">
                  <c:v>0.55223181899999996</c:v>
                </c:pt>
                <c:pt idx="82">
                  <c:v>0.55223181899999996</c:v>
                </c:pt>
                <c:pt idx="83">
                  <c:v>0.55396140299999996</c:v>
                </c:pt>
                <c:pt idx="84">
                  <c:v>0.55396140299999996</c:v>
                </c:pt>
                <c:pt idx="85">
                  <c:v>0.55396140299999996</c:v>
                </c:pt>
                <c:pt idx="86">
                  <c:v>0.55396140299999996</c:v>
                </c:pt>
                <c:pt idx="87">
                  <c:v>0.55396140299999996</c:v>
                </c:pt>
                <c:pt idx="88">
                  <c:v>0.55396140299999996</c:v>
                </c:pt>
                <c:pt idx="89">
                  <c:v>0.55396140299999996</c:v>
                </c:pt>
                <c:pt idx="90">
                  <c:v>0.55396140299999996</c:v>
                </c:pt>
                <c:pt idx="91">
                  <c:v>0.55396140299999996</c:v>
                </c:pt>
                <c:pt idx="92">
                  <c:v>0.55256416900000005</c:v>
                </c:pt>
                <c:pt idx="93">
                  <c:v>0.53405572300000004</c:v>
                </c:pt>
                <c:pt idx="94">
                  <c:v>0.53405572300000004</c:v>
                </c:pt>
                <c:pt idx="95">
                  <c:v>0.53405572300000004</c:v>
                </c:pt>
                <c:pt idx="96">
                  <c:v>0.53405572300000004</c:v>
                </c:pt>
                <c:pt idx="97">
                  <c:v>0.53405572300000004</c:v>
                </c:pt>
                <c:pt idx="98">
                  <c:v>0.53405572300000004</c:v>
                </c:pt>
                <c:pt idx="99">
                  <c:v>0.53405572300000004</c:v>
                </c:pt>
                <c:pt idx="100">
                  <c:v>0.53405572300000004</c:v>
                </c:pt>
                <c:pt idx="101">
                  <c:v>0.53405572300000004</c:v>
                </c:pt>
                <c:pt idx="102">
                  <c:v>0.53405572300000004</c:v>
                </c:pt>
                <c:pt idx="103">
                  <c:v>0.53405572300000004</c:v>
                </c:pt>
                <c:pt idx="104">
                  <c:v>0.53405572300000004</c:v>
                </c:pt>
                <c:pt idx="105">
                  <c:v>0.53405572300000004</c:v>
                </c:pt>
                <c:pt idx="106">
                  <c:v>0.53405572300000004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1.9477389000000001E-2</c:v>
                </c:pt>
                <c:pt idx="131">
                  <c:v>8.1486764000000003E-2</c:v>
                </c:pt>
                <c:pt idx="132">
                  <c:v>9.4344128999999999E-2</c:v>
                </c:pt>
                <c:pt idx="133">
                  <c:v>0.116073468</c:v>
                </c:pt>
                <c:pt idx="134">
                  <c:v>0.116073468</c:v>
                </c:pt>
                <c:pt idx="135">
                  <c:v>0.116073468</c:v>
                </c:pt>
                <c:pt idx="136">
                  <c:v>0.124884495</c:v>
                </c:pt>
                <c:pt idx="137">
                  <c:v>0.134800896</c:v>
                </c:pt>
                <c:pt idx="138">
                  <c:v>0.134800896</c:v>
                </c:pt>
                <c:pt idx="139">
                  <c:v>0.134800896</c:v>
                </c:pt>
                <c:pt idx="140">
                  <c:v>0.134800896</c:v>
                </c:pt>
                <c:pt idx="141">
                  <c:v>0.134800896</c:v>
                </c:pt>
                <c:pt idx="142">
                  <c:v>0.134800896</c:v>
                </c:pt>
                <c:pt idx="143">
                  <c:v>0.134800896</c:v>
                </c:pt>
                <c:pt idx="144">
                  <c:v>0.134800896</c:v>
                </c:pt>
                <c:pt idx="145">
                  <c:v>0.134800896</c:v>
                </c:pt>
                <c:pt idx="146">
                  <c:v>0.134800896</c:v>
                </c:pt>
                <c:pt idx="147">
                  <c:v>0.134800896</c:v>
                </c:pt>
                <c:pt idx="148">
                  <c:v>0.134800896</c:v>
                </c:pt>
                <c:pt idx="149">
                  <c:v>0.134800896</c:v>
                </c:pt>
                <c:pt idx="150">
                  <c:v>0.134800896</c:v>
                </c:pt>
                <c:pt idx="151">
                  <c:v>0.134800896</c:v>
                </c:pt>
                <c:pt idx="152">
                  <c:v>0.134800896</c:v>
                </c:pt>
                <c:pt idx="153">
                  <c:v>0.134800896</c:v>
                </c:pt>
                <c:pt idx="154">
                  <c:v>0.134800896</c:v>
                </c:pt>
                <c:pt idx="155">
                  <c:v>0.134800896</c:v>
                </c:pt>
                <c:pt idx="156">
                  <c:v>0.16855119199999999</c:v>
                </c:pt>
                <c:pt idx="157">
                  <c:v>0.198940056</c:v>
                </c:pt>
                <c:pt idx="158">
                  <c:v>0.22482254199999999</c:v>
                </c:pt>
                <c:pt idx="159">
                  <c:v>0.22482254199999999</c:v>
                </c:pt>
                <c:pt idx="160">
                  <c:v>0.22482254199999999</c:v>
                </c:pt>
                <c:pt idx="161">
                  <c:v>0.22482254199999999</c:v>
                </c:pt>
                <c:pt idx="162">
                  <c:v>0.22482254199999999</c:v>
                </c:pt>
                <c:pt idx="163">
                  <c:v>0.22482254199999999</c:v>
                </c:pt>
                <c:pt idx="164">
                  <c:v>0.22482254199999999</c:v>
                </c:pt>
                <c:pt idx="165">
                  <c:v>0.22482254199999999</c:v>
                </c:pt>
                <c:pt idx="166">
                  <c:v>0.240244718</c:v>
                </c:pt>
                <c:pt idx="167">
                  <c:v>0.24268009199999999</c:v>
                </c:pt>
                <c:pt idx="168">
                  <c:v>0.25162429400000003</c:v>
                </c:pt>
                <c:pt idx="169">
                  <c:v>0.25871711800000002</c:v>
                </c:pt>
                <c:pt idx="170">
                  <c:v>0.25871711800000002</c:v>
                </c:pt>
                <c:pt idx="171">
                  <c:v>0.25871711800000002</c:v>
                </c:pt>
                <c:pt idx="172">
                  <c:v>0.25871711800000002</c:v>
                </c:pt>
                <c:pt idx="173">
                  <c:v>0.25871711800000002</c:v>
                </c:pt>
                <c:pt idx="174">
                  <c:v>0.25871711800000002</c:v>
                </c:pt>
                <c:pt idx="175">
                  <c:v>0.25871711800000002</c:v>
                </c:pt>
                <c:pt idx="176">
                  <c:v>0.25871711800000002</c:v>
                </c:pt>
                <c:pt idx="177">
                  <c:v>0.25871711800000002</c:v>
                </c:pt>
                <c:pt idx="178">
                  <c:v>0.25871711800000002</c:v>
                </c:pt>
                <c:pt idx="179">
                  <c:v>0.25871711800000002</c:v>
                </c:pt>
                <c:pt idx="180">
                  <c:v>0.25871711800000002</c:v>
                </c:pt>
                <c:pt idx="181">
                  <c:v>0.27839151299999998</c:v>
                </c:pt>
                <c:pt idx="182">
                  <c:v>0.27839151299999998</c:v>
                </c:pt>
                <c:pt idx="183">
                  <c:v>0.27839151299999998</c:v>
                </c:pt>
                <c:pt idx="184">
                  <c:v>0.27839151299999998</c:v>
                </c:pt>
                <c:pt idx="185">
                  <c:v>0.27839151299999998</c:v>
                </c:pt>
                <c:pt idx="186">
                  <c:v>0.27839151299999998</c:v>
                </c:pt>
                <c:pt idx="187">
                  <c:v>0.27839151299999998</c:v>
                </c:pt>
                <c:pt idx="188">
                  <c:v>0.27839151299999998</c:v>
                </c:pt>
                <c:pt idx="189">
                  <c:v>0.27839151299999998</c:v>
                </c:pt>
                <c:pt idx="190">
                  <c:v>0.27839151299999998</c:v>
                </c:pt>
                <c:pt idx="191">
                  <c:v>0.27839151299999998</c:v>
                </c:pt>
                <c:pt idx="192">
                  <c:v>0.27839151299999998</c:v>
                </c:pt>
                <c:pt idx="193">
                  <c:v>0.27839151299999998</c:v>
                </c:pt>
                <c:pt idx="194">
                  <c:v>0.27839151299999998</c:v>
                </c:pt>
                <c:pt idx="195">
                  <c:v>0.27839151299999998</c:v>
                </c:pt>
                <c:pt idx="196">
                  <c:v>0.28736728700000003</c:v>
                </c:pt>
                <c:pt idx="197">
                  <c:v>0.29107677700000001</c:v>
                </c:pt>
                <c:pt idx="198">
                  <c:v>0.29107677700000001</c:v>
                </c:pt>
                <c:pt idx="199">
                  <c:v>0.29107677700000001</c:v>
                </c:pt>
                <c:pt idx="200">
                  <c:v>0.29107677700000001</c:v>
                </c:pt>
                <c:pt idx="201">
                  <c:v>0.29107677700000001</c:v>
                </c:pt>
                <c:pt idx="202">
                  <c:v>0.29107677700000001</c:v>
                </c:pt>
                <c:pt idx="203">
                  <c:v>0.29107677700000001</c:v>
                </c:pt>
                <c:pt idx="204">
                  <c:v>0.29107677700000001</c:v>
                </c:pt>
                <c:pt idx="205">
                  <c:v>0.29107677700000001</c:v>
                </c:pt>
                <c:pt idx="206">
                  <c:v>0.29107677700000001</c:v>
                </c:pt>
                <c:pt idx="207">
                  <c:v>0.29830314499999999</c:v>
                </c:pt>
                <c:pt idx="208">
                  <c:v>0.30805694</c:v>
                </c:pt>
                <c:pt idx="209">
                  <c:v>0.31474760400000001</c:v>
                </c:pt>
                <c:pt idx="210">
                  <c:v>0.317988304</c:v>
                </c:pt>
                <c:pt idx="211">
                  <c:v>0.33846485700000001</c:v>
                </c:pt>
                <c:pt idx="212">
                  <c:v>0.34988531299999998</c:v>
                </c:pt>
                <c:pt idx="213">
                  <c:v>0.354499538</c:v>
                </c:pt>
                <c:pt idx="214">
                  <c:v>0.354499538</c:v>
                </c:pt>
                <c:pt idx="215">
                  <c:v>0.34836437599999998</c:v>
                </c:pt>
                <c:pt idx="216">
                  <c:v>0.34836437599999998</c:v>
                </c:pt>
                <c:pt idx="217">
                  <c:v>0.34836437599999998</c:v>
                </c:pt>
                <c:pt idx="218">
                  <c:v>0.34836437599999998</c:v>
                </c:pt>
                <c:pt idx="219">
                  <c:v>0.34836437599999998</c:v>
                </c:pt>
                <c:pt idx="220">
                  <c:v>0.34836437599999998</c:v>
                </c:pt>
                <c:pt idx="221">
                  <c:v>0.34836437599999998</c:v>
                </c:pt>
                <c:pt idx="222">
                  <c:v>0.34836437599999998</c:v>
                </c:pt>
                <c:pt idx="223">
                  <c:v>0.34836437599999998</c:v>
                </c:pt>
                <c:pt idx="224">
                  <c:v>0.34836437599999998</c:v>
                </c:pt>
                <c:pt idx="225">
                  <c:v>0.34836437599999998</c:v>
                </c:pt>
                <c:pt idx="226">
                  <c:v>0.34836437599999998</c:v>
                </c:pt>
                <c:pt idx="227">
                  <c:v>0.34836437599999998</c:v>
                </c:pt>
                <c:pt idx="228">
                  <c:v>0.34836437599999998</c:v>
                </c:pt>
                <c:pt idx="229">
                  <c:v>0.34836437599999998</c:v>
                </c:pt>
                <c:pt idx="230">
                  <c:v>0.34836437599999998</c:v>
                </c:pt>
                <c:pt idx="231">
                  <c:v>0.34836437599999998</c:v>
                </c:pt>
                <c:pt idx="232">
                  <c:v>0.34836437599999998</c:v>
                </c:pt>
                <c:pt idx="233">
                  <c:v>0.34836437599999998</c:v>
                </c:pt>
                <c:pt idx="234">
                  <c:v>0.34836437599999998</c:v>
                </c:pt>
                <c:pt idx="235">
                  <c:v>0.353679521</c:v>
                </c:pt>
                <c:pt idx="236">
                  <c:v>0.35989034600000003</c:v>
                </c:pt>
                <c:pt idx="237">
                  <c:v>0.36268819400000002</c:v>
                </c:pt>
                <c:pt idx="238">
                  <c:v>0.36268819400000002</c:v>
                </c:pt>
                <c:pt idx="239">
                  <c:v>0.36268819400000002</c:v>
                </c:pt>
                <c:pt idx="240">
                  <c:v>0.36268819400000002</c:v>
                </c:pt>
                <c:pt idx="241">
                  <c:v>0.36268819400000002</c:v>
                </c:pt>
                <c:pt idx="242">
                  <c:v>0.36268819400000002</c:v>
                </c:pt>
                <c:pt idx="243">
                  <c:v>0.36268819400000002</c:v>
                </c:pt>
                <c:pt idx="244">
                  <c:v>0.36268819400000002</c:v>
                </c:pt>
                <c:pt idx="245">
                  <c:v>0.34411695599999997</c:v>
                </c:pt>
                <c:pt idx="246">
                  <c:v>0.34411695599999997</c:v>
                </c:pt>
                <c:pt idx="247">
                  <c:v>0.34411695599999997</c:v>
                </c:pt>
                <c:pt idx="248">
                  <c:v>0.34411695599999997</c:v>
                </c:pt>
                <c:pt idx="249">
                  <c:v>0.34411695599999997</c:v>
                </c:pt>
                <c:pt idx="250">
                  <c:v>0.34411695599999997</c:v>
                </c:pt>
                <c:pt idx="251">
                  <c:v>0.34411695599999997</c:v>
                </c:pt>
                <c:pt idx="252">
                  <c:v>0.34411695599999997</c:v>
                </c:pt>
                <c:pt idx="253">
                  <c:v>0.34411695599999997</c:v>
                </c:pt>
                <c:pt idx="254">
                  <c:v>0.34411695599999997</c:v>
                </c:pt>
                <c:pt idx="255">
                  <c:v>0.34411695599999997</c:v>
                </c:pt>
                <c:pt idx="256">
                  <c:v>0.34411695599999997</c:v>
                </c:pt>
                <c:pt idx="257">
                  <c:v>0.34411695599999997</c:v>
                </c:pt>
                <c:pt idx="258">
                  <c:v>0.34411695599999997</c:v>
                </c:pt>
                <c:pt idx="259">
                  <c:v>0.34411695599999997</c:v>
                </c:pt>
                <c:pt idx="260">
                  <c:v>0.34411695599999997</c:v>
                </c:pt>
                <c:pt idx="261">
                  <c:v>0.34411695599999997</c:v>
                </c:pt>
                <c:pt idx="262">
                  <c:v>0.34411695599999997</c:v>
                </c:pt>
                <c:pt idx="263">
                  <c:v>0.34411695599999997</c:v>
                </c:pt>
                <c:pt idx="264">
                  <c:v>0.34411695599999997</c:v>
                </c:pt>
                <c:pt idx="265">
                  <c:v>0.367911557</c:v>
                </c:pt>
                <c:pt idx="266">
                  <c:v>0.367911557</c:v>
                </c:pt>
                <c:pt idx="267">
                  <c:v>0.367911557</c:v>
                </c:pt>
                <c:pt idx="268">
                  <c:v>0.367911557</c:v>
                </c:pt>
                <c:pt idx="269">
                  <c:v>0.367911557</c:v>
                </c:pt>
                <c:pt idx="270">
                  <c:v>0.367911557</c:v>
                </c:pt>
                <c:pt idx="271">
                  <c:v>0.367911557</c:v>
                </c:pt>
                <c:pt idx="272">
                  <c:v>0.367911557</c:v>
                </c:pt>
                <c:pt idx="273">
                  <c:v>0.367911557</c:v>
                </c:pt>
                <c:pt idx="274">
                  <c:v>0.367911557</c:v>
                </c:pt>
                <c:pt idx="275">
                  <c:v>0.368513278</c:v>
                </c:pt>
                <c:pt idx="276">
                  <c:v>0.37542503700000002</c:v>
                </c:pt>
                <c:pt idx="277">
                  <c:v>0.37542503700000002</c:v>
                </c:pt>
                <c:pt idx="278">
                  <c:v>0.37542503700000002</c:v>
                </c:pt>
                <c:pt idx="279">
                  <c:v>0.37542503700000002</c:v>
                </c:pt>
                <c:pt idx="280">
                  <c:v>0.36308280199999998</c:v>
                </c:pt>
                <c:pt idx="281">
                  <c:v>0.36308280199999998</c:v>
                </c:pt>
                <c:pt idx="282">
                  <c:v>0.36308280199999998</c:v>
                </c:pt>
                <c:pt idx="283">
                  <c:v>0.36308280199999998</c:v>
                </c:pt>
                <c:pt idx="284">
                  <c:v>0.36308280199999998</c:v>
                </c:pt>
                <c:pt idx="285">
                  <c:v>0.36308280199999998</c:v>
                </c:pt>
                <c:pt idx="286">
                  <c:v>0.36308280199999998</c:v>
                </c:pt>
                <c:pt idx="287">
                  <c:v>0.36308280199999998</c:v>
                </c:pt>
                <c:pt idx="288">
                  <c:v>0.36308280199999998</c:v>
                </c:pt>
                <c:pt idx="289">
                  <c:v>0.36308280199999998</c:v>
                </c:pt>
                <c:pt idx="290">
                  <c:v>0.36308280199999998</c:v>
                </c:pt>
                <c:pt idx="291">
                  <c:v>0.36308280199999998</c:v>
                </c:pt>
                <c:pt idx="292">
                  <c:v>0.36308280199999998</c:v>
                </c:pt>
                <c:pt idx="293">
                  <c:v>0.36308280199999998</c:v>
                </c:pt>
                <c:pt idx="294">
                  <c:v>0.36308280199999998</c:v>
                </c:pt>
                <c:pt idx="295">
                  <c:v>0.35627329299999999</c:v>
                </c:pt>
                <c:pt idx="296">
                  <c:v>0.35627329299999999</c:v>
                </c:pt>
                <c:pt idx="297">
                  <c:v>0.35627329299999999</c:v>
                </c:pt>
                <c:pt idx="298">
                  <c:v>0.35627329299999999</c:v>
                </c:pt>
                <c:pt idx="299">
                  <c:v>0.35627329299999999</c:v>
                </c:pt>
                <c:pt idx="300">
                  <c:v>0.35627329299999999</c:v>
                </c:pt>
                <c:pt idx="301">
                  <c:v>0.35627329299999999</c:v>
                </c:pt>
                <c:pt idx="302">
                  <c:v>0.35627329299999999</c:v>
                </c:pt>
                <c:pt idx="303">
                  <c:v>0.35627329299999999</c:v>
                </c:pt>
                <c:pt idx="304">
                  <c:v>0.35627329299999999</c:v>
                </c:pt>
                <c:pt idx="305">
                  <c:v>0.35627329299999999</c:v>
                </c:pt>
                <c:pt idx="306">
                  <c:v>0.35627329299999999</c:v>
                </c:pt>
                <c:pt idx="307">
                  <c:v>0.35627329299999999</c:v>
                </c:pt>
                <c:pt idx="308">
                  <c:v>0.35627329299999999</c:v>
                </c:pt>
                <c:pt idx="309">
                  <c:v>0.35627329299999999</c:v>
                </c:pt>
                <c:pt idx="310">
                  <c:v>0.35627329299999999</c:v>
                </c:pt>
                <c:pt idx="311">
                  <c:v>0.35627329299999999</c:v>
                </c:pt>
                <c:pt idx="312">
                  <c:v>0.35627329299999999</c:v>
                </c:pt>
                <c:pt idx="313">
                  <c:v>0.35627329299999999</c:v>
                </c:pt>
                <c:pt idx="314">
                  <c:v>0.35627329299999999</c:v>
                </c:pt>
                <c:pt idx="315">
                  <c:v>0.36081475000000002</c:v>
                </c:pt>
                <c:pt idx="316">
                  <c:v>0.36081475000000002</c:v>
                </c:pt>
                <c:pt idx="317">
                  <c:v>0.36081475000000002</c:v>
                </c:pt>
                <c:pt idx="318">
                  <c:v>0.36081475000000002</c:v>
                </c:pt>
                <c:pt idx="319">
                  <c:v>0.317500848</c:v>
                </c:pt>
                <c:pt idx="320">
                  <c:v>0.317500848</c:v>
                </c:pt>
                <c:pt idx="321">
                  <c:v>0.317500848</c:v>
                </c:pt>
                <c:pt idx="322">
                  <c:v>0.317500848</c:v>
                </c:pt>
                <c:pt idx="323">
                  <c:v>0.317500848</c:v>
                </c:pt>
                <c:pt idx="324">
                  <c:v>0.317500848</c:v>
                </c:pt>
                <c:pt idx="325">
                  <c:v>0.317500848</c:v>
                </c:pt>
                <c:pt idx="326">
                  <c:v>0.317500848</c:v>
                </c:pt>
                <c:pt idx="327">
                  <c:v>0.317500848</c:v>
                </c:pt>
                <c:pt idx="328">
                  <c:v>0.317500848</c:v>
                </c:pt>
                <c:pt idx="329">
                  <c:v>0.317500848</c:v>
                </c:pt>
                <c:pt idx="330">
                  <c:v>0.317500848</c:v>
                </c:pt>
                <c:pt idx="331">
                  <c:v>0.317500848</c:v>
                </c:pt>
                <c:pt idx="332">
                  <c:v>0.317500848</c:v>
                </c:pt>
                <c:pt idx="333">
                  <c:v>0.317500848</c:v>
                </c:pt>
                <c:pt idx="334">
                  <c:v>0.317500848</c:v>
                </c:pt>
                <c:pt idx="335">
                  <c:v>0.317500848</c:v>
                </c:pt>
                <c:pt idx="336">
                  <c:v>0.317500848</c:v>
                </c:pt>
                <c:pt idx="337">
                  <c:v>0.317500848</c:v>
                </c:pt>
                <c:pt idx="338">
                  <c:v>0.31249596600000001</c:v>
                </c:pt>
                <c:pt idx="339">
                  <c:v>0.28890180300000001</c:v>
                </c:pt>
                <c:pt idx="340">
                  <c:v>0.28890180300000001</c:v>
                </c:pt>
                <c:pt idx="341">
                  <c:v>0.28890180300000001</c:v>
                </c:pt>
                <c:pt idx="342">
                  <c:v>0.28890180300000001</c:v>
                </c:pt>
                <c:pt idx="343">
                  <c:v>0.28890180300000001</c:v>
                </c:pt>
                <c:pt idx="344">
                  <c:v>0.28890180300000001</c:v>
                </c:pt>
                <c:pt idx="345">
                  <c:v>0.28890180300000001</c:v>
                </c:pt>
                <c:pt idx="346">
                  <c:v>0.28890180300000001</c:v>
                </c:pt>
                <c:pt idx="347">
                  <c:v>0.28890180300000001</c:v>
                </c:pt>
                <c:pt idx="348">
                  <c:v>0.28890180300000001</c:v>
                </c:pt>
                <c:pt idx="349">
                  <c:v>0.28890180300000001</c:v>
                </c:pt>
                <c:pt idx="350">
                  <c:v>0.28890180300000001</c:v>
                </c:pt>
                <c:pt idx="351">
                  <c:v>0.28890180300000001</c:v>
                </c:pt>
                <c:pt idx="352">
                  <c:v>0.28890180300000001</c:v>
                </c:pt>
                <c:pt idx="353">
                  <c:v>0.28890180300000001</c:v>
                </c:pt>
                <c:pt idx="354">
                  <c:v>0.28890180300000001</c:v>
                </c:pt>
                <c:pt idx="355">
                  <c:v>0.28890180300000001</c:v>
                </c:pt>
                <c:pt idx="356">
                  <c:v>0.28890180300000001</c:v>
                </c:pt>
                <c:pt idx="357">
                  <c:v>0.28890180300000001</c:v>
                </c:pt>
                <c:pt idx="358">
                  <c:v>0.28890180300000001</c:v>
                </c:pt>
                <c:pt idx="359">
                  <c:v>0.33552731000000002</c:v>
                </c:pt>
                <c:pt idx="360">
                  <c:v>0.33552731000000002</c:v>
                </c:pt>
                <c:pt idx="361">
                  <c:v>0.33746327399999998</c:v>
                </c:pt>
                <c:pt idx="362">
                  <c:v>0.33746327399999998</c:v>
                </c:pt>
                <c:pt idx="363">
                  <c:v>0.33746327399999998</c:v>
                </c:pt>
                <c:pt idx="364">
                  <c:v>0.33746327399999998</c:v>
                </c:pt>
                <c:pt idx="365">
                  <c:v>0.33746327399999998</c:v>
                </c:pt>
                <c:pt idx="366">
                  <c:v>0.33746327399999998</c:v>
                </c:pt>
                <c:pt idx="367">
                  <c:v>0.33746327399999998</c:v>
                </c:pt>
                <c:pt idx="368">
                  <c:v>0.33746327399999998</c:v>
                </c:pt>
                <c:pt idx="369">
                  <c:v>0.33746327399999998</c:v>
                </c:pt>
                <c:pt idx="370">
                  <c:v>0.33746327399999998</c:v>
                </c:pt>
                <c:pt idx="371">
                  <c:v>0.33746327399999998</c:v>
                </c:pt>
                <c:pt idx="372">
                  <c:v>0.33746327399999998</c:v>
                </c:pt>
                <c:pt idx="373">
                  <c:v>0.35461641900000002</c:v>
                </c:pt>
                <c:pt idx="374">
                  <c:v>0.35461641900000002</c:v>
                </c:pt>
                <c:pt idx="375">
                  <c:v>0.35461641900000002</c:v>
                </c:pt>
                <c:pt idx="376">
                  <c:v>0.35461641900000002</c:v>
                </c:pt>
                <c:pt idx="377">
                  <c:v>0.35461641900000002</c:v>
                </c:pt>
                <c:pt idx="378">
                  <c:v>0.35461641900000002</c:v>
                </c:pt>
                <c:pt idx="379">
                  <c:v>0.34160420800000002</c:v>
                </c:pt>
                <c:pt idx="380">
                  <c:v>0.23342643299999999</c:v>
                </c:pt>
                <c:pt idx="381">
                  <c:v>0.23342643299999999</c:v>
                </c:pt>
                <c:pt idx="382">
                  <c:v>0.23342643299999999</c:v>
                </c:pt>
                <c:pt idx="383">
                  <c:v>0.23342643299999999</c:v>
                </c:pt>
                <c:pt idx="384">
                  <c:v>0.23342643299999999</c:v>
                </c:pt>
                <c:pt idx="385">
                  <c:v>0.23342643299999999</c:v>
                </c:pt>
                <c:pt idx="386">
                  <c:v>0.23342643299999999</c:v>
                </c:pt>
                <c:pt idx="387">
                  <c:v>0.23342643299999999</c:v>
                </c:pt>
                <c:pt idx="388">
                  <c:v>0.23342643299999999</c:v>
                </c:pt>
                <c:pt idx="389">
                  <c:v>0.23342643299999999</c:v>
                </c:pt>
                <c:pt idx="390">
                  <c:v>0.23342643299999999</c:v>
                </c:pt>
                <c:pt idx="391">
                  <c:v>0.23342643299999999</c:v>
                </c:pt>
                <c:pt idx="392">
                  <c:v>0.23342643299999999</c:v>
                </c:pt>
                <c:pt idx="393">
                  <c:v>0.23342643299999999</c:v>
                </c:pt>
                <c:pt idx="394">
                  <c:v>0.23342643299999999</c:v>
                </c:pt>
                <c:pt idx="395">
                  <c:v>0.23342643299999999</c:v>
                </c:pt>
                <c:pt idx="396">
                  <c:v>0.23342643299999999</c:v>
                </c:pt>
                <c:pt idx="397">
                  <c:v>0.23342643299999999</c:v>
                </c:pt>
                <c:pt idx="398">
                  <c:v>0.23342643299999999</c:v>
                </c:pt>
                <c:pt idx="399">
                  <c:v>0.23342643299999999</c:v>
                </c:pt>
                <c:pt idx="400">
                  <c:v>0.26038448600000003</c:v>
                </c:pt>
                <c:pt idx="401">
                  <c:v>0.35743230100000001</c:v>
                </c:pt>
                <c:pt idx="402">
                  <c:v>0.35743230100000001</c:v>
                </c:pt>
                <c:pt idx="403">
                  <c:v>0.35957151500000001</c:v>
                </c:pt>
                <c:pt idx="404">
                  <c:v>0.37981213800000002</c:v>
                </c:pt>
                <c:pt idx="405">
                  <c:v>0.374480164</c:v>
                </c:pt>
                <c:pt idx="406">
                  <c:v>0.361592419</c:v>
                </c:pt>
                <c:pt idx="407">
                  <c:v>0.34206540200000002</c:v>
                </c:pt>
                <c:pt idx="408">
                  <c:v>0.34206540200000002</c:v>
                </c:pt>
                <c:pt idx="409">
                  <c:v>0.34206540200000002</c:v>
                </c:pt>
                <c:pt idx="410">
                  <c:v>0.34206540200000002</c:v>
                </c:pt>
                <c:pt idx="411">
                  <c:v>0.34206540200000002</c:v>
                </c:pt>
                <c:pt idx="412">
                  <c:v>0.34206540200000002</c:v>
                </c:pt>
                <c:pt idx="413">
                  <c:v>0.34206540200000002</c:v>
                </c:pt>
                <c:pt idx="414">
                  <c:v>0.34206540200000002</c:v>
                </c:pt>
                <c:pt idx="415">
                  <c:v>0.34206540200000002</c:v>
                </c:pt>
                <c:pt idx="416">
                  <c:v>0.34206540200000002</c:v>
                </c:pt>
                <c:pt idx="417">
                  <c:v>0.34206540200000002</c:v>
                </c:pt>
                <c:pt idx="418">
                  <c:v>0.34206540200000002</c:v>
                </c:pt>
                <c:pt idx="419">
                  <c:v>0.34206540200000002</c:v>
                </c:pt>
                <c:pt idx="420">
                  <c:v>0.34206540200000002</c:v>
                </c:pt>
                <c:pt idx="421">
                  <c:v>0.34206540200000002</c:v>
                </c:pt>
                <c:pt idx="422">
                  <c:v>0.34206540200000002</c:v>
                </c:pt>
                <c:pt idx="423">
                  <c:v>0.34206540200000002</c:v>
                </c:pt>
                <c:pt idx="424">
                  <c:v>0.34206540200000002</c:v>
                </c:pt>
                <c:pt idx="425">
                  <c:v>0.34206540200000002</c:v>
                </c:pt>
                <c:pt idx="426">
                  <c:v>0.34206540200000002</c:v>
                </c:pt>
                <c:pt idx="427">
                  <c:v>0.35379831099999998</c:v>
                </c:pt>
                <c:pt idx="428">
                  <c:v>0.35379831099999998</c:v>
                </c:pt>
                <c:pt idx="429">
                  <c:v>0.35379831099999998</c:v>
                </c:pt>
                <c:pt idx="430">
                  <c:v>0.35379831099999998</c:v>
                </c:pt>
                <c:pt idx="431">
                  <c:v>0.35379831099999998</c:v>
                </c:pt>
                <c:pt idx="432">
                  <c:v>0.35379831099999998</c:v>
                </c:pt>
                <c:pt idx="433">
                  <c:v>0.35379831099999998</c:v>
                </c:pt>
                <c:pt idx="434">
                  <c:v>0.32162750699999998</c:v>
                </c:pt>
                <c:pt idx="435">
                  <c:v>0.32162750699999998</c:v>
                </c:pt>
                <c:pt idx="436">
                  <c:v>0.32162750699999998</c:v>
                </c:pt>
                <c:pt idx="437">
                  <c:v>0.32162750699999998</c:v>
                </c:pt>
                <c:pt idx="438">
                  <c:v>0.32162750699999998</c:v>
                </c:pt>
                <c:pt idx="439">
                  <c:v>0.32162750699999998</c:v>
                </c:pt>
                <c:pt idx="440">
                  <c:v>0.32162750699999998</c:v>
                </c:pt>
                <c:pt idx="441">
                  <c:v>0.32162750699999998</c:v>
                </c:pt>
                <c:pt idx="442">
                  <c:v>0.32162750699999998</c:v>
                </c:pt>
                <c:pt idx="443">
                  <c:v>0.32162750699999998</c:v>
                </c:pt>
                <c:pt idx="444">
                  <c:v>0.32162750699999998</c:v>
                </c:pt>
                <c:pt idx="445">
                  <c:v>0.31535199899999999</c:v>
                </c:pt>
                <c:pt idx="446">
                  <c:v>0.31535199899999999</c:v>
                </c:pt>
                <c:pt idx="447">
                  <c:v>0.31535199899999999</c:v>
                </c:pt>
                <c:pt idx="448">
                  <c:v>0.31535199899999999</c:v>
                </c:pt>
                <c:pt idx="449">
                  <c:v>0.31535199899999999</c:v>
                </c:pt>
                <c:pt idx="450">
                  <c:v>0.31535199899999999</c:v>
                </c:pt>
                <c:pt idx="451">
                  <c:v>0.31535199899999999</c:v>
                </c:pt>
                <c:pt idx="452">
                  <c:v>0.31535199899999999</c:v>
                </c:pt>
                <c:pt idx="453">
                  <c:v>0.31535199899999999</c:v>
                </c:pt>
                <c:pt idx="454">
                  <c:v>0.31535199899999999</c:v>
                </c:pt>
                <c:pt idx="455">
                  <c:v>0.31535199899999999</c:v>
                </c:pt>
                <c:pt idx="456">
                  <c:v>0.31535199899999999</c:v>
                </c:pt>
                <c:pt idx="457">
                  <c:v>0.31535199899999999</c:v>
                </c:pt>
                <c:pt idx="458">
                  <c:v>0.31535199899999999</c:v>
                </c:pt>
                <c:pt idx="459">
                  <c:v>0.31535199899999999</c:v>
                </c:pt>
                <c:pt idx="460">
                  <c:v>0.31535199899999999</c:v>
                </c:pt>
                <c:pt idx="461">
                  <c:v>0.31535199899999999</c:v>
                </c:pt>
                <c:pt idx="462">
                  <c:v>0.31535199899999999</c:v>
                </c:pt>
                <c:pt idx="463">
                  <c:v>0.31535199899999999</c:v>
                </c:pt>
                <c:pt idx="464">
                  <c:v>0.31535199899999999</c:v>
                </c:pt>
                <c:pt idx="465">
                  <c:v>0.34668591100000001</c:v>
                </c:pt>
                <c:pt idx="466">
                  <c:v>0.367542174</c:v>
                </c:pt>
                <c:pt idx="467">
                  <c:v>0.35440924299999998</c:v>
                </c:pt>
                <c:pt idx="468">
                  <c:v>0.33193679300000001</c:v>
                </c:pt>
                <c:pt idx="469">
                  <c:v>0.33193679300000001</c:v>
                </c:pt>
                <c:pt idx="470">
                  <c:v>0.269452054</c:v>
                </c:pt>
                <c:pt idx="471">
                  <c:v>0.269452054</c:v>
                </c:pt>
                <c:pt idx="472">
                  <c:v>0.269452054</c:v>
                </c:pt>
                <c:pt idx="473">
                  <c:v>0.269452054</c:v>
                </c:pt>
                <c:pt idx="474">
                  <c:v>0.269452054</c:v>
                </c:pt>
                <c:pt idx="475">
                  <c:v>0.269452054</c:v>
                </c:pt>
                <c:pt idx="476">
                  <c:v>0.269452054</c:v>
                </c:pt>
                <c:pt idx="477">
                  <c:v>0.269452054</c:v>
                </c:pt>
                <c:pt idx="478">
                  <c:v>0.269452054</c:v>
                </c:pt>
                <c:pt idx="479">
                  <c:v>0.269452054</c:v>
                </c:pt>
                <c:pt idx="480">
                  <c:v>0.269452054</c:v>
                </c:pt>
                <c:pt idx="481">
                  <c:v>0.269452054</c:v>
                </c:pt>
                <c:pt idx="482">
                  <c:v>0.269452054</c:v>
                </c:pt>
                <c:pt idx="483">
                  <c:v>0.269452054</c:v>
                </c:pt>
                <c:pt idx="484">
                  <c:v>0.269452054</c:v>
                </c:pt>
                <c:pt idx="485">
                  <c:v>0.269452054</c:v>
                </c:pt>
                <c:pt idx="486">
                  <c:v>0.269452054</c:v>
                </c:pt>
                <c:pt idx="487">
                  <c:v>0.269452054</c:v>
                </c:pt>
                <c:pt idx="488">
                  <c:v>0.269452054</c:v>
                </c:pt>
                <c:pt idx="489">
                  <c:v>0.269452054</c:v>
                </c:pt>
                <c:pt idx="490">
                  <c:v>0.28882007500000001</c:v>
                </c:pt>
                <c:pt idx="491">
                  <c:v>0.36677931600000002</c:v>
                </c:pt>
                <c:pt idx="492">
                  <c:v>0.36677931600000002</c:v>
                </c:pt>
                <c:pt idx="493">
                  <c:v>0.36677931600000002</c:v>
                </c:pt>
                <c:pt idx="494">
                  <c:v>0.36677931600000002</c:v>
                </c:pt>
                <c:pt idx="495">
                  <c:v>0.31454363699999999</c:v>
                </c:pt>
                <c:pt idx="496">
                  <c:v>0.31454363699999999</c:v>
                </c:pt>
                <c:pt idx="497">
                  <c:v>0.31454363699999999</c:v>
                </c:pt>
                <c:pt idx="498">
                  <c:v>0.31454363699999999</c:v>
                </c:pt>
                <c:pt idx="499">
                  <c:v>0.31454363699999999</c:v>
                </c:pt>
                <c:pt idx="500">
                  <c:v>0.31237283799999999</c:v>
                </c:pt>
                <c:pt idx="501">
                  <c:v>0.31237283799999999</c:v>
                </c:pt>
                <c:pt idx="502">
                  <c:v>0.31237283799999999</c:v>
                </c:pt>
                <c:pt idx="503">
                  <c:v>0.31237283799999999</c:v>
                </c:pt>
                <c:pt idx="504">
                  <c:v>0.31237283799999999</c:v>
                </c:pt>
                <c:pt idx="505">
                  <c:v>0.31237283799999999</c:v>
                </c:pt>
                <c:pt idx="506">
                  <c:v>0.31237283799999999</c:v>
                </c:pt>
                <c:pt idx="507">
                  <c:v>0.31237283799999999</c:v>
                </c:pt>
                <c:pt idx="508">
                  <c:v>0.31237283799999999</c:v>
                </c:pt>
                <c:pt idx="509">
                  <c:v>0.31237283799999999</c:v>
                </c:pt>
                <c:pt idx="510">
                  <c:v>0.31237283799999999</c:v>
                </c:pt>
                <c:pt idx="511">
                  <c:v>0.31237283799999999</c:v>
                </c:pt>
                <c:pt idx="512">
                  <c:v>0.31237283799999999</c:v>
                </c:pt>
                <c:pt idx="513">
                  <c:v>0.31237283799999999</c:v>
                </c:pt>
                <c:pt idx="514">
                  <c:v>0.31237283799999999</c:v>
                </c:pt>
                <c:pt idx="515">
                  <c:v>0.28853152700000001</c:v>
                </c:pt>
                <c:pt idx="516">
                  <c:v>0.28853152700000001</c:v>
                </c:pt>
                <c:pt idx="517">
                  <c:v>0.28853152700000001</c:v>
                </c:pt>
                <c:pt idx="518">
                  <c:v>0.28853152700000001</c:v>
                </c:pt>
                <c:pt idx="519">
                  <c:v>0.28853152700000001</c:v>
                </c:pt>
                <c:pt idx="520">
                  <c:v>0.28853152700000001</c:v>
                </c:pt>
                <c:pt idx="521">
                  <c:v>0.28853152700000001</c:v>
                </c:pt>
                <c:pt idx="522">
                  <c:v>0.28853152700000001</c:v>
                </c:pt>
                <c:pt idx="523">
                  <c:v>0.28853152700000001</c:v>
                </c:pt>
                <c:pt idx="524">
                  <c:v>0.28853152700000001</c:v>
                </c:pt>
                <c:pt idx="525">
                  <c:v>0.28853152700000001</c:v>
                </c:pt>
                <c:pt idx="526">
                  <c:v>0.28853152700000001</c:v>
                </c:pt>
                <c:pt idx="527">
                  <c:v>0.28853152700000001</c:v>
                </c:pt>
                <c:pt idx="528">
                  <c:v>0.28853152700000001</c:v>
                </c:pt>
                <c:pt idx="529">
                  <c:v>0.28853152700000001</c:v>
                </c:pt>
                <c:pt idx="530">
                  <c:v>0.28853152700000001</c:v>
                </c:pt>
                <c:pt idx="531">
                  <c:v>0.28853152700000001</c:v>
                </c:pt>
                <c:pt idx="532">
                  <c:v>0.28853152700000001</c:v>
                </c:pt>
                <c:pt idx="533">
                  <c:v>0.28853152700000001</c:v>
                </c:pt>
                <c:pt idx="534">
                  <c:v>0.28853152700000001</c:v>
                </c:pt>
                <c:pt idx="535">
                  <c:v>0.306146849</c:v>
                </c:pt>
                <c:pt idx="536">
                  <c:v>0.37615347999999998</c:v>
                </c:pt>
                <c:pt idx="537">
                  <c:v>0.37615347999999998</c:v>
                </c:pt>
                <c:pt idx="538">
                  <c:v>0.37615347999999998</c:v>
                </c:pt>
                <c:pt idx="539">
                  <c:v>8.4312203000000002E-2</c:v>
                </c:pt>
                <c:pt idx="540">
                  <c:v>8.4312203000000002E-2</c:v>
                </c:pt>
                <c:pt idx="541">
                  <c:v>8.4312203000000002E-2</c:v>
                </c:pt>
                <c:pt idx="542">
                  <c:v>8.4312203000000002E-2</c:v>
                </c:pt>
                <c:pt idx="543">
                  <c:v>8.4312203000000002E-2</c:v>
                </c:pt>
                <c:pt idx="544">
                  <c:v>8.4312203000000002E-2</c:v>
                </c:pt>
                <c:pt idx="545">
                  <c:v>8.4312203000000002E-2</c:v>
                </c:pt>
                <c:pt idx="546">
                  <c:v>8.4312203000000002E-2</c:v>
                </c:pt>
                <c:pt idx="547">
                  <c:v>8.4312203000000002E-2</c:v>
                </c:pt>
                <c:pt idx="548">
                  <c:v>8.4312203000000002E-2</c:v>
                </c:pt>
                <c:pt idx="549">
                  <c:v>8.4312203000000002E-2</c:v>
                </c:pt>
                <c:pt idx="550">
                  <c:v>8.4312203000000002E-2</c:v>
                </c:pt>
                <c:pt idx="551">
                  <c:v>8.4312203000000002E-2</c:v>
                </c:pt>
                <c:pt idx="552">
                  <c:v>8.4312203000000002E-2</c:v>
                </c:pt>
                <c:pt idx="553">
                  <c:v>8.4312203000000002E-2</c:v>
                </c:pt>
                <c:pt idx="554">
                  <c:v>8.4312203000000002E-2</c:v>
                </c:pt>
                <c:pt idx="555">
                  <c:v>8.4312203000000002E-2</c:v>
                </c:pt>
                <c:pt idx="556">
                  <c:v>8.4312203000000002E-2</c:v>
                </c:pt>
                <c:pt idx="557">
                  <c:v>8.4312203000000002E-2</c:v>
                </c:pt>
                <c:pt idx="558">
                  <c:v>8.4312203000000002E-2</c:v>
                </c:pt>
                <c:pt idx="559">
                  <c:v>0.28139010800000003</c:v>
                </c:pt>
                <c:pt idx="560">
                  <c:v>0.29571978799999998</c:v>
                </c:pt>
                <c:pt idx="561">
                  <c:v>0.317736933</c:v>
                </c:pt>
                <c:pt idx="562">
                  <c:v>0.31767536899999999</c:v>
                </c:pt>
                <c:pt idx="563">
                  <c:v>0.31767536899999999</c:v>
                </c:pt>
                <c:pt idx="564">
                  <c:v>0.31767536899999999</c:v>
                </c:pt>
                <c:pt idx="565">
                  <c:v>0.31767536899999999</c:v>
                </c:pt>
                <c:pt idx="566">
                  <c:v>0.31767536899999999</c:v>
                </c:pt>
                <c:pt idx="567">
                  <c:v>0.31767536899999999</c:v>
                </c:pt>
                <c:pt idx="568">
                  <c:v>0.31767536899999999</c:v>
                </c:pt>
                <c:pt idx="569">
                  <c:v>0.31767536899999999</c:v>
                </c:pt>
                <c:pt idx="570">
                  <c:v>0.31767536899999999</c:v>
                </c:pt>
                <c:pt idx="571">
                  <c:v>0.31767536899999999</c:v>
                </c:pt>
                <c:pt idx="572">
                  <c:v>0.31767536899999999</c:v>
                </c:pt>
                <c:pt idx="573">
                  <c:v>0.31767536899999999</c:v>
                </c:pt>
                <c:pt idx="574">
                  <c:v>0.31767536899999999</c:v>
                </c:pt>
                <c:pt idx="575">
                  <c:v>0.31767536899999999</c:v>
                </c:pt>
                <c:pt idx="576">
                  <c:v>0.31767536899999999</c:v>
                </c:pt>
                <c:pt idx="577">
                  <c:v>0.31767536899999999</c:v>
                </c:pt>
                <c:pt idx="578">
                  <c:v>0.31767536899999999</c:v>
                </c:pt>
                <c:pt idx="579">
                  <c:v>0.31767536899999999</c:v>
                </c:pt>
                <c:pt idx="580">
                  <c:v>0.31767536899999999</c:v>
                </c:pt>
                <c:pt idx="581">
                  <c:v>0.31767536899999999</c:v>
                </c:pt>
                <c:pt idx="582">
                  <c:v>0.32242917700000001</c:v>
                </c:pt>
                <c:pt idx="583">
                  <c:v>0.32242917700000001</c:v>
                </c:pt>
                <c:pt idx="584">
                  <c:v>0.32242917700000001</c:v>
                </c:pt>
                <c:pt idx="585">
                  <c:v>0.32242917700000001</c:v>
                </c:pt>
                <c:pt idx="586">
                  <c:v>0.32242917700000001</c:v>
                </c:pt>
                <c:pt idx="587">
                  <c:v>0.32242917700000001</c:v>
                </c:pt>
                <c:pt idx="588">
                  <c:v>0.32242917700000001</c:v>
                </c:pt>
                <c:pt idx="589">
                  <c:v>0.32242917700000001</c:v>
                </c:pt>
                <c:pt idx="590">
                  <c:v>0.32323753799999999</c:v>
                </c:pt>
                <c:pt idx="591">
                  <c:v>0.33702543099999999</c:v>
                </c:pt>
                <c:pt idx="592">
                  <c:v>0.33702543099999999</c:v>
                </c:pt>
                <c:pt idx="593">
                  <c:v>0.33702543099999999</c:v>
                </c:pt>
                <c:pt idx="594">
                  <c:v>0.33702543099999999</c:v>
                </c:pt>
                <c:pt idx="595">
                  <c:v>0.33702543099999999</c:v>
                </c:pt>
                <c:pt idx="596">
                  <c:v>0.33702543099999999</c:v>
                </c:pt>
                <c:pt idx="597">
                  <c:v>0.33702543099999999</c:v>
                </c:pt>
                <c:pt idx="598">
                  <c:v>0.33702543099999999</c:v>
                </c:pt>
                <c:pt idx="599">
                  <c:v>0.33702543099999999</c:v>
                </c:pt>
                <c:pt idx="600">
                  <c:v>0.30379403500000002</c:v>
                </c:pt>
                <c:pt idx="601">
                  <c:v>0.30379403500000002</c:v>
                </c:pt>
                <c:pt idx="602">
                  <c:v>0.30379403500000002</c:v>
                </c:pt>
                <c:pt idx="603">
                  <c:v>0.30379403500000002</c:v>
                </c:pt>
                <c:pt idx="604">
                  <c:v>0.30379403500000002</c:v>
                </c:pt>
                <c:pt idx="605">
                  <c:v>0.30379403500000002</c:v>
                </c:pt>
                <c:pt idx="606">
                  <c:v>0.30379403500000002</c:v>
                </c:pt>
                <c:pt idx="607">
                  <c:v>0.30379403500000002</c:v>
                </c:pt>
                <c:pt idx="608">
                  <c:v>0.30379403500000002</c:v>
                </c:pt>
                <c:pt idx="609">
                  <c:v>0.30379403500000002</c:v>
                </c:pt>
                <c:pt idx="610">
                  <c:v>0.30379403500000002</c:v>
                </c:pt>
                <c:pt idx="611">
                  <c:v>0.30379403500000002</c:v>
                </c:pt>
                <c:pt idx="612">
                  <c:v>0.30379403500000002</c:v>
                </c:pt>
                <c:pt idx="613">
                  <c:v>0.30379403500000002</c:v>
                </c:pt>
                <c:pt idx="614">
                  <c:v>0.30379403500000002</c:v>
                </c:pt>
                <c:pt idx="615">
                  <c:v>0.30379403500000002</c:v>
                </c:pt>
                <c:pt idx="616">
                  <c:v>0.30379403500000002</c:v>
                </c:pt>
                <c:pt idx="617">
                  <c:v>0.30379403500000002</c:v>
                </c:pt>
                <c:pt idx="618">
                  <c:v>0.30379403500000002</c:v>
                </c:pt>
                <c:pt idx="619">
                  <c:v>0.30379403500000002</c:v>
                </c:pt>
                <c:pt idx="620">
                  <c:v>0.30834619899999999</c:v>
                </c:pt>
                <c:pt idx="621">
                  <c:v>0.32666013799999999</c:v>
                </c:pt>
                <c:pt idx="622">
                  <c:v>0.32666013799999999</c:v>
                </c:pt>
                <c:pt idx="623">
                  <c:v>0.32666013799999999</c:v>
                </c:pt>
                <c:pt idx="624">
                  <c:v>0.32666013799999999</c:v>
                </c:pt>
                <c:pt idx="625">
                  <c:v>0.32666013799999999</c:v>
                </c:pt>
                <c:pt idx="626">
                  <c:v>0.32666013799999999</c:v>
                </c:pt>
                <c:pt idx="627">
                  <c:v>0.30751731599999999</c:v>
                </c:pt>
                <c:pt idx="628">
                  <c:v>0.30751731599999999</c:v>
                </c:pt>
                <c:pt idx="629">
                  <c:v>0.30751731599999999</c:v>
                </c:pt>
                <c:pt idx="630">
                  <c:v>0.30751731599999999</c:v>
                </c:pt>
                <c:pt idx="631">
                  <c:v>0.30751731599999999</c:v>
                </c:pt>
                <c:pt idx="632">
                  <c:v>0.30751731599999999</c:v>
                </c:pt>
                <c:pt idx="633">
                  <c:v>0.30751731599999999</c:v>
                </c:pt>
                <c:pt idx="634">
                  <c:v>0.30751731599999999</c:v>
                </c:pt>
                <c:pt idx="635">
                  <c:v>0.30751731599999999</c:v>
                </c:pt>
                <c:pt idx="636">
                  <c:v>0.30751731599999999</c:v>
                </c:pt>
                <c:pt idx="637">
                  <c:v>0.30751731599999999</c:v>
                </c:pt>
                <c:pt idx="638">
                  <c:v>0.30751731599999999</c:v>
                </c:pt>
                <c:pt idx="639">
                  <c:v>0.30751731599999999</c:v>
                </c:pt>
                <c:pt idx="640">
                  <c:v>0.30751731599999999</c:v>
                </c:pt>
                <c:pt idx="641">
                  <c:v>0.30751731599999999</c:v>
                </c:pt>
                <c:pt idx="642">
                  <c:v>0.30751731599999999</c:v>
                </c:pt>
                <c:pt idx="643">
                  <c:v>0.30751731599999999</c:v>
                </c:pt>
                <c:pt idx="644">
                  <c:v>0.30751731599999999</c:v>
                </c:pt>
                <c:pt idx="645">
                  <c:v>0.30751731599999999</c:v>
                </c:pt>
                <c:pt idx="646">
                  <c:v>0.30751731599999999</c:v>
                </c:pt>
                <c:pt idx="647">
                  <c:v>0.33587064100000003</c:v>
                </c:pt>
                <c:pt idx="648">
                  <c:v>0.33587064100000003</c:v>
                </c:pt>
                <c:pt idx="649">
                  <c:v>5.0511219000000003E-2</c:v>
                </c:pt>
                <c:pt idx="650">
                  <c:v>5.0511219000000003E-2</c:v>
                </c:pt>
                <c:pt idx="651">
                  <c:v>5.0511219000000003E-2</c:v>
                </c:pt>
                <c:pt idx="652">
                  <c:v>5.0511219000000003E-2</c:v>
                </c:pt>
                <c:pt idx="653">
                  <c:v>5.0511219000000003E-2</c:v>
                </c:pt>
                <c:pt idx="654">
                  <c:v>5.0511219000000003E-2</c:v>
                </c:pt>
                <c:pt idx="655">
                  <c:v>5.0511219000000003E-2</c:v>
                </c:pt>
                <c:pt idx="656">
                  <c:v>5.0511219000000003E-2</c:v>
                </c:pt>
                <c:pt idx="657">
                  <c:v>5.0511219000000003E-2</c:v>
                </c:pt>
                <c:pt idx="658">
                  <c:v>5.0511219000000003E-2</c:v>
                </c:pt>
                <c:pt idx="659">
                  <c:v>5.0511219000000003E-2</c:v>
                </c:pt>
                <c:pt idx="660">
                  <c:v>5.0511219000000003E-2</c:v>
                </c:pt>
                <c:pt idx="661">
                  <c:v>5.0511219000000003E-2</c:v>
                </c:pt>
                <c:pt idx="662">
                  <c:v>5.0511219000000003E-2</c:v>
                </c:pt>
                <c:pt idx="663">
                  <c:v>5.0511219000000003E-2</c:v>
                </c:pt>
                <c:pt idx="664">
                  <c:v>5.0511219000000003E-2</c:v>
                </c:pt>
                <c:pt idx="665">
                  <c:v>5.0511219000000003E-2</c:v>
                </c:pt>
                <c:pt idx="666">
                  <c:v>5.0511219000000003E-2</c:v>
                </c:pt>
                <c:pt idx="667">
                  <c:v>5.0511219000000003E-2</c:v>
                </c:pt>
                <c:pt idx="668">
                  <c:v>5.0511219000000003E-2</c:v>
                </c:pt>
                <c:pt idx="669">
                  <c:v>6.9415191000000001E-2</c:v>
                </c:pt>
                <c:pt idx="670">
                  <c:v>6.9415191000000001E-2</c:v>
                </c:pt>
                <c:pt idx="671">
                  <c:v>6.9415191000000001E-2</c:v>
                </c:pt>
                <c:pt idx="672">
                  <c:v>9.4047538999999999E-2</c:v>
                </c:pt>
                <c:pt idx="673">
                  <c:v>0.115207515</c:v>
                </c:pt>
                <c:pt idx="674">
                  <c:v>0.13423227200000001</c:v>
                </c:pt>
                <c:pt idx="675">
                  <c:v>0.13928543500000001</c:v>
                </c:pt>
                <c:pt idx="676">
                  <c:v>0.13928543500000001</c:v>
                </c:pt>
                <c:pt idx="677">
                  <c:v>0.13928543500000001</c:v>
                </c:pt>
                <c:pt idx="678">
                  <c:v>0.13928543500000001</c:v>
                </c:pt>
                <c:pt idx="679">
                  <c:v>0.13928543500000001</c:v>
                </c:pt>
                <c:pt idx="680">
                  <c:v>0.13928543500000001</c:v>
                </c:pt>
                <c:pt idx="681">
                  <c:v>0.17175728400000001</c:v>
                </c:pt>
                <c:pt idx="682">
                  <c:v>0.17411553099999999</c:v>
                </c:pt>
                <c:pt idx="683">
                  <c:v>0.17411553099999999</c:v>
                </c:pt>
                <c:pt idx="684">
                  <c:v>0.17841579499999999</c:v>
                </c:pt>
                <c:pt idx="685">
                  <c:v>0.18358329700000001</c:v>
                </c:pt>
                <c:pt idx="686">
                  <c:v>0.21786615000000001</c:v>
                </c:pt>
                <c:pt idx="687">
                  <c:v>0.22219846100000001</c:v>
                </c:pt>
                <c:pt idx="688">
                  <c:v>0.22219846100000001</c:v>
                </c:pt>
                <c:pt idx="689">
                  <c:v>0.22219846100000001</c:v>
                </c:pt>
                <c:pt idx="690">
                  <c:v>0.22219846100000001</c:v>
                </c:pt>
                <c:pt idx="691">
                  <c:v>0.22219846100000001</c:v>
                </c:pt>
                <c:pt idx="692">
                  <c:v>0.22219846100000001</c:v>
                </c:pt>
                <c:pt idx="693">
                  <c:v>0.23432461299999999</c:v>
                </c:pt>
                <c:pt idx="694">
                  <c:v>0.26559532899999999</c:v>
                </c:pt>
                <c:pt idx="695">
                  <c:v>0.26559532899999999</c:v>
                </c:pt>
                <c:pt idx="696">
                  <c:v>0.26559532899999999</c:v>
                </c:pt>
                <c:pt idx="697">
                  <c:v>0.26576146499999997</c:v>
                </c:pt>
                <c:pt idx="698">
                  <c:v>0.26576146499999997</c:v>
                </c:pt>
                <c:pt idx="699">
                  <c:v>0.26576146499999997</c:v>
                </c:pt>
                <c:pt idx="700">
                  <c:v>0.26576146499999997</c:v>
                </c:pt>
                <c:pt idx="701">
                  <c:v>0.26576146499999997</c:v>
                </c:pt>
                <c:pt idx="702">
                  <c:v>0.26576146499999997</c:v>
                </c:pt>
                <c:pt idx="703">
                  <c:v>0.26576146499999997</c:v>
                </c:pt>
                <c:pt idx="704">
                  <c:v>0.26576146499999997</c:v>
                </c:pt>
                <c:pt idx="705">
                  <c:v>0.26576146499999997</c:v>
                </c:pt>
                <c:pt idx="706">
                  <c:v>0.26576146499999997</c:v>
                </c:pt>
                <c:pt idx="707">
                  <c:v>0.26576146499999997</c:v>
                </c:pt>
                <c:pt idx="708">
                  <c:v>0.26576146499999997</c:v>
                </c:pt>
                <c:pt idx="709">
                  <c:v>0.26576146499999997</c:v>
                </c:pt>
                <c:pt idx="710">
                  <c:v>0.26576146499999997</c:v>
                </c:pt>
                <c:pt idx="711">
                  <c:v>0.26576146499999997</c:v>
                </c:pt>
                <c:pt idx="712">
                  <c:v>0.26576146499999997</c:v>
                </c:pt>
                <c:pt idx="713">
                  <c:v>0.26576146499999997</c:v>
                </c:pt>
                <c:pt idx="714">
                  <c:v>0.26576146499999997</c:v>
                </c:pt>
                <c:pt idx="715">
                  <c:v>0.18944066900000001</c:v>
                </c:pt>
                <c:pt idx="716">
                  <c:v>0.18944066900000001</c:v>
                </c:pt>
                <c:pt idx="717">
                  <c:v>0.18944066900000001</c:v>
                </c:pt>
                <c:pt idx="718">
                  <c:v>0.18944066900000001</c:v>
                </c:pt>
                <c:pt idx="719">
                  <c:v>0.18944066900000001</c:v>
                </c:pt>
                <c:pt idx="720">
                  <c:v>0.18944066900000001</c:v>
                </c:pt>
                <c:pt idx="721">
                  <c:v>0.18944066900000001</c:v>
                </c:pt>
                <c:pt idx="722">
                  <c:v>0.18944066900000001</c:v>
                </c:pt>
                <c:pt idx="723">
                  <c:v>0.18944066900000001</c:v>
                </c:pt>
                <c:pt idx="724">
                  <c:v>0.18944066900000001</c:v>
                </c:pt>
                <c:pt idx="725">
                  <c:v>0.18944066900000001</c:v>
                </c:pt>
                <c:pt idx="726">
                  <c:v>0.18944066900000001</c:v>
                </c:pt>
                <c:pt idx="727">
                  <c:v>0.18944066900000001</c:v>
                </c:pt>
                <c:pt idx="728">
                  <c:v>0.18944066900000001</c:v>
                </c:pt>
                <c:pt idx="729">
                  <c:v>0.18944066900000001</c:v>
                </c:pt>
                <c:pt idx="730">
                  <c:v>0.18944066900000001</c:v>
                </c:pt>
                <c:pt idx="731">
                  <c:v>0.18944066900000001</c:v>
                </c:pt>
                <c:pt idx="732">
                  <c:v>0.18944066900000001</c:v>
                </c:pt>
                <c:pt idx="733">
                  <c:v>0.18944066900000001</c:v>
                </c:pt>
                <c:pt idx="734">
                  <c:v>0.18944066900000001</c:v>
                </c:pt>
                <c:pt idx="735">
                  <c:v>0.20053288</c:v>
                </c:pt>
                <c:pt idx="736">
                  <c:v>0.234972086</c:v>
                </c:pt>
                <c:pt idx="737">
                  <c:v>0.23526186599999999</c:v>
                </c:pt>
                <c:pt idx="738">
                  <c:v>0.26853486300000001</c:v>
                </c:pt>
                <c:pt idx="739">
                  <c:v>0.35097728700000003</c:v>
                </c:pt>
                <c:pt idx="740">
                  <c:v>0.35097728700000003</c:v>
                </c:pt>
                <c:pt idx="741">
                  <c:v>0.35097728700000003</c:v>
                </c:pt>
                <c:pt idx="742">
                  <c:v>0.35569127099999998</c:v>
                </c:pt>
                <c:pt idx="743">
                  <c:v>0.367899066</c:v>
                </c:pt>
                <c:pt idx="744">
                  <c:v>0.367899066</c:v>
                </c:pt>
                <c:pt idx="745">
                  <c:v>0.367899066</c:v>
                </c:pt>
                <c:pt idx="746">
                  <c:v>0.367899066</c:v>
                </c:pt>
                <c:pt idx="747">
                  <c:v>0.36878059099999999</c:v>
                </c:pt>
                <c:pt idx="748">
                  <c:v>0.36917317199999999</c:v>
                </c:pt>
                <c:pt idx="749">
                  <c:v>0.37065070700000002</c:v>
                </c:pt>
                <c:pt idx="750">
                  <c:v>0.37065070700000002</c:v>
                </c:pt>
                <c:pt idx="751">
                  <c:v>0.37065070700000002</c:v>
                </c:pt>
                <c:pt idx="752">
                  <c:v>0.38200331999999998</c:v>
                </c:pt>
                <c:pt idx="753">
                  <c:v>0.38200331999999998</c:v>
                </c:pt>
                <c:pt idx="754">
                  <c:v>0.38200331999999998</c:v>
                </c:pt>
                <c:pt idx="755">
                  <c:v>0.37580780400000002</c:v>
                </c:pt>
                <c:pt idx="756">
                  <c:v>0.37580780400000002</c:v>
                </c:pt>
                <c:pt idx="757">
                  <c:v>0.37580780400000002</c:v>
                </c:pt>
                <c:pt idx="758">
                  <c:v>0.37580780400000002</c:v>
                </c:pt>
                <c:pt idx="759">
                  <c:v>0.37580780400000002</c:v>
                </c:pt>
                <c:pt idx="760">
                  <c:v>0.36023480000000002</c:v>
                </c:pt>
                <c:pt idx="761">
                  <c:v>0.36023480000000002</c:v>
                </c:pt>
                <c:pt idx="762">
                  <c:v>0.36023480000000002</c:v>
                </c:pt>
                <c:pt idx="763">
                  <c:v>0.36023480000000002</c:v>
                </c:pt>
                <c:pt idx="764">
                  <c:v>0.36023480000000002</c:v>
                </c:pt>
                <c:pt idx="765">
                  <c:v>0.36023480000000002</c:v>
                </c:pt>
                <c:pt idx="766">
                  <c:v>0.36023480000000002</c:v>
                </c:pt>
                <c:pt idx="767">
                  <c:v>0.36023480000000002</c:v>
                </c:pt>
                <c:pt idx="768">
                  <c:v>0.36023480000000002</c:v>
                </c:pt>
                <c:pt idx="769">
                  <c:v>0.36023480000000002</c:v>
                </c:pt>
                <c:pt idx="770">
                  <c:v>0.36023480000000002</c:v>
                </c:pt>
                <c:pt idx="771">
                  <c:v>0.36023480000000002</c:v>
                </c:pt>
                <c:pt idx="772">
                  <c:v>0.36023480000000002</c:v>
                </c:pt>
                <c:pt idx="773">
                  <c:v>0.36023480000000002</c:v>
                </c:pt>
                <c:pt idx="774">
                  <c:v>0.36023480000000002</c:v>
                </c:pt>
                <c:pt idx="775">
                  <c:v>0.36023480000000002</c:v>
                </c:pt>
                <c:pt idx="776">
                  <c:v>0.36023480000000002</c:v>
                </c:pt>
                <c:pt idx="777">
                  <c:v>0.36023480000000002</c:v>
                </c:pt>
                <c:pt idx="778">
                  <c:v>0.36023480000000002</c:v>
                </c:pt>
                <c:pt idx="779">
                  <c:v>0.36023480000000002</c:v>
                </c:pt>
                <c:pt idx="780">
                  <c:v>0.36418848199999998</c:v>
                </c:pt>
                <c:pt idx="781">
                  <c:v>0.37283667399999998</c:v>
                </c:pt>
                <c:pt idx="782">
                  <c:v>0.37283667399999998</c:v>
                </c:pt>
                <c:pt idx="783">
                  <c:v>0.37283667399999998</c:v>
                </c:pt>
                <c:pt idx="784">
                  <c:v>0.37283667399999998</c:v>
                </c:pt>
                <c:pt idx="785">
                  <c:v>0.37283667399999998</c:v>
                </c:pt>
                <c:pt idx="786">
                  <c:v>0.37283667399999998</c:v>
                </c:pt>
                <c:pt idx="787">
                  <c:v>0.37283667399999998</c:v>
                </c:pt>
                <c:pt idx="788">
                  <c:v>0.37283667399999998</c:v>
                </c:pt>
                <c:pt idx="789">
                  <c:v>0.37283667399999998</c:v>
                </c:pt>
                <c:pt idx="790">
                  <c:v>0.37283667399999998</c:v>
                </c:pt>
                <c:pt idx="791">
                  <c:v>0.37283667399999998</c:v>
                </c:pt>
                <c:pt idx="792">
                  <c:v>0.37283667399999998</c:v>
                </c:pt>
                <c:pt idx="793">
                  <c:v>0.37283667399999998</c:v>
                </c:pt>
                <c:pt idx="794">
                  <c:v>0.37283667399999998</c:v>
                </c:pt>
                <c:pt idx="795">
                  <c:v>0.37524652200000003</c:v>
                </c:pt>
                <c:pt idx="796">
                  <c:v>0.38116180900000002</c:v>
                </c:pt>
                <c:pt idx="797">
                  <c:v>0.38116180900000002</c:v>
                </c:pt>
                <c:pt idx="798">
                  <c:v>0.38116180900000002</c:v>
                </c:pt>
                <c:pt idx="799">
                  <c:v>0.424598578</c:v>
                </c:pt>
                <c:pt idx="800">
                  <c:v>0.446990151</c:v>
                </c:pt>
                <c:pt idx="801">
                  <c:v>0.53124073400000005</c:v>
                </c:pt>
                <c:pt idx="802">
                  <c:v>0.53124073400000005</c:v>
                </c:pt>
                <c:pt idx="803">
                  <c:v>0.53124073400000005</c:v>
                </c:pt>
                <c:pt idx="804">
                  <c:v>0.53124073400000005</c:v>
                </c:pt>
                <c:pt idx="805">
                  <c:v>0.53124073400000005</c:v>
                </c:pt>
                <c:pt idx="806">
                  <c:v>0.53124073400000005</c:v>
                </c:pt>
                <c:pt idx="807">
                  <c:v>0.53124073400000005</c:v>
                </c:pt>
                <c:pt idx="808">
                  <c:v>0.53124073400000005</c:v>
                </c:pt>
                <c:pt idx="809">
                  <c:v>0.53124073400000005</c:v>
                </c:pt>
                <c:pt idx="810">
                  <c:v>0.53124073400000005</c:v>
                </c:pt>
                <c:pt idx="811">
                  <c:v>0.53124073400000005</c:v>
                </c:pt>
                <c:pt idx="812">
                  <c:v>0.53124073400000005</c:v>
                </c:pt>
                <c:pt idx="813">
                  <c:v>0.53124073400000005</c:v>
                </c:pt>
                <c:pt idx="814">
                  <c:v>0.53124073400000005</c:v>
                </c:pt>
                <c:pt idx="815">
                  <c:v>0.53270015000000004</c:v>
                </c:pt>
                <c:pt idx="816">
                  <c:v>0.54682556500000001</c:v>
                </c:pt>
                <c:pt idx="817">
                  <c:v>0.54682556500000001</c:v>
                </c:pt>
                <c:pt idx="818">
                  <c:v>0.54682556500000001</c:v>
                </c:pt>
                <c:pt idx="819">
                  <c:v>0.54682556500000001</c:v>
                </c:pt>
                <c:pt idx="820">
                  <c:v>0.54682556500000001</c:v>
                </c:pt>
                <c:pt idx="821">
                  <c:v>0.55223181899999996</c:v>
                </c:pt>
                <c:pt idx="822">
                  <c:v>0.55223181899999996</c:v>
                </c:pt>
                <c:pt idx="823">
                  <c:v>0.55396140299999996</c:v>
                </c:pt>
                <c:pt idx="824">
                  <c:v>0.55396140299999996</c:v>
                </c:pt>
                <c:pt idx="825">
                  <c:v>0.55396140299999996</c:v>
                </c:pt>
                <c:pt idx="826">
                  <c:v>0.55396140299999996</c:v>
                </c:pt>
                <c:pt idx="827">
                  <c:v>0.55396140299999996</c:v>
                </c:pt>
                <c:pt idx="828">
                  <c:v>0.55396140299999996</c:v>
                </c:pt>
                <c:pt idx="829">
                  <c:v>0.55396140299999996</c:v>
                </c:pt>
                <c:pt idx="830">
                  <c:v>0.55396140299999996</c:v>
                </c:pt>
                <c:pt idx="831">
                  <c:v>0.55396140299999996</c:v>
                </c:pt>
                <c:pt idx="832">
                  <c:v>0.55256416900000005</c:v>
                </c:pt>
                <c:pt idx="833">
                  <c:v>0.53405572300000004</c:v>
                </c:pt>
                <c:pt idx="834">
                  <c:v>0.53405572300000004</c:v>
                </c:pt>
                <c:pt idx="835">
                  <c:v>0.53405572300000004</c:v>
                </c:pt>
                <c:pt idx="836">
                  <c:v>0.53405572300000004</c:v>
                </c:pt>
                <c:pt idx="837">
                  <c:v>0.53405572300000004</c:v>
                </c:pt>
                <c:pt idx="838">
                  <c:v>0.53405572300000004</c:v>
                </c:pt>
                <c:pt idx="839">
                  <c:v>0.53405572300000004</c:v>
                </c:pt>
                <c:pt idx="840">
                  <c:v>0.53405572300000004</c:v>
                </c:pt>
                <c:pt idx="841">
                  <c:v>0.53405572300000004</c:v>
                </c:pt>
                <c:pt idx="842">
                  <c:v>0.53405572300000004</c:v>
                </c:pt>
                <c:pt idx="843">
                  <c:v>0.53405572300000004</c:v>
                </c:pt>
                <c:pt idx="844">
                  <c:v>0.53405572300000004</c:v>
                </c:pt>
                <c:pt idx="845">
                  <c:v>0.53405572300000004</c:v>
                </c:pt>
                <c:pt idx="846">
                  <c:v>0.53405572300000004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1.9477389000000001E-2</c:v>
                </c:pt>
                <c:pt idx="871">
                  <c:v>8.1486764000000003E-2</c:v>
                </c:pt>
                <c:pt idx="872">
                  <c:v>9.4344128999999999E-2</c:v>
                </c:pt>
                <c:pt idx="873">
                  <c:v>0.116073468</c:v>
                </c:pt>
                <c:pt idx="874">
                  <c:v>0.116073468</c:v>
                </c:pt>
                <c:pt idx="875">
                  <c:v>0.116073468</c:v>
                </c:pt>
                <c:pt idx="876">
                  <c:v>0.124884495</c:v>
                </c:pt>
                <c:pt idx="877">
                  <c:v>0.134800896</c:v>
                </c:pt>
                <c:pt idx="878">
                  <c:v>0.134800896</c:v>
                </c:pt>
                <c:pt idx="879">
                  <c:v>0.134800896</c:v>
                </c:pt>
                <c:pt idx="880">
                  <c:v>0.134800896</c:v>
                </c:pt>
                <c:pt idx="881">
                  <c:v>0.134800896</c:v>
                </c:pt>
                <c:pt idx="882">
                  <c:v>0.134800896</c:v>
                </c:pt>
                <c:pt idx="883">
                  <c:v>0.134800896</c:v>
                </c:pt>
                <c:pt idx="884">
                  <c:v>0.134800896</c:v>
                </c:pt>
                <c:pt idx="885">
                  <c:v>0.134800896</c:v>
                </c:pt>
                <c:pt idx="886">
                  <c:v>0.134800896</c:v>
                </c:pt>
                <c:pt idx="887">
                  <c:v>0.134800896</c:v>
                </c:pt>
                <c:pt idx="888">
                  <c:v>0.134800896</c:v>
                </c:pt>
                <c:pt idx="889">
                  <c:v>0.134800896</c:v>
                </c:pt>
                <c:pt idx="890">
                  <c:v>0.134800896</c:v>
                </c:pt>
                <c:pt idx="891">
                  <c:v>0.134800896</c:v>
                </c:pt>
                <c:pt idx="892">
                  <c:v>0.134800896</c:v>
                </c:pt>
                <c:pt idx="893">
                  <c:v>0.134800896</c:v>
                </c:pt>
                <c:pt idx="894">
                  <c:v>0.134800896</c:v>
                </c:pt>
                <c:pt idx="895">
                  <c:v>0.134800896</c:v>
                </c:pt>
                <c:pt idx="896">
                  <c:v>0.16855119199999999</c:v>
                </c:pt>
                <c:pt idx="897">
                  <c:v>0.198940056</c:v>
                </c:pt>
                <c:pt idx="898">
                  <c:v>0.22482254199999999</c:v>
                </c:pt>
                <c:pt idx="899">
                  <c:v>0.22482254199999999</c:v>
                </c:pt>
                <c:pt idx="900">
                  <c:v>0.22482254199999999</c:v>
                </c:pt>
                <c:pt idx="901">
                  <c:v>0.22482254199999999</c:v>
                </c:pt>
                <c:pt idx="902">
                  <c:v>0.22482254199999999</c:v>
                </c:pt>
                <c:pt idx="903">
                  <c:v>0.22482254199999999</c:v>
                </c:pt>
                <c:pt idx="904">
                  <c:v>0.22482254199999999</c:v>
                </c:pt>
                <c:pt idx="905">
                  <c:v>0.22482254199999999</c:v>
                </c:pt>
                <c:pt idx="906">
                  <c:v>0.240244718</c:v>
                </c:pt>
                <c:pt idx="907">
                  <c:v>0.24268009199999999</c:v>
                </c:pt>
                <c:pt idx="908">
                  <c:v>0.25162429400000003</c:v>
                </c:pt>
                <c:pt idx="909">
                  <c:v>0.25871711800000002</c:v>
                </c:pt>
                <c:pt idx="910">
                  <c:v>0.25871711800000002</c:v>
                </c:pt>
                <c:pt idx="911">
                  <c:v>0.25871711800000002</c:v>
                </c:pt>
                <c:pt idx="912">
                  <c:v>0.25871711800000002</c:v>
                </c:pt>
                <c:pt idx="913">
                  <c:v>0.25871711800000002</c:v>
                </c:pt>
                <c:pt idx="914">
                  <c:v>0.25871711800000002</c:v>
                </c:pt>
                <c:pt idx="915">
                  <c:v>0.25871711800000002</c:v>
                </c:pt>
                <c:pt idx="916">
                  <c:v>0.25871711800000002</c:v>
                </c:pt>
                <c:pt idx="917">
                  <c:v>0.25871711800000002</c:v>
                </c:pt>
                <c:pt idx="918">
                  <c:v>0.25871711800000002</c:v>
                </c:pt>
                <c:pt idx="919">
                  <c:v>0.25871711800000002</c:v>
                </c:pt>
                <c:pt idx="920">
                  <c:v>0.25871711800000002</c:v>
                </c:pt>
                <c:pt idx="921">
                  <c:v>0.27839151299999998</c:v>
                </c:pt>
                <c:pt idx="922">
                  <c:v>0.27839151299999998</c:v>
                </c:pt>
                <c:pt idx="923">
                  <c:v>0.27839151299999998</c:v>
                </c:pt>
                <c:pt idx="924">
                  <c:v>0.27839151299999998</c:v>
                </c:pt>
                <c:pt idx="925">
                  <c:v>0.27839151299999998</c:v>
                </c:pt>
                <c:pt idx="926">
                  <c:v>0.27839151299999998</c:v>
                </c:pt>
                <c:pt idx="927">
                  <c:v>0.27839151299999998</c:v>
                </c:pt>
                <c:pt idx="928">
                  <c:v>0.27839151299999998</c:v>
                </c:pt>
                <c:pt idx="929">
                  <c:v>0.27839151299999998</c:v>
                </c:pt>
                <c:pt idx="930">
                  <c:v>0.27839151299999998</c:v>
                </c:pt>
                <c:pt idx="931">
                  <c:v>0.27839151299999998</c:v>
                </c:pt>
                <c:pt idx="932">
                  <c:v>0.27839151299999998</c:v>
                </c:pt>
                <c:pt idx="933">
                  <c:v>0.27839151299999998</c:v>
                </c:pt>
                <c:pt idx="934">
                  <c:v>0.27839151299999998</c:v>
                </c:pt>
                <c:pt idx="935">
                  <c:v>0.27839151299999998</c:v>
                </c:pt>
                <c:pt idx="936">
                  <c:v>0.28736728700000003</c:v>
                </c:pt>
                <c:pt idx="937">
                  <c:v>0.29107677700000001</c:v>
                </c:pt>
                <c:pt idx="938">
                  <c:v>0.29107677700000001</c:v>
                </c:pt>
                <c:pt idx="939">
                  <c:v>0.29107677700000001</c:v>
                </c:pt>
                <c:pt idx="940">
                  <c:v>0.29107677700000001</c:v>
                </c:pt>
                <c:pt idx="941">
                  <c:v>0.29107677700000001</c:v>
                </c:pt>
                <c:pt idx="942">
                  <c:v>0.29107677700000001</c:v>
                </c:pt>
                <c:pt idx="943">
                  <c:v>0.29107677700000001</c:v>
                </c:pt>
                <c:pt idx="944">
                  <c:v>0.29107677700000001</c:v>
                </c:pt>
                <c:pt idx="945">
                  <c:v>0.29107677700000001</c:v>
                </c:pt>
                <c:pt idx="946">
                  <c:v>0.29107677700000001</c:v>
                </c:pt>
                <c:pt idx="947">
                  <c:v>0.29830314499999999</c:v>
                </c:pt>
                <c:pt idx="948">
                  <c:v>0.30805694</c:v>
                </c:pt>
                <c:pt idx="949">
                  <c:v>0.31474760400000001</c:v>
                </c:pt>
                <c:pt idx="950">
                  <c:v>0.317988304</c:v>
                </c:pt>
                <c:pt idx="951">
                  <c:v>0.33846485700000001</c:v>
                </c:pt>
                <c:pt idx="952">
                  <c:v>0.34988531299999998</c:v>
                </c:pt>
                <c:pt idx="953">
                  <c:v>0.354499538</c:v>
                </c:pt>
                <c:pt idx="954">
                  <c:v>0.354499538</c:v>
                </c:pt>
                <c:pt idx="955">
                  <c:v>0.34836437599999998</c:v>
                </c:pt>
                <c:pt idx="956">
                  <c:v>0.34836437599999998</c:v>
                </c:pt>
                <c:pt idx="957">
                  <c:v>0.34836437599999998</c:v>
                </c:pt>
                <c:pt idx="958">
                  <c:v>0.34836437599999998</c:v>
                </c:pt>
                <c:pt idx="959">
                  <c:v>0.34836437599999998</c:v>
                </c:pt>
                <c:pt idx="960">
                  <c:v>0.34836437599999998</c:v>
                </c:pt>
                <c:pt idx="961">
                  <c:v>0.34836437599999998</c:v>
                </c:pt>
                <c:pt idx="962">
                  <c:v>0.34836437599999998</c:v>
                </c:pt>
                <c:pt idx="963">
                  <c:v>0.34836437599999998</c:v>
                </c:pt>
                <c:pt idx="964">
                  <c:v>0.34836437599999998</c:v>
                </c:pt>
                <c:pt idx="965">
                  <c:v>0.34836437599999998</c:v>
                </c:pt>
                <c:pt idx="966">
                  <c:v>0.34836437599999998</c:v>
                </c:pt>
                <c:pt idx="967">
                  <c:v>0.34836437599999998</c:v>
                </c:pt>
                <c:pt idx="968">
                  <c:v>0.34836437599999998</c:v>
                </c:pt>
                <c:pt idx="969">
                  <c:v>0.34836437599999998</c:v>
                </c:pt>
                <c:pt idx="970">
                  <c:v>0.34836437599999998</c:v>
                </c:pt>
                <c:pt idx="971">
                  <c:v>0.34836437599999998</c:v>
                </c:pt>
                <c:pt idx="972">
                  <c:v>0.34836437599999998</c:v>
                </c:pt>
                <c:pt idx="973">
                  <c:v>0.34836437599999998</c:v>
                </c:pt>
                <c:pt idx="974">
                  <c:v>0.34836437599999998</c:v>
                </c:pt>
                <c:pt idx="975">
                  <c:v>0.353679521</c:v>
                </c:pt>
                <c:pt idx="976">
                  <c:v>0.35989034600000003</c:v>
                </c:pt>
                <c:pt idx="977">
                  <c:v>0.36268819400000002</c:v>
                </c:pt>
                <c:pt idx="978">
                  <c:v>0.36268819400000002</c:v>
                </c:pt>
                <c:pt idx="979">
                  <c:v>0.36268819400000002</c:v>
                </c:pt>
                <c:pt idx="980">
                  <c:v>0.36268819400000002</c:v>
                </c:pt>
                <c:pt idx="981">
                  <c:v>0.36268819400000002</c:v>
                </c:pt>
                <c:pt idx="982">
                  <c:v>0.36268819400000002</c:v>
                </c:pt>
                <c:pt idx="983">
                  <c:v>0.36268819400000002</c:v>
                </c:pt>
                <c:pt idx="984">
                  <c:v>0.36268819400000002</c:v>
                </c:pt>
                <c:pt idx="985">
                  <c:v>0.34411695599999997</c:v>
                </c:pt>
                <c:pt idx="986">
                  <c:v>0.34411695599999997</c:v>
                </c:pt>
                <c:pt idx="987">
                  <c:v>0.34411695599999997</c:v>
                </c:pt>
                <c:pt idx="988">
                  <c:v>0.34411695599999997</c:v>
                </c:pt>
                <c:pt idx="989">
                  <c:v>0.34411695599999997</c:v>
                </c:pt>
                <c:pt idx="990">
                  <c:v>0.34411695599999997</c:v>
                </c:pt>
                <c:pt idx="991">
                  <c:v>0.34411695599999997</c:v>
                </c:pt>
                <c:pt idx="992">
                  <c:v>0.34411695599999997</c:v>
                </c:pt>
                <c:pt idx="993">
                  <c:v>0.34411695599999997</c:v>
                </c:pt>
                <c:pt idx="994">
                  <c:v>0.34411695599999997</c:v>
                </c:pt>
                <c:pt idx="995">
                  <c:v>0.34411695599999997</c:v>
                </c:pt>
                <c:pt idx="996">
                  <c:v>0.34411695599999997</c:v>
                </c:pt>
                <c:pt idx="997">
                  <c:v>0.34411695599999997</c:v>
                </c:pt>
                <c:pt idx="998">
                  <c:v>0.34411695599999997</c:v>
                </c:pt>
                <c:pt idx="999">
                  <c:v>0.34411695599999997</c:v>
                </c:pt>
                <c:pt idx="1000">
                  <c:v>0.34411695599999997</c:v>
                </c:pt>
                <c:pt idx="1001">
                  <c:v>0.34411695599999997</c:v>
                </c:pt>
                <c:pt idx="1002">
                  <c:v>0.34411695599999997</c:v>
                </c:pt>
                <c:pt idx="1003">
                  <c:v>0.34411695599999997</c:v>
                </c:pt>
                <c:pt idx="1004">
                  <c:v>0.34411695599999997</c:v>
                </c:pt>
                <c:pt idx="1005">
                  <c:v>0.367911557</c:v>
                </c:pt>
                <c:pt idx="1006">
                  <c:v>0.367911557</c:v>
                </c:pt>
                <c:pt idx="1007">
                  <c:v>0.367911557</c:v>
                </c:pt>
                <c:pt idx="1008">
                  <c:v>0.367911557</c:v>
                </c:pt>
                <c:pt idx="1009">
                  <c:v>0.367911557</c:v>
                </c:pt>
                <c:pt idx="1010">
                  <c:v>0.367911557</c:v>
                </c:pt>
                <c:pt idx="1011">
                  <c:v>0.367911557</c:v>
                </c:pt>
                <c:pt idx="1012">
                  <c:v>0.367911557</c:v>
                </c:pt>
                <c:pt idx="1013">
                  <c:v>0.367911557</c:v>
                </c:pt>
                <c:pt idx="1014">
                  <c:v>0.367911557</c:v>
                </c:pt>
                <c:pt idx="1015">
                  <c:v>0.368513278</c:v>
                </c:pt>
                <c:pt idx="1016">
                  <c:v>0.37542503700000002</c:v>
                </c:pt>
                <c:pt idx="1017">
                  <c:v>0.37542503700000002</c:v>
                </c:pt>
                <c:pt idx="1018">
                  <c:v>0.37542503700000002</c:v>
                </c:pt>
                <c:pt idx="1019">
                  <c:v>0.37542503700000002</c:v>
                </c:pt>
                <c:pt idx="1020">
                  <c:v>0.36308280199999998</c:v>
                </c:pt>
                <c:pt idx="1021">
                  <c:v>0.36308280199999998</c:v>
                </c:pt>
                <c:pt idx="1022">
                  <c:v>0.36308280199999998</c:v>
                </c:pt>
                <c:pt idx="1023">
                  <c:v>0.36308280199999998</c:v>
                </c:pt>
                <c:pt idx="1024">
                  <c:v>0.36308280199999998</c:v>
                </c:pt>
                <c:pt idx="1025">
                  <c:v>0.36308280199999998</c:v>
                </c:pt>
                <c:pt idx="1026">
                  <c:v>0.36308280199999998</c:v>
                </c:pt>
                <c:pt idx="1027">
                  <c:v>0.36308280199999998</c:v>
                </c:pt>
                <c:pt idx="1028">
                  <c:v>0.36308280199999998</c:v>
                </c:pt>
                <c:pt idx="1029">
                  <c:v>0.36308280199999998</c:v>
                </c:pt>
                <c:pt idx="1030">
                  <c:v>0.36308280199999998</c:v>
                </c:pt>
                <c:pt idx="1031">
                  <c:v>0.36308280199999998</c:v>
                </c:pt>
                <c:pt idx="1032">
                  <c:v>0.36308280199999998</c:v>
                </c:pt>
                <c:pt idx="1033">
                  <c:v>0.36308280199999998</c:v>
                </c:pt>
                <c:pt idx="1034">
                  <c:v>0.36308280199999998</c:v>
                </c:pt>
                <c:pt idx="1035">
                  <c:v>0.35627329299999999</c:v>
                </c:pt>
                <c:pt idx="1036">
                  <c:v>0.35627329299999999</c:v>
                </c:pt>
                <c:pt idx="1037">
                  <c:v>0.35627329299999999</c:v>
                </c:pt>
                <c:pt idx="1038">
                  <c:v>0.35627329299999999</c:v>
                </c:pt>
                <c:pt idx="1039">
                  <c:v>0.35627329299999999</c:v>
                </c:pt>
                <c:pt idx="1040">
                  <c:v>0.35627329299999999</c:v>
                </c:pt>
                <c:pt idx="1041">
                  <c:v>0.35627329299999999</c:v>
                </c:pt>
                <c:pt idx="1042">
                  <c:v>0.35627329299999999</c:v>
                </c:pt>
                <c:pt idx="1043">
                  <c:v>0.35627329299999999</c:v>
                </c:pt>
                <c:pt idx="1044">
                  <c:v>0.35627329299999999</c:v>
                </c:pt>
                <c:pt idx="1045">
                  <c:v>0.35627329299999999</c:v>
                </c:pt>
                <c:pt idx="1046">
                  <c:v>0.35627329299999999</c:v>
                </c:pt>
                <c:pt idx="1047">
                  <c:v>0.35627329299999999</c:v>
                </c:pt>
                <c:pt idx="1048">
                  <c:v>0.35627329299999999</c:v>
                </c:pt>
                <c:pt idx="1049">
                  <c:v>0.35627329299999999</c:v>
                </c:pt>
                <c:pt idx="1050">
                  <c:v>0.35627329299999999</c:v>
                </c:pt>
                <c:pt idx="1051">
                  <c:v>0.35627329299999999</c:v>
                </c:pt>
                <c:pt idx="1052">
                  <c:v>0.35627329299999999</c:v>
                </c:pt>
                <c:pt idx="1053">
                  <c:v>0.35627329299999999</c:v>
                </c:pt>
                <c:pt idx="1054">
                  <c:v>0.35627329299999999</c:v>
                </c:pt>
                <c:pt idx="1055">
                  <c:v>0.36081475000000002</c:v>
                </c:pt>
                <c:pt idx="1056">
                  <c:v>0.36081475000000002</c:v>
                </c:pt>
                <c:pt idx="1057">
                  <c:v>0.36081475000000002</c:v>
                </c:pt>
                <c:pt idx="1058">
                  <c:v>0.36081475000000002</c:v>
                </c:pt>
                <c:pt idx="1059">
                  <c:v>0.317500848</c:v>
                </c:pt>
                <c:pt idx="1060">
                  <c:v>0.317500848</c:v>
                </c:pt>
                <c:pt idx="1061">
                  <c:v>0.317500848</c:v>
                </c:pt>
                <c:pt idx="1062">
                  <c:v>0.317500848</c:v>
                </c:pt>
                <c:pt idx="1063">
                  <c:v>0.317500848</c:v>
                </c:pt>
                <c:pt idx="1064">
                  <c:v>0.317500848</c:v>
                </c:pt>
                <c:pt idx="1065">
                  <c:v>0.317500848</c:v>
                </c:pt>
                <c:pt idx="1066">
                  <c:v>0.317500848</c:v>
                </c:pt>
                <c:pt idx="1067">
                  <c:v>0.317500848</c:v>
                </c:pt>
                <c:pt idx="1068">
                  <c:v>0.317500848</c:v>
                </c:pt>
                <c:pt idx="1069">
                  <c:v>0.317500848</c:v>
                </c:pt>
                <c:pt idx="1070">
                  <c:v>0.317500848</c:v>
                </c:pt>
                <c:pt idx="1071">
                  <c:v>0.317500848</c:v>
                </c:pt>
                <c:pt idx="1072">
                  <c:v>0.317500848</c:v>
                </c:pt>
                <c:pt idx="1073">
                  <c:v>0.317500848</c:v>
                </c:pt>
                <c:pt idx="1074">
                  <c:v>0.317500848</c:v>
                </c:pt>
                <c:pt idx="1075">
                  <c:v>0.317500848</c:v>
                </c:pt>
                <c:pt idx="1076">
                  <c:v>0.317500848</c:v>
                </c:pt>
                <c:pt idx="1077">
                  <c:v>0.317500848</c:v>
                </c:pt>
                <c:pt idx="1078">
                  <c:v>0.31249596600000001</c:v>
                </c:pt>
                <c:pt idx="1079">
                  <c:v>0.28890180300000001</c:v>
                </c:pt>
                <c:pt idx="1080">
                  <c:v>0.28890180300000001</c:v>
                </c:pt>
                <c:pt idx="1081">
                  <c:v>0.28890180300000001</c:v>
                </c:pt>
                <c:pt idx="1082">
                  <c:v>0.28890180300000001</c:v>
                </c:pt>
                <c:pt idx="1083">
                  <c:v>0.28890180300000001</c:v>
                </c:pt>
                <c:pt idx="1084">
                  <c:v>0.28890180300000001</c:v>
                </c:pt>
                <c:pt idx="1085">
                  <c:v>0.28890180300000001</c:v>
                </c:pt>
                <c:pt idx="1086">
                  <c:v>0.28890180300000001</c:v>
                </c:pt>
                <c:pt idx="1087">
                  <c:v>0.28890180300000001</c:v>
                </c:pt>
                <c:pt idx="1088">
                  <c:v>0.28890180300000001</c:v>
                </c:pt>
                <c:pt idx="1089">
                  <c:v>0.28890180300000001</c:v>
                </c:pt>
                <c:pt idx="1090">
                  <c:v>0.28890180300000001</c:v>
                </c:pt>
                <c:pt idx="1091">
                  <c:v>0.28890180300000001</c:v>
                </c:pt>
                <c:pt idx="1092">
                  <c:v>0.28890180300000001</c:v>
                </c:pt>
                <c:pt idx="1093">
                  <c:v>0.28890180300000001</c:v>
                </c:pt>
                <c:pt idx="1094">
                  <c:v>0.28890180300000001</c:v>
                </c:pt>
                <c:pt idx="1095">
                  <c:v>0.28890180300000001</c:v>
                </c:pt>
                <c:pt idx="1096">
                  <c:v>0.28890180300000001</c:v>
                </c:pt>
                <c:pt idx="1097">
                  <c:v>0.28890180300000001</c:v>
                </c:pt>
                <c:pt idx="1098">
                  <c:v>0.28890180300000001</c:v>
                </c:pt>
                <c:pt idx="1099">
                  <c:v>0.33552731000000002</c:v>
                </c:pt>
                <c:pt idx="1100">
                  <c:v>0.33552731000000002</c:v>
                </c:pt>
                <c:pt idx="1101">
                  <c:v>0.33746327399999998</c:v>
                </c:pt>
                <c:pt idx="1102">
                  <c:v>0.33746327399999998</c:v>
                </c:pt>
                <c:pt idx="1103">
                  <c:v>0.33746327399999998</c:v>
                </c:pt>
                <c:pt idx="1104">
                  <c:v>0.33746327399999998</c:v>
                </c:pt>
                <c:pt idx="1105">
                  <c:v>0.33746327399999998</c:v>
                </c:pt>
                <c:pt idx="1106">
                  <c:v>0.33746327399999998</c:v>
                </c:pt>
                <c:pt idx="1107">
                  <c:v>0.33746327399999998</c:v>
                </c:pt>
                <c:pt idx="1108">
                  <c:v>0.33746327399999998</c:v>
                </c:pt>
                <c:pt idx="1109">
                  <c:v>0.33746327399999998</c:v>
                </c:pt>
                <c:pt idx="1110">
                  <c:v>0.33746327399999998</c:v>
                </c:pt>
                <c:pt idx="1111">
                  <c:v>0.33746327399999998</c:v>
                </c:pt>
                <c:pt idx="1112">
                  <c:v>0.33746327399999998</c:v>
                </c:pt>
                <c:pt idx="1113">
                  <c:v>0.35461641900000002</c:v>
                </c:pt>
                <c:pt idx="1114">
                  <c:v>0.35461641900000002</c:v>
                </c:pt>
                <c:pt idx="1115">
                  <c:v>0.35461641900000002</c:v>
                </c:pt>
                <c:pt idx="1116">
                  <c:v>0.35461641900000002</c:v>
                </c:pt>
                <c:pt idx="1117">
                  <c:v>0.35461641900000002</c:v>
                </c:pt>
                <c:pt idx="1118">
                  <c:v>0.35461641900000002</c:v>
                </c:pt>
                <c:pt idx="1119">
                  <c:v>0.34160420800000002</c:v>
                </c:pt>
                <c:pt idx="1120">
                  <c:v>0.23342643299999999</c:v>
                </c:pt>
                <c:pt idx="1121">
                  <c:v>0.23342643299999999</c:v>
                </c:pt>
                <c:pt idx="1122">
                  <c:v>0.23342643299999999</c:v>
                </c:pt>
                <c:pt idx="1123">
                  <c:v>0.23342643299999999</c:v>
                </c:pt>
                <c:pt idx="1124">
                  <c:v>0.23342643299999999</c:v>
                </c:pt>
                <c:pt idx="1125">
                  <c:v>0.23342643299999999</c:v>
                </c:pt>
                <c:pt idx="1126">
                  <c:v>0.23342643299999999</c:v>
                </c:pt>
                <c:pt idx="1127">
                  <c:v>0.23342643299999999</c:v>
                </c:pt>
                <c:pt idx="1128">
                  <c:v>0.23342643299999999</c:v>
                </c:pt>
                <c:pt idx="1129">
                  <c:v>0.23342643299999999</c:v>
                </c:pt>
                <c:pt idx="1130">
                  <c:v>0.23342643299999999</c:v>
                </c:pt>
                <c:pt idx="1131">
                  <c:v>0.23342643299999999</c:v>
                </c:pt>
                <c:pt idx="1132">
                  <c:v>0.23342643299999999</c:v>
                </c:pt>
                <c:pt idx="1133">
                  <c:v>0.23342643299999999</c:v>
                </c:pt>
                <c:pt idx="1134">
                  <c:v>0.23342643299999999</c:v>
                </c:pt>
                <c:pt idx="1135">
                  <c:v>0.23342643299999999</c:v>
                </c:pt>
                <c:pt idx="1136">
                  <c:v>0.23342643299999999</c:v>
                </c:pt>
                <c:pt idx="1137">
                  <c:v>0.23342643299999999</c:v>
                </c:pt>
                <c:pt idx="1138">
                  <c:v>0.23342643299999999</c:v>
                </c:pt>
                <c:pt idx="1139">
                  <c:v>0.23342643299999999</c:v>
                </c:pt>
                <c:pt idx="1140">
                  <c:v>0.26038448600000003</c:v>
                </c:pt>
                <c:pt idx="1141">
                  <c:v>0.35743230100000001</c:v>
                </c:pt>
                <c:pt idx="1142">
                  <c:v>0.35743230100000001</c:v>
                </c:pt>
                <c:pt idx="1143">
                  <c:v>0.35957151500000001</c:v>
                </c:pt>
                <c:pt idx="1144">
                  <c:v>0.37981213800000002</c:v>
                </c:pt>
                <c:pt idx="1145">
                  <c:v>0.374480164</c:v>
                </c:pt>
                <c:pt idx="1146">
                  <c:v>0.361592419</c:v>
                </c:pt>
                <c:pt idx="1147">
                  <c:v>0.34206540200000002</c:v>
                </c:pt>
                <c:pt idx="1148">
                  <c:v>0.34206540200000002</c:v>
                </c:pt>
                <c:pt idx="1149">
                  <c:v>0.34206540200000002</c:v>
                </c:pt>
                <c:pt idx="1150">
                  <c:v>0.34206540200000002</c:v>
                </c:pt>
                <c:pt idx="1151">
                  <c:v>0.34206540200000002</c:v>
                </c:pt>
                <c:pt idx="1152">
                  <c:v>0.34206540200000002</c:v>
                </c:pt>
                <c:pt idx="1153">
                  <c:v>0.34206540200000002</c:v>
                </c:pt>
                <c:pt idx="1154">
                  <c:v>0.34206540200000002</c:v>
                </c:pt>
                <c:pt idx="1155">
                  <c:v>0.34206540200000002</c:v>
                </c:pt>
                <c:pt idx="1156">
                  <c:v>0.34206540200000002</c:v>
                </c:pt>
                <c:pt idx="1157">
                  <c:v>0.34206540200000002</c:v>
                </c:pt>
                <c:pt idx="1158">
                  <c:v>0.34206540200000002</c:v>
                </c:pt>
                <c:pt idx="1159">
                  <c:v>0.34206540200000002</c:v>
                </c:pt>
                <c:pt idx="1160">
                  <c:v>0.34206540200000002</c:v>
                </c:pt>
                <c:pt idx="1161">
                  <c:v>0.34206540200000002</c:v>
                </c:pt>
                <c:pt idx="1162">
                  <c:v>0.34206540200000002</c:v>
                </c:pt>
                <c:pt idx="1163">
                  <c:v>0.34206540200000002</c:v>
                </c:pt>
                <c:pt idx="1164">
                  <c:v>0.34206540200000002</c:v>
                </c:pt>
                <c:pt idx="1165">
                  <c:v>0.34206540200000002</c:v>
                </c:pt>
                <c:pt idx="1166">
                  <c:v>0.34206540200000002</c:v>
                </c:pt>
                <c:pt idx="1167">
                  <c:v>0.35379831099999998</c:v>
                </c:pt>
                <c:pt idx="1168">
                  <c:v>0.35379831099999998</c:v>
                </c:pt>
                <c:pt idx="1169">
                  <c:v>0.35379831099999998</c:v>
                </c:pt>
                <c:pt idx="1170">
                  <c:v>0.35379831099999998</c:v>
                </c:pt>
                <c:pt idx="1171">
                  <c:v>0.35379831099999998</c:v>
                </c:pt>
                <c:pt idx="1172">
                  <c:v>0.35379831099999998</c:v>
                </c:pt>
                <c:pt idx="1173">
                  <c:v>0.35379831099999998</c:v>
                </c:pt>
                <c:pt idx="1174">
                  <c:v>0.32162750699999998</c:v>
                </c:pt>
                <c:pt idx="1175">
                  <c:v>0.32162750699999998</c:v>
                </c:pt>
                <c:pt idx="1176">
                  <c:v>0.32162750699999998</c:v>
                </c:pt>
                <c:pt idx="1177">
                  <c:v>0.32162750699999998</c:v>
                </c:pt>
                <c:pt idx="1178">
                  <c:v>0.32162750699999998</c:v>
                </c:pt>
                <c:pt idx="1179">
                  <c:v>0.32162750699999998</c:v>
                </c:pt>
                <c:pt idx="1180">
                  <c:v>0.32162750699999998</c:v>
                </c:pt>
                <c:pt idx="1181">
                  <c:v>0.32162750699999998</c:v>
                </c:pt>
                <c:pt idx="1182">
                  <c:v>0.32162750699999998</c:v>
                </c:pt>
                <c:pt idx="1183">
                  <c:v>0.32162750699999998</c:v>
                </c:pt>
                <c:pt idx="1184">
                  <c:v>0.32162750699999998</c:v>
                </c:pt>
                <c:pt idx="1185">
                  <c:v>0.31535199899999999</c:v>
                </c:pt>
                <c:pt idx="1186">
                  <c:v>0.31535199899999999</c:v>
                </c:pt>
                <c:pt idx="1187">
                  <c:v>0.31535199899999999</c:v>
                </c:pt>
                <c:pt idx="1188">
                  <c:v>0.31535199899999999</c:v>
                </c:pt>
                <c:pt idx="1189">
                  <c:v>0.31535199899999999</c:v>
                </c:pt>
                <c:pt idx="1190">
                  <c:v>0.31535199899999999</c:v>
                </c:pt>
                <c:pt idx="1191">
                  <c:v>0.31535199899999999</c:v>
                </c:pt>
                <c:pt idx="1192">
                  <c:v>0.31535199899999999</c:v>
                </c:pt>
                <c:pt idx="1193">
                  <c:v>0.31535199899999999</c:v>
                </c:pt>
                <c:pt idx="1194">
                  <c:v>0.31535199899999999</c:v>
                </c:pt>
                <c:pt idx="1195">
                  <c:v>0.31535199899999999</c:v>
                </c:pt>
                <c:pt idx="1196">
                  <c:v>0.31535199899999999</c:v>
                </c:pt>
                <c:pt idx="1197">
                  <c:v>0.31535199899999999</c:v>
                </c:pt>
                <c:pt idx="1198">
                  <c:v>0.31535199899999999</c:v>
                </c:pt>
                <c:pt idx="1199">
                  <c:v>0.31535199899999999</c:v>
                </c:pt>
                <c:pt idx="1200">
                  <c:v>0.31535199899999999</c:v>
                </c:pt>
                <c:pt idx="1201">
                  <c:v>0.31535199899999999</c:v>
                </c:pt>
                <c:pt idx="1202">
                  <c:v>0.31535199899999999</c:v>
                </c:pt>
                <c:pt idx="1203">
                  <c:v>0.31535199899999999</c:v>
                </c:pt>
                <c:pt idx="1204">
                  <c:v>0.31535199899999999</c:v>
                </c:pt>
                <c:pt idx="1205">
                  <c:v>0.34668591100000001</c:v>
                </c:pt>
                <c:pt idx="1206">
                  <c:v>0.367542174</c:v>
                </c:pt>
                <c:pt idx="1207">
                  <c:v>0.35440924299999998</c:v>
                </c:pt>
                <c:pt idx="1208">
                  <c:v>0.33193679300000001</c:v>
                </c:pt>
                <c:pt idx="1209">
                  <c:v>0.33193679300000001</c:v>
                </c:pt>
                <c:pt idx="1210">
                  <c:v>0.269452054</c:v>
                </c:pt>
                <c:pt idx="1211">
                  <c:v>0.269452054</c:v>
                </c:pt>
                <c:pt idx="1212">
                  <c:v>0.269452054</c:v>
                </c:pt>
                <c:pt idx="1213">
                  <c:v>0.269452054</c:v>
                </c:pt>
                <c:pt idx="1214">
                  <c:v>0.269452054</c:v>
                </c:pt>
                <c:pt idx="1215">
                  <c:v>0.269452054</c:v>
                </c:pt>
                <c:pt idx="1216">
                  <c:v>0.269452054</c:v>
                </c:pt>
                <c:pt idx="1217">
                  <c:v>0.269452054</c:v>
                </c:pt>
                <c:pt idx="1218">
                  <c:v>0.269452054</c:v>
                </c:pt>
                <c:pt idx="1219">
                  <c:v>0.269452054</c:v>
                </c:pt>
                <c:pt idx="1220">
                  <c:v>0.269452054</c:v>
                </c:pt>
                <c:pt idx="1221">
                  <c:v>0.269452054</c:v>
                </c:pt>
                <c:pt idx="1222">
                  <c:v>0.269452054</c:v>
                </c:pt>
                <c:pt idx="1223">
                  <c:v>0.269452054</c:v>
                </c:pt>
                <c:pt idx="1224">
                  <c:v>0.269452054</c:v>
                </c:pt>
                <c:pt idx="1225">
                  <c:v>0.269452054</c:v>
                </c:pt>
                <c:pt idx="1226">
                  <c:v>0.269452054</c:v>
                </c:pt>
                <c:pt idx="1227">
                  <c:v>0.269452054</c:v>
                </c:pt>
                <c:pt idx="1228">
                  <c:v>0.269452054</c:v>
                </c:pt>
                <c:pt idx="1229">
                  <c:v>0.269452054</c:v>
                </c:pt>
                <c:pt idx="1230">
                  <c:v>0.28882007500000001</c:v>
                </c:pt>
                <c:pt idx="1231">
                  <c:v>0.36677931600000002</c:v>
                </c:pt>
                <c:pt idx="1232">
                  <c:v>0.36677931600000002</c:v>
                </c:pt>
                <c:pt idx="1233">
                  <c:v>0.36677931600000002</c:v>
                </c:pt>
                <c:pt idx="1234">
                  <c:v>0.36677931600000002</c:v>
                </c:pt>
                <c:pt idx="1235">
                  <c:v>0.31454363699999999</c:v>
                </c:pt>
                <c:pt idx="1236">
                  <c:v>0.31454363699999999</c:v>
                </c:pt>
                <c:pt idx="1237">
                  <c:v>0.31454363699999999</c:v>
                </c:pt>
                <c:pt idx="1238">
                  <c:v>0.31454363699999999</c:v>
                </c:pt>
                <c:pt idx="1239">
                  <c:v>0.31454363699999999</c:v>
                </c:pt>
                <c:pt idx="1240">
                  <c:v>0.31237283799999999</c:v>
                </c:pt>
                <c:pt idx="1241">
                  <c:v>0.31237283799999999</c:v>
                </c:pt>
                <c:pt idx="1242">
                  <c:v>0.31237283799999999</c:v>
                </c:pt>
                <c:pt idx="1243">
                  <c:v>0.31237283799999999</c:v>
                </c:pt>
                <c:pt idx="1244">
                  <c:v>0.31237283799999999</c:v>
                </c:pt>
                <c:pt idx="1245">
                  <c:v>0.31237283799999999</c:v>
                </c:pt>
                <c:pt idx="1246">
                  <c:v>0.31237283799999999</c:v>
                </c:pt>
                <c:pt idx="1247">
                  <c:v>0.31237283799999999</c:v>
                </c:pt>
                <c:pt idx="1248">
                  <c:v>0.31237283799999999</c:v>
                </c:pt>
                <c:pt idx="1249">
                  <c:v>0.31237283799999999</c:v>
                </c:pt>
                <c:pt idx="1250">
                  <c:v>0.31237283799999999</c:v>
                </c:pt>
                <c:pt idx="1251">
                  <c:v>0.31237283799999999</c:v>
                </c:pt>
                <c:pt idx="1252">
                  <c:v>0.31237283799999999</c:v>
                </c:pt>
                <c:pt idx="1253">
                  <c:v>0.31237283799999999</c:v>
                </c:pt>
                <c:pt idx="1254">
                  <c:v>0.31237283799999999</c:v>
                </c:pt>
                <c:pt idx="1255">
                  <c:v>0.28853152700000001</c:v>
                </c:pt>
                <c:pt idx="1256">
                  <c:v>0.28853152700000001</c:v>
                </c:pt>
                <c:pt idx="1257">
                  <c:v>0.28853152700000001</c:v>
                </c:pt>
                <c:pt idx="1258">
                  <c:v>0.28853152700000001</c:v>
                </c:pt>
                <c:pt idx="1259">
                  <c:v>0.28853152700000001</c:v>
                </c:pt>
                <c:pt idx="1260">
                  <c:v>0.28853152700000001</c:v>
                </c:pt>
                <c:pt idx="1261">
                  <c:v>0.28853152700000001</c:v>
                </c:pt>
                <c:pt idx="1262">
                  <c:v>0.28853152700000001</c:v>
                </c:pt>
                <c:pt idx="1263">
                  <c:v>0.28853152700000001</c:v>
                </c:pt>
                <c:pt idx="1264">
                  <c:v>0.28853152700000001</c:v>
                </c:pt>
                <c:pt idx="1265">
                  <c:v>0.28853152700000001</c:v>
                </c:pt>
                <c:pt idx="1266">
                  <c:v>0.28853152700000001</c:v>
                </c:pt>
                <c:pt idx="1267">
                  <c:v>0.28853152700000001</c:v>
                </c:pt>
                <c:pt idx="1268">
                  <c:v>0.28853152700000001</c:v>
                </c:pt>
                <c:pt idx="1269">
                  <c:v>0.28853152700000001</c:v>
                </c:pt>
                <c:pt idx="1270">
                  <c:v>0.28853152700000001</c:v>
                </c:pt>
                <c:pt idx="1271">
                  <c:v>0.28853152700000001</c:v>
                </c:pt>
                <c:pt idx="1272">
                  <c:v>0.28853152700000001</c:v>
                </c:pt>
                <c:pt idx="1273">
                  <c:v>0.28853152700000001</c:v>
                </c:pt>
                <c:pt idx="1274">
                  <c:v>0.28853152700000001</c:v>
                </c:pt>
                <c:pt idx="1275">
                  <c:v>0.306146849</c:v>
                </c:pt>
                <c:pt idx="1276">
                  <c:v>0.37615347999999998</c:v>
                </c:pt>
                <c:pt idx="1277">
                  <c:v>0.37615347999999998</c:v>
                </c:pt>
                <c:pt idx="1278">
                  <c:v>0.37615347999999998</c:v>
                </c:pt>
                <c:pt idx="1279">
                  <c:v>8.4312203000000002E-2</c:v>
                </c:pt>
                <c:pt idx="1280">
                  <c:v>8.4312203000000002E-2</c:v>
                </c:pt>
                <c:pt idx="1281">
                  <c:v>8.4312203000000002E-2</c:v>
                </c:pt>
                <c:pt idx="1282">
                  <c:v>8.4312203000000002E-2</c:v>
                </c:pt>
                <c:pt idx="1283">
                  <c:v>8.4312203000000002E-2</c:v>
                </c:pt>
                <c:pt idx="1284">
                  <c:v>8.4312203000000002E-2</c:v>
                </c:pt>
                <c:pt idx="1285">
                  <c:v>8.4312203000000002E-2</c:v>
                </c:pt>
                <c:pt idx="1286">
                  <c:v>8.4312203000000002E-2</c:v>
                </c:pt>
                <c:pt idx="1287">
                  <c:v>8.4312203000000002E-2</c:v>
                </c:pt>
                <c:pt idx="1288">
                  <c:v>8.4312203000000002E-2</c:v>
                </c:pt>
                <c:pt idx="1289">
                  <c:v>8.4312203000000002E-2</c:v>
                </c:pt>
                <c:pt idx="1290">
                  <c:v>8.4312203000000002E-2</c:v>
                </c:pt>
                <c:pt idx="1291">
                  <c:v>8.4312203000000002E-2</c:v>
                </c:pt>
                <c:pt idx="1292">
                  <c:v>8.4312203000000002E-2</c:v>
                </c:pt>
                <c:pt idx="1293">
                  <c:v>8.4312203000000002E-2</c:v>
                </c:pt>
                <c:pt idx="1294">
                  <c:v>8.4312203000000002E-2</c:v>
                </c:pt>
                <c:pt idx="1295">
                  <c:v>8.4312203000000002E-2</c:v>
                </c:pt>
                <c:pt idx="1296">
                  <c:v>8.4312203000000002E-2</c:v>
                </c:pt>
                <c:pt idx="1297">
                  <c:v>8.4312203000000002E-2</c:v>
                </c:pt>
                <c:pt idx="1298">
                  <c:v>8.4312203000000002E-2</c:v>
                </c:pt>
                <c:pt idx="1299">
                  <c:v>0.28139010800000003</c:v>
                </c:pt>
                <c:pt idx="1300">
                  <c:v>0.29571978799999998</c:v>
                </c:pt>
                <c:pt idx="1301">
                  <c:v>0.317736933</c:v>
                </c:pt>
                <c:pt idx="1302">
                  <c:v>0.31767536899999999</c:v>
                </c:pt>
                <c:pt idx="1303">
                  <c:v>0.31767536899999999</c:v>
                </c:pt>
                <c:pt idx="1304">
                  <c:v>0.31767536899999999</c:v>
                </c:pt>
                <c:pt idx="1305">
                  <c:v>0.31767536899999999</c:v>
                </c:pt>
                <c:pt idx="1306">
                  <c:v>0.31767536899999999</c:v>
                </c:pt>
                <c:pt idx="1307">
                  <c:v>0.31767536899999999</c:v>
                </c:pt>
                <c:pt idx="1308">
                  <c:v>0.31767536899999999</c:v>
                </c:pt>
                <c:pt idx="1309">
                  <c:v>0.31767536899999999</c:v>
                </c:pt>
                <c:pt idx="1310">
                  <c:v>0.31767536899999999</c:v>
                </c:pt>
                <c:pt idx="1311">
                  <c:v>0.31767536899999999</c:v>
                </c:pt>
                <c:pt idx="1312">
                  <c:v>0.31767536899999999</c:v>
                </c:pt>
                <c:pt idx="1313">
                  <c:v>0.31767536899999999</c:v>
                </c:pt>
                <c:pt idx="1314">
                  <c:v>0.31767536899999999</c:v>
                </c:pt>
                <c:pt idx="1315">
                  <c:v>0.31767536899999999</c:v>
                </c:pt>
                <c:pt idx="1316">
                  <c:v>0.31767536899999999</c:v>
                </c:pt>
                <c:pt idx="1317">
                  <c:v>0.31767536899999999</c:v>
                </c:pt>
                <c:pt idx="1318">
                  <c:v>0.31767536899999999</c:v>
                </c:pt>
                <c:pt idx="1319">
                  <c:v>0.31767536899999999</c:v>
                </c:pt>
                <c:pt idx="1320">
                  <c:v>0.31767536899999999</c:v>
                </c:pt>
                <c:pt idx="1321">
                  <c:v>0.31767536899999999</c:v>
                </c:pt>
                <c:pt idx="1322">
                  <c:v>0.32242917700000001</c:v>
                </c:pt>
                <c:pt idx="1323">
                  <c:v>0.32242917700000001</c:v>
                </c:pt>
                <c:pt idx="1324">
                  <c:v>0.32242917700000001</c:v>
                </c:pt>
                <c:pt idx="1325">
                  <c:v>0.32242917700000001</c:v>
                </c:pt>
                <c:pt idx="1326">
                  <c:v>0.32242917700000001</c:v>
                </c:pt>
                <c:pt idx="1327">
                  <c:v>0.32242917700000001</c:v>
                </c:pt>
                <c:pt idx="1328">
                  <c:v>0.32242917700000001</c:v>
                </c:pt>
                <c:pt idx="1329">
                  <c:v>0.32242917700000001</c:v>
                </c:pt>
                <c:pt idx="1330">
                  <c:v>0.32323753799999999</c:v>
                </c:pt>
                <c:pt idx="1331">
                  <c:v>0.33702543099999999</c:v>
                </c:pt>
                <c:pt idx="1332">
                  <c:v>0.33702543099999999</c:v>
                </c:pt>
                <c:pt idx="1333">
                  <c:v>0.33702543099999999</c:v>
                </c:pt>
                <c:pt idx="1334">
                  <c:v>0.33702543099999999</c:v>
                </c:pt>
                <c:pt idx="1335">
                  <c:v>0.33702543099999999</c:v>
                </c:pt>
                <c:pt idx="1336">
                  <c:v>0.33702543099999999</c:v>
                </c:pt>
                <c:pt idx="1337">
                  <c:v>0.33702543099999999</c:v>
                </c:pt>
                <c:pt idx="1338">
                  <c:v>0.33702543099999999</c:v>
                </c:pt>
                <c:pt idx="1339">
                  <c:v>0.33702543099999999</c:v>
                </c:pt>
                <c:pt idx="1340">
                  <c:v>0.30379403500000002</c:v>
                </c:pt>
                <c:pt idx="1341">
                  <c:v>0.30379403500000002</c:v>
                </c:pt>
                <c:pt idx="1342">
                  <c:v>0.30379403500000002</c:v>
                </c:pt>
                <c:pt idx="1343">
                  <c:v>0.30379403500000002</c:v>
                </c:pt>
                <c:pt idx="1344">
                  <c:v>0.30379403500000002</c:v>
                </c:pt>
                <c:pt idx="1345">
                  <c:v>0.30379403500000002</c:v>
                </c:pt>
                <c:pt idx="1346">
                  <c:v>0.30379403500000002</c:v>
                </c:pt>
                <c:pt idx="1347">
                  <c:v>0.30379403500000002</c:v>
                </c:pt>
                <c:pt idx="1348">
                  <c:v>0.30379403500000002</c:v>
                </c:pt>
                <c:pt idx="1349">
                  <c:v>0.30379403500000002</c:v>
                </c:pt>
                <c:pt idx="1350">
                  <c:v>0.30379403500000002</c:v>
                </c:pt>
                <c:pt idx="1351">
                  <c:v>0.30379403500000002</c:v>
                </c:pt>
                <c:pt idx="1352">
                  <c:v>0.30379403500000002</c:v>
                </c:pt>
                <c:pt idx="1353">
                  <c:v>0.30379403500000002</c:v>
                </c:pt>
                <c:pt idx="1354">
                  <c:v>0.30379403500000002</c:v>
                </c:pt>
                <c:pt idx="1355">
                  <c:v>0.30379403500000002</c:v>
                </c:pt>
                <c:pt idx="1356">
                  <c:v>0.30379403500000002</c:v>
                </c:pt>
                <c:pt idx="1357">
                  <c:v>0.30379403500000002</c:v>
                </c:pt>
                <c:pt idx="1358">
                  <c:v>0.30379403500000002</c:v>
                </c:pt>
                <c:pt idx="1359">
                  <c:v>0.30379403500000002</c:v>
                </c:pt>
                <c:pt idx="1360">
                  <c:v>0.30834619899999999</c:v>
                </c:pt>
                <c:pt idx="1361">
                  <c:v>0.32666013799999999</c:v>
                </c:pt>
                <c:pt idx="1362">
                  <c:v>0.32666013799999999</c:v>
                </c:pt>
                <c:pt idx="1363">
                  <c:v>0.32666013799999999</c:v>
                </c:pt>
                <c:pt idx="1364">
                  <c:v>0.32666013799999999</c:v>
                </c:pt>
                <c:pt idx="1365">
                  <c:v>0.32666013799999999</c:v>
                </c:pt>
                <c:pt idx="1366">
                  <c:v>0.32666013799999999</c:v>
                </c:pt>
                <c:pt idx="1367">
                  <c:v>0.30751731599999999</c:v>
                </c:pt>
                <c:pt idx="1368">
                  <c:v>0.30751731599999999</c:v>
                </c:pt>
                <c:pt idx="1369">
                  <c:v>0.30751731599999999</c:v>
                </c:pt>
                <c:pt idx="1370">
                  <c:v>0.30751731599999999</c:v>
                </c:pt>
                <c:pt idx="1371">
                  <c:v>0.30751731599999999</c:v>
                </c:pt>
                <c:pt idx="1372">
                  <c:v>0.30751731599999999</c:v>
                </c:pt>
                <c:pt idx="1373">
                  <c:v>0.30751731599999999</c:v>
                </c:pt>
                <c:pt idx="1374">
                  <c:v>0.30751731599999999</c:v>
                </c:pt>
                <c:pt idx="1375">
                  <c:v>0.30751731599999999</c:v>
                </c:pt>
                <c:pt idx="1376">
                  <c:v>0.30751731599999999</c:v>
                </c:pt>
                <c:pt idx="1377">
                  <c:v>0.30751731599999999</c:v>
                </c:pt>
                <c:pt idx="1378">
                  <c:v>0.30751731599999999</c:v>
                </c:pt>
                <c:pt idx="1379">
                  <c:v>0.30751731599999999</c:v>
                </c:pt>
                <c:pt idx="1380">
                  <c:v>0.30751731599999999</c:v>
                </c:pt>
                <c:pt idx="1381">
                  <c:v>0.30751731599999999</c:v>
                </c:pt>
                <c:pt idx="1382">
                  <c:v>0.30751731599999999</c:v>
                </c:pt>
                <c:pt idx="1383">
                  <c:v>0.30751731599999999</c:v>
                </c:pt>
                <c:pt idx="1384">
                  <c:v>0.30751731599999999</c:v>
                </c:pt>
                <c:pt idx="1385">
                  <c:v>0.30751731599999999</c:v>
                </c:pt>
                <c:pt idx="1386">
                  <c:v>0.30751731599999999</c:v>
                </c:pt>
                <c:pt idx="1387">
                  <c:v>0.33587064100000003</c:v>
                </c:pt>
                <c:pt idx="1388">
                  <c:v>0.33587064100000003</c:v>
                </c:pt>
                <c:pt idx="1389">
                  <c:v>5.0511219000000003E-2</c:v>
                </c:pt>
                <c:pt idx="1390">
                  <c:v>5.0511219000000003E-2</c:v>
                </c:pt>
                <c:pt idx="1391">
                  <c:v>5.0511219000000003E-2</c:v>
                </c:pt>
                <c:pt idx="1392">
                  <c:v>5.0511219000000003E-2</c:v>
                </c:pt>
                <c:pt idx="1393">
                  <c:v>5.0511219000000003E-2</c:v>
                </c:pt>
                <c:pt idx="1394">
                  <c:v>5.0511219000000003E-2</c:v>
                </c:pt>
                <c:pt idx="1395">
                  <c:v>5.0511219000000003E-2</c:v>
                </c:pt>
                <c:pt idx="1396">
                  <c:v>5.0511219000000003E-2</c:v>
                </c:pt>
                <c:pt idx="1397">
                  <c:v>5.0511219000000003E-2</c:v>
                </c:pt>
                <c:pt idx="1398">
                  <c:v>5.0511219000000003E-2</c:v>
                </c:pt>
                <c:pt idx="1399">
                  <c:v>5.0511219000000003E-2</c:v>
                </c:pt>
                <c:pt idx="1400">
                  <c:v>5.0511219000000003E-2</c:v>
                </c:pt>
                <c:pt idx="1401">
                  <c:v>5.0511219000000003E-2</c:v>
                </c:pt>
                <c:pt idx="1402">
                  <c:v>5.0511219000000003E-2</c:v>
                </c:pt>
                <c:pt idx="1403">
                  <c:v>5.0511219000000003E-2</c:v>
                </c:pt>
                <c:pt idx="1404">
                  <c:v>5.0511219000000003E-2</c:v>
                </c:pt>
                <c:pt idx="1405">
                  <c:v>5.0511219000000003E-2</c:v>
                </c:pt>
                <c:pt idx="1406">
                  <c:v>5.0511219000000003E-2</c:v>
                </c:pt>
                <c:pt idx="1407">
                  <c:v>5.0511219000000003E-2</c:v>
                </c:pt>
                <c:pt idx="1408">
                  <c:v>5.0511219000000003E-2</c:v>
                </c:pt>
                <c:pt idx="1409">
                  <c:v>6.9415191000000001E-2</c:v>
                </c:pt>
                <c:pt idx="1410">
                  <c:v>6.9415191000000001E-2</c:v>
                </c:pt>
                <c:pt idx="1411">
                  <c:v>6.9415191000000001E-2</c:v>
                </c:pt>
                <c:pt idx="1412">
                  <c:v>9.4047538999999999E-2</c:v>
                </c:pt>
                <c:pt idx="1413">
                  <c:v>0.115207515</c:v>
                </c:pt>
                <c:pt idx="1414">
                  <c:v>0.13423227200000001</c:v>
                </c:pt>
                <c:pt idx="1415">
                  <c:v>0.13928543500000001</c:v>
                </c:pt>
                <c:pt idx="1416">
                  <c:v>0.13928543500000001</c:v>
                </c:pt>
                <c:pt idx="1417">
                  <c:v>0.13928543500000001</c:v>
                </c:pt>
                <c:pt idx="1418">
                  <c:v>0.13928543500000001</c:v>
                </c:pt>
                <c:pt idx="1419">
                  <c:v>0.13928543500000001</c:v>
                </c:pt>
                <c:pt idx="1420">
                  <c:v>0.13928543500000001</c:v>
                </c:pt>
                <c:pt idx="1421">
                  <c:v>0.17175728400000001</c:v>
                </c:pt>
                <c:pt idx="1422">
                  <c:v>0.17411553099999999</c:v>
                </c:pt>
                <c:pt idx="1423">
                  <c:v>0.17411553099999999</c:v>
                </c:pt>
                <c:pt idx="1424">
                  <c:v>0.17841579499999999</c:v>
                </c:pt>
                <c:pt idx="1425">
                  <c:v>0.18358329700000001</c:v>
                </c:pt>
                <c:pt idx="1426">
                  <c:v>0.21786615000000001</c:v>
                </c:pt>
                <c:pt idx="1427">
                  <c:v>0.22219846100000001</c:v>
                </c:pt>
                <c:pt idx="1428">
                  <c:v>0.22219846100000001</c:v>
                </c:pt>
                <c:pt idx="1429">
                  <c:v>0.22219846100000001</c:v>
                </c:pt>
                <c:pt idx="1430">
                  <c:v>0.22219846100000001</c:v>
                </c:pt>
                <c:pt idx="1431">
                  <c:v>0.22219846100000001</c:v>
                </c:pt>
                <c:pt idx="1432">
                  <c:v>0.22219846100000001</c:v>
                </c:pt>
                <c:pt idx="1433">
                  <c:v>0.23432461299999999</c:v>
                </c:pt>
                <c:pt idx="1434">
                  <c:v>0.26559532899999999</c:v>
                </c:pt>
                <c:pt idx="1435">
                  <c:v>0.26559532899999999</c:v>
                </c:pt>
                <c:pt idx="1436">
                  <c:v>0.26559532899999999</c:v>
                </c:pt>
                <c:pt idx="1437">
                  <c:v>0.26576146499999997</c:v>
                </c:pt>
                <c:pt idx="1438">
                  <c:v>0.26576146499999997</c:v>
                </c:pt>
                <c:pt idx="1439">
                  <c:v>0.26576146499999997</c:v>
                </c:pt>
                <c:pt idx="1440">
                  <c:v>0.26576146499999997</c:v>
                </c:pt>
                <c:pt idx="1441">
                  <c:v>0.26576146499999997</c:v>
                </c:pt>
                <c:pt idx="1442">
                  <c:v>0.26576146499999997</c:v>
                </c:pt>
                <c:pt idx="1443">
                  <c:v>0.26576146499999997</c:v>
                </c:pt>
                <c:pt idx="1444">
                  <c:v>0.26576146499999997</c:v>
                </c:pt>
                <c:pt idx="1445">
                  <c:v>0.26576146499999997</c:v>
                </c:pt>
                <c:pt idx="1446">
                  <c:v>0.26576146499999997</c:v>
                </c:pt>
                <c:pt idx="1447">
                  <c:v>0.26576146499999997</c:v>
                </c:pt>
                <c:pt idx="1448">
                  <c:v>0.26576146499999997</c:v>
                </c:pt>
                <c:pt idx="1449">
                  <c:v>0.26576146499999997</c:v>
                </c:pt>
                <c:pt idx="1450">
                  <c:v>0.26576146499999997</c:v>
                </c:pt>
                <c:pt idx="1451">
                  <c:v>0.26576146499999997</c:v>
                </c:pt>
                <c:pt idx="1452">
                  <c:v>0.26576146499999997</c:v>
                </c:pt>
                <c:pt idx="1453">
                  <c:v>0.26576146499999997</c:v>
                </c:pt>
                <c:pt idx="1454">
                  <c:v>0.26576146499999997</c:v>
                </c:pt>
                <c:pt idx="1455">
                  <c:v>0.18944066900000001</c:v>
                </c:pt>
                <c:pt idx="1456">
                  <c:v>0.18944066900000001</c:v>
                </c:pt>
                <c:pt idx="1457">
                  <c:v>0.18944066900000001</c:v>
                </c:pt>
                <c:pt idx="1458">
                  <c:v>0.18944066900000001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904-4954-96FD-84D3DA472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1868672"/>
        <c:axId val="1101869920"/>
        <c:extLst>
          <c:ext xmlns:c15="http://schemas.microsoft.com/office/drawing/2012/chart" uri="{02D57815-91ED-43cb-92C2-25804820EDAC}">
            <c15:filteredLineSeries>
              <c15:ser>
                <c:idx val="6"/>
                <c:order val="6"/>
                <c:tx>
                  <c:strRef>
                    <c:extLst>
                      <c:ext uri="{02D57815-91ED-43cb-92C2-25804820EDAC}">
                        <c15:formulaRef>
                          <c15:sqref>工作表1!$M$1</c15:sqref>
                        </c15:formulaRef>
                      </c:ext>
                    </c:extLst>
                    <c:strCache>
                      <c:ptCount val="1"/>
                      <c:pt idx="0">
                        <c:v>Class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工作表1!$M$2:$M$1460</c15:sqref>
                        </c15:formulaRef>
                      </c:ext>
                    </c:extLst>
                    <c:numCache>
                      <c:formatCode>General</c:formatCode>
                      <c:ptCount val="1459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1</c:v>
                      </c:pt>
                      <c:pt idx="107">
                        <c:v>1</c:v>
                      </c:pt>
                      <c:pt idx="108">
                        <c:v>1</c:v>
                      </c:pt>
                      <c:pt idx="109">
                        <c:v>1</c:v>
                      </c:pt>
                      <c:pt idx="110">
                        <c:v>1</c:v>
                      </c:pt>
                      <c:pt idx="111">
                        <c:v>1</c:v>
                      </c:pt>
                      <c:pt idx="112">
                        <c:v>1</c:v>
                      </c:pt>
                      <c:pt idx="113">
                        <c:v>1</c:v>
                      </c:pt>
                      <c:pt idx="114">
                        <c:v>1</c:v>
                      </c:pt>
                      <c:pt idx="115">
                        <c:v>1</c:v>
                      </c:pt>
                      <c:pt idx="116">
                        <c:v>1</c:v>
                      </c:pt>
                      <c:pt idx="117">
                        <c:v>1</c:v>
                      </c:pt>
                      <c:pt idx="118">
                        <c:v>1</c:v>
                      </c:pt>
                      <c:pt idx="119">
                        <c:v>1</c:v>
                      </c:pt>
                      <c:pt idx="120">
                        <c:v>1</c:v>
                      </c:pt>
                      <c:pt idx="121">
                        <c:v>1</c:v>
                      </c:pt>
                      <c:pt idx="122">
                        <c:v>1</c:v>
                      </c:pt>
                      <c:pt idx="123">
                        <c:v>1</c:v>
                      </c:pt>
                      <c:pt idx="124">
                        <c:v>1</c:v>
                      </c:pt>
                      <c:pt idx="125">
                        <c:v>1</c:v>
                      </c:pt>
                      <c:pt idx="126">
                        <c:v>1</c:v>
                      </c:pt>
                      <c:pt idx="127">
                        <c:v>1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  <c:pt idx="416">
                        <c:v>0</c:v>
                      </c:pt>
                      <c:pt idx="417">
                        <c:v>0</c:v>
                      </c:pt>
                      <c:pt idx="418">
                        <c:v>1</c:v>
                      </c:pt>
                      <c:pt idx="419">
                        <c:v>1</c:v>
                      </c:pt>
                      <c:pt idx="420">
                        <c:v>1</c:v>
                      </c:pt>
                      <c:pt idx="421">
                        <c:v>1</c:v>
                      </c:pt>
                      <c:pt idx="422">
                        <c:v>1</c:v>
                      </c:pt>
                      <c:pt idx="423">
                        <c:v>1</c:v>
                      </c:pt>
                      <c:pt idx="424">
                        <c:v>1</c:v>
                      </c:pt>
                      <c:pt idx="425">
                        <c:v>1</c:v>
                      </c:pt>
                      <c:pt idx="426">
                        <c:v>1</c:v>
                      </c:pt>
                      <c:pt idx="427">
                        <c:v>1</c:v>
                      </c:pt>
                      <c:pt idx="428">
                        <c:v>1</c:v>
                      </c:pt>
                      <c:pt idx="429">
                        <c:v>1</c:v>
                      </c:pt>
                      <c:pt idx="430">
                        <c:v>1</c:v>
                      </c:pt>
                      <c:pt idx="431">
                        <c:v>1</c:v>
                      </c:pt>
                      <c:pt idx="432">
                        <c:v>1</c:v>
                      </c:pt>
                      <c:pt idx="433">
                        <c:v>1</c:v>
                      </c:pt>
                      <c:pt idx="434">
                        <c:v>1</c:v>
                      </c:pt>
                      <c:pt idx="435">
                        <c:v>1</c:v>
                      </c:pt>
                      <c:pt idx="436">
                        <c:v>1</c:v>
                      </c:pt>
                      <c:pt idx="437">
                        <c:v>1</c:v>
                      </c:pt>
                      <c:pt idx="438">
                        <c:v>1</c:v>
                      </c:pt>
                      <c:pt idx="439">
                        <c:v>0</c:v>
                      </c:pt>
                      <c:pt idx="440">
                        <c:v>0</c:v>
                      </c:pt>
                      <c:pt idx="441">
                        <c:v>0</c:v>
                      </c:pt>
                      <c:pt idx="442">
                        <c:v>0</c:v>
                      </c:pt>
                      <c:pt idx="443">
                        <c:v>0</c:v>
                      </c:pt>
                      <c:pt idx="444">
                        <c:v>0</c:v>
                      </c:pt>
                      <c:pt idx="445">
                        <c:v>0</c:v>
                      </c:pt>
                      <c:pt idx="446">
                        <c:v>0</c:v>
                      </c:pt>
                      <c:pt idx="447">
                        <c:v>0</c:v>
                      </c:pt>
                      <c:pt idx="448">
                        <c:v>0</c:v>
                      </c:pt>
                      <c:pt idx="449">
                        <c:v>0</c:v>
                      </c:pt>
                      <c:pt idx="450">
                        <c:v>0</c:v>
                      </c:pt>
                      <c:pt idx="451">
                        <c:v>0</c:v>
                      </c:pt>
                      <c:pt idx="452">
                        <c:v>0</c:v>
                      </c:pt>
                      <c:pt idx="453">
                        <c:v>0</c:v>
                      </c:pt>
                      <c:pt idx="454">
                        <c:v>0</c:v>
                      </c:pt>
                      <c:pt idx="455">
                        <c:v>0</c:v>
                      </c:pt>
                      <c:pt idx="456">
                        <c:v>0</c:v>
                      </c:pt>
                      <c:pt idx="457">
                        <c:v>0</c:v>
                      </c:pt>
                      <c:pt idx="458">
                        <c:v>0</c:v>
                      </c:pt>
                      <c:pt idx="459">
                        <c:v>0</c:v>
                      </c:pt>
                      <c:pt idx="460">
                        <c:v>0</c:v>
                      </c:pt>
                      <c:pt idx="461">
                        <c:v>0</c:v>
                      </c:pt>
                      <c:pt idx="462">
                        <c:v>0</c:v>
                      </c:pt>
                      <c:pt idx="463">
                        <c:v>0</c:v>
                      </c:pt>
                      <c:pt idx="464">
                        <c:v>0</c:v>
                      </c:pt>
                      <c:pt idx="465">
                        <c:v>0</c:v>
                      </c:pt>
                      <c:pt idx="466">
                        <c:v>0</c:v>
                      </c:pt>
                      <c:pt idx="467">
                        <c:v>0</c:v>
                      </c:pt>
                      <c:pt idx="468">
                        <c:v>0</c:v>
                      </c:pt>
                      <c:pt idx="469">
                        <c:v>0</c:v>
                      </c:pt>
                      <c:pt idx="470">
                        <c:v>0</c:v>
                      </c:pt>
                      <c:pt idx="471">
                        <c:v>0</c:v>
                      </c:pt>
                      <c:pt idx="472">
                        <c:v>0</c:v>
                      </c:pt>
                      <c:pt idx="473">
                        <c:v>0</c:v>
                      </c:pt>
                      <c:pt idx="474">
                        <c:v>0</c:v>
                      </c:pt>
                      <c:pt idx="475">
                        <c:v>0</c:v>
                      </c:pt>
                      <c:pt idx="476">
                        <c:v>0</c:v>
                      </c:pt>
                      <c:pt idx="477">
                        <c:v>0</c:v>
                      </c:pt>
                      <c:pt idx="478">
                        <c:v>0</c:v>
                      </c:pt>
                      <c:pt idx="479">
                        <c:v>0</c:v>
                      </c:pt>
                      <c:pt idx="480">
                        <c:v>0</c:v>
                      </c:pt>
                      <c:pt idx="481">
                        <c:v>0</c:v>
                      </c:pt>
                      <c:pt idx="482">
                        <c:v>0</c:v>
                      </c:pt>
                      <c:pt idx="483">
                        <c:v>0</c:v>
                      </c:pt>
                      <c:pt idx="484">
                        <c:v>0</c:v>
                      </c:pt>
                      <c:pt idx="485">
                        <c:v>0</c:v>
                      </c:pt>
                      <c:pt idx="486">
                        <c:v>0</c:v>
                      </c:pt>
                      <c:pt idx="487">
                        <c:v>0</c:v>
                      </c:pt>
                      <c:pt idx="488">
                        <c:v>0</c:v>
                      </c:pt>
                      <c:pt idx="489">
                        <c:v>0</c:v>
                      </c:pt>
                      <c:pt idx="490">
                        <c:v>0</c:v>
                      </c:pt>
                      <c:pt idx="491">
                        <c:v>0</c:v>
                      </c:pt>
                      <c:pt idx="492">
                        <c:v>0</c:v>
                      </c:pt>
                      <c:pt idx="493">
                        <c:v>0</c:v>
                      </c:pt>
                      <c:pt idx="494">
                        <c:v>0</c:v>
                      </c:pt>
                      <c:pt idx="495">
                        <c:v>0</c:v>
                      </c:pt>
                      <c:pt idx="496">
                        <c:v>0</c:v>
                      </c:pt>
                      <c:pt idx="497">
                        <c:v>0</c:v>
                      </c:pt>
                      <c:pt idx="498">
                        <c:v>0</c:v>
                      </c:pt>
                      <c:pt idx="499">
                        <c:v>0</c:v>
                      </c:pt>
                      <c:pt idx="500">
                        <c:v>0</c:v>
                      </c:pt>
                      <c:pt idx="501">
                        <c:v>0</c:v>
                      </c:pt>
                      <c:pt idx="502">
                        <c:v>0</c:v>
                      </c:pt>
                      <c:pt idx="503">
                        <c:v>0</c:v>
                      </c:pt>
                      <c:pt idx="504">
                        <c:v>0</c:v>
                      </c:pt>
                      <c:pt idx="505">
                        <c:v>0</c:v>
                      </c:pt>
                      <c:pt idx="506">
                        <c:v>0</c:v>
                      </c:pt>
                      <c:pt idx="507">
                        <c:v>0</c:v>
                      </c:pt>
                      <c:pt idx="508">
                        <c:v>0</c:v>
                      </c:pt>
                      <c:pt idx="509">
                        <c:v>0</c:v>
                      </c:pt>
                      <c:pt idx="510">
                        <c:v>0</c:v>
                      </c:pt>
                      <c:pt idx="511">
                        <c:v>0</c:v>
                      </c:pt>
                      <c:pt idx="512">
                        <c:v>0</c:v>
                      </c:pt>
                      <c:pt idx="513">
                        <c:v>0</c:v>
                      </c:pt>
                      <c:pt idx="514">
                        <c:v>0</c:v>
                      </c:pt>
                      <c:pt idx="515">
                        <c:v>0</c:v>
                      </c:pt>
                      <c:pt idx="516">
                        <c:v>0</c:v>
                      </c:pt>
                      <c:pt idx="517">
                        <c:v>0</c:v>
                      </c:pt>
                      <c:pt idx="518">
                        <c:v>0</c:v>
                      </c:pt>
                      <c:pt idx="519">
                        <c:v>0</c:v>
                      </c:pt>
                      <c:pt idx="520">
                        <c:v>0</c:v>
                      </c:pt>
                      <c:pt idx="521">
                        <c:v>0</c:v>
                      </c:pt>
                      <c:pt idx="522">
                        <c:v>0</c:v>
                      </c:pt>
                      <c:pt idx="523">
                        <c:v>0</c:v>
                      </c:pt>
                      <c:pt idx="524">
                        <c:v>0</c:v>
                      </c:pt>
                      <c:pt idx="525">
                        <c:v>0</c:v>
                      </c:pt>
                      <c:pt idx="526">
                        <c:v>0</c:v>
                      </c:pt>
                      <c:pt idx="527">
                        <c:v>0</c:v>
                      </c:pt>
                      <c:pt idx="528">
                        <c:v>0</c:v>
                      </c:pt>
                      <c:pt idx="529">
                        <c:v>0</c:v>
                      </c:pt>
                      <c:pt idx="530">
                        <c:v>0</c:v>
                      </c:pt>
                      <c:pt idx="531">
                        <c:v>0</c:v>
                      </c:pt>
                      <c:pt idx="532">
                        <c:v>0</c:v>
                      </c:pt>
                      <c:pt idx="533">
                        <c:v>0</c:v>
                      </c:pt>
                      <c:pt idx="534">
                        <c:v>0</c:v>
                      </c:pt>
                      <c:pt idx="535">
                        <c:v>0</c:v>
                      </c:pt>
                      <c:pt idx="536">
                        <c:v>0</c:v>
                      </c:pt>
                      <c:pt idx="537">
                        <c:v>0</c:v>
                      </c:pt>
                      <c:pt idx="538">
                        <c:v>0</c:v>
                      </c:pt>
                      <c:pt idx="539">
                        <c:v>0</c:v>
                      </c:pt>
                      <c:pt idx="540">
                        <c:v>0</c:v>
                      </c:pt>
                      <c:pt idx="541">
                        <c:v>0</c:v>
                      </c:pt>
                      <c:pt idx="542">
                        <c:v>0</c:v>
                      </c:pt>
                      <c:pt idx="543">
                        <c:v>0</c:v>
                      </c:pt>
                      <c:pt idx="544">
                        <c:v>0</c:v>
                      </c:pt>
                      <c:pt idx="545">
                        <c:v>0</c:v>
                      </c:pt>
                      <c:pt idx="546">
                        <c:v>0</c:v>
                      </c:pt>
                      <c:pt idx="547">
                        <c:v>0</c:v>
                      </c:pt>
                      <c:pt idx="548">
                        <c:v>0</c:v>
                      </c:pt>
                      <c:pt idx="549">
                        <c:v>0</c:v>
                      </c:pt>
                      <c:pt idx="550">
                        <c:v>0</c:v>
                      </c:pt>
                      <c:pt idx="551">
                        <c:v>0</c:v>
                      </c:pt>
                      <c:pt idx="552">
                        <c:v>0</c:v>
                      </c:pt>
                      <c:pt idx="553">
                        <c:v>0</c:v>
                      </c:pt>
                      <c:pt idx="554">
                        <c:v>0</c:v>
                      </c:pt>
                      <c:pt idx="555">
                        <c:v>0</c:v>
                      </c:pt>
                      <c:pt idx="556">
                        <c:v>0</c:v>
                      </c:pt>
                      <c:pt idx="557">
                        <c:v>0</c:v>
                      </c:pt>
                      <c:pt idx="558">
                        <c:v>0</c:v>
                      </c:pt>
                      <c:pt idx="559">
                        <c:v>0</c:v>
                      </c:pt>
                      <c:pt idx="560">
                        <c:v>0</c:v>
                      </c:pt>
                      <c:pt idx="561">
                        <c:v>0</c:v>
                      </c:pt>
                      <c:pt idx="562">
                        <c:v>0</c:v>
                      </c:pt>
                      <c:pt idx="563">
                        <c:v>0</c:v>
                      </c:pt>
                      <c:pt idx="564">
                        <c:v>0</c:v>
                      </c:pt>
                      <c:pt idx="565">
                        <c:v>0</c:v>
                      </c:pt>
                      <c:pt idx="566">
                        <c:v>0</c:v>
                      </c:pt>
                      <c:pt idx="567">
                        <c:v>0</c:v>
                      </c:pt>
                      <c:pt idx="568">
                        <c:v>0</c:v>
                      </c:pt>
                      <c:pt idx="569">
                        <c:v>0</c:v>
                      </c:pt>
                      <c:pt idx="570">
                        <c:v>0</c:v>
                      </c:pt>
                      <c:pt idx="571">
                        <c:v>0</c:v>
                      </c:pt>
                      <c:pt idx="572">
                        <c:v>0</c:v>
                      </c:pt>
                      <c:pt idx="573">
                        <c:v>0</c:v>
                      </c:pt>
                      <c:pt idx="574">
                        <c:v>0</c:v>
                      </c:pt>
                      <c:pt idx="575">
                        <c:v>0</c:v>
                      </c:pt>
                      <c:pt idx="576">
                        <c:v>0</c:v>
                      </c:pt>
                      <c:pt idx="577">
                        <c:v>0</c:v>
                      </c:pt>
                      <c:pt idx="578">
                        <c:v>0</c:v>
                      </c:pt>
                      <c:pt idx="579">
                        <c:v>0</c:v>
                      </c:pt>
                      <c:pt idx="580">
                        <c:v>0</c:v>
                      </c:pt>
                      <c:pt idx="581">
                        <c:v>0</c:v>
                      </c:pt>
                      <c:pt idx="582">
                        <c:v>0</c:v>
                      </c:pt>
                      <c:pt idx="583">
                        <c:v>0</c:v>
                      </c:pt>
                      <c:pt idx="584">
                        <c:v>0</c:v>
                      </c:pt>
                      <c:pt idx="585">
                        <c:v>0</c:v>
                      </c:pt>
                      <c:pt idx="586">
                        <c:v>0</c:v>
                      </c:pt>
                      <c:pt idx="587">
                        <c:v>0</c:v>
                      </c:pt>
                      <c:pt idx="588">
                        <c:v>0</c:v>
                      </c:pt>
                      <c:pt idx="589">
                        <c:v>0</c:v>
                      </c:pt>
                      <c:pt idx="590">
                        <c:v>0</c:v>
                      </c:pt>
                      <c:pt idx="591">
                        <c:v>0</c:v>
                      </c:pt>
                      <c:pt idx="592">
                        <c:v>0</c:v>
                      </c:pt>
                      <c:pt idx="593">
                        <c:v>0</c:v>
                      </c:pt>
                      <c:pt idx="594">
                        <c:v>0</c:v>
                      </c:pt>
                      <c:pt idx="595">
                        <c:v>0</c:v>
                      </c:pt>
                      <c:pt idx="596">
                        <c:v>0</c:v>
                      </c:pt>
                      <c:pt idx="597">
                        <c:v>0</c:v>
                      </c:pt>
                      <c:pt idx="598">
                        <c:v>0</c:v>
                      </c:pt>
                      <c:pt idx="599">
                        <c:v>0</c:v>
                      </c:pt>
                      <c:pt idx="600">
                        <c:v>0</c:v>
                      </c:pt>
                      <c:pt idx="601">
                        <c:v>0</c:v>
                      </c:pt>
                      <c:pt idx="602">
                        <c:v>0</c:v>
                      </c:pt>
                      <c:pt idx="603">
                        <c:v>0</c:v>
                      </c:pt>
                      <c:pt idx="604">
                        <c:v>0</c:v>
                      </c:pt>
                      <c:pt idx="605">
                        <c:v>0</c:v>
                      </c:pt>
                      <c:pt idx="606">
                        <c:v>0</c:v>
                      </c:pt>
                      <c:pt idx="607">
                        <c:v>0</c:v>
                      </c:pt>
                      <c:pt idx="608">
                        <c:v>0</c:v>
                      </c:pt>
                      <c:pt idx="609">
                        <c:v>0</c:v>
                      </c:pt>
                      <c:pt idx="610">
                        <c:v>0</c:v>
                      </c:pt>
                      <c:pt idx="611">
                        <c:v>0</c:v>
                      </c:pt>
                      <c:pt idx="612">
                        <c:v>0</c:v>
                      </c:pt>
                      <c:pt idx="613">
                        <c:v>0</c:v>
                      </c:pt>
                      <c:pt idx="614">
                        <c:v>0</c:v>
                      </c:pt>
                      <c:pt idx="615">
                        <c:v>0</c:v>
                      </c:pt>
                      <c:pt idx="616">
                        <c:v>0</c:v>
                      </c:pt>
                      <c:pt idx="617">
                        <c:v>0</c:v>
                      </c:pt>
                      <c:pt idx="618">
                        <c:v>0</c:v>
                      </c:pt>
                      <c:pt idx="619">
                        <c:v>0</c:v>
                      </c:pt>
                      <c:pt idx="620">
                        <c:v>0</c:v>
                      </c:pt>
                      <c:pt idx="621">
                        <c:v>0</c:v>
                      </c:pt>
                      <c:pt idx="622">
                        <c:v>0</c:v>
                      </c:pt>
                      <c:pt idx="623">
                        <c:v>0</c:v>
                      </c:pt>
                      <c:pt idx="624">
                        <c:v>0</c:v>
                      </c:pt>
                      <c:pt idx="625">
                        <c:v>0</c:v>
                      </c:pt>
                      <c:pt idx="626">
                        <c:v>0</c:v>
                      </c:pt>
                      <c:pt idx="627">
                        <c:v>0</c:v>
                      </c:pt>
                      <c:pt idx="628">
                        <c:v>0</c:v>
                      </c:pt>
                      <c:pt idx="629">
                        <c:v>0</c:v>
                      </c:pt>
                      <c:pt idx="630">
                        <c:v>0</c:v>
                      </c:pt>
                      <c:pt idx="631">
                        <c:v>0</c:v>
                      </c:pt>
                      <c:pt idx="632">
                        <c:v>0</c:v>
                      </c:pt>
                      <c:pt idx="633">
                        <c:v>0</c:v>
                      </c:pt>
                      <c:pt idx="634">
                        <c:v>0</c:v>
                      </c:pt>
                      <c:pt idx="635">
                        <c:v>0</c:v>
                      </c:pt>
                      <c:pt idx="636">
                        <c:v>0</c:v>
                      </c:pt>
                      <c:pt idx="637">
                        <c:v>0</c:v>
                      </c:pt>
                      <c:pt idx="638">
                        <c:v>0</c:v>
                      </c:pt>
                      <c:pt idx="639">
                        <c:v>0</c:v>
                      </c:pt>
                      <c:pt idx="640">
                        <c:v>0</c:v>
                      </c:pt>
                      <c:pt idx="641">
                        <c:v>0</c:v>
                      </c:pt>
                      <c:pt idx="642">
                        <c:v>0</c:v>
                      </c:pt>
                      <c:pt idx="643">
                        <c:v>0</c:v>
                      </c:pt>
                      <c:pt idx="644">
                        <c:v>0</c:v>
                      </c:pt>
                      <c:pt idx="645">
                        <c:v>0</c:v>
                      </c:pt>
                      <c:pt idx="646">
                        <c:v>0</c:v>
                      </c:pt>
                      <c:pt idx="647">
                        <c:v>0</c:v>
                      </c:pt>
                      <c:pt idx="648">
                        <c:v>1</c:v>
                      </c:pt>
                      <c:pt idx="649">
                        <c:v>1</c:v>
                      </c:pt>
                      <c:pt idx="650">
                        <c:v>1</c:v>
                      </c:pt>
                      <c:pt idx="651">
                        <c:v>1</c:v>
                      </c:pt>
                      <c:pt idx="652">
                        <c:v>1</c:v>
                      </c:pt>
                      <c:pt idx="653">
                        <c:v>1</c:v>
                      </c:pt>
                      <c:pt idx="654">
                        <c:v>1</c:v>
                      </c:pt>
                      <c:pt idx="655">
                        <c:v>1</c:v>
                      </c:pt>
                      <c:pt idx="656">
                        <c:v>1</c:v>
                      </c:pt>
                      <c:pt idx="657">
                        <c:v>1</c:v>
                      </c:pt>
                      <c:pt idx="658">
                        <c:v>1</c:v>
                      </c:pt>
                      <c:pt idx="659">
                        <c:v>1</c:v>
                      </c:pt>
                      <c:pt idx="660">
                        <c:v>1</c:v>
                      </c:pt>
                      <c:pt idx="661">
                        <c:v>1</c:v>
                      </c:pt>
                      <c:pt idx="662">
                        <c:v>1</c:v>
                      </c:pt>
                      <c:pt idx="663">
                        <c:v>1</c:v>
                      </c:pt>
                      <c:pt idx="664">
                        <c:v>1</c:v>
                      </c:pt>
                      <c:pt idx="665">
                        <c:v>1</c:v>
                      </c:pt>
                      <c:pt idx="666">
                        <c:v>1</c:v>
                      </c:pt>
                      <c:pt idx="667">
                        <c:v>1</c:v>
                      </c:pt>
                      <c:pt idx="668">
                        <c:v>1</c:v>
                      </c:pt>
                      <c:pt idx="669">
                        <c:v>1</c:v>
                      </c:pt>
                      <c:pt idx="670">
                        <c:v>1</c:v>
                      </c:pt>
                      <c:pt idx="671">
                        <c:v>0</c:v>
                      </c:pt>
                      <c:pt idx="672">
                        <c:v>0</c:v>
                      </c:pt>
                      <c:pt idx="673">
                        <c:v>1</c:v>
                      </c:pt>
                      <c:pt idx="674">
                        <c:v>1</c:v>
                      </c:pt>
                      <c:pt idx="675">
                        <c:v>1</c:v>
                      </c:pt>
                      <c:pt idx="676">
                        <c:v>1</c:v>
                      </c:pt>
                      <c:pt idx="677">
                        <c:v>1</c:v>
                      </c:pt>
                      <c:pt idx="678">
                        <c:v>1</c:v>
                      </c:pt>
                      <c:pt idx="679">
                        <c:v>1</c:v>
                      </c:pt>
                      <c:pt idx="680">
                        <c:v>1</c:v>
                      </c:pt>
                      <c:pt idx="681">
                        <c:v>1</c:v>
                      </c:pt>
                      <c:pt idx="682">
                        <c:v>1</c:v>
                      </c:pt>
                      <c:pt idx="683">
                        <c:v>1</c:v>
                      </c:pt>
                      <c:pt idx="684">
                        <c:v>1</c:v>
                      </c:pt>
                      <c:pt idx="685">
                        <c:v>1</c:v>
                      </c:pt>
                      <c:pt idx="686">
                        <c:v>1</c:v>
                      </c:pt>
                      <c:pt idx="687">
                        <c:v>1</c:v>
                      </c:pt>
                      <c:pt idx="688">
                        <c:v>1</c:v>
                      </c:pt>
                      <c:pt idx="689">
                        <c:v>1</c:v>
                      </c:pt>
                      <c:pt idx="690">
                        <c:v>1</c:v>
                      </c:pt>
                      <c:pt idx="691">
                        <c:v>1</c:v>
                      </c:pt>
                      <c:pt idx="692">
                        <c:v>1</c:v>
                      </c:pt>
                      <c:pt idx="693">
                        <c:v>1</c:v>
                      </c:pt>
                      <c:pt idx="694">
                        <c:v>0</c:v>
                      </c:pt>
                      <c:pt idx="695">
                        <c:v>0</c:v>
                      </c:pt>
                      <c:pt idx="696">
                        <c:v>0</c:v>
                      </c:pt>
                      <c:pt idx="697">
                        <c:v>0</c:v>
                      </c:pt>
                      <c:pt idx="698">
                        <c:v>0</c:v>
                      </c:pt>
                      <c:pt idx="699">
                        <c:v>0</c:v>
                      </c:pt>
                      <c:pt idx="700">
                        <c:v>0</c:v>
                      </c:pt>
                      <c:pt idx="701">
                        <c:v>0</c:v>
                      </c:pt>
                      <c:pt idx="702">
                        <c:v>0</c:v>
                      </c:pt>
                      <c:pt idx="703">
                        <c:v>0</c:v>
                      </c:pt>
                      <c:pt idx="704">
                        <c:v>0</c:v>
                      </c:pt>
                      <c:pt idx="705">
                        <c:v>0</c:v>
                      </c:pt>
                      <c:pt idx="706">
                        <c:v>0</c:v>
                      </c:pt>
                      <c:pt idx="707">
                        <c:v>0</c:v>
                      </c:pt>
                      <c:pt idx="708">
                        <c:v>0</c:v>
                      </c:pt>
                      <c:pt idx="709">
                        <c:v>0</c:v>
                      </c:pt>
                      <c:pt idx="710">
                        <c:v>0</c:v>
                      </c:pt>
                      <c:pt idx="711">
                        <c:v>0</c:v>
                      </c:pt>
                      <c:pt idx="712">
                        <c:v>0</c:v>
                      </c:pt>
                      <c:pt idx="713">
                        <c:v>0</c:v>
                      </c:pt>
                      <c:pt idx="714">
                        <c:v>0</c:v>
                      </c:pt>
                      <c:pt idx="715">
                        <c:v>0</c:v>
                      </c:pt>
                      <c:pt idx="716">
                        <c:v>0</c:v>
                      </c:pt>
                      <c:pt idx="717">
                        <c:v>0</c:v>
                      </c:pt>
                      <c:pt idx="718">
                        <c:v>0</c:v>
                      </c:pt>
                      <c:pt idx="719">
                        <c:v>0</c:v>
                      </c:pt>
                      <c:pt idx="720">
                        <c:v>0</c:v>
                      </c:pt>
                      <c:pt idx="721">
                        <c:v>0</c:v>
                      </c:pt>
                      <c:pt idx="722">
                        <c:v>0</c:v>
                      </c:pt>
                      <c:pt idx="723">
                        <c:v>0</c:v>
                      </c:pt>
                      <c:pt idx="724">
                        <c:v>0</c:v>
                      </c:pt>
                      <c:pt idx="725">
                        <c:v>0</c:v>
                      </c:pt>
                      <c:pt idx="726">
                        <c:v>0</c:v>
                      </c:pt>
                      <c:pt idx="727">
                        <c:v>0</c:v>
                      </c:pt>
                      <c:pt idx="728">
                        <c:v>0</c:v>
                      </c:pt>
                      <c:pt idx="729">
                        <c:v>0</c:v>
                      </c:pt>
                      <c:pt idx="730">
                        <c:v>0</c:v>
                      </c:pt>
                      <c:pt idx="731">
                        <c:v>0</c:v>
                      </c:pt>
                      <c:pt idx="732">
                        <c:v>0</c:v>
                      </c:pt>
                      <c:pt idx="733">
                        <c:v>0</c:v>
                      </c:pt>
                      <c:pt idx="734">
                        <c:v>0</c:v>
                      </c:pt>
                      <c:pt idx="735">
                        <c:v>0</c:v>
                      </c:pt>
                      <c:pt idx="736">
                        <c:v>0</c:v>
                      </c:pt>
                      <c:pt idx="737">
                        <c:v>0</c:v>
                      </c:pt>
                      <c:pt idx="738">
                        <c:v>0</c:v>
                      </c:pt>
                      <c:pt idx="739">
                        <c:v>0</c:v>
                      </c:pt>
                      <c:pt idx="740">
                        <c:v>0</c:v>
                      </c:pt>
                      <c:pt idx="741">
                        <c:v>0</c:v>
                      </c:pt>
                      <c:pt idx="742">
                        <c:v>0</c:v>
                      </c:pt>
                      <c:pt idx="743">
                        <c:v>0</c:v>
                      </c:pt>
                      <c:pt idx="744">
                        <c:v>0</c:v>
                      </c:pt>
                      <c:pt idx="745">
                        <c:v>0</c:v>
                      </c:pt>
                      <c:pt idx="746">
                        <c:v>0</c:v>
                      </c:pt>
                      <c:pt idx="747">
                        <c:v>0</c:v>
                      </c:pt>
                      <c:pt idx="748">
                        <c:v>0</c:v>
                      </c:pt>
                      <c:pt idx="749">
                        <c:v>0</c:v>
                      </c:pt>
                      <c:pt idx="750">
                        <c:v>0</c:v>
                      </c:pt>
                      <c:pt idx="751">
                        <c:v>0</c:v>
                      </c:pt>
                      <c:pt idx="752">
                        <c:v>0</c:v>
                      </c:pt>
                      <c:pt idx="753">
                        <c:v>0</c:v>
                      </c:pt>
                      <c:pt idx="754">
                        <c:v>0</c:v>
                      </c:pt>
                      <c:pt idx="755">
                        <c:v>0</c:v>
                      </c:pt>
                      <c:pt idx="756">
                        <c:v>0</c:v>
                      </c:pt>
                      <c:pt idx="757">
                        <c:v>0</c:v>
                      </c:pt>
                      <c:pt idx="758">
                        <c:v>0</c:v>
                      </c:pt>
                      <c:pt idx="759">
                        <c:v>0</c:v>
                      </c:pt>
                      <c:pt idx="760">
                        <c:v>0</c:v>
                      </c:pt>
                      <c:pt idx="761">
                        <c:v>0</c:v>
                      </c:pt>
                      <c:pt idx="762">
                        <c:v>0</c:v>
                      </c:pt>
                      <c:pt idx="763">
                        <c:v>0</c:v>
                      </c:pt>
                      <c:pt idx="764">
                        <c:v>0</c:v>
                      </c:pt>
                      <c:pt idx="765">
                        <c:v>0</c:v>
                      </c:pt>
                      <c:pt idx="766">
                        <c:v>0</c:v>
                      </c:pt>
                      <c:pt idx="767">
                        <c:v>0</c:v>
                      </c:pt>
                      <c:pt idx="768">
                        <c:v>0</c:v>
                      </c:pt>
                      <c:pt idx="769">
                        <c:v>0</c:v>
                      </c:pt>
                      <c:pt idx="770">
                        <c:v>0</c:v>
                      </c:pt>
                      <c:pt idx="771">
                        <c:v>0</c:v>
                      </c:pt>
                      <c:pt idx="772">
                        <c:v>0</c:v>
                      </c:pt>
                      <c:pt idx="773">
                        <c:v>0</c:v>
                      </c:pt>
                      <c:pt idx="774">
                        <c:v>0</c:v>
                      </c:pt>
                      <c:pt idx="775">
                        <c:v>0</c:v>
                      </c:pt>
                      <c:pt idx="776">
                        <c:v>0</c:v>
                      </c:pt>
                      <c:pt idx="777">
                        <c:v>0</c:v>
                      </c:pt>
                      <c:pt idx="778">
                        <c:v>0</c:v>
                      </c:pt>
                      <c:pt idx="779">
                        <c:v>0</c:v>
                      </c:pt>
                      <c:pt idx="780">
                        <c:v>0</c:v>
                      </c:pt>
                      <c:pt idx="781">
                        <c:v>0</c:v>
                      </c:pt>
                      <c:pt idx="782">
                        <c:v>0</c:v>
                      </c:pt>
                      <c:pt idx="783">
                        <c:v>0</c:v>
                      </c:pt>
                      <c:pt idx="784">
                        <c:v>0</c:v>
                      </c:pt>
                      <c:pt idx="785">
                        <c:v>0</c:v>
                      </c:pt>
                      <c:pt idx="786">
                        <c:v>0</c:v>
                      </c:pt>
                      <c:pt idx="787">
                        <c:v>0</c:v>
                      </c:pt>
                      <c:pt idx="788">
                        <c:v>0</c:v>
                      </c:pt>
                      <c:pt idx="789">
                        <c:v>0</c:v>
                      </c:pt>
                      <c:pt idx="790">
                        <c:v>0</c:v>
                      </c:pt>
                      <c:pt idx="791">
                        <c:v>0</c:v>
                      </c:pt>
                      <c:pt idx="792">
                        <c:v>0</c:v>
                      </c:pt>
                      <c:pt idx="793">
                        <c:v>0</c:v>
                      </c:pt>
                      <c:pt idx="794">
                        <c:v>0</c:v>
                      </c:pt>
                      <c:pt idx="795">
                        <c:v>0</c:v>
                      </c:pt>
                      <c:pt idx="796">
                        <c:v>0</c:v>
                      </c:pt>
                      <c:pt idx="797">
                        <c:v>0</c:v>
                      </c:pt>
                      <c:pt idx="798">
                        <c:v>0</c:v>
                      </c:pt>
                      <c:pt idx="799">
                        <c:v>0</c:v>
                      </c:pt>
                      <c:pt idx="800">
                        <c:v>0</c:v>
                      </c:pt>
                      <c:pt idx="801">
                        <c:v>0</c:v>
                      </c:pt>
                      <c:pt idx="802">
                        <c:v>0</c:v>
                      </c:pt>
                      <c:pt idx="803">
                        <c:v>0</c:v>
                      </c:pt>
                      <c:pt idx="804">
                        <c:v>0</c:v>
                      </c:pt>
                      <c:pt idx="805">
                        <c:v>0</c:v>
                      </c:pt>
                      <c:pt idx="806">
                        <c:v>0</c:v>
                      </c:pt>
                      <c:pt idx="807">
                        <c:v>0</c:v>
                      </c:pt>
                      <c:pt idx="808">
                        <c:v>0</c:v>
                      </c:pt>
                      <c:pt idx="809">
                        <c:v>0</c:v>
                      </c:pt>
                      <c:pt idx="810">
                        <c:v>0</c:v>
                      </c:pt>
                      <c:pt idx="811">
                        <c:v>0</c:v>
                      </c:pt>
                      <c:pt idx="812">
                        <c:v>0</c:v>
                      </c:pt>
                      <c:pt idx="813">
                        <c:v>0</c:v>
                      </c:pt>
                      <c:pt idx="814">
                        <c:v>0</c:v>
                      </c:pt>
                      <c:pt idx="815">
                        <c:v>0</c:v>
                      </c:pt>
                      <c:pt idx="816">
                        <c:v>0</c:v>
                      </c:pt>
                      <c:pt idx="817">
                        <c:v>0</c:v>
                      </c:pt>
                      <c:pt idx="818">
                        <c:v>0</c:v>
                      </c:pt>
                      <c:pt idx="819">
                        <c:v>0</c:v>
                      </c:pt>
                      <c:pt idx="820">
                        <c:v>0</c:v>
                      </c:pt>
                      <c:pt idx="821">
                        <c:v>0</c:v>
                      </c:pt>
                      <c:pt idx="822">
                        <c:v>0</c:v>
                      </c:pt>
                      <c:pt idx="823">
                        <c:v>0</c:v>
                      </c:pt>
                      <c:pt idx="824">
                        <c:v>0</c:v>
                      </c:pt>
                      <c:pt idx="825">
                        <c:v>0</c:v>
                      </c:pt>
                      <c:pt idx="826">
                        <c:v>0</c:v>
                      </c:pt>
                      <c:pt idx="827">
                        <c:v>0</c:v>
                      </c:pt>
                      <c:pt idx="828">
                        <c:v>0</c:v>
                      </c:pt>
                      <c:pt idx="829">
                        <c:v>0</c:v>
                      </c:pt>
                      <c:pt idx="830">
                        <c:v>0</c:v>
                      </c:pt>
                      <c:pt idx="831">
                        <c:v>0</c:v>
                      </c:pt>
                      <c:pt idx="832">
                        <c:v>0</c:v>
                      </c:pt>
                      <c:pt idx="833">
                        <c:v>0</c:v>
                      </c:pt>
                      <c:pt idx="834">
                        <c:v>0</c:v>
                      </c:pt>
                      <c:pt idx="835">
                        <c:v>0</c:v>
                      </c:pt>
                      <c:pt idx="836">
                        <c:v>0</c:v>
                      </c:pt>
                      <c:pt idx="837">
                        <c:v>0</c:v>
                      </c:pt>
                      <c:pt idx="838">
                        <c:v>0</c:v>
                      </c:pt>
                      <c:pt idx="839">
                        <c:v>0</c:v>
                      </c:pt>
                      <c:pt idx="840">
                        <c:v>0</c:v>
                      </c:pt>
                      <c:pt idx="841">
                        <c:v>0</c:v>
                      </c:pt>
                      <c:pt idx="842">
                        <c:v>0</c:v>
                      </c:pt>
                      <c:pt idx="843">
                        <c:v>0</c:v>
                      </c:pt>
                      <c:pt idx="844">
                        <c:v>0</c:v>
                      </c:pt>
                      <c:pt idx="845">
                        <c:v>0</c:v>
                      </c:pt>
                      <c:pt idx="846">
                        <c:v>1</c:v>
                      </c:pt>
                      <c:pt idx="847">
                        <c:v>1</c:v>
                      </c:pt>
                      <c:pt idx="848">
                        <c:v>1</c:v>
                      </c:pt>
                      <c:pt idx="849">
                        <c:v>1</c:v>
                      </c:pt>
                      <c:pt idx="850">
                        <c:v>1</c:v>
                      </c:pt>
                      <c:pt idx="851">
                        <c:v>1</c:v>
                      </c:pt>
                      <c:pt idx="852">
                        <c:v>1</c:v>
                      </c:pt>
                      <c:pt idx="853">
                        <c:v>1</c:v>
                      </c:pt>
                      <c:pt idx="854">
                        <c:v>1</c:v>
                      </c:pt>
                      <c:pt idx="855">
                        <c:v>1</c:v>
                      </c:pt>
                      <c:pt idx="856">
                        <c:v>1</c:v>
                      </c:pt>
                      <c:pt idx="857">
                        <c:v>1</c:v>
                      </c:pt>
                      <c:pt idx="858">
                        <c:v>1</c:v>
                      </c:pt>
                      <c:pt idx="859">
                        <c:v>1</c:v>
                      </c:pt>
                      <c:pt idx="860">
                        <c:v>1</c:v>
                      </c:pt>
                      <c:pt idx="861">
                        <c:v>1</c:v>
                      </c:pt>
                      <c:pt idx="862">
                        <c:v>1</c:v>
                      </c:pt>
                      <c:pt idx="863">
                        <c:v>1</c:v>
                      </c:pt>
                      <c:pt idx="864">
                        <c:v>1</c:v>
                      </c:pt>
                      <c:pt idx="865">
                        <c:v>1</c:v>
                      </c:pt>
                      <c:pt idx="866">
                        <c:v>1</c:v>
                      </c:pt>
                      <c:pt idx="867">
                        <c:v>1</c:v>
                      </c:pt>
                      <c:pt idx="868">
                        <c:v>0</c:v>
                      </c:pt>
                      <c:pt idx="869">
                        <c:v>0</c:v>
                      </c:pt>
                      <c:pt idx="870">
                        <c:v>0</c:v>
                      </c:pt>
                      <c:pt idx="871">
                        <c:v>0</c:v>
                      </c:pt>
                      <c:pt idx="872">
                        <c:v>0</c:v>
                      </c:pt>
                      <c:pt idx="873">
                        <c:v>0</c:v>
                      </c:pt>
                      <c:pt idx="874">
                        <c:v>0</c:v>
                      </c:pt>
                      <c:pt idx="875">
                        <c:v>0</c:v>
                      </c:pt>
                      <c:pt idx="876">
                        <c:v>0</c:v>
                      </c:pt>
                      <c:pt idx="877">
                        <c:v>0</c:v>
                      </c:pt>
                      <c:pt idx="878">
                        <c:v>0</c:v>
                      </c:pt>
                      <c:pt idx="879">
                        <c:v>0</c:v>
                      </c:pt>
                      <c:pt idx="880">
                        <c:v>0</c:v>
                      </c:pt>
                      <c:pt idx="881">
                        <c:v>0</c:v>
                      </c:pt>
                      <c:pt idx="882">
                        <c:v>0</c:v>
                      </c:pt>
                      <c:pt idx="883">
                        <c:v>0</c:v>
                      </c:pt>
                      <c:pt idx="884">
                        <c:v>0</c:v>
                      </c:pt>
                      <c:pt idx="885">
                        <c:v>0</c:v>
                      </c:pt>
                      <c:pt idx="886">
                        <c:v>0</c:v>
                      </c:pt>
                      <c:pt idx="887">
                        <c:v>0</c:v>
                      </c:pt>
                      <c:pt idx="888">
                        <c:v>0</c:v>
                      </c:pt>
                      <c:pt idx="889">
                        <c:v>0</c:v>
                      </c:pt>
                      <c:pt idx="890">
                        <c:v>0</c:v>
                      </c:pt>
                      <c:pt idx="891">
                        <c:v>0</c:v>
                      </c:pt>
                      <c:pt idx="892">
                        <c:v>0</c:v>
                      </c:pt>
                      <c:pt idx="893">
                        <c:v>0</c:v>
                      </c:pt>
                      <c:pt idx="894">
                        <c:v>0</c:v>
                      </c:pt>
                      <c:pt idx="895">
                        <c:v>0</c:v>
                      </c:pt>
                      <c:pt idx="896">
                        <c:v>0</c:v>
                      </c:pt>
                      <c:pt idx="897">
                        <c:v>0</c:v>
                      </c:pt>
                      <c:pt idx="898">
                        <c:v>0</c:v>
                      </c:pt>
                      <c:pt idx="899">
                        <c:v>0</c:v>
                      </c:pt>
                      <c:pt idx="900">
                        <c:v>0</c:v>
                      </c:pt>
                      <c:pt idx="901">
                        <c:v>0</c:v>
                      </c:pt>
                      <c:pt idx="902">
                        <c:v>0</c:v>
                      </c:pt>
                      <c:pt idx="903">
                        <c:v>0</c:v>
                      </c:pt>
                      <c:pt idx="904">
                        <c:v>0</c:v>
                      </c:pt>
                      <c:pt idx="905">
                        <c:v>0</c:v>
                      </c:pt>
                      <c:pt idx="906">
                        <c:v>0</c:v>
                      </c:pt>
                      <c:pt idx="907">
                        <c:v>0</c:v>
                      </c:pt>
                      <c:pt idx="908">
                        <c:v>0</c:v>
                      </c:pt>
                      <c:pt idx="909">
                        <c:v>0</c:v>
                      </c:pt>
                      <c:pt idx="910">
                        <c:v>0</c:v>
                      </c:pt>
                      <c:pt idx="911">
                        <c:v>0</c:v>
                      </c:pt>
                      <c:pt idx="912">
                        <c:v>0</c:v>
                      </c:pt>
                      <c:pt idx="913">
                        <c:v>0</c:v>
                      </c:pt>
                      <c:pt idx="914">
                        <c:v>0</c:v>
                      </c:pt>
                      <c:pt idx="915">
                        <c:v>0</c:v>
                      </c:pt>
                      <c:pt idx="916">
                        <c:v>0</c:v>
                      </c:pt>
                      <c:pt idx="917">
                        <c:v>0</c:v>
                      </c:pt>
                      <c:pt idx="918">
                        <c:v>0</c:v>
                      </c:pt>
                      <c:pt idx="919">
                        <c:v>0</c:v>
                      </c:pt>
                      <c:pt idx="920">
                        <c:v>0</c:v>
                      </c:pt>
                      <c:pt idx="921">
                        <c:v>0</c:v>
                      </c:pt>
                      <c:pt idx="922">
                        <c:v>0</c:v>
                      </c:pt>
                      <c:pt idx="923">
                        <c:v>0</c:v>
                      </c:pt>
                      <c:pt idx="924">
                        <c:v>0</c:v>
                      </c:pt>
                      <c:pt idx="925">
                        <c:v>0</c:v>
                      </c:pt>
                      <c:pt idx="926">
                        <c:v>0</c:v>
                      </c:pt>
                      <c:pt idx="927">
                        <c:v>0</c:v>
                      </c:pt>
                      <c:pt idx="928">
                        <c:v>0</c:v>
                      </c:pt>
                      <c:pt idx="929">
                        <c:v>0</c:v>
                      </c:pt>
                      <c:pt idx="930">
                        <c:v>0</c:v>
                      </c:pt>
                      <c:pt idx="931">
                        <c:v>0</c:v>
                      </c:pt>
                      <c:pt idx="932">
                        <c:v>0</c:v>
                      </c:pt>
                      <c:pt idx="933">
                        <c:v>0</c:v>
                      </c:pt>
                      <c:pt idx="934">
                        <c:v>0</c:v>
                      </c:pt>
                      <c:pt idx="935">
                        <c:v>0</c:v>
                      </c:pt>
                      <c:pt idx="936">
                        <c:v>0</c:v>
                      </c:pt>
                      <c:pt idx="937">
                        <c:v>0</c:v>
                      </c:pt>
                      <c:pt idx="938">
                        <c:v>0</c:v>
                      </c:pt>
                      <c:pt idx="939">
                        <c:v>0</c:v>
                      </c:pt>
                      <c:pt idx="940">
                        <c:v>0</c:v>
                      </c:pt>
                      <c:pt idx="941">
                        <c:v>0</c:v>
                      </c:pt>
                      <c:pt idx="942">
                        <c:v>0</c:v>
                      </c:pt>
                      <c:pt idx="943">
                        <c:v>0</c:v>
                      </c:pt>
                      <c:pt idx="944">
                        <c:v>0</c:v>
                      </c:pt>
                      <c:pt idx="945">
                        <c:v>0</c:v>
                      </c:pt>
                      <c:pt idx="946">
                        <c:v>0</c:v>
                      </c:pt>
                      <c:pt idx="947">
                        <c:v>0</c:v>
                      </c:pt>
                      <c:pt idx="948">
                        <c:v>0</c:v>
                      </c:pt>
                      <c:pt idx="949">
                        <c:v>0</c:v>
                      </c:pt>
                      <c:pt idx="950">
                        <c:v>0</c:v>
                      </c:pt>
                      <c:pt idx="951">
                        <c:v>0</c:v>
                      </c:pt>
                      <c:pt idx="952">
                        <c:v>0</c:v>
                      </c:pt>
                      <c:pt idx="953">
                        <c:v>0</c:v>
                      </c:pt>
                      <c:pt idx="954">
                        <c:v>0</c:v>
                      </c:pt>
                      <c:pt idx="955">
                        <c:v>0</c:v>
                      </c:pt>
                      <c:pt idx="956">
                        <c:v>0</c:v>
                      </c:pt>
                      <c:pt idx="957">
                        <c:v>0</c:v>
                      </c:pt>
                      <c:pt idx="958">
                        <c:v>0</c:v>
                      </c:pt>
                      <c:pt idx="959">
                        <c:v>0</c:v>
                      </c:pt>
                      <c:pt idx="960">
                        <c:v>0</c:v>
                      </c:pt>
                      <c:pt idx="961">
                        <c:v>0</c:v>
                      </c:pt>
                      <c:pt idx="962">
                        <c:v>0</c:v>
                      </c:pt>
                      <c:pt idx="963">
                        <c:v>0</c:v>
                      </c:pt>
                      <c:pt idx="964">
                        <c:v>0</c:v>
                      </c:pt>
                      <c:pt idx="965">
                        <c:v>0</c:v>
                      </c:pt>
                      <c:pt idx="966">
                        <c:v>0</c:v>
                      </c:pt>
                      <c:pt idx="967">
                        <c:v>0</c:v>
                      </c:pt>
                      <c:pt idx="968">
                        <c:v>0</c:v>
                      </c:pt>
                      <c:pt idx="969">
                        <c:v>0</c:v>
                      </c:pt>
                      <c:pt idx="970">
                        <c:v>0</c:v>
                      </c:pt>
                      <c:pt idx="971">
                        <c:v>0</c:v>
                      </c:pt>
                      <c:pt idx="972">
                        <c:v>0</c:v>
                      </c:pt>
                      <c:pt idx="973">
                        <c:v>0</c:v>
                      </c:pt>
                      <c:pt idx="974">
                        <c:v>0</c:v>
                      </c:pt>
                      <c:pt idx="975">
                        <c:v>0</c:v>
                      </c:pt>
                      <c:pt idx="976">
                        <c:v>0</c:v>
                      </c:pt>
                      <c:pt idx="977">
                        <c:v>0</c:v>
                      </c:pt>
                      <c:pt idx="978">
                        <c:v>0</c:v>
                      </c:pt>
                      <c:pt idx="979">
                        <c:v>0</c:v>
                      </c:pt>
                      <c:pt idx="980">
                        <c:v>0</c:v>
                      </c:pt>
                      <c:pt idx="981">
                        <c:v>0</c:v>
                      </c:pt>
                      <c:pt idx="982">
                        <c:v>0</c:v>
                      </c:pt>
                      <c:pt idx="983">
                        <c:v>0</c:v>
                      </c:pt>
                      <c:pt idx="984">
                        <c:v>0</c:v>
                      </c:pt>
                      <c:pt idx="985">
                        <c:v>0</c:v>
                      </c:pt>
                      <c:pt idx="986">
                        <c:v>0</c:v>
                      </c:pt>
                      <c:pt idx="987">
                        <c:v>0</c:v>
                      </c:pt>
                      <c:pt idx="988">
                        <c:v>0</c:v>
                      </c:pt>
                      <c:pt idx="989">
                        <c:v>0</c:v>
                      </c:pt>
                      <c:pt idx="990">
                        <c:v>0</c:v>
                      </c:pt>
                      <c:pt idx="991">
                        <c:v>0</c:v>
                      </c:pt>
                      <c:pt idx="992">
                        <c:v>0</c:v>
                      </c:pt>
                      <c:pt idx="993">
                        <c:v>0</c:v>
                      </c:pt>
                      <c:pt idx="994">
                        <c:v>0</c:v>
                      </c:pt>
                      <c:pt idx="995">
                        <c:v>0</c:v>
                      </c:pt>
                      <c:pt idx="996">
                        <c:v>0</c:v>
                      </c:pt>
                      <c:pt idx="997">
                        <c:v>0</c:v>
                      </c:pt>
                      <c:pt idx="998">
                        <c:v>0</c:v>
                      </c:pt>
                      <c:pt idx="999">
                        <c:v>0</c:v>
                      </c:pt>
                      <c:pt idx="1000">
                        <c:v>0</c:v>
                      </c:pt>
                      <c:pt idx="1001">
                        <c:v>0</c:v>
                      </c:pt>
                      <c:pt idx="1002">
                        <c:v>0</c:v>
                      </c:pt>
                      <c:pt idx="1003">
                        <c:v>0</c:v>
                      </c:pt>
                      <c:pt idx="1004">
                        <c:v>0</c:v>
                      </c:pt>
                      <c:pt idx="1005">
                        <c:v>0</c:v>
                      </c:pt>
                      <c:pt idx="1006">
                        <c:v>0</c:v>
                      </c:pt>
                      <c:pt idx="1007">
                        <c:v>0</c:v>
                      </c:pt>
                      <c:pt idx="1008">
                        <c:v>0</c:v>
                      </c:pt>
                      <c:pt idx="1009">
                        <c:v>0</c:v>
                      </c:pt>
                      <c:pt idx="1010">
                        <c:v>0</c:v>
                      </c:pt>
                      <c:pt idx="1011">
                        <c:v>0</c:v>
                      </c:pt>
                      <c:pt idx="1012">
                        <c:v>0</c:v>
                      </c:pt>
                      <c:pt idx="1013">
                        <c:v>0</c:v>
                      </c:pt>
                      <c:pt idx="1014">
                        <c:v>0</c:v>
                      </c:pt>
                      <c:pt idx="1015">
                        <c:v>0</c:v>
                      </c:pt>
                      <c:pt idx="1016">
                        <c:v>0</c:v>
                      </c:pt>
                      <c:pt idx="1017">
                        <c:v>0</c:v>
                      </c:pt>
                      <c:pt idx="1018">
                        <c:v>0</c:v>
                      </c:pt>
                      <c:pt idx="1019">
                        <c:v>0</c:v>
                      </c:pt>
                      <c:pt idx="1020">
                        <c:v>0</c:v>
                      </c:pt>
                      <c:pt idx="1021">
                        <c:v>0</c:v>
                      </c:pt>
                      <c:pt idx="1022">
                        <c:v>0</c:v>
                      </c:pt>
                      <c:pt idx="1023">
                        <c:v>0</c:v>
                      </c:pt>
                      <c:pt idx="1024">
                        <c:v>0</c:v>
                      </c:pt>
                      <c:pt idx="1025">
                        <c:v>0</c:v>
                      </c:pt>
                      <c:pt idx="1026">
                        <c:v>0</c:v>
                      </c:pt>
                      <c:pt idx="1027">
                        <c:v>0</c:v>
                      </c:pt>
                      <c:pt idx="1028">
                        <c:v>0</c:v>
                      </c:pt>
                      <c:pt idx="1029">
                        <c:v>0</c:v>
                      </c:pt>
                      <c:pt idx="1030">
                        <c:v>0</c:v>
                      </c:pt>
                      <c:pt idx="1031">
                        <c:v>0</c:v>
                      </c:pt>
                      <c:pt idx="1032">
                        <c:v>0</c:v>
                      </c:pt>
                      <c:pt idx="1033">
                        <c:v>0</c:v>
                      </c:pt>
                      <c:pt idx="1034">
                        <c:v>0</c:v>
                      </c:pt>
                      <c:pt idx="1035">
                        <c:v>0</c:v>
                      </c:pt>
                      <c:pt idx="1036">
                        <c:v>0</c:v>
                      </c:pt>
                      <c:pt idx="1037">
                        <c:v>0</c:v>
                      </c:pt>
                      <c:pt idx="1038">
                        <c:v>0</c:v>
                      </c:pt>
                      <c:pt idx="1039">
                        <c:v>0</c:v>
                      </c:pt>
                      <c:pt idx="1040">
                        <c:v>0</c:v>
                      </c:pt>
                      <c:pt idx="1041">
                        <c:v>0</c:v>
                      </c:pt>
                      <c:pt idx="1042">
                        <c:v>0</c:v>
                      </c:pt>
                      <c:pt idx="1043">
                        <c:v>0</c:v>
                      </c:pt>
                      <c:pt idx="1044">
                        <c:v>0</c:v>
                      </c:pt>
                      <c:pt idx="1045">
                        <c:v>0</c:v>
                      </c:pt>
                      <c:pt idx="1046">
                        <c:v>0</c:v>
                      </c:pt>
                      <c:pt idx="1047">
                        <c:v>0</c:v>
                      </c:pt>
                      <c:pt idx="1048">
                        <c:v>0</c:v>
                      </c:pt>
                      <c:pt idx="1049">
                        <c:v>0</c:v>
                      </c:pt>
                      <c:pt idx="1050">
                        <c:v>0</c:v>
                      </c:pt>
                      <c:pt idx="1051">
                        <c:v>0</c:v>
                      </c:pt>
                      <c:pt idx="1052">
                        <c:v>0</c:v>
                      </c:pt>
                      <c:pt idx="1053">
                        <c:v>0</c:v>
                      </c:pt>
                      <c:pt idx="1054">
                        <c:v>0</c:v>
                      </c:pt>
                      <c:pt idx="1055">
                        <c:v>0</c:v>
                      </c:pt>
                      <c:pt idx="1056">
                        <c:v>0</c:v>
                      </c:pt>
                      <c:pt idx="1057">
                        <c:v>0</c:v>
                      </c:pt>
                      <c:pt idx="1058">
                        <c:v>0</c:v>
                      </c:pt>
                      <c:pt idx="1059">
                        <c:v>0</c:v>
                      </c:pt>
                      <c:pt idx="1060">
                        <c:v>0</c:v>
                      </c:pt>
                      <c:pt idx="1061">
                        <c:v>0</c:v>
                      </c:pt>
                      <c:pt idx="1062">
                        <c:v>0</c:v>
                      </c:pt>
                      <c:pt idx="1063">
                        <c:v>0</c:v>
                      </c:pt>
                      <c:pt idx="1064">
                        <c:v>0</c:v>
                      </c:pt>
                      <c:pt idx="1065">
                        <c:v>0</c:v>
                      </c:pt>
                      <c:pt idx="1066">
                        <c:v>0</c:v>
                      </c:pt>
                      <c:pt idx="1067">
                        <c:v>0</c:v>
                      </c:pt>
                      <c:pt idx="1068">
                        <c:v>0</c:v>
                      </c:pt>
                      <c:pt idx="1069">
                        <c:v>0</c:v>
                      </c:pt>
                      <c:pt idx="1070">
                        <c:v>0</c:v>
                      </c:pt>
                      <c:pt idx="1071">
                        <c:v>0</c:v>
                      </c:pt>
                      <c:pt idx="1072">
                        <c:v>0</c:v>
                      </c:pt>
                      <c:pt idx="1073">
                        <c:v>0</c:v>
                      </c:pt>
                      <c:pt idx="1074">
                        <c:v>0</c:v>
                      </c:pt>
                      <c:pt idx="1075">
                        <c:v>0</c:v>
                      </c:pt>
                      <c:pt idx="1076">
                        <c:v>0</c:v>
                      </c:pt>
                      <c:pt idx="1077">
                        <c:v>0</c:v>
                      </c:pt>
                      <c:pt idx="1078">
                        <c:v>0</c:v>
                      </c:pt>
                      <c:pt idx="1079">
                        <c:v>0</c:v>
                      </c:pt>
                      <c:pt idx="1080">
                        <c:v>0</c:v>
                      </c:pt>
                      <c:pt idx="1081">
                        <c:v>0</c:v>
                      </c:pt>
                      <c:pt idx="1082">
                        <c:v>0</c:v>
                      </c:pt>
                      <c:pt idx="1083">
                        <c:v>0</c:v>
                      </c:pt>
                      <c:pt idx="1084">
                        <c:v>0</c:v>
                      </c:pt>
                      <c:pt idx="1085">
                        <c:v>0</c:v>
                      </c:pt>
                      <c:pt idx="1086">
                        <c:v>0</c:v>
                      </c:pt>
                      <c:pt idx="1087">
                        <c:v>0</c:v>
                      </c:pt>
                      <c:pt idx="1088">
                        <c:v>0</c:v>
                      </c:pt>
                      <c:pt idx="1089">
                        <c:v>0</c:v>
                      </c:pt>
                      <c:pt idx="1090">
                        <c:v>0</c:v>
                      </c:pt>
                      <c:pt idx="1091">
                        <c:v>0</c:v>
                      </c:pt>
                      <c:pt idx="1092">
                        <c:v>0</c:v>
                      </c:pt>
                      <c:pt idx="1093">
                        <c:v>0</c:v>
                      </c:pt>
                      <c:pt idx="1094">
                        <c:v>0</c:v>
                      </c:pt>
                      <c:pt idx="1095">
                        <c:v>0</c:v>
                      </c:pt>
                      <c:pt idx="1096">
                        <c:v>0</c:v>
                      </c:pt>
                      <c:pt idx="1097">
                        <c:v>0</c:v>
                      </c:pt>
                      <c:pt idx="1098">
                        <c:v>0</c:v>
                      </c:pt>
                      <c:pt idx="1099">
                        <c:v>0</c:v>
                      </c:pt>
                      <c:pt idx="1100">
                        <c:v>0</c:v>
                      </c:pt>
                      <c:pt idx="1101">
                        <c:v>0</c:v>
                      </c:pt>
                      <c:pt idx="1102">
                        <c:v>0</c:v>
                      </c:pt>
                      <c:pt idx="1103">
                        <c:v>0</c:v>
                      </c:pt>
                      <c:pt idx="1104">
                        <c:v>0</c:v>
                      </c:pt>
                      <c:pt idx="1105">
                        <c:v>0</c:v>
                      </c:pt>
                      <c:pt idx="1106">
                        <c:v>0</c:v>
                      </c:pt>
                      <c:pt idx="1107">
                        <c:v>0</c:v>
                      </c:pt>
                      <c:pt idx="1108">
                        <c:v>0</c:v>
                      </c:pt>
                      <c:pt idx="1109">
                        <c:v>0</c:v>
                      </c:pt>
                      <c:pt idx="1110">
                        <c:v>0</c:v>
                      </c:pt>
                      <c:pt idx="1111">
                        <c:v>0</c:v>
                      </c:pt>
                      <c:pt idx="1112">
                        <c:v>0</c:v>
                      </c:pt>
                      <c:pt idx="1113">
                        <c:v>0</c:v>
                      </c:pt>
                      <c:pt idx="1114">
                        <c:v>0</c:v>
                      </c:pt>
                      <c:pt idx="1115">
                        <c:v>0</c:v>
                      </c:pt>
                      <c:pt idx="1116">
                        <c:v>0</c:v>
                      </c:pt>
                      <c:pt idx="1117">
                        <c:v>0</c:v>
                      </c:pt>
                      <c:pt idx="1118">
                        <c:v>0</c:v>
                      </c:pt>
                      <c:pt idx="1119">
                        <c:v>0</c:v>
                      </c:pt>
                      <c:pt idx="1120">
                        <c:v>0</c:v>
                      </c:pt>
                      <c:pt idx="1121">
                        <c:v>0</c:v>
                      </c:pt>
                      <c:pt idx="1122">
                        <c:v>0</c:v>
                      </c:pt>
                      <c:pt idx="1123">
                        <c:v>0</c:v>
                      </c:pt>
                      <c:pt idx="1124">
                        <c:v>0</c:v>
                      </c:pt>
                      <c:pt idx="1125">
                        <c:v>0</c:v>
                      </c:pt>
                      <c:pt idx="1126">
                        <c:v>0</c:v>
                      </c:pt>
                      <c:pt idx="1127">
                        <c:v>0</c:v>
                      </c:pt>
                      <c:pt idx="1128">
                        <c:v>0</c:v>
                      </c:pt>
                      <c:pt idx="1129">
                        <c:v>0</c:v>
                      </c:pt>
                      <c:pt idx="1130">
                        <c:v>0</c:v>
                      </c:pt>
                      <c:pt idx="1131">
                        <c:v>0</c:v>
                      </c:pt>
                      <c:pt idx="1132">
                        <c:v>0</c:v>
                      </c:pt>
                      <c:pt idx="1133">
                        <c:v>0</c:v>
                      </c:pt>
                      <c:pt idx="1134">
                        <c:v>0</c:v>
                      </c:pt>
                      <c:pt idx="1135">
                        <c:v>0</c:v>
                      </c:pt>
                      <c:pt idx="1136">
                        <c:v>0</c:v>
                      </c:pt>
                      <c:pt idx="1137">
                        <c:v>0</c:v>
                      </c:pt>
                      <c:pt idx="1138">
                        <c:v>0</c:v>
                      </c:pt>
                      <c:pt idx="1139">
                        <c:v>0</c:v>
                      </c:pt>
                      <c:pt idx="1140">
                        <c:v>0</c:v>
                      </c:pt>
                      <c:pt idx="1141">
                        <c:v>0</c:v>
                      </c:pt>
                      <c:pt idx="1142">
                        <c:v>0</c:v>
                      </c:pt>
                      <c:pt idx="1143">
                        <c:v>0</c:v>
                      </c:pt>
                      <c:pt idx="1144">
                        <c:v>0</c:v>
                      </c:pt>
                      <c:pt idx="1145">
                        <c:v>0</c:v>
                      </c:pt>
                      <c:pt idx="1146">
                        <c:v>0</c:v>
                      </c:pt>
                      <c:pt idx="1147">
                        <c:v>0</c:v>
                      </c:pt>
                      <c:pt idx="1148">
                        <c:v>0</c:v>
                      </c:pt>
                      <c:pt idx="1149">
                        <c:v>0</c:v>
                      </c:pt>
                      <c:pt idx="1150">
                        <c:v>0</c:v>
                      </c:pt>
                      <c:pt idx="1151">
                        <c:v>0</c:v>
                      </c:pt>
                      <c:pt idx="1152">
                        <c:v>0</c:v>
                      </c:pt>
                      <c:pt idx="1153">
                        <c:v>0</c:v>
                      </c:pt>
                      <c:pt idx="1154">
                        <c:v>0</c:v>
                      </c:pt>
                      <c:pt idx="1155">
                        <c:v>0</c:v>
                      </c:pt>
                      <c:pt idx="1156">
                        <c:v>0</c:v>
                      </c:pt>
                      <c:pt idx="1157">
                        <c:v>0</c:v>
                      </c:pt>
                      <c:pt idx="1158">
                        <c:v>1</c:v>
                      </c:pt>
                      <c:pt idx="1159">
                        <c:v>1</c:v>
                      </c:pt>
                      <c:pt idx="1160">
                        <c:v>1</c:v>
                      </c:pt>
                      <c:pt idx="1161">
                        <c:v>1</c:v>
                      </c:pt>
                      <c:pt idx="1162">
                        <c:v>1</c:v>
                      </c:pt>
                      <c:pt idx="1163">
                        <c:v>1</c:v>
                      </c:pt>
                      <c:pt idx="1164">
                        <c:v>1</c:v>
                      </c:pt>
                      <c:pt idx="1165">
                        <c:v>1</c:v>
                      </c:pt>
                      <c:pt idx="1166">
                        <c:v>1</c:v>
                      </c:pt>
                      <c:pt idx="1167">
                        <c:v>1</c:v>
                      </c:pt>
                      <c:pt idx="1168">
                        <c:v>1</c:v>
                      </c:pt>
                      <c:pt idx="1169">
                        <c:v>1</c:v>
                      </c:pt>
                      <c:pt idx="1170">
                        <c:v>1</c:v>
                      </c:pt>
                      <c:pt idx="1171">
                        <c:v>1</c:v>
                      </c:pt>
                      <c:pt idx="1172">
                        <c:v>1</c:v>
                      </c:pt>
                      <c:pt idx="1173">
                        <c:v>1</c:v>
                      </c:pt>
                      <c:pt idx="1174">
                        <c:v>1</c:v>
                      </c:pt>
                      <c:pt idx="1175">
                        <c:v>1</c:v>
                      </c:pt>
                      <c:pt idx="1176">
                        <c:v>1</c:v>
                      </c:pt>
                      <c:pt idx="1177">
                        <c:v>1</c:v>
                      </c:pt>
                      <c:pt idx="1178">
                        <c:v>1</c:v>
                      </c:pt>
                      <c:pt idx="1179">
                        <c:v>0</c:v>
                      </c:pt>
                      <c:pt idx="1180">
                        <c:v>0</c:v>
                      </c:pt>
                      <c:pt idx="1181">
                        <c:v>0</c:v>
                      </c:pt>
                      <c:pt idx="1182">
                        <c:v>0</c:v>
                      </c:pt>
                      <c:pt idx="1183">
                        <c:v>0</c:v>
                      </c:pt>
                      <c:pt idx="1184">
                        <c:v>0</c:v>
                      </c:pt>
                      <c:pt idx="1185">
                        <c:v>0</c:v>
                      </c:pt>
                      <c:pt idx="1186">
                        <c:v>0</c:v>
                      </c:pt>
                      <c:pt idx="1187">
                        <c:v>0</c:v>
                      </c:pt>
                      <c:pt idx="1188">
                        <c:v>0</c:v>
                      </c:pt>
                      <c:pt idx="1189">
                        <c:v>0</c:v>
                      </c:pt>
                      <c:pt idx="1190">
                        <c:v>0</c:v>
                      </c:pt>
                      <c:pt idx="1191">
                        <c:v>0</c:v>
                      </c:pt>
                      <c:pt idx="1192">
                        <c:v>0</c:v>
                      </c:pt>
                      <c:pt idx="1193">
                        <c:v>0</c:v>
                      </c:pt>
                      <c:pt idx="1194">
                        <c:v>0</c:v>
                      </c:pt>
                      <c:pt idx="1195">
                        <c:v>0</c:v>
                      </c:pt>
                      <c:pt idx="1196">
                        <c:v>0</c:v>
                      </c:pt>
                      <c:pt idx="1197">
                        <c:v>0</c:v>
                      </c:pt>
                      <c:pt idx="1198">
                        <c:v>0</c:v>
                      </c:pt>
                      <c:pt idx="1199">
                        <c:v>0</c:v>
                      </c:pt>
                      <c:pt idx="1200">
                        <c:v>0</c:v>
                      </c:pt>
                      <c:pt idx="1201">
                        <c:v>0</c:v>
                      </c:pt>
                      <c:pt idx="1202">
                        <c:v>0</c:v>
                      </c:pt>
                      <c:pt idx="1203">
                        <c:v>0</c:v>
                      </c:pt>
                      <c:pt idx="1204">
                        <c:v>0</c:v>
                      </c:pt>
                      <c:pt idx="1205">
                        <c:v>0</c:v>
                      </c:pt>
                      <c:pt idx="1206">
                        <c:v>0</c:v>
                      </c:pt>
                      <c:pt idx="1207">
                        <c:v>0</c:v>
                      </c:pt>
                      <c:pt idx="1208">
                        <c:v>0</c:v>
                      </c:pt>
                      <c:pt idx="1209">
                        <c:v>0</c:v>
                      </c:pt>
                      <c:pt idx="1210">
                        <c:v>0</c:v>
                      </c:pt>
                      <c:pt idx="1211">
                        <c:v>0</c:v>
                      </c:pt>
                      <c:pt idx="1212">
                        <c:v>0</c:v>
                      </c:pt>
                      <c:pt idx="1213">
                        <c:v>0</c:v>
                      </c:pt>
                      <c:pt idx="1214">
                        <c:v>0</c:v>
                      </c:pt>
                      <c:pt idx="1215">
                        <c:v>0</c:v>
                      </c:pt>
                      <c:pt idx="1216">
                        <c:v>0</c:v>
                      </c:pt>
                      <c:pt idx="1217">
                        <c:v>0</c:v>
                      </c:pt>
                      <c:pt idx="1218">
                        <c:v>0</c:v>
                      </c:pt>
                      <c:pt idx="1219">
                        <c:v>0</c:v>
                      </c:pt>
                      <c:pt idx="1220">
                        <c:v>0</c:v>
                      </c:pt>
                      <c:pt idx="1221">
                        <c:v>0</c:v>
                      </c:pt>
                      <c:pt idx="1222">
                        <c:v>0</c:v>
                      </c:pt>
                      <c:pt idx="1223">
                        <c:v>0</c:v>
                      </c:pt>
                      <c:pt idx="1224">
                        <c:v>0</c:v>
                      </c:pt>
                      <c:pt idx="1225">
                        <c:v>0</c:v>
                      </c:pt>
                      <c:pt idx="1226">
                        <c:v>0</c:v>
                      </c:pt>
                      <c:pt idx="1227">
                        <c:v>0</c:v>
                      </c:pt>
                      <c:pt idx="1228">
                        <c:v>0</c:v>
                      </c:pt>
                      <c:pt idx="1229">
                        <c:v>0</c:v>
                      </c:pt>
                      <c:pt idx="1230">
                        <c:v>0</c:v>
                      </c:pt>
                      <c:pt idx="1231">
                        <c:v>0</c:v>
                      </c:pt>
                      <c:pt idx="1232">
                        <c:v>0</c:v>
                      </c:pt>
                      <c:pt idx="1233">
                        <c:v>0</c:v>
                      </c:pt>
                      <c:pt idx="1234">
                        <c:v>0</c:v>
                      </c:pt>
                      <c:pt idx="1235">
                        <c:v>0</c:v>
                      </c:pt>
                      <c:pt idx="1236">
                        <c:v>0</c:v>
                      </c:pt>
                      <c:pt idx="1237">
                        <c:v>0</c:v>
                      </c:pt>
                      <c:pt idx="1238">
                        <c:v>0</c:v>
                      </c:pt>
                      <c:pt idx="1239">
                        <c:v>0</c:v>
                      </c:pt>
                      <c:pt idx="1240">
                        <c:v>0</c:v>
                      </c:pt>
                      <c:pt idx="1241">
                        <c:v>0</c:v>
                      </c:pt>
                      <c:pt idx="1242">
                        <c:v>0</c:v>
                      </c:pt>
                      <c:pt idx="1243">
                        <c:v>0</c:v>
                      </c:pt>
                      <c:pt idx="1244">
                        <c:v>0</c:v>
                      </c:pt>
                      <c:pt idx="1245">
                        <c:v>0</c:v>
                      </c:pt>
                      <c:pt idx="1246">
                        <c:v>0</c:v>
                      </c:pt>
                      <c:pt idx="1247">
                        <c:v>0</c:v>
                      </c:pt>
                      <c:pt idx="1248">
                        <c:v>0</c:v>
                      </c:pt>
                      <c:pt idx="1249">
                        <c:v>0</c:v>
                      </c:pt>
                      <c:pt idx="1250">
                        <c:v>0</c:v>
                      </c:pt>
                      <c:pt idx="1251">
                        <c:v>0</c:v>
                      </c:pt>
                      <c:pt idx="1252">
                        <c:v>0</c:v>
                      </c:pt>
                      <c:pt idx="1253">
                        <c:v>0</c:v>
                      </c:pt>
                      <c:pt idx="1254">
                        <c:v>0</c:v>
                      </c:pt>
                      <c:pt idx="1255">
                        <c:v>0</c:v>
                      </c:pt>
                      <c:pt idx="1256">
                        <c:v>0</c:v>
                      </c:pt>
                      <c:pt idx="1257">
                        <c:v>0</c:v>
                      </c:pt>
                      <c:pt idx="1258">
                        <c:v>0</c:v>
                      </c:pt>
                      <c:pt idx="1259">
                        <c:v>0</c:v>
                      </c:pt>
                      <c:pt idx="1260">
                        <c:v>0</c:v>
                      </c:pt>
                      <c:pt idx="1261">
                        <c:v>0</c:v>
                      </c:pt>
                      <c:pt idx="1262">
                        <c:v>0</c:v>
                      </c:pt>
                      <c:pt idx="1263">
                        <c:v>0</c:v>
                      </c:pt>
                      <c:pt idx="1264">
                        <c:v>0</c:v>
                      </c:pt>
                      <c:pt idx="1265">
                        <c:v>0</c:v>
                      </c:pt>
                      <c:pt idx="1266">
                        <c:v>0</c:v>
                      </c:pt>
                      <c:pt idx="1267">
                        <c:v>0</c:v>
                      </c:pt>
                      <c:pt idx="1268">
                        <c:v>0</c:v>
                      </c:pt>
                      <c:pt idx="1269">
                        <c:v>0</c:v>
                      </c:pt>
                      <c:pt idx="1270">
                        <c:v>0</c:v>
                      </c:pt>
                      <c:pt idx="1271">
                        <c:v>0</c:v>
                      </c:pt>
                      <c:pt idx="1272">
                        <c:v>0</c:v>
                      </c:pt>
                      <c:pt idx="1273">
                        <c:v>0</c:v>
                      </c:pt>
                      <c:pt idx="1274">
                        <c:v>0</c:v>
                      </c:pt>
                      <c:pt idx="1275">
                        <c:v>0</c:v>
                      </c:pt>
                      <c:pt idx="1276">
                        <c:v>0</c:v>
                      </c:pt>
                      <c:pt idx="1277">
                        <c:v>0</c:v>
                      </c:pt>
                      <c:pt idx="1278">
                        <c:v>0</c:v>
                      </c:pt>
                      <c:pt idx="1279">
                        <c:v>0</c:v>
                      </c:pt>
                      <c:pt idx="1280">
                        <c:v>0</c:v>
                      </c:pt>
                      <c:pt idx="1281">
                        <c:v>0</c:v>
                      </c:pt>
                      <c:pt idx="1282">
                        <c:v>0</c:v>
                      </c:pt>
                      <c:pt idx="1283">
                        <c:v>0</c:v>
                      </c:pt>
                      <c:pt idx="1284">
                        <c:v>0</c:v>
                      </c:pt>
                      <c:pt idx="1285">
                        <c:v>0</c:v>
                      </c:pt>
                      <c:pt idx="1286">
                        <c:v>0</c:v>
                      </c:pt>
                      <c:pt idx="1287">
                        <c:v>0</c:v>
                      </c:pt>
                      <c:pt idx="1288">
                        <c:v>0</c:v>
                      </c:pt>
                      <c:pt idx="1289">
                        <c:v>0</c:v>
                      </c:pt>
                      <c:pt idx="1290">
                        <c:v>0</c:v>
                      </c:pt>
                      <c:pt idx="1291">
                        <c:v>0</c:v>
                      </c:pt>
                      <c:pt idx="1292">
                        <c:v>0</c:v>
                      </c:pt>
                      <c:pt idx="1293">
                        <c:v>0</c:v>
                      </c:pt>
                      <c:pt idx="1294">
                        <c:v>0</c:v>
                      </c:pt>
                      <c:pt idx="1295">
                        <c:v>0</c:v>
                      </c:pt>
                      <c:pt idx="1296">
                        <c:v>0</c:v>
                      </c:pt>
                      <c:pt idx="1297">
                        <c:v>0</c:v>
                      </c:pt>
                      <c:pt idx="1298">
                        <c:v>0</c:v>
                      </c:pt>
                      <c:pt idx="1299">
                        <c:v>0</c:v>
                      </c:pt>
                      <c:pt idx="1300">
                        <c:v>0</c:v>
                      </c:pt>
                      <c:pt idx="1301">
                        <c:v>0</c:v>
                      </c:pt>
                      <c:pt idx="1302">
                        <c:v>0</c:v>
                      </c:pt>
                      <c:pt idx="1303">
                        <c:v>0</c:v>
                      </c:pt>
                      <c:pt idx="1304">
                        <c:v>0</c:v>
                      </c:pt>
                      <c:pt idx="1305">
                        <c:v>0</c:v>
                      </c:pt>
                      <c:pt idx="1306">
                        <c:v>0</c:v>
                      </c:pt>
                      <c:pt idx="1307">
                        <c:v>0</c:v>
                      </c:pt>
                      <c:pt idx="1308">
                        <c:v>0</c:v>
                      </c:pt>
                      <c:pt idx="1309">
                        <c:v>0</c:v>
                      </c:pt>
                      <c:pt idx="1310">
                        <c:v>0</c:v>
                      </c:pt>
                      <c:pt idx="1311">
                        <c:v>0</c:v>
                      </c:pt>
                      <c:pt idx="1312">
                        <c:v>0</c:v>
                      </c:pt>
                      <c:pt idx="1313">
                        <c:v>0</c:v>
                      </c:pt>
                      <c:pt idx="1314">
                        <c:v>0</c:v>
                      </c:pt>
                      <c:pt idx="1315">
                        <c:v>0</c:v>
                      </c:pt>
                      <c:pt idx="1316">
                        <c:v>0</c:v>
                      </c:pt>
                      <c:pt idx="1317">
                        <c:v>0</c:v>
                      </c:pt>
                      <c:pt idx="1318">
                        <c:v>0</c:v>
                      </c:pt>
                      <c:pt idx="1319">
                        <c:v>0</c:v>
                      </c:pt>
                      <c:pt idx="1320">
                        <c:v>0</c:v>
                      </c:pt>
                      <c:pt idx="1321">
                        <c:v>0</c:v>
                      </c:pt>
                      <c:pt idx="1322">
                        <c:v>0</c:v>
                      </c:pt>
                      <c:pt idx="1323">
                        <c:v>0</c:v>
                      </c:pt>
                      <c:pt idx="1324">
                        <c:v>0</c:v>
                      </c:pt>
                      <c:pt idx="1325">
                        <c:v>0</c:v>
                      </c:pt>
                      <c:pt idx="1326">
                        <c:v>0</c:v>
                      </c:pt>
                      <c:pt idx="1327">
                        <c:v>0</c:v>
                      </c:pt>
                      <c:pt idx="1328">
                        <c:v>0</c:v>
                      </c:pt>
                      <c:pt idx="1329">
                        <c:v>0</c:v>
                      </c:pt>
                      <c:pt idx="1330">
                        <c:v>0</c:v>
                      </c:pt>
                      <c:pt idx="1331">
                        <c:v>0</c:v>
                      </c:pt>
                      <c:pt idx="1332">
                        <c:v>0</c:v>
                      </c:pt>
                      <c:pt idx="1333">
                        <c:v>0</c:v>
                      </c:pt>
                      <c:pt idx="1334">
                        <c:v>0</c:v>
                      </c:pt>
                      <c:pt idx="1335">
                        <c:v>0</c:v>
                      </c:pt>
                      <c:pt idx="1336">
                        <c:v>0</c:v>
                      </c:pt>
                      <c:pt idx="1337">
                        <c:v>0</c:v>
                      </c:pt>
                      <c:pt idx="1338">
                        <c:v>0</c:v>
                      </c:pt>
                      <c:pt idx="1339">
                        <c:v>0</c:v>
                      </c:pt>
                      <c:pt idx="1340">
                        <c:v>0</c:v>
                      </c:pt>
                      <c:pt idx="1341">
                        <c:v>0</c:v>
                      </c:pt>
                      <c:pt idx="1342">
                        <c:v>0</c:v>
                      </c:pt>
                      <c:pt idx="1343">
                        <c:v>0</c:v>
                      </c:pt>
                      <c:pt idx="1344">
                        <c:v>0</c:v>
                      </c:pt>
                      <c:pt idx="1345">
                        <c:v>0</c:v>
                      </c:pt>
                      <c:pt idx="1346">
                        <c:v>0</c:v>
                      </c:pt>
                      <c:pt idx="1347">
                        <c:v>0</c:v>
                      </c:pt>
                      <c:pt idx="1348">
                        <c:v>0</c:v>
                      </c:pt>
                      <c:pt idx="1349">
                        <c:v>0</c:v>
                      </c:pt>
                      <c:pt idx="1350">
                        <c:v>0</c:v>
                      </c:pt>
                      <c:pt idx="1351">
                        <c:v>0</c:v>
                      </c:pt>
                      <c:pt idx="1352">
                        <c:v>0</c:v>
                      </c:pt>
                      <c:pt idx="1353">
                        <c:v>0</c:v>
                      </c:pt>
                      <c:pt idx="1354">
                        <c:v>0</c:v>
                      </c:pt>
                      <c:pt idx="1355">
                        <c:v>0</c:v>
                      </c:pt>
                      <c:pt idx="1356">
                        <c:v>0</c:v>
                      </c:pt>
                      <c:pt idx="1357">
                        <c:v>0</c:v>
                      </c:pt>
                      <c:pt idx="1358">
                        <c:v>0</c:v>
                      </c:pt>
                      <c:pt idx="1359">
                        <c:v>0</c:v>
                      </c:pt>
                      <c:pt idx="1360">
                        <c:v>0</c:v>
                      </c:pt>
                      <c:pt idx="1361">
                        <c:v>0</c:v>
                      </c:pt>
                      <c:pt idx="1362">
                        <c:v>0</c:v>
                      </c:pt>
                      <c:pt idx="1363">
                        <c:v>0</c:v>
                      </c:pt>
                      <c:pt idx="1364">
                        <c:v>0</c:v>
                      </c:pt>
                      <c:pt idx="1365">
                        <c:v>0</c:v>
                      </c:pt>
                      <c:pt idx="1366">
                        <c:v>0</c:v>
                      </c:pt>
                      <c:pt idx="1367">
                        <c:v>0</c:v>
                      </c:pt>
                      <c:pt idx="1368">
                        <c:v>0</c:v>
                      </c:pt>
                      <c:pt idx="1369">
                        <c:v>0</c:v>
                      </c:pt>
                      <c:pt idx="1370">
                        <c:v>0</c:v>
                      </c:pt>
                      <c:pt idx="1371">
                        <c:v>0</c:v>
                      </c:pt>
                      <c:pt idx="1372">
                        <c:v>0</c:v>
                      </c:pt>
                      <c:pt idx="1373">
                        <c:v>0</c:v>
                      </c:pt>
                      <c:pt idx="1374">
                        <c:v>0</c:v>
                      </c:pt>
                      <c:pt idx="1375">
                        <c:v>0</c:v>
                      </c:pt>
                      <c:pt idx="1376">
                        <c:v>0</c:v>
                      </c:pt>
                      <c:pt idx="1377">
                        <c:v>0</c:v>
                      </c:pt>
                      <c:pt idx="1378">
                        <c:v>0</c:v>
                      </c:pt>
                      <c:pt idx="1379">
                        <c:v>0</c:v>
                      </c:pt>
                      <c:pt idx="1380">
                        <c:v>0</c:v>
                      </c:pt>
                      <c:pt idx="1381">
                        <c:v>0</c:v>
                      </c:pt>
                      <c:pt idx="1382">
                        <c:v>0</c:v>
                      </c:pt>
                      <c:pt idx="1383">
                        <c:v>0</c:v>
                      </c:pt>
                      <c:pt idx="1384">
                        <c:v>0</c:v>
                      </c:pt>
                      <c:pt idx="1385">
                        <c:v>0</c:v>
                      </c:pt>
                      <c:pt idx="1386">
                        <c:v>0</c:v>
                      </c:pt>
                      <c:pt idx="1387">
                        <c:v>0</c:v>
                      </c:pt>
                      <c:pt idx="1388">
                        <c:v>1</c:v>
                      </c:pt>
                      <c:pt idx="1389">
                        <c:v>1</c:v>
                      </c:pt>
                      <c:pt idx="1390">
                        <c:v>1</c:v>
                      </c:pt>
                      <c:pt idx="1391">
                        <c:v>1</c:v>
                      </c:pt>
                      <c:pt idx="1392">
                        <c:v>1</c:v>
                      </c:pt>
                      <c:pt idx="1393">
                        <c:v>1</c:v>
                      </c:pt>
                      <c:pt idx="1394">
                        <c:v>1</c:v>
                      </c:pt>
                      <c:pt idx="1395">
                        <c:v>1</c:v>
                      </c:pt>
                      <c:pt idx="1396">
                        <c:v>1</c:v>
                      </c:pt>
                      <c:pt idx="1397">
                        <c:v>1</c:v>
                      </c:pt>
                      <c:pt idx="1398">
                        <c:v>1</c:v>
                      </c:pt>
                      <c:pt idx="1399">
                        <c:v>1</c:v>
                      </c:pt>
                      <c:pt idx="1400">
                        <c:v>1</c:v>
                      </c:pt>
                      <c:pt idx="1401">
                        <c:v>1</c:v>
                      </c:pt>
                      <c:pt idx="1402">
                        <c:v>1</c:v>
                      </c:pt>
                      <c:pt idx="1403">
                        <c:v>1</c:v>
                      </c:pt>
                      <c:pt idx="1404">
                        <c:v>1</c:v>
                      </c:pt>
                      <c:pt idx="1405">
                        <c:v>1</c:v>
                      </c:pt>
                      <c:pt idx="1406">
                        <c:v>1</c:v>
                      </c:pt>
                      <c:pt idx="1407">
                        <c:v>1</c:v>
                      </c:pt>
                      <c:pt idx="1408">
                        <c:v>1</c:v>
                      </c:pt>
                      <c:pt idx="1409">
                        <c:v>1</c:v>
                      </c:pt>
                      <c:pt idx="1410">
                        <c:v>1</c:v>
                      </c:pt>
                      <c:pt idx="1411">
                        <c:v>0</c:v>
                      </c:pt>
                      <c:pt idx="1412">
                        <c:v>0</c:v>
                      </c:pt>
                      <c:pt idx="1413">
                        <c:v>1</c:v>
                      </c:pt>
                      <c:pt idx="1414">
                        <c:v>1</c:v>
                      </c:pt>
                      <c:pt idx="1415">
                        <c:v>1</c:v>
                      </c:pt>
                      <c:pt idx="1416">
                        <c:v>1</c:v>
                      </c:pt>
                      <c:pt idx="1417">
                        <c:v>1</c:v>
                      </c:pt>
                      <c:pt idx="1418">
                        <c:v>1</c:v>
                      </c:pt>
                      <c:pt idx="1419">
                        <c:v>1</c:v>
                      </c:pt>
                      <c:pt idx="1420">
                        <c:v>1</c:v>
                      </c:pt>
                      <c:pt idx="1421">
                        <c:v>1</c:v>
                      </c:pt>
                      <c:pt idx="1422">
                        <c:v>1</c:v>
                      </c:pt>
                      <c:pt idx="1423">
                        <c:v>1</c:v>
                      </c:pt>
                      <c:pt idx="1424">
                        <c:v>1</c:v>
                      </c:pt>
                      <c:pt idx="1425">
                        <c:v>1</c:v>
                      </c:pt>
                      <c:pt idx="1426">
                        <c:v>1</c:v>
                      </c:pt>
                      <c:pt idx="1427">
                        <c:v>1</c:v>
                      </c:pt>
                      <c:pt idx="1428">
                        <c:v>1</c:v>
                      </c:pt>
                      <c:pt idx="1429">
                        <c:v>1</c:v>
                      </c:pt>
                      <c:pt idx="1430">
                        <c:v>1</c:v>
                      </c:pt>
                      <c:pt idx="1431">
                        <c:v>1</c:v>
                      </c:pt>
                      <c:pt idx="1432">
                        <c:v>1</c:v>
                      </c:pt>
                      <c:pt idx="1433">
                        <c:v>1</c:v>
                      </c:pt>
                      <c:pt idx="1434">
                        <c:v>0</c:v>
                      </c:pt>
                      <c:pt idx="1435">
                        <c:v>0</c:v>
                      </c:pt>
                      <c:pt idx="1436">
                        <c:v>0</c:v>
                      </c:pt>
                      <c:pt idx="1437">
                        <c:v>0</c:v>
                      </c:pt>
                      <c:pt idx="1438">
                        <c:v>0</c:v>
                      </c:pt>
                      <c:pt idx="1439">
                        <c:v>0</c:v>
                      </c:pt>
                      <c:pt idx="1440">
                        <c:v>0</c:v>
                      </c:pt>
                      <c:pt idx="1441">
                        <c:v>0</c:v>
                      </c:pt>
                      <c:pt idx="1442">
                        <c:v>0</c:v>
                      </c:pt>
                      <c:pt idx="1443">
                        <c:v>0</c:v>
                      </c:pt>
                      <c:pt idx="1444">
                        <c:v>0</c:v>
                      </c:pt>
                      <c:pt idx="1445">
                        <c:v>0</c:v>
                      </c:pt>
                      <c:pt idx="1446">
                        <c:v>0</c:v>
                      </c:pt>
                      <c:pt idx="1447">
                        <c:v>0</c:v>
                      </c:pt>
                      <c:pt idx="1448">
                        <c:v>0</c:v>
                      </c:pt>
                      <c:pt idx="1449">
                        <c:v>0</c:v>
                      </c:pt>
                      <c:pt idx="1450">
                        <c:v>0</c:v>
                      </c:pt>
                      <c:pt idx="1451">
                        <c:v>0</c:v>
                      </c:pt>
                      <c:pt idx="1452">
                        <c:v>0</c:v>
                      </c:pt>
                      <c:pt idx="1453">
                        <c:v>0</c:v>
                      </c:pt>
                      <c:pt idx="1454">
                        <c:v>0</c:v>
                      </c:pt>
                      <c:pt idx="1455">
                        <c:v>0</c:v>
                      </c:pt>
                      <c:pt idx="1456">
                        <c:v>0</c:v>
                      </c:pt>
                      <c:pt idx="1457">
                        <c:v>0</c:v>
                      </c:pt>
                      <c:pt idx="1458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9904-4954-96FD-84D3DA4728EB}"/>
                  </c:ext>
                </c:extLst>
              </c15:ser>
            </c15:filteredLineSeries>
          </c:ext>
        </c:extLst>
      </c:lineChart>
      <c:catAx>
        <c:axId val="1101868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Timestamp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101869920"/>
        <c:crosses val="autoZero"/>
        <c:auto val="1"/>
        <c:lblAlgn val="ctr"/>
        <c:lblOffset val="100"/>
        <c:noMultiLvlLbl val="0"/>
      </c:catAx>
      <c:valAx>
        <c:axId val="11018699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Value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110186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5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2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75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90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9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93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8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9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9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0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60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450A1-9F3E-4FE0-8169-54E38890FDC2}" type="datetimeFigureOut">
              <a:rPr lang="zh-TW" altLang="en-US" smtClean="0"/>
              <a:t>2023/1/3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EC8B-A826-4190-8490-9660AF3D7C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11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sv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34.svg"/><Relationship Id="rId7" Type="http://schemas.openxmlformats.org/officeDocument/2006/relationships/image" Target="../media/image27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.png"/><Relationship Id="rId18" Type="http://schemas.openxmlformats.org/officeDocument/2006/relationships/image" Target="../media/image12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7.png"/><Relationship Id="rId17" Type="http://schemas.openxmlformats.org/officeDocument/2006/relationships/image" Target="../media/image11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20.png"/><Relationship Id="rId23" Type="http://schemas.openxmlformats.org/officeDocument/2006/relationships/image" Target="../media/image23.png"/><Relationship Id="rId10" Type="http://schemas.openxmlformats.org/officeDocument/2006/relationships/image" Target="../media/image15.png"/><Relationship Id="rId19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0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5E9274B-BC4D-4390-AEC7-D1278A9A2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13"/>
          <a:stretch/>
        </p:blipFill>
        <p:spPr>
          <a:xfrm>
            <a:off x="0" y="1186451"/>
            <a:ext cx="9144000" cy="428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5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左大括弧 17">
            <a:extLst>
              <a:ext uri="{FF2B5EF4-FFF2-40B4-BE49-F238E27FC236}">
                <a16:creationId xmlns:a16="http://schemas.microsoft.com/office/drawing/2014/main" id="{4D5F34FD-CDD7-4B8E-8001-3A5D713AD4D0}"/>
              </a:ext>
            </a:extLst>
          </p:cNvPr>
          <p:cNvSpPr/>
          <p:nvPr/>
        </p:nvSpPr>
        <p:spPr>
          <a:xfrm rot="5400000">
            <a:off x="1958641" y="581181"/>
            <a:ext cx="209475" cy="2748063"/>
          </a:xfrm>
          <a:prstGeom prst="lef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F535CB3-573A-4D44-BC55-5ED55EB29724}"/>
              </a:ext>
            </a:extLst>
          </p:cNvPr>
          <p:cNvSpPr txBox="1"/>
          <p:nvPr/>
        </p:nvSpPr>
        <p:spPr>
          <a:xfrm>
            <a:off x="1550528" y="2874624"/>
            <a:ext cx="876869" cy="37869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2C48F6EB-860F-4AA4-B6D6-D21326DC98E9}"/>
              </a:ext>
            </a:extLst>
          </p:cNvPr>
          <p:cNvGrpSpPr>
            <a:grpSpLocks noChangeAspect="1"/>
          </p:cNvGrpSpPr>
          <p:nvPr/>
        </p:nvGrpSpPr>
        <p:grpSpPr>
          <a:xfrm>
            <a:off x="4512520" y="770611"/>
            <a:ext cx="2449019" cy="2058627"/>
            <a:chOff x="1566359" y="2573751"/>
            <a:chExt cx="3758762" cy="3093231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C0E4B7DF-C1C8-4589-91CA-44B2994E4596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FD9E7C1-4A52-4318-8811-AEACF9F44B73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7" name="橢圓 86">
                <a:extLst>
                  <a:ext uri="{FF2B5EF4-FFF2-40B4-BE49-F238E27FC236}">
                    <a16:creationId xmlns:a16="http://schemas.microsoft.com/office/drawing/2014/main" id="{3AEB4973-526A-4D39-9E05-8493FD5F02DB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8" name="橢圓 87">
                <a:extLst>
                  <a:ext uri="{FF2B5EF4-FFF2-40B4-BE49-F238E27FC236}">
                    <a16:creationId xmlns:a16="http://schemas.microsoft.com/office/drawing/2014/main" id="{0FC4BA44-86FD-4EC4-BCF5-B4E4856AE122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9" name="橢圓 88">
                <a:extLst>
                  <a:ext uri="{FF2B5EF4-FFF2-40B4-BE49-F238E27FC236}">
                    <a16:creationId xmlns:a16="http://schemas.microsoft.com/office/drawing/2014/main" id="{522DC8E0-017A-4005-BB97-304DF4C661C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F9454085-15DD-4400-B973-DA3211426452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A5D41BE-1E87-48A0-AA85-708F8CFB773F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5106C891-1832-4E8F-AA90-25DBCB654EE2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A9FA2B4C-626F-4CF1-9F52-51F07B276CDE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FC02BD71-4895-43DC-AC87-A990C7DBBCF6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98DA294-DE39-49BB-BEF2-7E26B24D8064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B293B89E-482A-4E5B-874D-C10F41E56FB4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49" name="群組 48">
              <a:extLst>
                <a:ext uri="{FF2B5EF4-FFF2-40B4-BE49-F238E27FC236}">
                  <a16:creationId xmlns:a16="http://schemas.microsoft.com/office/drawing/2014/main" id="{0C35215D-9EA3-4F0F-B654-16F990D69679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ACCE285-A9C9-41FF-918F-398609ED4F35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C26D5C69-AE5E-4813-93BD-05FBACDAB258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78" name="橢圓 77">
                <a:extLst>
                  <a:ext uri="{FF2B5EF4-FFF2-40B4-BE49-F238E27FC236}">
                    <a16:creationId xmlns:a16="http://schemas.microsoft.com/office/drawing/2014/main" id="{B3B63C14-8A03-4922-B0D0-8FBE6D6C10B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1F780027-89DF-47AE-A85B-BF2E0D713356}"/>
                </a:ext>
              </a:extLst>
            </p:cNvPr>
            <p:cNvCxnSpPr>
              <a:stCxn id="87" idx="6"/>
              <a:endCxn id="85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D41A7296-5B1A-4CA3-BC98-7FB4CA014B98}"/>
                </a:ext>
              </a:extLst>
            </p:cNvPr>
            <p:cNvCxnSpPr>
              <a:stCxn id="87" idx="6"/>
              <a:endCxn id="81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D4036F59-585B-4CA1-A1E8-B73AB3FEF341}"/>
                </a:ext>
              </a:extLst>
            </p:cNvPr>
            <p:cNvCxnSpPr>
              <a:stCxn id="87" idx="6"/>
              <a:endCxn id="82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E8DBAF0-C0B2-47C1-A86B-6BE0C681467B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EE20D29A-57A0-497A-826E-2B35D5707711}"/>
                </a:ext>
              </a:extLst>
            </p:cNvPr>
            <p:cNvCxnSpPr>
              <a:stCxn id="87" idx="6"/>
              <a:endCxn id="84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D393DB28-C483-4719-A10B-CFB17BF94806}"/>
                </a:ext>
              </a:extLst>
            </p:cNvPr>
            <p:cNvCxnSpPr>
              <a:stCxn id="88" idx="6"/>
              <a:endCxn id="85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FB06D631-0F9B-4AAB-9E4E-233829A41397}"/>
                </a:ext>
              </a:extLst>
            </p:cNvPr>
            <p:cNvCxnSpPr>
              <a:stCxn id="88" idx="6"/>
              <a:endCxn id="81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7D19F795-970B-4F5E-AD2A-F79B8435481E}"/>
                </a:ext>
              </a:extLst>
            </p:cNvPr>
            <p:cNvCxnSpPr>
              <a:stCxn id="88" idx="6"/>
              <a:endCxn id="82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B39A83D1-A021-43EA-A718-D49ADE49E8F8}"/>
                </a:ext>
              </a:extLst>
            </p:cNvPr>
            <p:cNvCxnSpPr>
              <a:endCxn id="83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4B0D4A60-C854-4CED-9387-FF12A398CC9B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D38263EF-7086-4BB9-BC3C-17D7BE882392}"/>
                </a:ext>
              </a:extLst>
            </p:cNvPr>
            <p:cNvCxnSpPr>
              <a:stCxn id="89" idx="6"/>
              <a:endCxn id="85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2E10FC5A-8BF5-493A-87AB-261F555CDC73}"/>
                </a:ext>
              </a:extLst>
            </p:cNvPr>
            <p:cNvCxnSpPr>
              <a:stCxn id="89" idx="6"/>
              <a:endCxn id="81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A9FEC6C6-4C31-41B3-BDA0-0E84F6376DBA}"/>
                </a:ext>
              </a:extLst>
            </p:cNvPr>
            <p:cNvCxnSpPr>
              <a:endCxn id="82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36D91D78-6E41-4961-9203-0A2E3DAE94D4}"/>
                </a:ext>
              </a:extLst>
            </p:cNvPr>
            <p:cNvCxnSpPr>
              <a:stCxn id="89" idx="6"/>
              <a:endCxn id="83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1576EA7-CA0A-4C2A-A0D5-B9CC4F44D810}"/>
                </a:ext>
              </a:extLst>
            </p:cNvPr>
            <p:cNvCxnSpPr>
              <a:stCxn id="89" idx="6"/>
              <a:endCxn id="84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8539A236-01EF-4746-AB5D-E10D8F28DD5A}"/>
                </a:ext>
              </a:extLst>
            </p:cNvPr>
            <p:cNvCxnSpPr>
              <a:stCxn id="85" idx="6"/>
              <a:endCxn id="77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FD655B33-4E5D-42D5-BC46-6813EF6C4333}"/>
                </a:ext>
              </a:extLst>
            </p:cNvPr>
            <p:cNvCxnSpPr>
              <a:stCxn id="81" idx="6"/>
              <a:endCxn id="77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D07478FF-08B2-43BD-B89A-CB097AB6C46F}"/>
                </a:ext>
              </a:extLst>
            </p:cNvPr>
            <p:cNvCxnSpPr>
              <a:stCxn id="82" idx="6"/>
              <a:endCxn id="77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E9576E3E-6A12-4047-A31F-B81D62C86D94}"/>
                </a:ext>
              </a:extLst>
            </p:cNvPr>
            <p:cNvCxnSpPr>
              <a:stCxn id="83" idx="6"/>
              <a:endCxn id="77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03188371-16F7-4BBD-92A7-D5688E4C42B9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C413E342-52E7-4717-A6A4-E25F5926809F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D55D84AB-6107-43ED-9199-E592AC2DDEAD}"/>
                </a:ext>
              </a:extLst>
            </p:cNvPr>
            <p:cNvCxnSpPr>
              <a:stCxn id="81" idx="6"/>
              <a:endCxn id="78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ACB5B97C-0338-4976-A759-E00B9BA71F4D}"/>
                </a:ext>
              </a:extLst>
            </p:cNvPr>
            <p:cNvCxnSpPr>
              <a:stCxn id="82" idx="6"/>
              <a:endCxn id="78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F81A7036-D218-4406-8C84-D2F18C847125}"/>
                </a:ext>
              </a:extLst>
            </p:cNvPr>
            <p:cNvCxnSpPr>
              <a:stCxn id="83" idx="6"/>
              <a:endCxn id="78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8D7CBDEF-DE50-4E35-B7EC-3612D6FC1036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0" name="箭號: 向右 139">
            <a:extLst>
              <a:ext uri="{FF2B5EF4-FFF2-40B4-BE49-F238E27FC236}">
                <a16:creationId xmlns:a16="http://schemas.microsoft.com/office/drawing/2014/main" id="{19759024-373A-4D01-BD2D-01199AE6F56F}"/>
              </a:ext>
            </a:extLst>
          </p:cNvPr>
          <p:cNvSpPr/>
          <p:nvPr/>
        </p:nvSpPr>
        <p:spPr>
          <a:xfrm rot="5400000">
            <a:off x="7976717" y="3675641"/>
            <a:ext cx="522648" cy="301427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EC36DF1E-4ED2-4E59-B1C4-235F8026899C}"/>
              </a:ext>
            </a:extLst>
          </p:cNvPr>
          <p:cNvSpPr txBox="1"/>
          <p:nvPr/>
        </p:nvSpPr>
        <p:spPr>
          <a:xfrm>
            <a:off x="7720316" y="2892039"/>
            <a:ext cx="876869" cy="3786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1" name="圖形 150" descr="資料庫">
            <a:extLst>
              <a:ext uri="{FF2B5EF4-FFF2-40B4-BE49-F238E27FC236}">
                <a16:creationId xmlns:a16="http://schemas.microsoft.com/office/drawing/2014/main" id="{A8F0CE3B-73B4-4F31-B0DF-A69A61B4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6359" y="3791734"/>
            <a:ext cx="1894909" cy="1894909"/>
          </a:xfrm>
          <a:prstGeom prst="rect">
            <a:avLst/>
          </a:prstGeom>
        </p:spPr>
      </p:pic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CD94298B-4335-4A80-8701-015D299CD5C8}"/>
              </a:ext>
            </a:extLst>
          </p:cNvPr>
          <p:cNvSpPr txBox="1"/>
          <p:nvPr/>
        </p:nvSpPr>
        <p:spPr>
          <a:xfrm>
            <a:off x="3877084" y="7108735"/>
            <a:ext cx="2174187" cy="37869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4B90A444-BDCD-4ECD-80C2-E165EEEEAF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988963" y="3253317"/>
            <a:ext cx="2060960" cy="690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188BB71F-8D57-4D89-843A-613B438052B5}"/>
              </a:ext>
            </a:extLst>
          </p:cNvPr>
          <p:cNvCxnSpPr>
            <a:cxnSpLocks/>
            <a:stCxn id="147" idx="2"/>
          </p:cNvCxnSpPr>
          <p:nvPr/>
        </p:nvCxnSpPr>
        <p:spPr>
          <a:xfrm flipH="1">
            <a:off x="6051271" y="3270732"/>
            <a:ext cx="2107480" cy="8538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BBFAEA95-729C-4EDF-8DDB-ABC22614FEC2}"/>
              </a:ext>
            </a:extLst>
          </p:cNvPr>
          <p:cNvGrpSpPr/>
          <p:nvPr/>
        </p:nvGrpSpPr>
        <p:grpSpPr>
          <a:xfrm>
            <a:off x="7279343" y="635877"/>
            <a:ext cx="1077091" cy="2022215"/>
            <a:chOff x="7187694" y="3937881"/>
            <a:chExt cx="1389517" cy="2046964"/>
          </a:xfrm>
        </p:grpSpPr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CB9169C5-6FEB-4427-BADE-4AFF837E67D0}"/>
                </a:ext>
              </a:extLst>
            </p:cNvPr>
            <p:cNvSpPr txBox="1"/>
            <p:nvPr/>
          </p:nvSpPr>
          <p:spPr>
            <a:xfrm>
              <a:off x="8207833" y="4323710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AA6889B8-E774-4160-ACA4-FBD3066F9234}"/>
                </a:ext>
              </a:extLst>
            </p:cNvPr>
            <p:cNvSpPr txBox="1"/>
            <p:nvPr/>
          </p:nvSpPr>
          <p:spPr>
            <a:xfrm>
              <a:off x="8216726" y="5456649"/>
              <a:ext cx="360485" cy="5281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279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2791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/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zh-TW" altLang="en-US" sz="2275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𝜺</m:t>
                        </m:r>
                      </m:oMath>
                    </m:oMathPara>
                  </a14:m>
                  <a:endParaRPr lang="zh-TW" altLang="en-US" sz="2275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1" name="文字方塊 180">
                  <a:extLst>
                    <a:ext uri="{FF2B5EF4-FFF2-40B4-BE49-F238E27FC236}">
                      <a16:creationId xmlns:a16="http://schemas.microsoft.com/office/drawing/2014/main" id="{4F34DEDE-9A86-4262-A82A-0A508B44E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694" y="3937881"/>
                  <a:ext cx="736811" cy="4478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4" name="文字方塊 163">
            <a:extLst>
              <a:ext uri="{FF2B5EF4-FFF2-40B4-BE49-F238E27FC236}">
                <a16:creationId xmlns:a16="http://schemas.microsoft.com/office/drawing/2014/main" id="{5ABA6DD0-CA1F-4261-94D3-3F76E36FFD58}"/>
              </a:ext>
            </a:extLst>
          </p:cNvPr>
          <p:cNvSpPr txBox="1"/>
          <p:nvPr/>
        </p:nvSpPr>
        <p:spPr>
          <a:xfrm>
            <a:off x="7678441" y="4383728"/>
            <a:ext cx="1062775" cy="378693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186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接點: 肘形 178">
            <a:extLst>
              <a:ext uri="{FF2B5EF4-FFF2-40B4-BE49-F238E27FC236}">
                <a16:creationId xmlns:a16="http://schemas.microsoft.com/office/drawing/2014/main" id="{A88DF78C-3166-480D-A4FE-835D7E716CFF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6036301" y="4573073"/>
            <a:ext cx="1642141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10172AD5-91F3-15E0-D301-4891ACCB5D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49" y="963849"/>
            <a:ext cx="3447363" cy="792111"/>
          </a:xfrm>
          <a:prstGeom prst="rect">
            <a:avLst/>
          </a:prstGeom>
        </p:spPr>
      </p:pic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83C384A0-F700-75D1-91B3-46276FE2E6B6}"/>
              </a:ext>
            </a:extLst>
          </p:cNvPr>
          <p:cNvGrpSpPr/>
          <p:nvPr/>
        </p:nvGrpSpPr>
        <p:grpSpPr>
          <a:xfrm>
            <a:off x="689348" y="2133291"/>
            <a:ext cx="2748061" cy="640587"/>
            <a:chOff x="773888" y="1834281"/>
            <a:chExt cx="3382229" cy="788413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77CAC8E-4E28-8006-24BD-F34E3FAA2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7" t="11047" r="82878" b="7351"/>
            <a:stretch/>
          </p:blipFill>
          <p:spPr>
            <a:xfrm>
              <a:off x="773888" y="1850629"/>
              <a:ext cx="445758" cy="772065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4D30C88-3123-2967-E7D2-71B744B4B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27" t="7813" r="75947" b="10585"/>
            <a:stretch/>
          </p:blipFill>
          <p:spPr>
            <a:xfrm>
              <a:off x="1350772" y="1845087"/>
              <a:ext cx="445758" cy="772065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DF4A716-F91F-FC2B-959F-D09DD3460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9" t="8583" r="63066" b="9814"/>
            <a:stretch/>
          </p:blipFill>
          <p:spPr>
            <a:xfrm>
              <a:off x="1927656" y="1838883"/>
              <a:ext cx="445758" cy="77206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AE51E63-141D-4FCA-407F-7EFA68530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06" t="9969" r="51368" b="8429"/>
            <a:stretch/>
          </p:blipFill>
          <p:spPr>
            <a:xfrm>
              <a:off x="2523025" y="1840806"/>
              <a:ext cx="445758" cy="772065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FF0F00B7-BB17-9A72-D00D-13C0C5A73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51" t="8429" r="35023" b="9969"/>
            <a:stretch/>
          </p:blipFill>
          <p:spPr>
            <a:xfrm>
              <a:off x="3113263" y="1841306"/>
              <a:ext cx="445758" cy="772065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9FDEB28-E5D0-1FE8-192E-250E2207D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27" t="10700" r="12948" b="7698"/>
            <a:stretch/>
          </p:blipFill>
          <p:spPr>
            <a:xfrm>
              <a:off x="3710359" y="1834281"/>
              <a:ext cx="445758" cy="772065"/>
            </a:xfrm>
            <a:prstGeom prst="rect">
              <a:avLst/>
            </a:prstGeom>
          </p:spPr>
        </p:pic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AF564D-2648-CD0E-C10B-B06F4DF0DA46}"/>
              </a:ext>
            </a:extLst>
          </p:cNvPr>
          <p:cNvSpPr txBox="1"/>
          <p:nvPr/>
        </p:nvSpPr>
        <p:spPr>
          <a:xfrm>
            <a:off x="4911816" y="2871158"/>
            <a:ext cx="1963009" cy="3786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Network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AC90FF1-78C7-B532-5E03-B5E883E0E820}"/>
              </a:ext>
            </a:extLst>
          </p:cNvPr>
          <p:cNvSpPr/>
          <p:nvPr/>
        </p:nvSpPr>
        <p:spPr>
          <a:xfrm>
            <a:off x="3713531" y="1642588"/>
            <a:ext cx="628483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B696F50-7907-7B01-D6B5-A381FBB56137}"/>
              </a:ext>
            </a:extLst>
          </p:cNvPr>
          <p:cNvCxnSpPr>
            <a:cxnSpLocks/>
            <a:stCxn id="76" idx="3"/>
          </p:cNvCxnSpPr>
          <p:nvPr/>
        </p:nvCxnSpPr>
        <p:spPr>
          <a:xfrm flipV="1">
            <a:off x="6961537" y="1430064"/>
            <a:ext cx="698291" cy="3780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6618FC0-E098-D491-2314-5B5026AC26E9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6961537" y="1808073"/>
            <a:ext cx="698291" cy="38467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36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455658D-A36C-33B1-A436-F49A8BEAE200}"/>
              </a:ext>
            </a:extLst>
          </p:cNvPr>
          <p:cNvGrpSpPr>
            <a:grpSpLocks noChangeAspect="1"/>
          </p:cNvGrpSpPr>
          <p:nvPr/>
        </p:nvGrpSpPr>
        <p:grpSpPr>
          <a:xfrm>
            <a:off x="3069213" y="2129245"/>
            <a:ext cx="2449019" cy="2058627"/>
            <a:chOff x="1566359" y="2573751"/>
            <a:chExt cx="3758762" cy="3093231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7B101D5-F8B9-378E-4339-2DF22295FF6F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C4AABE1-36F7-8173-2031-A1C55749749E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6" name="橢圓 95">
                <a:extLst>
                  <a:ext uri="{FF2B5EF4-FFF2-40B4-BE49-F238E27FC236}">
                    <a16:creationId xmlns:a16="http://schemas.microsoft.com/office/drawing/2014/main" id="{95FCE463-6172-9378-CC4F-B0F9C137E2DE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3F18E230-BB10-4760-ECDF-73E961623D7F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8" name="橢圓 97">
                <a:extLst>
                  <a:ext uri="{FF2B5EF4-FFF2-40B4-BE49-F238E27FC236}">
                    <a16:creationId xmlns:a16="http://schemas.microsoft.com/office/drawing/2014/main" id="{FCC76943-5764-7E46-27D6-A14ACBBDDD44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40D1BC7-6C7C-8598-38FF-7F8FA76F30F0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0175747-704B-CFA1-2BE5-F35EF77C2A9C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0" name="橢圓 89">
                <a:extLst>
                  <a:ext uri="{FF2B5EF4-FFF2-40B4-BE49-F238E27FC236}">
                    <a16:creationId xmlns:a16="http://schemas.microsoft.com/office/drawing/2014/main" id="{51115C5C-FA69-1AF7-4123-61B4F8237164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1100C4DB-42CF-20D8-5DC0-34AC1ACF06D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2" name="橢圓 91">
                <a:extLst>
                  <a:ext uri="{FF2B5EF4-FFF2-40B4-BE49-F238E27FC236}">
                    <a16:creationId xmlns:a16="http://schemas.microsoft.com/office/drawing/2014/main" id="{E77462D7-23FA-C015-7DC0-C57A302FC212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3" name="橢圓 92">
                <a:extLst>
                  <a:ext uri="{FF2B5EF4-FFF2-40B4-BE49-F238E27FC236}">
                    <a16:creationId xmlns:a16="http://schemas.microsoft.com/office/drawing/2014/main" id="{FB3C2E50-6EA9-12D6-3E96-BF4E7EBFAD99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94" name="橢圓 93">
                <a:extLst>
                  <a:ext uri="{FF2B5EF4-FFF2-40B4-BE49-F238E27FC236}">
                    <a16:creationId xmlns:a16="http://schemas.microsoft.com/office/drawing/2014/main" id="{473A57D7-E86B-C014-93AF-5D83B05521CF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70CD400-5C91-8B30-3122-0A247BD04DCB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7263F39-85EE-0B12-584A-739BC866D0D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88A3C3E3-95B7-D832-3208-7C2C2850324B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556C8022-2D55-5949-CA08-AF2DB48A1850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48BB3373-1FEE-F6AC-172E-7BCE8DF8D5F9}"/>
                </a:ext>
              </a:extLst>
            </p:cNvPr>
            <p:cNvCxnSpPr>
              <a:stCxn id="96" idx="6"/>
              <a:endCxn id="9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D5BCCA9-D370-A263-3578-74D089832FD8}"/>
                </a:ext>
              </a:extLst>
            </p:cNvPr>
            <p:cNvCxnSpPr>
              <a:stCxn id="96" idx="6"/>
              <a:endCxn id="90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B0D0680D-10C4-5DB2-505B-23CDB5EEB5FD}"/>
                </a:ext>
              </a:extLst>
            </p:cNvPr>
            <p:cNvCxnSpPr>
              <a:stCxn id="96" idx="6"/>
              <a:endCxn id="9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46C1285F-0235-DE52-63D9-143CAA5ACCA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DC8B142-0E6D-FD13-B740-A9D9E31ABAF2}"/>
                </a:ext>
              </a:extLst>
            </p:cNvPr>
            <p:cNvCxnSpPr>
              <a:stCxn id="96" idx="6"/>
              <a:endCxn id="9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2BA04B9-7DAC-6CAB-73D4-7ED9F9DB1877}"/>
                </a:ext>
              </a:extLst>
            </p:cNvPr>
            <p:cNvCxnSpPr>
              <a:stCxn id="97" idx="6"/>
              <a:endCxn id="9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BA956BE-DD11-E592-E322-162D5D3CD96C}"/>
                </a:ext>
              </a:extLst>
            </p:cNvPr>
            <p:cNvCxnSpPr>
              <a:stCxn id="97" idx="6"/>
              <a:endCxn id="90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F7BF686D-B7EC-D717-1796-E21F90339CD6}"/>
                </a:ext>
              </a:extLst>
            </p:cNvPr>
            <p:cNvCxnSpPr>
              <a:stCxn id="97" idx="6"/>
              <a:endCxn id="9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7250808-0AD6-1452-B34F-843D375BE705}"/>
                </a:ext>
              </a:extLst>
            </p:cNvPr>
            <p:cNvCxnSpPr>
              <a:endCxn id="9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9CC5D943-0D0F-8FCC-7342-800E69DB68E1}"/>
                </a:ext>
              </a:extLst>
            </p:cNvPr>
            <p:cNvCxnSpPr>
              <a:endCxn id="9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0E6257B-39D2-E594-C46B-12479EFDC6DC}"/>
                </a:ext>
              </a:extLst>
            </p:cNvPr>
            <p:cNvCxnSpPr>
              <a:stCxn id="98" idx="6"/>
              <a:endCxn id="9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B7C8ED62-98F3-1C09-A945-4659CDA46290}"/>
                </a:ext>
              </a:extLst>
            </p:cNvPr>
            <p:cNvCxnSpPr>
              <a:stCxn id="98" idx="6"/>
              <a:endCxn id="90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D75832A-86F4-003C-1770-57B2325D288E}"/>
                </a:ext>
              </a:extLst>
            </p:cNvPr>
            <p:cNvCxnSpPr>
              <a:endCxn id="9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6480D343-A70A-DF18-AB81-1BA5C8332330}"/>
                </a:ext>
              </a:extLst>
            </p:cNvPr>
            <p:cNvCxnSpPr>
              <a:stCxn id="98" idx="6"/>
              <a:endCxn id="9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4ECC2D2D-76A0-022C-A9A4-5FBFB7B2DC96}"/>
                </a:ext>
              </a:extLst>
            </p:cNvPr>
            <p:cNvCxnSpPr>
              <a:stCxn id="98" idx="6"/>
              <a:endCxn id="9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A0661099-4329-CB00-DDC5-80C09144C01C}"/>
                </a:ext>
              </a:extLst>
            </p:cNvPr>
            <p:cNvCxnSpPr>
              <a:stCxn id="94" idx="6"/>
              <a:endCxn id="45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E4C0C0B-D495-5DF3-4355-AD5D06519C17}"/>
                </a:ext>
              </a:extLst>
            </p:cNvPr>
            <p:cNvCxnSpPr>
              <a:stCxn id="90" idx="6"/>
              <a:endCxn id="45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D9E0447-9E6C-4757-5F34-76DC755F4526}"/>
                </a:ext>
              </a:extLst>
            </p:cNvPr>
            <p:cNvCxnSpPr>
              <a:stCxn id="91" idx="6"/>
              <a:endCxn id="45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7305257-AD81-C23B-EE37-7EC2B5F41F5A}"/>
                </a:ext>
              </a:extLst>
            </p:cNvPr>
            <p:cNvCxnSpPr>
              <a:stCxn id="92" idx="6"/>
              <a:endCxn id="45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B2A7A54-61A1-85C7-A80A-F08E2578536B}"/>
                </a:ext>
              </a:extLst>
            </p:cNvPr>
            <p:cNvCxnSpPr>
              <a:stCxn id="93" idx="6"/>
              <a:endCxn id="45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8382446E-F7D1-B5BE-F34E-256932F735ED}"/>
                </a:ext>
              </a:extLst>
            </p:cNvPr>
            <p:cNvCxnSpPr>
              <a:stCxn id="94" idx="6"/>
              <a:endCxn id="50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96517F25-C015-8800-64C2-AE06858088C6}"/>
                </a:ext>
              </a:extLst>
            </p:cNvPr>
            <p:cNvCxnSpPr>
              <a:stCxn id="90" idx="6"/>
              <a:endCxn id="50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37B50334-50BF-DC54-39E3-35A1A944710A}"/>
                </a:ext>
              </a:extLst>
            </p:cNvPr>
            <p:cNvCxnSpPr>
              <a:stCxn id="91" idx="6"/>
              <a:endCxn id="50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5D711E5-FC98-2A82-7B67-6F2245B29357}"/>
                </a:ext>
              </a:extLst>
            </p:cNvPr>
            <p:cNvCxnSpPr>
              <a:stCxn id="92" idx="6"/>
              <a:endCxn id="50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823206EF-4550-C362-8B8B-2FD065E10D34}"/>
                </a:ext>
              </a:extLst>
            </p:cNvPr>
            <p:cNvCxnSpPr>
              <a:endCxn id="50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9" name="圖形 98" descr="資料庫">
            <a:extLst>
              <a:ext uri="{FF2B5EF4-FFF2-40B4-BE49-F238E27FC236}">
                <a16:creationId xmlns:a16="http://schemas.microsoft.com/office/drawing/2014/main" id="{0FF19A73-DE4A-7EFC-E62B-FE2D21702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3208" y="2021780"/>
            <a:ext cx="1894909" cy="1894909"/>
          </a:xfrm>
          <a:prstGeom prst="rect">
            <a:avLst/>
          </a:prstGeom>
        </p:spPr>
      </p:pic>
      <p:sp>
        <p:nvSpPr>
          <p:cNvPr id="100" name="文字方塊 99">
            <a:extLst>
              <a:ext uri="{FF2B5EF4-FFF2-40B4-BE49-F238E27FC236}">
                <a16:creationId xmlns:a16="http://schemas.microsoft.com/office/drawing/2014/main" id="{45CD6529-E07D-1CD9-AFC9-F4B8C3DD1DB0}"/>
              </a:ext>
            </a:extLst>
          </p:cNvPr>
          <p:cNvSpPr txBox="1"/>
          <p:nvPr/>
        </p:nvSpPr>
        <p:spPr>
          <a:xfrm>
            <a:off x="-196775" y="4704066"/>
            <a:ext cx="2174187" cy="378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86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Replay Memory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箭號: 向右 100">
            <a:extLst>
              <a:ext uri="{FF2B5EF4-FFF2-40B4-BE49-F238E27FC236}">
                <a16:creationId xmlns:a16="http://schemas.microsoft.com/office/drawing/2014/main" id="{CE89F9E8-9F4A-72F5-BD54-E7954068EEE0}"/>
              </a:ext>
            </a:extLst>
          </p:cNvPr>
          <p:cNvSpPr/>
          <p:nvPr/>
        </p:nvSpPr>
        <p:spPr>
          <a:xfrm>
            <a:off x="1745996" y="2969233"/>
            <a:ext cx="1077265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F53D702-6E55-5873-4496-AF5B91BA3A6F}"/>
              </a:ext>
            </a:extLst>
          </p:cNvPr>
          <p:cNvSpPr txBox="1"/>
          <p:nvPr/>
        </p:nvSpPr>
        <p:spPr>
          <a:xfrm>
            <a:off x="1644208" y="2646795"/>
            <a:ext cx="132028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choice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箭號: 向右 102">
            <a:extLst>
              <a:ext uri="{FF2B5EF4-FFF2-40B4-BE49-F238E27FC236}">
                <a16:creationId xmlns:a16="http://schemas.microsoft.com/office/drawing/2014/main" id="{A82D6507-48A0-5E58-E5EB-B38B07A1B7A8}"/>
              </a:ext>
            </a:extLst>
          </p:cNvPr>
          <p:cNvSpPr/>
          <p:nvPr/>
        </p:nvSpPr>
        <p:spPr>
          <a:xfrm>
            <a:off x="5748479" y="2963849"/>
            <a:ext cx="1000312" cy="378651"/>
          </a:xfrm>
          <a:prstGeom prst="rightArrow">
            <a:avLst/>
          </a:prstGeom>
          <a:solidFill>
            <a:srgbClr val="FFE882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9E1E347-6F45-9FBA-FED2-72362E3E2D49}"/>
              </a:ext>
            </a:extLst>
          </p:cNvPr>
          <p:cNvSpPr txBox="1"/>
          <p:nvPr/>
        </p:nvSpPr>
        <p:spPr>
          <a:xfrm>
            <a:off x="3225701" y="4705761"/>
            <a:ext cx="2174187" cy="392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  <a:endParaRPr lang="zh-TW" altLang="en-US" sz="186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/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𝑇𝑎𝑟𝑔𝑒𝑡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0CB19D96-6084-CA73-AEBA-6E5DC6C3A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465" y="4283917"/>
                <a:ext cx="1320283" cy="31745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C2A748D2-B435-241C-F697-0D9FFEB64FA1}"/>
              </a:ext>
            </a:extLst>
          </p:cNvPr>
          <p:cNvGrpSpPr>
            <a:grpSpLocks noChangeAspect="1"/>
          </p:cNvGrpSpPr>
          <p:nvPr/>
        </p:nvGrpSpPr>
        <p:grpSpPr>
          <a:xfrm>
            <a:off x="6936983" y="2123861"/>
            <a:ext cx="2449019" cy="2058627"/>
            <a:chOff x="1566359" y="2573751"/>
            <a:chExt cx="3758762" cy="3093231"/>
          </a:xfrm>
        </p:grpSpPr>
        <p:grpSp>
          <p:nvGrpSpPr>
            <p:cNvPr id="107" name="群組 106">
              <a:extLst>
                <a:ext uri="{FF2B5EF4-FFF2-40B4-BE49-F238E27FC236}">
                  <a16:creationId xmlns:a16="http://schemas.microsoft.com/office/drawing/2014/main" id="{634C04E3-8B98-3B59-9D1B-20CE375158B7}"/>
                </a:ext>
              </a:extLst>
            </p:cNvPr>
            <p:cNvGrpSpPr/>
            <p:nvPr/>
          </p:nvGrpSpPr>
          <p:grpSpPr>
            <a:xfrm>
              <a:off x="1566359" y="2991412"/>
              <a:ext cx="964598" cy="2265088"/>
              <a:chOff x="1103904" y="2206090"/>
              <a:chExt cx="1094305" cy="2569668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3082960B-BD48-D476-6201-95443C4D1495}"/>
                  </a:ext>
                </a:extLst>
              </p:cNvPr>
              <p:cNvSpPr/>
              <p:nvPr/>
            </p:nvSpPr>
            <p:spPr>
              <a:xfrm>
                <a:off x="1103904" y="2206090"/>
                <a:ext cx="1094305" cy="256966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6" name="橢圓 145">
                <a:extLst>
                  <a:ext uri="{FF2B5EF4-FFF2-40B4-BE49-F238E27FC236}">
                    <a16:creationId xmlns:a16="http://schemas.microsoft.com/office/drawing/2014/main" id="{EACDBCA0-71E4-7E3B-C8B4-2454A86E1B47}"/>
                  </a:ext>
                </a:extLst>
              </p:cNvPr>
              <p:cNvSpPr/>
              <p:nvPr/>
            </p:nvSpPr>
            <p:spPr>
              <a:xfrm>
                <a:off x="1376378" y="2505992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8" name="橢圓 147">
                <a:extLst>
                  <a:ext uri="{FF2B5EF4-FFF2-40B4-BE49-F238E27FC236}">
                    <a16:creationId xmlns:a16="http://schemas.microsoft.com/office/drawing/2014/main" id="{6864404E-EF47-2CC6-8370-E0806E0FBD24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50" name="橢圓 149">
                <a:extLst>
                  <a:ext uri="{FF2B5EF4-FFF2-40B4-BE49-F238E27FC236}">
                    <a16:creationId xmlns:a16="http://schemas.microsoft.com/office/drawing/2014/main" id="{5E195E1E-D25F-63CB-249E-3DD52998A6A8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5601F474-5C28-38AD-824A-7A024BEE9507}"/>
                </a:ext>
              </a:extLst>
            </p:cNvPr>
            <p:cNvGrpSpPr/>
            <p:nvPr/>
          </p:nvGrpSpPr>
          <p:grpSpPr>
            <a:xfrm>
              <a:off x="2963441" y="2573751"/>
              <a:ext cx="964598" cy="3093231"/>
              <a:chOff x="2280284" y="1729715"/>
              <a:chExt cx="1094305" cy="3509170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BE0ECAC-D5F7-4AC5-68CB-586A6BC3D52B}"/>
                  </a:ext>
                </a:extLst>
              </p:cNvPr>
              <p:cNvSpPr/>
              <p:nvPr/>
            </p:nvSpPr>
            <p:spPr>
              <a:xfrm>
                <a:off x="2280284" y="1729715"/>
                <a:ext cx="1094305" cy="35091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9" name="橢圓 138">
                <a:extLst>
                  <a:ext uri="{FF2B5EF4-FFF2-40B4-BE49-F238E27FC236}">
                    <a16:creationId xmlns:a16="http://schemas.microsoft.com/office/drawing/2014/main" id="{04DA5C62-DC19-1A10-835B-9AC976D9B3C6}"/>
                  </a:ext>
                </a:extLst>
              </p:cNvPr>
              <p:cNvSpPr/>
              <p:nvPr/>
            </p:nvSpPr>
            <p:spPr>
              <a:xfrm>
                <a:off x="2555314" y="2581700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1" name="橢圓 140">
                <a:extLst>
                  <a:ext uri="{FF2B5EF4-FFF2-40B4-BE49-F238E27FC236}">
                    <a16:creationId xmlns:a16="http://schemas.microsoft.com/office/drawing/2014/main" id="{079A3DA7-12D9-6795-B72C-302F856E5C98}"/>
                  </a:ext>
                </a:extLst>
              </p:cNvPr>
              <p:cNvSpPr/>
              <p:nvPr/>
            </p:nvSpPr>
            <p:spPr>
              <a:xfrm>
                <a:off x="2555314" y="3212177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2" name="橢圓 141">
                <a:extLst>
                  <a:ext uri="{FF2B5EF4-FFF2-40B4-BE49-F238E27FC236}">
                    <a16:creationId xmlns:a16="http://schemas.microsoft.com/office/drawing/2014/main" id="{F82D0D46-4425-FD56-0C12-292B4009E53C}"/>
                  </a:ext>
                </a:extLst>
              </p:cNvPr>
              <p:cNvSpPr/>
              <p:nvPr/>
            </p:nvSpPr>
            <p:spPr>
              <a:xfrm>
                <a:off x="2555314" y="3842654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3" name="橢圓 142">
                <a:extLst>
                  <a:ext uri="{FF2B5EF4-FFF2-40B4-BE49-F238E27FC236}">
                    <a16:creationId xmlns:a16="http://schemas.microsoft.com/office/drawing/2014/main" id="{CE7A1019-2700-07A2-DB87-12F0B9CD68B6}"/>
                  </a:ext>
                </a:extLst>
              </p:cNvPr>
              <p:cNvSpPr/>
              <p:nvPr/>
            </p:nvSpPr>
            <p:spPr>
              <a:xfrm>
                <a:off x="2555314" y="4473131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44" name="橢圓 143">
                <a:extLst>
                  <a:ext uri="{FF2B5EF4-FFF2-40B4-BE49-F238E27FC236}">
                    <a16:creationId xmlns:a16="http://schemas.microsoft.com/office/drawing/2014/main" id="{50C81AB8-541D-74B8-9072-D996AB02405C}"/>
                  </a:ext>
                </a:extLst>
              </p:cNvPr>
              <p:cNvSpPr/>
              <p:nvPr/>
            </p:nvSpPr>
            <p:spPr>
              <a:xfrm>
                <a:off x="2555314" y="1951223"/>
                <a:ext cx="544246" cy="544246"/>
              </a:xfrm>
              <a:prstGeom prst="ellipse">
                <a:avLst/>
              </a:prstGeom>
              <a:solidFill>
                <a:srgbClr val="59C2E1"/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grpSp>
          <p:nvGrpSpPr>
            <p:cNvPr id="109" name="群組 108">
              <a:extLst>
                <a:ext uri="{FF2B5EF4-FFF2-40B4-BE49-F238E27FC236}">
                  <a16:creationId xmlns:a16="http://schemas.microsoft.com/office/drawing/2014/main" id="{12152D7F-561C-3891-B584-87BA3B8080D4}"/>
                </a:ext>
              </a:extLst>
            </p:cNvPr>
            <p:cNvGrpSpPr/>
            <p:nvPr/>
          </p:nvGrpSpPr>
          <p:grpSpPr>
            <a:xfrm>
              <a:off x="4360523" y="3300901"/>
              <a:ext cx="964598" cy="1663406"/>
              <a:chOff x="1103904" y="2888678"/>
              <a:chExt cx="1094305" cy="1887080"/>
            </a:xfrm>
          </p:grpSpPr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97528F1-2B1C-C022-06A5-EBA352DAB02E}"/>
                  </a:ext>
                </a:extLst>
              </p:cNvPr>
              <p:cNvSpPr/>
              <p:nvPr/>
            </p:nvSpPr>
            <p:spPr>
              <a:xfrm>
                <a:off x="1103904" y="2888678"/>
                <a:ext cx="1094305" cy="18870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6" name="橢圓 135">
                <a:extLst>
                  <a:ext uri="{FF2B5EF4-FFF2-40B4-BE49-F238E27FC236}">
                    <a16:creationId xmlns:a16="http://schemas.microsoft.com/office/drawing/2014/main" id="{59466535-6ABB-70D2-1B2F-A24B25826051}"/>
                  </a:ext>
                </a:extLst>
              </p:cNvPr>
              <p:cNvSpPr/>
              <p:nvPr/>
            </p:nvSpPr>
            <p:spPr>
              <a:xfrm>
                <a:off x="1376378" y="3214730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  <p:sp>
            <p:nvSpPr>
              <p:cNvPr id="137" name="橢圓 136">
                <a:extLst>
                  <a:ext uri="{FF2B5EF4-FFF2-40B4-BE49-F238E27FC236}">
                    <a16:creationId xmlns:a16="http://schemas.microsoft.com/office/drawing/2014/main" id="{A8945D40-AFFD-F6BF-D69B-2F1E5CB3580F}"/>
                  </a:ext>
                </a:extLst>
              </p:cNvPr>
              <p:cNvSpPr/>
              <p:nvPr/>
            </p:nvSpPr>
            <p:spPr>
              <a:xfrm>
                <a:off x="1376378" y="3923468"/>
                <a:ext cx="544246" cy="54424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395"/>
              </a:p>
            </p:txBody>
          </p:sp>
        </p:grp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B9FFE8FA-47CB-AC85-0FEC-96ED9EF734E5}"/>
                </a:ext>
              </a:extLst>
            </p:cNvPr>
            <p:cNvCxnSpPr>
              <a:stCxn id="146" idx="6"/>
              <a:endCxn id="144" idx="2"/>
            </p:cNvCxnSpPr>
            <p:nvPr/>
          </p:nvCxnSpPr>
          <p:spPr>
            <a:xfrm flipV="1">
              <a:off x="2286274" y="3008873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2D362010-DBB9-88B7-5A55-69678B8BF53E}"/>
                </a:ext>
              </a:extLst>
            </p:cNvPr>
            <p:cNvCxnSpPr>
              <a:stCxn id="146" idx="6"/>
              <a:endCxn id="139" idx="2"/>
            </p:cNvCxnSpPr>
            <p:nvPr/>
          </p:nvCxnSpPr>
          <p:spPr>
            <a:xfrm>
              <a:off x="2286274" y="3495635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單箭頭接點 111">
              <a:extLst>
                <a:ext uri="{FF2B5EF4-FFF2-40B4-BE49-F238E27FC236}">
                  <a16:creationId xmlns:a16="http://schemas.microsoft.com/office/drawing/2014/main" id="{A117A9FD-011A-7762-96D1-DF641C35E64C}"/>
                </a:ext>
              </a:extLst>
            </p:cNvPr>
            <p:cNvCxnSpPr>
              <a:stCxn id="146" idx="6"/>
              <a:endCxn id="141" idx="2"/>
            </p:cNvCxnSpPr>
            <p:nvPr/>
          </p:nvCxnSpPr>
          <p:spPr>
            <a:xfrm>
              <a:off x="2286274" y="3495635"/>
              <a:ext cx="919598" cy="624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45582B2B-D528-6E3F-B050-C2F7250A150F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3511325"/>
              <a:ext cx="903111" cy="1164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單箭頭接點 113">
              <a:extLst>
                <a:ext uri="{FF2B5EF4-FFF2-40B4-BE49-F238E27FC236}">
                  <a16:creationId xmlns:a16="http://schemas.microsoft.com/office/drawing/2014/main" id="{F11F028F-8502-28DD-F22F-526D620E06D5}"/>
                </a:ext>
              </a:extLst>
            </p:cNvPr>
            <p:cNvCxnSpPr>
              <a:stCxn id="146" idx="6"/>
              <a:endCxn id="143" idx="2"/>
            </p:cNvCxnSpPr>
            <p:nvPr/>
          </p:nvCxnSpPr>
          <p:spPr>
            <a:xfrm>
              <a:off x="2286274" y="3495635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9FECD56F-B442-F295-195F-4DB92B733B85}"/>
                </a:ext>
              </a:extLst>
            </p:cNvPr>
            <p:cNvCxnSpPr>
              <a:stCxn id="148" idx="6"/>
              <a:endCxn id="144" idx="2"/>
            </p:cNvCxnSpPr>
            <p:nvPr/>
          </p:nvCxnSpPr>
          <p:spPr>
            <a:xfrm flipV="1">
              <a:off x="2286274" y="3008873"/>
              <a:ext cx="919598" cy="11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AB71D4DA-21A8-504C-92F9-221B5698B5C4}"/>
                </a:ext>
              </a:extLst>
            </p:cNvPr>
            <p:cNvCxnSpPr>
              <a:stCxn id="148" idx="6"/>
              <a:endCxn id="139" idx="2"/>
            </p:cNvCxnSpPr>
            <p:nvPr/>
          </p:nvCxnSpPr>
          <p:spPr>
            <a:xfrm flipV="1">
              <a:off x="2286274" y="3564620"/>
              <a:ext cx="919598" cy="555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5FF5504C-B88D-EC69-4189-FAE77A1A2C6C}"/>
                </a:ext>
              </a:extLst>
            </p:cNvPr>
            <p:cNvCxnSpPr>
              <a:stCxn id="148" idx="6"/>
              <a:endCxn id="141" idx="2"/>
            </p:cNvCxnSpPr>
            <p:nvPr/>
          </p:nvCxnSpPr>
          <p:spPr>
            <a:xfrm>
              <a:off x="2286274" y="4120367"/>
              <a:ext cx="919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線單箭頭接點 117">
              <a:extLst>
                <a:ext uri="{FF2B5EF4-FFF2-40B4-BE49-F238E27FC236}">
                  <a16:creationId xmlns:a16="http://schemas.microsoft.com/office/drawing/2014/main" id="{D3E8FBF1-E159-336C-6835-7A9571B6EAD4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2302761" y="4142488"/>
              <a:ext cx="903111" cy="533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FE09D854-6B26-14D1-B43A-C251A4A5D19A}"/>
                </a:ext>
              </a:extLst>
            </p:cNvPr>
            <p:cNvCxnSpPr>
              <a:endCxn id="143" idx="2"/>
            </p:cNvCxnSpPr>
            <p:nvPr/>
          </p:nvCxnSpPr>
          <p:spPr>
            <a:xfrm>
              <a:off x="2312983" y="4137828"/>
              <a:ext cx="892888" cy="10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單箭頭接點 119">
              <a:extLst>
                <a:ext uri="{FF2B5EF4-FFF2-40B4-BE49-F238E27FC236}">
                  <a16:creationId xmlns:a16="http://schemas.microsoft.com/office/drawing/2014/main" id="{F6423E3F-FDCB-8852-2698-FBF17DA18180}"/>
                </a:ext>
              </a:extLst>
            </p:cNvPr>
            <p:cNvCxnSpPr>
              <a:stCxn id="150" idx="6"/>
              <a:endCxn id="144" idx="2"/>
            </p:cNvCxnSpPr>
            <p:nvPr/>
          </p:nvCxnSpPr>
          <p:spPr>
            <a:xfrm flipV="1">
              <a:off x="2286274" y="3008873"/>
              <a:ext cx="919598" cy="173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B098FA3A-30FD-E160-4055-DE3763DE2D7B}"/>
                </a:ext>
              </a:extLst>
            </p:cNvPr>
            <p:cNvCxnSpPr>
              <a:stCxn id="150" idx="6"/>
              <a:endCxn id="139" idx="2"/>
            </p:cNvCxnSpPr>
            <p:nvPr/>
          </p:nvCxnSpPr>
          <p:spPr>
            <a:xfrm flipV="1">
              <a:off x="2286274" y="3564620"/>
              <a:ext cx="919598" cy="118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線單箭頭接點 121">
              <a:extLst>
                <a:ext uri="{FF2B5EF4-FFF2-40B4-BE49-F238E27FC236}">
                  <a16:creationId xmlns:a16="http://schemas.microsoft.com/office/drawing/2014/main" id="{A59AEAC4-2FFC-4BA5-0D8A-D76339121F47}"/>
                </a:ext>
              </a:extLst>
            </p:cNvPr>
            <p:cNvCxnSpPr>
              <a:endCxn id="141" idx="2"/>
            </p:cNvCxnSpPr>
            <p:nvPr/>
          </p:nvCxnSpPr>
          <p:spPr>
            <a:xfrm flipV="1">
              <a:off x="2312983" y="4120367"/>
              <a:ext cx="892888" cy="63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線單箭頭接點 122">
              <a:extLst>
                <a:ext uri="{FF2B5EF4-FFF2-40B4-BE49-F238E27FC236}">
                  <a16:creationId xmlns:a16="http://schemas.microsoft.com/office/drawing/2014/main" id="{4AC39C94-9E49-C0F4-F403-5A5634E34C89}"/>
                </a:ext>
              </a:extLst>
            </p:cNvPr>
            <p:cNvCxnSpPr>
              <a:stCxn id="150" idx="6"/>
              <a:endCxn id="142" idx="2"/>
            </p:cNvCxnSpPr>
            <p:nvPr/>
          </p:nvCxnSpPr>
          <p:spPr>
            <a:xfrm flipV="1">
              <a:off x="2286274" y="4676114"/>
              <a:ext cx="919598" cy="68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線單箭頭接點 123">
              <a:extLst>
                <a:ext uri="{FF2B5EF4-FFF2-40B4-BE49-F238E27FC236}">
                  <a16:creationId xmlns:a16="http://schemas.microsoft.com/office/drawing/2014/main" id="{66D797C7-A996-12A2-BB44-4E38A34395BB}"/>
                </a:ext>
              </a:extLst>
            </p:cNvPr>
            <p:cNvCxnSpPr>
              <a:stCxn id="150" idx="6"/>
              <a:endCxn id="143" idx="2"/>
            </p:cNvCxnSpPr>
            <p:nvPr/>
          </p:nvCxnSpPr>
          <p:spPr>
            <a:xfrm>
              <a:off x="2286274" y="4745099"/>
              <a:ext cx="919598" cy="486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單箭頭接點 124">
              <a:extLst>
                <a:ext uri="{FF2B5EF4-FFF2-40B4-BE49-F238E27FC236}">
                  <a16:creationId xmlns:a16="http://schemas.microsoft.com/office/drawing/2014/main" id="{E09438B1-9C94-3455-3703-FA7A668C1352}"/>
                </a:ext>
              </a:extLst>
            </p:cNvPr>
            <p:cNvCxnSpPr>
              <a:stCxn id="144" idx="6"/>
              <a:endCxn id="136" idx="2"/>
            </p:cNvCxnSpPr>
            <p:nvPr/>
          </p:nvCxnSpPr>
          <p:spPr>
            <a:xfrm>
              <a:off x="3685609" y="3008873"/>
              <a:ext cx="915092" cy="819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單箭頭接點 125">
              <a:extLst>
                <a:ext uri="{FF2B5EF4-FFF2-40B4-BE49-F238E27FC236}">
                  <a16:creationId xmlns:a16="http://schemas.microsoft.com/office/drawing/2014/main" id="{03F9614C-0F22-7776-E199-2297EED4F629}"/>
                </a:ext>
              </a:extLst>
            </p:cNvPr>
            <p:cNvCxnSpPr>
              <a:stCxn id="139" idx="6"/>
              <a:endCxn id="136" idx="2"/>
            </p:cNvCxnSpPr>
            <p:nvPr/>
          </p:nvCxnSpPr>
          <p:spPr>
            <a:xfrm>
              <a:off x="3685609" y="3564620"/>
              <a:ext cx="915092" cy="263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012145B1-C31F-056D-F969-3DE9216A0DD3}"/>
                </a:ext>
              </a:extLst>
            </p:cNvPr>
            <p:cNvCxnSpPr>
              <a:stCxn id="141" idx="6"/>
              <a:endCxn id="136" idx="2"/>
            </p:cNvCxnSpPr>
            <p:nvPr/>
          </p:nvCxnSpPr>
          <p:spPr>
            <a:xfrm flipV="1">
              <a:off x="3685609" y="3828175"/>
              <a:ext cx="915092" cy="292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單箭頭接點 127">
              <a:extLst>
                <a:ext uri="{FF2B5EF4-FFF2-40B4-BE49-F238E27FC236}">
                  <a16:creationId xmlns:a16="http://schemas.microsoft.com/office/drawing/2014/main" id="{F9E50020-9575-8C6D-0CB6-1E98F42AAF94}"/>
                </a:ext>
              </a:extLst>
            </p:cNvPr>
            <p:cNvCxnSpPr>
              <a:stCxn id="142" idx="6"/>
              <a:endCxn id="136" idx="2"/>
            </p:cNvCxnSpPr>
            <p:nvPr/>
          </p:nvCxnSpPr>
          <p:spPr>
            <a:xfrm flipV="1">
              <a:off x="3685609" y="3828175"/>
              <a:ext cx="915092" cy="8479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單箭頭接點 128">
              <a:extLst>
                <a:ext uri="{FF2B5EF4-FFF2-40B4-BE49-F238E27FC236}">
                  <a16:creationId xmlns:a16="http://schemas.microsoft.com/office/drawing/2014/main" id="{CC6F7864-E8F0-25C9-4817-4B74924ABFC2}"/>
                </a:ext>
              </a:extLst>
            </p:cNvPr>
            <p:cNvCxnSpPr>
              <a:stCxn id="143" idx="6"/>
              <a:endCxn id="136" idx="2"/>
            </p:cNvCxnSpPr>
            <p:nvPr/>
          </p:nvCxnSpPr>
          <p:spPr>
            <a:xfrm flipV="1">
              <a:off x="3685609" y="3828175"/>
              <a:ext cx="915092" cy="1403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單箭頭接點 129">
              <a:extLst>
                <a:ext uri="{FF2B5EF4-FFF2-40B4-BE49-F238E27FC236}">
                  <a16:creationId xmlns:a16="http://schemas.microsoft.com/office/drawing/2014/main" id="{E8B131BF-F1F0-2AC0-B510-4E2BA1155E21}"/>
                </a:ext>
              </a:extLst>
            </p:cNvPr>
            <p:cNvCxnSpPr>
              <a:stCxn id="144" idx="6"/>
              <a:endCxn id="137" idx="2"/>
            </p:cNvCxnSpPr>
            <p:nvPr/>
          </p:nvCxnSpPr>
          <p:spPr>
            <a:xfrm>
              <a:off x="3685609" y="3008873"/>
              <a:ext cx="915092" cy="1444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E6A58BFE-55FF-2BC1-8CDB-90E57A7424AD}"/>
                </a:ext>
              </a:extLst>
            </p:cNvPr>
            <p:cNvCxnSpPr>
              <a:stCxn id="139" idx="6"/>
              <a:endCxn id="137" idx="2"/>
            </p:cNvCxnSpPr>
            <p:nvPr/>
          </p:nvCxnSpPr>
          <p:spPr>
            <a:xfrm>
              <a:off x="3685609" y="3564620"/>
              <a:ext cx="915092" cy="8882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A18322AA-E255-A8FF-29D1-31B3B92EFA57}"/>
                </a:ext>
              </a:extLst>
            </p:cNvPr>
            <p:cNvCxnSpPr>
              <a:stCxn id="141" idx="6"/>
              <a:endCxn id="137" idx="2"/>
            </p:cNvCxnSpPr>
            <p:nvPr/>
          </p:nvCxnSpPr>
          <p:spPr>
            <a:xfrm>
              <a:off x="3685609" y="4120367"/>
              <a:ext cx="915092" cy="332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ED45ED45-DE10-F5B4-1323-EB40B63138F8}"/>
                </a:ext>
              </a:extLst>
            </p:cNvPr>
            <p:cNvCxnSpPr>
              <a:stCxn id="142" idx="6"/>
              <a:endCxn id="137" idx="2"/>
            </p:cNvCxnSpPr>
            <p:nvPr/>
          </p:nvCxnSpPr>
          <p:spPr>
            <a:xfrm flipV="1">
              <a:off x="3685609" y="4452907"/>
              <a:ext cx="915092" cy="223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BA6CDFAC-1933-3FA5-8F09-AC68CB44651B}"/>
                </a:ext>
              </a:extLst>
            </p:cNvPr>
            <p:cNvCxnSpPr>
              <a:endCxn id="137" idx="2"/>
            </p:cNvCxnSpPr>
            <p:nvPr/>
          </p:nvCxnSpPr>
          <p:spPr>
            <a:xfrm flipV="1">
              <a:off x="3685609" y="4452907"/>
              <a:ext cx="915092" cy="778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/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𝑣𝑎𝑙</m:t>
                          </m:r>
                        </m:e>
                        <m:sub>
                          <m:r>
                            <a:rPr lang="en-US" altLang="zh-TW" sz="1463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14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CF1BC5B7-0845-D653-E51D-B5ED59656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208" y="4283502"/>
                <a:ext cx="1320283" cy="317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F68EBC4E-2145-A083-7381-568F4F22CA34}"/>
              </a:ext>
            </a:extLst>
          </p:cNvPr>
          <p:cNvSpPr txBox="1"/>
          <p:nvPr/>
        </p:nvSpPr>
        <p:spPr>
          <a:xfrm>
            <a:off x="5370477" y="2686080"/>
            <a:ext cx="180874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parameters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3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C22B4068-35CE-F0A8-2ED5-02F76056F4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866698"/>
              </p:ext>
            </p:extLst>
          </p:nvPr>
        </p:nvGraphicFramePr>
        <p:xfrm>
          <a:off x="926352" y="1249047"/>
          <a:ext cx="7139345" cy="4427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609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8F84B759-C6C7-EB7E-51AA-FEA5AE45FB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583431"/>
              </p:ext>
            </p:extLst>
          </p:nvPr>
        </p:nvGraphicFramePr>
        <p:xfrm>
          <a:off x="457199" y="685799"/>
          <a:ext cx="8462513" cy="5162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9907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9E5FC8E-ED59-B402-7AAF-E7896F7F5113}"/>
              </a:ext>
            </a:extLst>
          </p:cNvPr>
          <p:cNvSpPr/>
          <p:nvPr/>
        </p:nvSpPr>
        <p:spPr>
          <a:xfrm>
            <a:off x="-621146" y="642939"/>
            <a:ext cx="10386291" cy="5178136"/>
          </a:xfrm>
          <a:prstGeom prst="roundRect">
            <a:avLst/>
          </a:prstGeom>
          <a:gradFill flip="none" rotWithShape="1">
            <a:gsLst>
              <a:gs pos="0">
                <a:srgbClr val="91D2E4">
                  <a:tint val="66000"/>
                  <a:satMod val="160000"/>
                </a:srgbClr>
              </a:gs>
              <a:gs pos="50000">
                <a:srgbClr val="91D2E4">
                  <a:tint val="44500"/>
                  <a:satMod val="160000"/>
                </a:srgbClr>
              </a:gs>
              <a:gs pos="100000">
                <a:srgbClr val="91D2E4">
                  <a:tint val="23500"/>
                  <a:satMod val="160000"/>
                </a:srgbClr>
              </a:gs>
            </a:gsLst>
            <a:lin ang="8100000" scaled="1"/>
            <a:tileRect/>
          </a:gra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56A5212-0811-4685-A838-CE222083C91F}"/>
              </a:ext>
            </a:extLst>
          </p:cNvPr>
          <p:cNvCxnSpPr>
            <a:cxnSpLocks/>
            <a:stCxn id="47" idx="3"/>
            <a:endCxn id="25" idx="1"/>
          </p:cNvCxnSpPr>
          <p:nvPr/>
        </p:nvCxnSpPr>
        <p:spPr>
          <a:xfrm flipV="1">
            <a:off x="5677763" y="3104681"/>
            <a:ext cx="1332765" cy="105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E13F240-E160-4E40-B046-E9AA6374C510}"/>
              </a:ext>
            </a:extLst>
          </p:cNvPr>
          <p:cNvSpPr/>
          <p:nvPr/>
        </p:nvSpPr>
        <p:spPr>
          <a:xfrm>
            <a:off x="85345" y="962640"/>
            <a:ext cx="8757305" cy="365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625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HDFS</a:t>
            </a:r>
            <a:endParaRPr lang="zh-TW" altLang="en-US" sz="1625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4353986-0955-44F3-9BFA-527A8289568D}"/>
              </a:ext>
            </a:extLst>
          </p:cNvPr>
          <p:cNvSpPr txBox="1"/>
          <p:nvPr/>
        </p:nvSpPr>
        <p:spPr>
          <a:xfrm>
            <a:off x="3097341" y="5157706"/>
            <a:ext cx="27333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Datacenter</a:t>
            </a:r>
            <a:endParaRPr lang="zh-TW" altLang="en-US" sz="2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7BF518AA-38FA-067C-53C4-B31D5E601A08}"/>
              </a:ext>
            </a:extLst>
          </p:cNvPr>
          <p:cNvCxnSpPr>
            <a:cxnSpLocks/>
            <a:stCxn id="18" idx="1"/>
            <a:endCxn id="14" idx="1"/>
          </p:cNvCxnSpPr>
          <p:nvPr/>
        </p:nvCxnSpPr>
        <p:spPr>
          <a:xfrm rot="10800000" flipH="1">
            <a:off x="17584" y="1145589"/>
            <a:ext cx="67761" cy="2485331"/>
          </a:xfrm>
          <a:prstGeom prst="bentConnector3">
            <a:avLst>
              <a:gd name="adj1" fmla="val -27410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0756A1B-7221-1C89-54C3-1630CDD5F202}"/>
              </a:ext>
            </a:extLst>
          </p:cNvPr>
          <p:cNvSpPr/>
          <p:nvPr/>
        </p:nvSpPr>
        <p:spPr>
          <a:xfrm>
            <a:off x="17583" y="3429005"/>
            <a:ext cx="2211527" cy="403839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Zabbix Server agent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F58C922-2425-DF68-15B5-962CBC893069}"/>
              </a:ext>
            </a:extLst>
          </p:cNvPr>
          <p:cNvSpPr/>
          <p:nvPr/>
        </p:nvSpPr>
        <p:spPr>
          <a:xfrm>
            <a:off x="7010529" y="2613621"/>
            <a:ext cx="2211523" cy="982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92D3C057-776E-3C0C-4FC8-9CE30B0D754C}"/>
              </a:ext>
            </a:extLst>
          </p:cNvPr>
          <p:cNvCxnSpPr>
            <a:cxnSpLocks/>
            <a:stCxn id="14" idx="2"/>
            <a:endCxn id="47" idx="1"/>
          </p:cNvCxnSpPr>
          <p:nvPr/>
        </p:nvCxnSpPr>
        <p:spPr>
          <a:xfrm rot="5400000">
            <a:off x="3071785" y="1722995"/>
            <a:ext cx="1786667" cy="997755"/>
          </a:xfrm>
          <a:prstGeom prst="bentConnector4">
            <a:avLst>
              <a:gd name="adj1" fmla="val 36258"/>
              <a:gd name="adj2" fmla="val 11861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BE612E3C-91D8-4D5B-5C37-ED83841DF789}"/>
              </a:ext>
            </a:extLst>
          </p:cNvPr>
          <p:cNvSpPr/>
          <p:nvPr/>
        </p:nvSpPr>
        <p:spPr>
          <a:xfrm>
            <a:off x="3466240" y="2624149"/>
            <a:ext cx="2211523" cy="982119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027A217-F35E-5C45-93B2-2E3567A161AF}"/>
              </a:ext>
            </a:extLst>
          </p:cNvPr>
          <p:cNvSpPr txBox="1"/>
          <p:nvPr/>
        </p:nvSpPr>
        <p:spPr>
          <a:xfrm>
            <a:off x="5845686" y="2678882"/>
            <a:ext cx="919601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DStream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FE079C3E-A691-71E1-CA75-23478BA9876F}"/>
              </a:ext>
            </a:extLst>
          </p:cNvPr>
          <p:cNvCxnSpPr>
            <a:cxnSpLocks/>
            <a:stCxn id="25" idx="3"/>
            <a:endCxn id="14" idx="3"/>
          </p:cNvCxnSpPr>
          <p:nvPr/>
        </p:nvCxnSpPr>
        <p:spPr>
          <a:xfrm flipH="1" flipV="1">
            <a:off x="8842646" y="1145593"/>
            <a:ext cx="379405" cy="1959087"/>
          </a:xfrm>
          <a:prstGeom prst="bentConnector3">
            <a:avLst>
              <a:gd name="adj1" fmla="val -4895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C3096898-353A-E9CE-F4F1-7CD84E12F6DF}"/>
              </a:ext>
            </a:extLst>
          </p:cNvPr>
          <p:cNvSpPr txBox="1"/>
          <p:nvPr/>
        </p:nvSpPr>
        <p:spPr>
          <a:xfrm>
            <a:off x="8289964" y="175946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36830C06-6872-AFFD-08A0-7930FF435944}"/>
              </a:ext>
            </a:extLst>
          </p:cNvPr>
          <p:cNvSpPr txBox="1"/>
          <p:nvPr/>
        </p:nvSpPr>
        <p:spPr>
          <a:xfrm>
            <a:off x="3331237" y="1520955"/>
            <a:ext cx="2276283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3DEFFFCB-6D45-6624-C783-F139E98D6E4E}"/>
              </a:ext>
            </a:extLst>
          </p:cNvPr>
          <p:cNvCxnSpPr>
            <a:cxnSpLocks/>
            <a:endCxn id="76" idx="1"/>
          </p:cNvCxnSpPr>
          <p:nvPr/>
        </p:nvCxnSpPr>
        <p:spPr>
          <a:xfrm rot="16200000" flipH="1">
            <a:off x="1513169" y="2339510"/>
            <a:ext cx="3046095" cy="1067117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3EAE3D58-0177-AF12-7DD3-9C73C1C53640}"/>
              </a:ext>
            </a:extLst>
          </p:cNvPr>
          <p:cNvSpPr/>
          <p:nvPr/>
        </p:nvSpPr>
        <p:spPr>
          <a:xfrm>
            <a:off x="3569773" y="3905057"/>
            <a:ext cx="2211523" cy="982119"/>
          </a:xfrm>
          <a:prstGeom prst="roundRect">
            <a:avLst/>
          </a:prstGeom>
          <a:solidFill>
            <a:srgbClr val="FF6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TW" sz="19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95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A0EB49F5-C86C-FE18-3057-0CD01739DDB4}"/>
              </a:ext>
            </a:extLst>
          </p:cNvPr>
          <p:cNvSpPr txBox="1"/>
          <p:nvPr/>
        </p:nvSpPr>
        <p:spPr>
          <a:xfrm>
            <a:off x="-490633" y="2922355"/>
            <a:ext cx="2450196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export Usage Data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56160EB1-7C4D-4C1E-5B42-9B779B5F378B}"/>
              </a:ext>
            </a:extLst>
          </p:cNvPr>
          <p:cNvSpPr txBox="1"/>
          <p:nvPr/>
        </p:nvSpPr>
        <p:spPr>
          <a:xfrm>
            <a:off x="1998474" y="4497586"/>
            <a:ext cx="1332765" cy="317459"/>
          </a:xfrm>
          <a:prstGeom prst="rect">
            <a:avLst/>
          </a:prstGeom>
          <a:solidFill>
            <a:srgbClr val="91D2E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</a:t>
            </a:r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zh-TW" altLang="en-US" sz="1463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8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72B5EAD-34BA-6C8E-71BF-1342513BB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104162"/>
              </p:ext>
            </p:extLst>
          </p:nvPr>
        </p:nvGraphicFramePr>
        <p:xfrm>
          <a:off x="59897" y="962820"/>
          <a:ext cx="9024215" cy="493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BF2B345E-8ABE-8532-C579-9C5D6BF5ED1F}"/>
              </a:ext>
            </a:extLst>
          </p:cNvPr>
          <p:cNvSpPr/>
          <p:nvPr/>
        </p:nvSpPr>
        <p:spPr>
          <a:xfrm>
            <a:off x="1183941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B821D0-D697-8E0F-E098-3580E763BB2E}"/>
              </a:ext>
            </a:extLst>
          </p:cNvPr>
          <p:cNvSpPr/>
          <p:nvPr/>
        </p:nvSpPr>
        <p:spPr>
          <a:xfrm>
            <a:off x="2951742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A68BD6-6E84-9DD0-D25B-5B8FC3899EA5}"/>
              </a:ext>
            </a:extLst>
          </p:cNvPr>
          <p:cNvSpPr/>
          <p:nvPr/>
        </p:nvSpPr>
        <p:spPr>
          <a:xfrm>
            <a:off x="4304991" y="1988441"/>
            <a:ext cx="332875" cy="2807847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D98A84-3CFE-AA4E-D8B1-C49501E6CD1B}"/>
              </a:ext>
            </a:extLst>
          </p:cNvPr>
          <p:cNvSpPr/>
          <p:nvPr/>
        </p:nvSpPr>
        <p:spPr>
          <a:xfrm>
            <a:off x="5407166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B845A2-2436-218A-2C6E-BFDFFF9454ED}"/>
              </a:ext>
            </a:extLst>
          </p:cNvPr>
          <p:cNvSpPr/>
          <p:nvPr/>
        </p:nvSpPr>
        <p:spPr>
          <a:xfrm>
            <a:off x="7208756" y="1988442"/>
            <a:ext cx="229209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D2C742-A763-987F-E0C0-1275DB94AF4F}"/>
              </a:ext>
            </a:extLst>
          </p:cNvPr>
          <p:cNvSpPr/>
          <p:nvPr/>
        </p:nvSpPr>
        <p:spPr>
          <a:xfrm>
            <a:off x="8488696" y="1988442"/>
            <a:ext cx="377661" cy="2807846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70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AF06CE7-DF7A-C61F-83B7-68B674014ACB}"/>
              </a:ext>
            </a:extLst>
          </p:cNvPr>
          <p:cNvSpPr/>
          <p:nvPr/>
        </p:nvSpPr>
        <p:spPr>
          <a:xfrm>
            <a:off x="-302345" y="810751"/>
            <a:ext cx="9723885" cy="269542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4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4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4" name="矩形: 圓角 53">
            <a:extLst>
              <a:ext uri="{FF2B5EF4-FFF2-40B4-BE49-F238E27FC236}">
                <a16:creationId xmlns:a16="http://schemas.microsoft.com/office/drawing/2014/main" id="{5E1F93E4-5396-96D3-0D11-AD5A044B5D41}"/>
              </a:ext>
            </a:extLst>
          </p:cNvPr>
          <p:cNvSpPr/>
          <p:nvPr/>
        </p:nvSpPr>
        <p:spPr>
          <a:xfrm>
            <a:off x="-167925" y="1188080"/>
            <a:ext cx="6685335" cy="208303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326C503-72BF-B90D-9D10-251D633330FD}"/>
              </a:ext>
            </a:extLst>
          </p:cNvPr>
          <p:cNvSpPr/>
          <p:nvPr/>
        </p:nvSpPr>
        <p:spPr>
          <a:xfrm>
            <a:off x="-289940" y="3555636"/>
            <a:ext cx="9723885" cy="2474963"/>
          </a:xfrm>
          <a:prstGeom prst="roundRect">
            <a:avLst/>
          </a:prstGeom>
          <a:gradFill flip="none" rotWithShape="1">
            <a:gsLst>
              <a:gs pos="0">
                <a:srgbClr val="A9D18E">
                  <a:tint val="66000"/>
                  <a:satMod val="160000"/>
                </a:srgbClr>
              </a:gs>
              <a:gs pos="50000">
                <a:srgbClr val="A9D18E">
                  <a:tint val="44500"/>
                  <a:satMod val="160000"/>
                </a:srgbClr>
              </a:gs>
              <a:gs pos="100000">
                <a:srgbClr val="A9D18E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18695732-D8AC-E43D-3236-104EBAE5BDB8}"/>
              </a:ext>
            </a:extLst>
          </p:cNvPr>
          <p:cNvSpPr/>
          <p:nvPr/>
        </p:nvSpPr>
        <p:spPr>
          <a:xfrm>
            <a:off x="3367259" y="3833433"/>
            <a:ext cx="2827256" cy="195636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rgbClr val="00B0F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95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CC543F9-9743-6F76-61CF-D9F5EBF27D27}"/>
              </a:ext>
            </a:extLst>
          </p:cNvPr>
          <p:cNvGrpSpPr/>
          <p:nvPr/>
        </p:nvGrpSpPr>
        <p:grpSpPr>
          <a:xfrm>
            <a:off x="34494" y="1211053"/>
            <a:ext cx="1883689" cy="1927313"/>
            <a:chOff x="507433" y="929651"/>
            <a:chExt cx="2430080" cy="248635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34535589-77A4-9879-2C3A-0F4E3988AA8A}"/>
                </a:ext>
              </a:extLst>
            </p:cNvPr>
            <p:cNvSpPr/>
            <p:nvPr/>
          </p:nvSpPr>
          <p:spPr>
            <a:xfrm>
              <a:off x="507433" y="1102599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D5DD657C-951C-A10F-C70F-5C5C26AF9CE6}"/>
                </a:ext>
              </a:extLst>
            </p:cNvPr>
            <p:cNvSpPr/>
            <p:nvPr/>
          </p:nvSpPr>
          <p:spPr>
            <a:xfrm>
              <a:off x="507433" y="929651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1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9B32018-3DA1-593A-ADD2-9EDC8D301F13}"/>
                </a:ext>
              </a:extLst>
            </p:cNvPr>
            <p:cNvSpPr/>
            <p:nvPr/>
          </p:nvSpPr>
          <p:spPr>
            <a:xfrm>
              <a:off x="507433" y="1766210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2390D96-A558-AAF7-6568-A1FCA0082647}"/>
                </a:ext>
              </a:extLst>
            </p:cNvPr>
            <p:cNvSpPr/>
            <p:nvPr/>
          </p:nvSpPr>
          <p:spPr>
            <a:xfrm>
              <a:off x="507433" y="1593262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2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CEB6E75-7931-D6BD-1F95-39BE5113491A}"/>
                </a:ext>
              </a:extLst>
            </p:cNvPr>
            <p:cNvSpPr txBox="1"/>
            <p:nvPr/>
          </p:nvSpPr>
          <p:spPr>
            <a:xfrm>
              <a:off x="1438132" y="2379931"/>
              <a:ext cx="515174" cy="51119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395" dirty="0"/>
                <a:t>…….</a:t>
              </a:r>
              <a:endParaRPr lang="zh-TW" altLang="en-US" sz="1395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6836331-F267-C4D5-5F18-A51BFCF5700F}"/>
                </a:ext>
              </a:extLst>
            </p:cNvPr>
            <p:cNvSpPr/>
            <p:nvPr/>
          </p:nvSpPr>
          <p:spPr>
            <a:xfrm>
              <a:off x="507433" y="2904814"/>
              <a:ext cx="2430080" cy="511195"/>
            </a:xfrm>
            <a:prstGeom prst="round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  <a:endParaRPr lang="zh-TW" altLang="en-US" sz="155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AFDC93E6-B09B-5557-BDF0-2899ABA0D79F}"/>
                </a:ext>
              </a:extLst>
            </p:cNvPr>
            <p:cNvSpPr/>
            <p:nvPr/>
          </p:nvSpPr>
          <p:spPr>
            <a:xfrm>
              <a:off x="507433" y="2731866"/>
              <a:ext cx="890046" cy="299898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39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n</a:t>
              </a:r>
              <a:endParaRPr lang="zh-TW" altLang="en-US" sz="139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37964F4-DBEE-685D-5968-ADAB8EAA7FE6}"/>
              </a:ext>
            </a:extLst>
          </p:cNvPr>
          <p:cNvSpPr txBox="1"/>
          <p:nvPr/>
        </p:nvSpPr>
        <p:spPr>
          <a:xfrm>
            <a:off x="3342607" y="2325281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F7156C9-4826-8082-64F1-EC96C63FFED7}"/>
              </a:ext>
            </a:extLst>
          </p:cNvPr>
          <p:cNvSpPr txBox="1"/>
          <p:nvPr/>
        </p:nvSpPr>
        <p:spPr>
          <a:xfrm>
            <a:off x="5445881" y="2326459"/>
            <a:ext cx="399340" cy="3962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1395" dirty="0"/>
              <a:t>…….</a:t>
            </a:r>
            <a:endParaRPr lang="zh-TW" altLang="en-US" sz="1395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EC2567C-500C-527D-C0DE-49E7AD316E39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1918182" y="1543245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073C12B-E9DE-F99E-C334-29E613BC9C2F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 flipV="1">
            <a:off x="1918182" y="2057648"/>
            <a:ext cx="8657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C990090-A985-17E0-39DF-3F699E4F7A58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1918186" y="2937227"/>
            <a:ext cx="865772" cy="3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/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32093355-7064-0016-44B8-F6A22466BB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3" y="1327119"/>
                <a:ext cx="1665016" cy="432247"/>
              </a:xfrm>
              <a:prstGeom prst="roundRect">
                <a:avLst/>
              </a:prstGeom>
              <a:blipFill>
                <a:blip r:embed="rId2"/>
                <a:stretch>
                  <a:fillRect l="-3650" r="-2920" b="-1389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/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0403106B-5CC7-4401-4A71-0B6A9719B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1841521"/>
                <a:ext cx="1665016" cy="432247"/>
              </a:xfrm>
              <a:prstGeom prst="roundRect">
                <a:avLst/>
              </a:prstGeom>
              <a:blipFill>
                <a:blip r:embed="rId3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/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gradFill flip="none" rotWithShape="1">
                <a:gsLst>
                  <a:gs pos="0">
                    <a:srgbClr val="A9D18E">
                      <a:tint val="66000"/>
                      <a:satMod val="160000"/>
                    </a:srgbClr>
                  </a:gs>
                  <a:gs pos="50000">
                    <a:srgbClr val="A9D18E">
                      <a:tint val="44500"/>
                      <a:satMod val="160000"/>
                    </a:srgbClr>
                  </a:gs>
                  <a:gs pos="100000">
                    <a:srgbClr val="A9D18E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Network (</a:t>
                </a:r>
                <a14:m>
                  <m:oMath xmlns:m="http://schemas.openxmlformats.org/officeDocument/2006/math">
                    <m:r>
                      <a:rPr lang="zh-TW" altLang="en-US" sz="155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27FBF8C5-22CB-B19C-E850-4E6DEF1E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55" y="2721105"/>
                <a:ext cx="1665016" cy="432247"/>
              </a:xfrm>
              <a:prstGeom prst="roundRect">
                <a:avLst/>
              </a:prstGeom>
              <a:blipFill>
                <a:blip r:embed="rId4"/>
                <a:stretch>
                  <a:fillRect l="-3650" r="-3285" b="-2778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/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: 圓角 35">
                <a:extLst>
                  <a:ext uri="{FF2B5EF4-FFF2-40B4-BE49-F238E27FC236}">
                    <a16:creationId xmlns:a16="http://schemas.microsoft.com/office/drawing/2014/main" id="{ADF0FD74-F059-5430-D34D-15A1BFAF2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7" y="1341809"/>
                <a:ext cx="1392785" cy="398335"/>
              </a:xfrm>
              <a:prstGeom prst="roundRect">
                <a:avLst/>
              </a:prstGeom>
              <a:blipFill>
                <a:blip r:embed="rId5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/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31F91C35-065D-B373-A58D-97116FE0D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1875433"/>
                <a:ext cx="1392785" cy="398335"/>
              </a:xfrm>
              <a:prstGeom prst="roundRect">
                <a:avLst/>
              </a:prstGeom>
              <a:blipFill>
                <a:blip r:embed="rId6"/>
                <a:stretch>
                  <a:fillRect b="-6061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/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2060">
                      <a:tint val="66000"/>
                      <a:satMod val="160000"/>
                    </a:srgbClr>
                  </a:gs>
                  <a:gs pos="50000">
                    <a:srgbClr val="002060">
                      <a:tint val="44500"/>
                      <a:satMod val="160000"/>
                    </a:srgbClr>
                  </a:gs>
                  <a:gs pos="100000">
                    <a:srgbClr val="00206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  <a:r>
                  <a:rPr lang="zh-TW" altLang="en-US" sz="155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55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TW" altLang="en-US" sz="155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: 圓角 39">
                <a:extLst>
                  <a:ext uri="{FF2B5EF4-FFF2-40B4-BE49-F238E27FC236}">
                    <a16:creationId xmlns:a16="http://schemas.microsoft.com/office/drawing/2014/main" id="{8101376C-9AF3-D4F2-9D27-3845DE7A8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318" y="2742113"/>
                <a:ext cx="1392785" cy="398335"/>
              </a:xfrm>
              <a:prstGeom prst="roundRect">
                <a:avLst/>
              </a:prstGeom>
              <a:blipFill>
                <a:blip r:embed="rId7"/>
                <a:stretch>
                  <a:fillRect b="-7576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654B5B71-755A-B394-6CA9-2DA04FC9C51D}"/>
              </a:ext>
            </a:extLst>
          </p:cNvPr>
          <p:cNvSpPr/>
          <p:nvPr/>
        </p:nvSpPr>
        <p:spPr>
          <a:xfrm>
            <a:off x="7270127" y="2030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9D2EDFF-FE71-257B-A4B2-1CACD98C0738}"/>
              </a:ext>
            </a:extLst>
          </p:cNvPr>
          <p:cNvSpPr txBox="1"/>
          <p:nvPr/>
        </p:nvSpPr>
        <p:spPr>
          <a:xfrm>
            <a:off x="2601795" y="79484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3497C27F-0875-080C-2FF0-612ADE5CFAD8}"/>
              </a:ext>
            </a:extLst>
          </p:cNvPr>
          <p:cNvSpPr txBox="1"/>
          <p:nvPr/>
        </p:nvSpPr>
        <p:spPr>
          <a:xfrm>
            <a:off x="2579646" y="3488505"/>
            <a:ext cx="3915615" cy="3786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861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 Loop</a:t>
            </a:r>
            <a:endParaRPr lang="zh-TW" altLang="en-US" sz="1861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93D5DCE-F993-7AE2-19AF-F2CDFE49A2B5}"/>
              </a:ext>
            </a:extLst>
          </p:cNvPr>
          <p:cNvSpPr txBox="1"/>
          <p:nvPr/>
        </p:nvSpPr>
        <p:spPr>
          <a:xfrm>
            <a:off x="1312350" y="3224165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Training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99548E32-03B2-81DD-49F0-B3FC0A73D673}"/>
              </a:ext>
            </a:extLst>
          </p:cNvPr>
          <p:cNvSpPr/>
          <p:nvPr/>
        </p:nvSpPr>
        <p:spPr>
          <a:xfrm>
            <a:off x="6617751" y="206809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2325486C-C924-3398-B396-7CF6AA2D9CEA}"/>
              </a:ext>
            </a:extLst>
          </p:cNvPr>
          <p:cNvSpPr/>
          <p:nvPr/>
        </p:nvSpPr>
        <p:spPr>
          <a:xfrm>
            <a:off x="367595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Replays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CFA6BB5F-B125-58C2-E10B-990EB2C88EDD}"/>
              </a:ext>
            </a:extLst>
          </p:cNvPr>
          <p:cNvSpPr/>
          <p:nvPr/>
        </p:nvSpPr>
        <p:spPr>
          <a:xfrm>
            <a:off x="2504460" y="4679361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4B67899-9F94-F2FA-3829-1A5B1DC5E625}"/>
              </a:ext>
            </a:extLst>
          </p:cNvPr>
          <p:cNvCxnSpPr>
            <a:cxnSpLocks/>
            <a:stCxn id="88" idx="2"/>
            <a:endCxn id="86" idx="0"/>
          </p:cNvCxnSpPr>
          <p:nvPr/>
        </p:nvCxnSpPr>
        <p:spPr>
          <a:xfrm>
            <a:off x="4778727" y="4415442"/>
            <a:ext cx="0" cy="2042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368DD550-36EB-101E-C29C-C2CC8D7433ED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4778727" y="5018764"/>
            <a:ext cx="0" cy="207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3CBD8CD0-4EBE-CC9E-2B66-897A7DAF1ABE}"/>
              </a:ext>
            </a:extLst>
          </p:cNvPr>
          <p:cNvSpPr txBox="1"/>
          <p:nvPr/>
        </p:nvSpPr>
        <p:spPr>
          <a:xfrm>
            <a:off x="2823085" y="5733949"/>
            <a:ext cx="3915615" cy="3070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395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TRPO meta-optimization</a:t>
            </a:r>
            <a:endParaRPr lang="zh-TW" altLang="en-US" sz="1395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箭號: 向右 83">
            <a:extLst>
              <a:ext uri="{FF2B5EF4-FFF2-40B4-BE49-F238E27FC236}">
                <a16:creationId xmlns:a16="http://schemas.microsoft.com/office/drawing/2014/main" id="{63C9C958-D40F-2B01-DDFC-C3439A492F0E}"/>
              </a:ext>
            </a:extLst>
          </p:cNvPr>
          <p:cNvSpPr/>
          <p:nvPr/>
        </p:nvSpPr>
        <p:spPr>
          <a:xfrm>
            <a:off x="6617751" y="4707759"/>
            <a:ext cx="562061" cy="32299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95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3ED988C5-04A8-3803-268F-3EC9723DF800}"/>
              </a:ext>
            </a:extLst>
          </p:cNvPr>
          <p:cNvSpPr/>
          <p:nvPr/>
        </p:nvSpPr>
        <p:spPr>
          <a:xfrm>
            <a:off x="7270127" y="4638431"/>
            <a:ext cx="1845207" cy="398335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Policy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937EC7AD-13AD-694C-3477-D57C8A7BB711}"/>
              </a:ext>
            </a:extLst>
          </p:cNvPr>
          <p:cNvSpPr/>
          <p:nvPr/>
        </p:nvSpPr>
        <p:spPr>
          <a:xfrm>
            <a:off x="3616460" y="4619713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Conjugate Gradient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489993CA-0D0E-0F37-BEAA-72CA9CDEE95E}"/>
              </a:ext>
            </a:extLst>
          </p:cNvPr>
          <p:cNvSpPr/>
          <p:nvPr/>
        </p:nvSpPr>
        <p:spPr>
          <a:xfrm>
            <a:off x="3616460" y="5225779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Search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1705D5DB-D97E-D6E5-29B7-038BD0877EFA}"/>
              </a:ext>
            </a:extLst>
          </p:cNvPr>
          <p:cNvSpPr/>
          <p:nvPr/>
        </p:nvSpPr>
        <p:spPr>
          <a:xfrm>
            <a:off x="3616460" y="4016385"/>
            <a:ext cx="2324536" cy="399051"/>
          </a:xfrm>
          <a:prstGeom prst="round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55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Surrogate Loss</a:t>
            </a:r>
            <a:endParaRPr lang="zh-TW" altLang="en-US" sz="155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47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B665CF4-1182-DD6F-5B4D-B30FC7B47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45" y="2245360"/>
            <a:ext cx="6645910" cy="2367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368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00791C3-9203-F3AC-0850-5A96F47FD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10" y="2042795"/>
            <a:ext cx="6520180" cy="2772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1916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0EF1782-42C8-23C5-0323-DBEBEA60EA19}"/>
              </a:ext>
            </a:extLst>
          </p:cNvPr>
          <p:cNvSpPr/>
          <p:nvPr/>
        </p:nvSpPr>
        <p:spPr>
          <a:xfrm>
            <a:off x="1023295" y="1415903"/>
            <a:ext cx="6317883" cy="3448344"/>
          </a:xfrm>
          <a:prstGeom prst="roundRect">
            <a:avLst/>
          </a:prstGeom>
          <a:solidFill>
            <a:srgbClr val="DAE3F3"/>
          </a:solidFill>
          <a:ln w="3810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140D3C2-0649-EB09-1F36-486BD13FF217}"/>
              </a:ext>
            </a:extLst>
          </p:cNvPr>
          <p:cNvGrpSpPr/>
          <p:nvPr/>
        </p:nvGrpSpPr>
        <p:grpSpPr>
          <a:xfrm>
            <a:off x="5191124" y="2268609"/>
            <a:ext cx="1699781" cy="1742931"/>
            <a:chOff x="8021790" y="1798780"/>
            <a:chExt cx="2092038" cy="2145144"/>
          </a:xfrm>
        </p:grpSpPr>
        <p:pic>
          <p:nvPicPr>
            <p:cNvPr id="3" name="圖形 2" descr="男性形象 以實心填滿">
              <a:extLst>
                <a:ext uri="{FF2B5EF4-FFF2-40B4-BE49-F238E27FC236}">
                  <a16:creationId xmlns:a16="http://schemas.microsoft.com/office/drawing/2014/main" id="{90DFB839-C6A7-7075-1D50-59B6FC3E3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1790" y="1798780"/>
              <a:ext cx="2092038" cy="2092038"/>
            </a:xfrm>
            <a:prstGeom prst="rect">
              <a:avLst/>
            </a:prstGeom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80507AAE-697F-A55D-9F1E-69C2FF47B9C0}"/>
                </a:ext>
              </a:extLst>
            </p:cNvPr>
            <p:cNvSpPr/>
            <p:nvPr/>
          </p:nvSpPr>
          <p:spPr>
            <a:xfrm>
              <a:off x="9067809" y="3029524"/>
              <a:ext cx="838200" cy="775855"/>
            </a:xfrm>
            <a:prstGeom prst="ellipse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5" name="圖形 4" descr="放大鏡 以實心填滿">
              <a:extLst>
                <a:ext uri="{FF2B5EF4-FFF2-40B4-BE49-F238E27FC236}">
                  <a16:creationId xmlns:a16="http://schemas.microsoft.com/office/drawing/2014/main" id="{6C8458E2-D7A9-2D54-5558-774505ECD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1683" y="3029524"/>
              <a:ext cx="914400" cy="9144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1C52A35-3E1D-E095-24F5-28E9BFAA9D15}"/>
                  </a:ext>
                </a:extLst>
              </p:cNvPr>
              <p:cNvSpPr/>
              <p:nvPr/>
            </p:nvSpPr>
            <p:spPr>
              <a:xfrm>
                <a:off x="-1050792" y="2622261"/>
                <a:ext cx="1598469" cy="1035627"/>
              </a:xfrm>
              <a:prstGeom prst="roundRect">
                <a:avLst/>
              </a:prstGeom>
              <a:solidFill>
                <a:srgbClr val="FFCC99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Meta Policy(</a:t>
                </a:r>
                <a14:m>
                  <m:oMath xmlns:m="http://schemas.openxmlformats.org/officeDocument/2006/math">
                    <m:r>
                      <a:rPr lang="zh-TW" altLang="en-US" sz="146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41C52A35-3E1D-E095-24F5-28E9BFAA9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0792" y="2622261"/>
                <a:ext cx="1598469" cy="10356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E6E6C4-433E-6170-E90F-B45DB1F169B9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547677" y="3140075"/>
            <a:ext cx="4756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D1C39613-8B42-801C-9B2F-49261F0D24BE}"/>
                  </a:ext>
                </a:extLst>
              </p:cNvPr>
              <p:cNvSpPr/>
              <p:nvPr/>
            </p:nvSpPr>
            <p:spPr>
              <a:xfrm>
                <a:off x="1239979" y="2622263"/>
                <a:ext cx="1598469" cy="1035627"/>
              </a:xfrm>
              <a:prstGeom prst="roundRect">
                <a:avLst/>
              </a:prstGeom>
              <a:solidFill>
                <a:srgbClr val="FFFF66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Meta Policy(</a:t>
                </a:r>
                <a14:m>
                  <m:oMath xmlns:m="http://schemas.openxmlformats.org/officeDocument/2006/math">
                    <m:r>
                      <a:rPr lang="zh-TW" altLang="en-US" sz="146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D1C39613-8B42-801C-9B2F-49261F0D2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79" y="2622263"/>
                <a:ext cx="1598469" cy="103562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172507E5-C258-8A35-D060-C6D0354F47CE}"/>
              </a:ext>
            </a:extLst>
          </p:cNvPr>
          <p:cNvSpPr/>
          <p:nvPr/>
        </p:nvSpPr>
        <p:spPr>
          <a:xfrm>
            <a:off x="3383003" y="856816"/>
            <a:ext cx="1598469" cy="356464"/>
          </a:xfrm>
          <a:prstGeom prst="roundRect">
            <a:avLst/>
          </a:prstGeom>
          <a:solidFill>
            <a:srgbClr val="CCCC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Unlabeled Data</a:t>
            </a:r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41437FF9-E951-EA85-847F-06C8192B3092}"/>
              </a:ext>
            </a:extLst>
          </p:cNvPr>
          <p:cNvCxnSpPr>
            <a:stCxn id="23" idx="2"/>
            <a:endCxn id="14" idx="0"/>
          </p:cNvCxnSpPr>
          <p:nvPr/>
        </p:nvCxnSpPr>
        <p:spPr>
          <a:xfrm rot="5400000">
            <a:off x="2406236" y="846262"/>
            <a:ext cx="1408981" cy="214302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D76F2C19-FC5F-3A67-3BDD-6D171F72992E}"/>
              </a:ext>
            </a:extLst>
          </p:cNvPr>
          <p:cNvCxnSpPr>
            <a:cxnSpLocks/>
            <a:stCxn id="14" idx="2"/>
            <a:endCxn id="34" idx="1"/>
          </p:cNvCxnSpPr>
          <p:nvPr/>
        </p:nvCxnSpPr>
        <p:spPr>
          <a:xfrm rot="16200000" flipH="1">
            <a:off x="2196814" y="3500292"/>
            <a:ext cx="861145" cy="11763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CDCC963-EC2B-9029-A70C-93F7DD9430E1}"/>
              </a:ext>
            </a:extLst>
          </p:cNvPr>
          <p:cNvSpPr/>
          <p:nvPr/>
        </p:nvSpPr>
        <p:spPr>
          <a:xfrm>
            <a:off x="3215551" y="4346430"/>
            <a:ext cx="1598469" cy="345212"/>
          </a:xfrm>
          <a:prstGeom prst="roundRect">
            <a:avLst/>
          </a:prstGeom>
          <a:solidFill>
            <a:srgbClr val="CCFF6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Query Data</a:t>
            </a:r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C8038991-6B42-49AB-4945-0B20DC13CBE0}"/>
              </a:ext>
            </a:extLst>
          </p:cNvPr>
          <p:cNvCxnSpPr>
            <a:cxnSpLocks/>
            <a:stCxn id="34" idx="3"/>
            <a:endCxn id="3" idx="2"/>
          </p:cNvCxnSpPr>
          <p:nvPr/>
        </p:nvCxnSpPr>
        <p:spPr>
          <a:xfrm flipV="1">
            <a:off x="4814021" y="3968392"/>
            <a:ext cx="1226995" cy="5506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24E6BE5D-7839-1A39-87B5-62FC5D33C53E}"/>
              </a:ext>
            </a:extLst>
          </p:cNvPr>
          <p:cNvCxnSpPr>
            <a:cxnSpLocks/>
            <a:stCxn id="3" idx="1"/>
            <a:endCxn id="14" idx="3"/>
          </p:cNvCxnSpPr>
          <p:nvPr/>
        </p:nvCxnSpPr>
        <p:spPr>
          <a:xfrm flipH="1">
            <a:off x="2838448" y="3118503"/>
            <a:ext cx="2352677" cy="2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0A3A583-BA29-72E4-063C-11E7A7607828}"/>
              </a:ext>
            </a:extLst>
          </p:cNvPr>
          <p:cNvSpPr txBox="1"/>
          <p:nvPr/>
        </p:nvSpPr>
        <p:spPr>
          <a:xfrm>
            <a:off x="5470673" y="2063285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1332EC5-CBC4-CE84-B0AB-9428AAA0EA1A}"/>
              </a:ext>
            </a:extLst>
          </p:cNvPr>
          <p:cNvSpPr txBox="1"/>
          <p:nvPr/>
        </p:nvSpPr>
        <p:spPr>
          <a:xfrm>
            <a:off x="3444442" y="2684231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288B4C2-6990-0519-607F-95633F4BB820}"/>
              </a:ext>
            </a:extLst>
          </p:cNvPr>
          <p:cNvCxnSpPr>
            <a:cxnSpLocks/>
            <a:stCxn id="16" idx="3"/>
            <a:endCxn id="58" idx="1"/>
          </p:cNvCxnSpPr>
          <p:nvPr/>
        </p:nvCxnSpPr>
        <p:spPr>
          <a:xfrm>
            <a:off x="7341184" y="3140075"/>
            <a:ext cx="4352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DC9BE58F-D7D2-305B-464E-184EBF82D653}"/>
                  </a:ext>
                </a:extLst>
              </p:cNvPr>
              <p:cNvSpPr/>
              <p:nvPr/>
            </p:nvSpPr>
            <p:spPr>
              <a:xfrm>
                <a:off x="7776445" y="2622263"/>
                <a:ext cx="1877059" cy="103562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Anomaly Detector(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TW" altLang="en-US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146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1463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矩形: 圓角 57">
                <a:extLst>
                  <a:ext uri="{FF2B5EF4-FFF2-40B4-BE49-F238E27FC236}">
                    <a16:creationId xmlns:a16="http://schemas.microsoft.com/office/drawing/2014/main" id="{DC9BE58F-D7D2-305B-464E-184EBF82D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445" y="2622263"/>
                <a:ext cx="1877059" cy="1035627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>
            <a:extLst>
              <a:ext uri="{FF2B5EF4-FFF2-40B4-BE49-F238E27FC236}">
                <a16:creationId xmlns:a16="http://schemas.microsoft.com/office/drawing/2014/main" id="{45244A8A-CB60-EF48-3DF3-7810E87F8721}"/>
              </a:ext>
            </a:extLst>
          </p:cNvPr>
          <p:cNvSpPr txBox="1"/>
          <p:nvPr/>
        </p:nvSpPr>
        <p:spPr>
          <a:xfrm>
            <a:off x="3243934" y="5017300"/>
            <a:ext cx="1541711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 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1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群組 65"/>
          <p:cNvGrpSpPr/>
          <p:nvPr/>
        </p:nvGrpSpPr>
        <p:grpSpPr>
          <a:xfrm>
            <a:off x="1681786" y="1605394"/>
            <a:ext cx="5801783" cy="4025268"/>
            <a:chOff x="532724" y="880382"/>
            <a:chExt cx="8108394" cy="5625591"/>
          </a:xfrm>
        </p:grpSpPr>
        <p:sp>
          <p:nvSpPr>
            <p:cNvPr id="779" name="矩形 778"/>
            <p:cNvSpPr/>
            <p:nvPr/>
          </p:nvSpPr>
          <p:spPr>
            <a:xfrm>
              <a:off x="532724" y="885254"/>
              <a:ext cx="1613470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layer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0" name="矩形 779"/>
            <p:cNvSpPr/>
            <p:nvPr/>
          </p:nvSpPr>
          <p:spPr>
            <a:xfrm>
              <a:off x="6823779" y="880382"/>
              <a:ext cx="1817339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kumimoji="1" lang="en-US" altLang="zh-TW" sz="1574" b="1" kern="0" dirty="0" err="1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utput</a:t>
              </a: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layer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橢圓 86"/>
                <p:cNvSpPr/>
                <p:nvPr/>
              </p:nvSpPr>
              <p:spPr>
                <a:xfrm>
                  <a:off x="5798115" y="3566256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F92FC">
                        <a:tint val="66000"/>
                        <a:satMod val="160000"/>
                      </a:srgbClr>
                    </a:gs>
                    <a:gs pos="50000">
                      <a:srgbClr val="CF92FC">
                        <a:tint val="44500"/>
                        <a:satMod val="160000"/>
                      </a:srgbClr>
                    </a:gs>
                    <a:gs pos="100000">
                      <a:srgbClr val="CF92FC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white"/>
                    </a:solidFill>
                    <a:latin typeface="Constantia"/>
                  </a:endParaRPr>
                </a:p>
              </p:txBody>
            </p:sp>
          </mc:Choice>
          <mc:Fallback xmlns="">
            <p:sp>
              <p:nvSpPr>
                <p:cNvPr id="87" name="橢圓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5" y="3566256"/>
                  <a:ext cx="795600" cy="5688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橢圓 85"/>
                <p:cNvSpPr/>
                <p:nvPr/>
              </p:nvSpPr>
              <p:spPr>
                <a:xfrm>
                  <a:off x="2530998" y="3566121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F92FC">
                        <a:tint val="66000"/>
                        <a:satMod val="160000"/>
                      </a:srgbClr>
                    </a:gs>
                    <a:gs pos="50000">
                      <a:srgbClr val="CF92FC">
                        <a:tint val="44500"/>
                        <a:satMod val="160000"/>
                      </a:srgbClr>
                    </a:gs>
                    <a:gs pos="100000">
                      <a:srgbClr val="CF92FC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橢圓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998" y="3566121"/>
                  <a:ext cx="795600" cy="5688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橢圓 308"/>
                <p:cNvSpPr/>
                <p:nvPr/>
              </p:nvSpPr>
              <p:spPr>
                <a:xfrm>
                  <a:off x="889463" y="1338897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9" name="橢圓 3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463" y="1338897"/>
                  <a:ext cx="900000" cy="56726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橢圓 309"/>
                <p:cNvSpPr/>
                <p:nvPr/>
              </p:nvSpPr>
              <p:spPr>
                <a:xfrm>
                  <a:off x="887201" y="2050651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0" name="橢圓 3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2050651"/>
                  <a:ext cx="900000" cy="56726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橢圓 310"/>
                <p:cNvSpPr/>
                <p:nvPr/>
              </p:nvSpPr>
              <p:spPr>
                <a:xfrm>
                  <a:off x="887201" y="4459588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1" name="橢圓 3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4459588"/>
                  <a:ext cx="900000" cy="56726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橢圓 311"/>
                <p:cNvSpPr/>
                <p:nvPr/>
              </p:nvSpPr>
              <p:spPr>
                <a:xfrm>
                  <a:off x="893976" y="2764200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2" name="橢圓 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976" y="2764200"/>
                  <a:ext cx="900000" cy="56726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橢圓 476"/>
                <p:cNvSpPr/>
                <p:nvPr/>
              </p:nvSpPr>
              <p:spPr>
                <a:xfrm>
                  <a:off x="2527760" y="2109797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F92FC">
                        <a:tint val="66000"/>
                        <a:satMod val="160000"/>
                      </a:srgbClr>
                    </a:gs>
                    <a:gs pos="50000">
                      <a:srgbClr val="CF92FC">
                        <a:tint val="44500"/>
                        <a:satMod val="160000"/>
                      </a:srgbClr>
                    </a:gs>
                    <a:gs pos="100000">
                      <a:srgbClr val="CF92FC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7" name="橢圓 4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7760" y="2109797"/>
                  <a:ext cx="795600" cy="5688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橢圓 573"/>
                <p:cNvSpPr/>
                <p:nvPr/>
              </p:nvSpPr>
              <p:spPr>
                <a:xfrm>
                  <a:off x="887201" y="5171798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4" name="橢圓 5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5171798"/>
                  <a:ext cx="900000" cy="56726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橢圓 574"/>
                <p:cNvSpPr/>
                <p:nvPr/>
              </p:nvSpPr>
              <p:spPr>
                <a:xfrm>
                  <a:off x="2523243" y="2841920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5" name="橢圓 5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243" y="2841920"/>
                  <a:ext cx="795600" cy="5688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橢圓 575"/>
                <p:cNvSpPr/>
                <p:nvPr/>
              </p:nvSpPr>
              <p:spPr>
                <a:xfrm>
                  <a:off x="2538580" y="4457603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6" name="橢圓 5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580" y="4457603"/>
                  <a:ext cx="795600" cy="5688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橢圓 576"/>
                <p:cNvSpPr/>
                <p:nvPr/>
              </p:nvSpPr>
              <p:spPr>
                <a:xfrm>
                  <a:off x="4161210" y="2738265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7" name="橢圓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210" y="2738265"/>
                  <a:ext cx="795600" cy="5688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橢圓 577"/>
                <p:cNvSpPr/>
                <p:nvPr/>
              </p:nvSpPr>
              <p:spPr>
                <a:xfrm>
                  <a:off x="4161210" y="3577872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0000">
                        <a:tint val="66000"/>
                        <a:satMod val="160000"/>
                      </a:srgbClr>
                    </a:gs>
                    <a:gs pos="50000">
                      <a:srgbClr val="FF0000">
                        <a:tint val="44500"/>
                        <a:satMod val="160000"/>
                      </a:srgbClr>
                    </a:gs>
                    <a:gs pos="100000">
                      <a:srgbClr val="FF0000">
                        <a:tint val="23500"/>
                        <a:satMod val="160000"/>
                      </a:srgb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8" name="橢圓 5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210" y="3577872"/>
                  <a:ext cx="795600" cy="5688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5400" cap="flat" cmpd="sng" algn="ctr">
                  <a:solidFill>
                    <a:srgbClr val="C0000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橢圓 580"/>
                <p:cNvSpPr/>
                <p:nvPr/>
              </p:nvSpPr>
              <p:spPr>
                <a:xfrm>
                  <a:off x="5798118" y="2108266"/>
                  <a:ext cx="795600" cy="5688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F92FC">
                        <a:tint val="66000"/>
                        <a:satMod val="160000"/>
                      </a:srgbClr>
                    </a:gs>
                    <a:gs pos="50000">
                      <a:srgbClr val="CF92FC">
                        <a:tint val="44500"/>
                        <a:satMod val="160000"/>
                      </a:srgbClr>
                    </a:gs>
                    <a:gs pos="100000">
                      <a:srgbClr val="CF92FC">
                        <a:tint val="23500"/>
                        <a:satMod val="160000"/>
                      </a:srgbClr>
                    </a:gs>
                  </a:gsLst>
                  <a:lin ang="13500000" scaled="1"/>
                  <a:tileRect/>
                </a:grad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1" name="橢圓 5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8" y="2108266"/>
                  <a:ext cx="795600" cy="5688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橢圓 581"/>
                <p:cNvSpPr/>
                <p:nvPr/>
              </p:nvSpPr>
              <p:spPr>
                <a:xfrm>
                  <a:off x="5798118" y="2837203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white"/>
                    </a:solidFill>
                    <a:latin typeface="Constantia"/>
                  </a:endParaRPr>
                </a:p>
              </p:txBody>
            </p:sp>
          </mc:Choice>
          <mc:Fallback xmlns="">
            <p:sp>
              <p:nvSpPr>
                <p:cNvPr id="582" name="橢圓 5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8" y="2837203"/>
                  <a:ext cx="795600" cy="5688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橢圓 582"/>
                <p:cNvSpPr/>
                <p:nvPr/>
              </p:nvSpPr>
              <p:spPr>
                <a:xfrm>
                  <a:off x="5798115" y="4455998"/>
                  <a:ext cx="795600" cy="5688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white"/>
                    </a:solidFill>
                    <a:latin typeface="Constantia"/>
                  </a:endParaRPr>
                </a:p>
              </p:txBody>
            </p:sp>
          </mc:Choice>
          <mc:Fallback xmlns="">
            <p:sp>
              <p:nvSpPr>
                <p:cNvPr id="583" name="橢圓 5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8115" y="4455998"/>
                  <a:ext cx="795600" cy="5688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5400" cap="flat" cmpd="sng" algn="ctr">
                  <a:solidFill>
                    <a:schemeClr val="accent1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4" name="橢圓 583"/>
                <p:cNvSpPr/>
                <p:nvPr/>
              </p:nvSpPr>
              <p:spPr>
                <a:xfrm>
                  <a:off x="7433296" y="1338897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i="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4" name="橢圓 5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3296" y="1338897"/>
                  <a:ext cx="900000" cy="56726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5" name="橢圓 584"/>
                <p:cNvSpPr/>
                <p:nvPr/>
              </p:nvSpPr>
              <p:spPr>
                <a:xfrm>
                  <a:off x="7433293" y="2042785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5" name="橢圓 5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3293" y="2042785"/>
                  <a:ext cx="900000" cy="567269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橢圓 585"/>
                <p:cNvSpPr/>
                <p:nvPr/>
              </p:nvSpPr>
              <p:spPr>
                <a:xfrm>
                  <a:off x="7430144" y="4459588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−1)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6" name="橢圓 5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144" y="4459588"/>
                  <a:ext cx="900000" cy="567269"/>
                </a:xfrm>
                <a:prstGeom prst="ellipse">
                  <a:avLst/>
                </a:prstGeom>
                <a:blipFill>
                  <a:blip r:embed="rId19"/>
                  <a:stretch>
                    <a:fillRect l="-2727"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橢圓 586"/>
                <p:cNvSpPr/>
                <p:nvPr/>
              </p:nvSpPr>
              <p:spPr>
                <a:xfrm>
                  <a:off x="7430144" y="2739991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7" name="橢圓 5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144" y="2739991"/>
                  <a:ext cx="900000" cy="567269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8" name="橢圓 587"/>
                <p:cNvSpPr/>
                <p:nvPr/>
              </p:nvSpPr>
              <p:spPr>
                <a:xfrm>
                  <a:off x="7429437" y="5173454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8" name="橢圓 5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9437" y="5173454"/>
                  <a:ext cx="900000" cy="567269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9" name="直線接點 588"/>
            <p:cNvCxnSpPr>
              <a:cxnSpLocks/>
              <a:stCxn id="309" idx="6"/>
              <a:endCxn id="477" idx="2"/>
            </p:cNvCxnSpPr>
            <p:nvPr/>
          </p:nvCxnSpPr>
          <p:spPr>
            <a:xfrm>
              <a:off x="1789463" y="1622532"/>
              <a:ext cx="738297" cy="7716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直線接點 589"/>
            <p:cNvCxnSpPr>
              <a:cxnSpLocks/>
              <a:stCxn id="310" idx="6"/>
              <a:endCxn id="477" idx="2"/>
            </p:cNvCxnSpPr>
            <p:nvPr/>
          </p:nvCxnSpPr>
          <p:spPr>
            <a:xfrm>
              <a:off x="1787201" y="2334286"/>
              <a:ext cx="740559" cy="599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直線接點 590"/>
            <p:cNvCxnSpPr>
              <a:cxnSpLocks/>
              <a:stCxn id="312" idx="6"/>
              <a:endCxn id="477" idx="2"/>
            </p:cNvCxnSpPr>
            <p:nvPr/>
          </p:nvCxnSpPr>
          <p:spPr>
            <a:xfrm flipV="1">
              <a:off x="1793976" y="2394197"/>
              <a:ext cx="733784" cy="6536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直線接點 591"/>
            <p:cNvCxnSpPr>
              <a:cxnSpLocks/>
              <a:stCxn id="81" idx="6"/>
              <a:endCxn id="477" idx="2"/>
            </p:cNvCxnSpPr>
            <p:nvPr/>
          </p:nvCxnSpPr>
          <p:spPr>
            <a:xfrm flipV="1">
              <a:off x="1787201" y="2394197"/>
              <a:ext cx="740559" cy="13695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線接點 592"/>
            <p:cNvCxnSpPr>
              <a:cxnSpLocks/>
              <a:stCxn id="311" idx="6"/>
              <a:endCxn id="477" idx="2"/>
            </p:cNvCxnSpPr>
            <p:nvPr/>
          </p:nvCxnSpPr>
          <p:spPr>
            <a:xfrm flipV="1">
              <a:off x="1787201" y="2394197"/>
              <a:ext cx="740559" cy="23490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直線接點 593"/>
            <p:cNvCxnSpPr>
              <a:cxnSpLocks/>
              <a:stCxn id="309" idx="6"/>
              <a:endCxn id="575" idx="2"/>
            </p:cNvCxnSpPr>
            <p:nvPr/>
          </p:nvCxnSpPr>
          <p:spPr>
            <a:xfrm>
              <a:off x="1789463" y="1622532"/>
              <a:ext cx="733780" cy="15037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線接點 594"/>
            <p:cNvCxnSpPr>
              <a:cxnSpLocks/>
              <a:stCxn id="309" idx="6"/>
              <a:endCxn id="86" idx="2"/>
            </p:cNvCxnSpPr>
            <p:nvPr/>
          </p:nvCxnSpPr>
          <p:spPr>
            <a:xfrm>
              <a:off x="1789463" y="1622532"/>
              <a:ext cx="741535" cy="22279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直線接點 595"/>
            <p:cNvCxnSpPr>
              <a:cxnSpLocks/>
              <a:stCxn id="310" idx="6"/>
              <a:endCxn id="575" idx="2"/>
            </p:cNvCxnSpPr>
            <p:nvPr/>
          </p:nvCxnSpPr>
          <p:spPr>
            <a:xfrm>
              <a:off x="1787201" y="2334286"/>
              <a:ext cx="736042" cy="7920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線接點 596"/>
            <p:cNvCxnSpPr>
              <a:cxnSpLocks/>
              <a:stCxn id="310" idx="6"/>
              <a:endCxn id="86" idx="2"/>
            </p:cNvCxnSpPr>
            <p:nvPr/>
          </p:nvCxnSpPr>
          <p:spPr>
            <a:xfrm>
              <a:off x="1787201" y="2334286"/>
              <a:ext cx="743797" cy="15162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線接點 597"/>
            <p:cNvCxnSpPr>
              <a:cxnSpLocks/>
              <a:stCxn id="312" idx="6"/>
              <a:endCxn id="575" idx="2"/>
            </p:cNvCxnSpPr>
            <p:nvPr/>
          </p:nvCxnSpPr>
          <p:spPr>
            <a:xfrm>
              <a:off x="1793976" y="3047835"/>
              <a:ext cx="729267" cy="784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線接點 598"/>
            <p:cNvCxnSpPr>
              <a:cxnSpLocks/>
              <a:stCxn id="311" idx="6"/>
              <a:endCxn id="575" idx="2"/>
            </p:cNvCxnSpPr>
            <p:nvPr/>
          </p:nvCxnSpPr>
          <p:spPr>
            <a:xfrm flipV="1">
              <a:off x="1787201" y="3126320"/>
              <a:ext cx="736042" cy="1616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線接點 599"/>
            <p:cNvCxnSpPr>
              <a:cxnSpLocks/>
              <a:stCxn id="574" idx="6"/>
              <a:endCxn id="576" idx="2"/>
            </p:cNvCxnSpPr>
            <p:nvPr/>
          </p:nvCxnSpPr>
          <p:spPr>
            <a:xfrm flipV="1">
              <a:off x="1787201" y="4742003"/>
              <a:ext cx="751379" cy="713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線接點 600"/>
            <p:cNvCxnSpPr>
              <a:cxnSpLocks/>
              <a:stCxn id="574" idx="6"/>
              <a:endCxn id="575" idx="2"/>
            </p:cNvCxnSpPr>
            <p:nvPr/>
          </p:nvCxnSpPr>
          <p:spPr>
            <a:xfrm flipV="1">
              <a:off x="1787201" y="3126320"/>
              <a:ext cx="736042" cy="23291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線接點 601"/>
            <p:cNvCxnSpPr>
              <a:cxnSpLocks/>
              <a:stCxn id="576" idx="2"/>
              <a:endCxn id="312" idx="6"/>
            </p:cNvCxnSpPr>
            <p:nvPr/>
          </p:nvCxnSpPr>
          <p:spPr>
            <a:xfrm flipH="1" flipV="1">
              <a:off x="1793976" y="3047835"/>
              <a:ext cx="744604" cy="1694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線接點 602"/>
            <p:cNvCxnSpPr>
              <a:cxnSpLocks/>
              <a:stCxn id="311" idx="6"/>
              <a:endCxn id="576" idx="2"/>
            </p:cNvCxnSpPr>
            <p:nvPr/>
          </p:nvCxnSpPr>
          <p:spPr>
            <a:xfrm flipV="1">
              <a:off x="1787201" y="4742003"/>
              <a:ext cx="751379" cy="12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直線接點 603"/>
            <p:cNvCxnSpPr>
              <a:cxnSpLocks/>
              <a:stCxn id="477" idx="6"/>
              <a:endCxn id="577" idx="2"/>
            </p:cNvCxnSpPr>
            <p:nvPr/>
          </p:nvCxnSpPr>
          <p:spPr>
            <a:xfrm>
              <a:off x="3323360" y="2394197"/>
              <a:ext cx="837850" cy="6284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直線接點 604"/>
            <p:cNvCxnSpPr>
              <a:cxnSpLocks/>
              <a:stCxn id="477" idx="6"/>
              <a:endCxn id="578" idx="2"/>
            </p:cNvCxnSpPr>
            <p:nvPr/>
          </p:nvCxnSpPr>
          <p:spPr>
            <a:xfrm>
              <a:off x="3323360" y="2394197"/>
              <a:ext cx="837850" cy="14680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線接點 605"/>
            <p:cNvCxnSpPr>
              <a:cxnSpLocks/>
              <a:stCxn id="575" idx="6"/>
              <a:endCxn id="577" idx="2"/>
            </p:cNvCxnSpPr>
            <p:nvPr/>
          </p:nvCxnSpPr>
          <p:spPr>
            <a:xfrm flipV="1">
              <a:off x="3318843" y="3022665"/>
              <a:ext cx="842367" cy="103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直線接點 606"/>
            <p:cNvCxnSpPr>
              <a:cxnSpLocks/>
              <a:stCxn id="575" idx="6"/>
              <a:endCxn id="578" idx="2"/>
            </p:cNvCxnSpPr>
            <p:nvPr/>
          </p:nvCxnSpPr>
          <p:spPr>
            <a:xfrm>
              <a:off x="3318843" y="3126320"/>
              <a:ext cx="842367" cy="73595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線接點 607"/>
            <p:cNvCxnSpPr>
              <a:cxnSpLocks/>
              <a:stCxn id="86" idx="6"/>
              <a:endCxn id="577" idx="2"/>
            </p:cNvCxnSpPr>
            <p:nvPr/>
          </p:nvCxnSpPr>
          <p:spPr>
            <a:xfrm flipV="1">
              <a:off x="3326598" y="3022665"/>
              <a:ext cx="834612" cy="8278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線接點 608"/>
            <p:cNvCxnSpPr>
              <a:cxnSpLocks/>
              <a:stCxn id="86" idx="6"/>
              <a:endCxn id="578" idx="2"/>
            </p:cNvCxnSpPr>
            <p:nvPr/>
          </p:nvCxnSpPr>
          <p:spPr>
            <a:xfrm>
              <a:off x="3326598" y="3850521"/>
              <a:ext cx="834612" cy="117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線接點 609"/>
            <p:cNvCxnSpPr>
              <a:cxnSpLocks/>
              <a:stCxn id="581" idx="2"/>
              <a:endCxn id="577" idx="6"/>
            </p:cNvCxnSpPr>
            <p:nvPr/>
          </p:nvCxnSpPr>
          <p:spPr>
            <a:xfrm flipH="1">
              <a:off x="4956810" y="2392666"/>
              <a:ext cx="841308" cy="6299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線接點 610"/>
            <p:cNvCxnSpPr>
              <a:cxnSpLocks/>
              <a:stCxn id="581" idx="2"/>
              <a:endCxn id="578" idx="6"/>
            </p:cNvCxnSpPr>
            <p:nvPr/>
          </p:nvCxnSpPr>
          <p:spPr>
            <a:xfrm flipH="1">
              <a:off x="4956810" y="2392666"/>
              <a:ext cx="841308" cy="14696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線接點 611"/>
            <p:cNvCxnSpPr>
              <a:cxnSpLocks/>
              <a:stCxn id="582" idx="2"/>
              <a:endCxn id="577" idx="6"/>
            </p:cNvCxnSpPr>
            <p:nvPr/>
          </p:nvCxnSpPr>
          <p:spPr>
            <a:xfrm flipH="1" flipV="1">
              <a:off x="4956810" y="3022665"/>
              <a:ext cx="841308" cy="989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直線接點 612"/>
            <p:cNvCxnSpPr>
              <a:cxnSpLocks/>
              <a:stCxn id="582" idx="2"/>
              <a:endCxn id="578" idx="6"/>
            </p:cNvCxnSpPr>
            <p:nvPr/>
          </p:nvCxnSpPr>
          <p:spPr>
            <a:xfrm flipH="1">
              <a:off x="4956810" y="3121603"/>
              <a:ext cx="841308" cy="740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直線接點 613"/>
            <p:cNvCxnSpPr>
              <a:cxnSpLocks/>
              <a:stCxn id="87" idx="2"/>
              <a:endCxn id="578" idx="6"/>
            </p:cNvCxnSpPr>
            <p:nvPr/>
          </p:nvCxnSpPr>
          <p:spPr>
            <a:xfrm flipH="1">
              <a:off x="4956810" y="3850656"/>
              <a:ext cx="841305" cy="11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線接點 614"/>
            <p:cNvCxnSpPr>
              <a:cxnSpLocks/>
              <a:stCxn id="87" idx="2"/>
              <a:endCxn id="577" idx="6"/>
            </p:cNvCxnSpPr>
            <p:nvPr/>
          </p:nvCxnSpPr>
          <p:spPr>
            <a:xfrm flipH="1" flipV="1">
              <a:off x="4956810" y="3022665"/>
              <a:ext cx="841305" cy="8279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線接點 615"/>
            <p:cNvCxnSpPr>
              <a:cxnSpLocks/>
              <a:stCxn id="584" idx="2"/>
              <a:endCxn id="581" idx="6"/>
            </p:cNvCxnSpPr>
            <p:nvPr/>
          </p:nvCxnSpPr>
          <p:spPr>
            <a:xfrm flipH="1">
              <a:off x="6593718" y="1622532"/>
              <a:ext cx="839578" cy="7701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線接點 616"/>
            <p:cNvCxnSpPr>
              <a:cxnSpLocks/>
              <a:stCxn id="584" idx="2"/>
              <a:endCxn id="582" idx="6"/>
            </p:cNvCxnSpPr>
            <p:nvPr/>
          </p:nvCxnSpPr>
          <p:spPr>
            <a:xfrm flipH="1">
              <a:off x="6593718" y="1622532"/>
              <a:ext cx="839578" cy="14990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線接點 617"/>
            <p:cNvCxnSpPr>
              <a:cxnSpLocks/>
              <a:stCxn id="584" idx="2"/>
              <a:endCxn id="87" idx="6"/>
            </p:cNvCxnSpPr>
            <p:nvPr/>
          </p:nvCxnSpPr>
          <p:spPr>
            <a:xfrm flipH="1">
              <a:off x="6593715" y="1622532"/>
              <a:ext cx="839581" cy="22281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線接點 618"/>
            <p:cNvCxnSpPr>
              <a:cxnSpLocks/>
              <a:stCxn id="585" idx="2"/>
              <a:endCxn id="581" idx="6"/>
            </p:cNvCxnSpPr>
            <p:nvPr/>
          </p:nvCxnSpPr>
          <p:spPr>
            <a:xfrm flipH="1">
              <a:off x="6593718" y="2326420"/>
              <a:ext cx="839575" cy="66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接點 668"/>
            <p:cNvCxnSpPr>
              <a:cxnSpLocks/>
              <a:stCxn id="585" idx="2"/>
              <a:endCxn id="582" idx="6"/>
            </p:cNvCxnSpPr>
            <p:nvPr/>
          </p:nvCxnSpPr>
          <p:spPr>
            <a:xfrm flipH="1">
              <a:off x="6593718" y="2326420"/>
              <a:ext cx="839575" cy="795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直線接點 768"/>
            <p:cNvCxnSpPr>
              <a:cxnSpLocks/>
              <a:stCxn id="585" idx="2"/>
              <a:endCxn id="583" idx="6"/>
            </p:cNvCxnSpPr>
            <p:nvPr/>
          </p:nvCxnSpPr>
          <p:spPr>
            <a:xfrm flipH="1">
              <a:off x="6593715" y="2326420"/>
              <a:ext cx="839578" cy="24139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線接點 769"/>
            <p:cNvCxnSpPr>
              <a:cxnSpLocks/>
              <a:stCxn id="587" idx="2"/>
              <a:endCxn id="581" idx="6"/>
            </p:cNvCxnSpPr>
            <p:nvPr/>
          </p:nvCxnSpPr>
          <p:spPr>
            <a:xfrm flipH="1" flipV="1">
              <a:off x="6593718" y="2392666"/>
              <a:ext cx="836426" cy="6309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接點 770"/>
            <p:cNvCxnSpPr>
              <a:cxnSpLocks/>
              <a:stCxn id="587" idx="2"/>
              <a:endCxn id="582" idx="6"/>
            </p:cNvCxnSpPr>
            <p:nvPr/>
          </p:nvCxnSpPr>
          <p:spPr>
            <a:xfrm flipH="1">
              <a:off x="6593718" y="3023626"/>
              <a:ext cx="836426" cy="979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接點 771"/>
            <p:cNvCxnSpPr>
              <a:cxnSpLocks/>
              <a:stCxn id="587" idx="2"/>
              <a:endCxn id="583" idx="6"/>
            </p:cNvCxnSpPr>
            <p:nvPr/>
          </p:nvCxnSpPr>
          <p:spPr>
            <a:xfrm flipH="1">
              <a:off x="6593715" y="3023626"/>
              <a:ext cx="836429" cy="1716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接點 772"/>
            <p:cNvCxnSpPr>
              <a:cxnSpLocks/>
              <a:stCxn id="82" idx="2"/>
              <a:endCxn id="581" idx="6"/>
            </p:cNvCxnSpPr>
            <p:nvPr/>
          </p:nvCxnSpPr>
          <p:spPr>
            <a:xfrm flipH="1" flipV="1">
              <a:off x="6593718" y="2392666"/>
              <a:ext cx="847529" cy="13370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線接點 773"/>
            <p:cNvCxnSpPr>
              <a:cxnSpLocks/>
              <a:stCxn id="586" idx="2"/>
              <a:endCxn id="582" idx="6"/>
            </p:cNvCxnSpPr>
            <p:nvPr/>
          </p:nvCxnSpPr>
          <p:spPr>
            <a:xfrm flipH="1" flipV="1">
              <a:off x="6593718" y="3121603"/>
              <a:ext cx="836426" cy="16216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接點 774"/>
            <p:cNvCxnSpPr>
              <a:cxnSpLocks/>
              <a:stCxn id="586" idx="2"/>
              <a:endCxn id="583" idx="6"/>
            </p:cNvCxnSpPr>
            <p:nvPr/>
          </p:nvCxnSpPr>
          <p:spPr>
            <a:xfrm flipH="1" flipV="1">
              <a:off x="6593715" y="4740398"/>
              <a:ext cx="836429" cy="28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接點 775"/>
            <p:cNvCxnSpPr>
              <a:cxnSpLocks/>
              <a:stCxn id="586" idx="2"/>
              <a:endCxn id="581" idx="6"/>
            </p:cNvCxnSpPr>
            <p:nvPr/>
          </p:nvCxnSpPr>
          <p:spPr>
            <a:xfrm flipH="1" flipV="1">
              <a:off x="6593718" y="2392666"/>
              <a:ext cx="836426" cy="2350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接點 776"/>
            <p:cNvCxnSpPr>
              <a:cxnSpLocks/>
              <a:stCxn id="588" idx="2"/>
              <a:endCxn id="582" idx="6"/>
            </p:cNvCxnSpPr>
            <p:nvPr/>
          </p:nvCxnSpPr>
          <p:spPr>
            <a:xfrm flipH="1" flipV="1">
              <a:off x="6593718" y="3121603"/>
              <a:ext cx="835719" cy="23354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線接點 777"/>
            <p:cNvCxnSpPr>
              <a:cxnSpLocks/>
              <a:stCxn id="588" idx="2"/>
              <a:endCxn id="583" idx="6"/>
            </p:cNvCxnSpPr>
            <p:nvPr/>
          </p:nvCxnSpPr>
          <p:spPr>
            <a:xfrm flipH="1" flipV="1">
              <a:off x="6593715" y="4740398"/>
              <a:ext cx="835722" cy="7166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2" name="矩形 781"/>
                <p:cNvSpPr/>
                <p:nvPr/>
              </p:nvSpPr>
              <p:spPr>
                <a:xfrm>
                  <a:off x="1992292" y="1448880"/>
                  <a:ext cx="648077" cy="436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2" name="矩形 7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2292" y="1448880"/>
                  <a:ext cx="648077" cy="43677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7" name="矩形 786"/>
                <p:cNvSpPr/>
                <p:nvPr/>
              </p:nvSpPr>
              <p:spPr>
                <a:xfrm>
                  <a:off x="3528266" y="2028457"/>
                  <a:ext cx="653991" cy="436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7" name="矩形 7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266" y="2028457"/>
                  <a:ext cx="653991" cy="43677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9" name="矩形 788"/>
                <p:cNvSpPr/>
                <p:nvPr/>
              </p:nvSpPr>
              <p:spPr>
                <a:xfrm>
                  <a:off x="5013218" y="2018337"/>
                  <a:ext cx="784556" cy="4555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TW" sz="1431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sz="1431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kumimoji="1" lang="zh-TW" altLang="en-US" sz="143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9" name="矩形 7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3218" y="2018337"/>
                  <a:ext cx="784556" cy="45550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右大括弧 108"/>
            <p:cNvSpPr/>
            <p:nvPr/>
          </p:nvSpPr>
          <p:spPr>
            <a:xfrm rot="5400000">
              <a:off x="2578989" y="4118173"/>
              <a:ext cx="282640" cy="365266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288"/>
            </a:p>
          </p:txBody>
        </p:sp>
        <p:sp>
          <p:nvSpPr>
            <p:cNvPr id="791" name="右大括弧 790"/>
            <p:cNvSpPr/>
            <p:nvPr/>
          </p:nvSpPr>
          <p:spPr>
            <a:xfrm rot="5400000">
              <a:off x="6314161" y="4071471"/>
              <a:ext cx="282640" cy="374791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288"/>
            </a:p>
          </p:txBody>
        </p:sp>
        <p:sp>
          <p:nvSpPr>
            <p:cNvPr id="792" name="矩形 791"/>
            <p:cNvSpPr/>
            <p:nvPr/>
          </p:nvSpPr>
          <p:spPr>
            <a:xfrm>
              <a:off x="2030530" y="6038376"/>
              <a:ext cx="1277424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3" name="矩形 792"/>
            <p:cNvSpPr/>
            <p:nvPr/>
          </p:nvSpPr>
          <p:spPr>
            <a:xfrm>
              <a:off x="5828050" y="6038376"/>
              <a:ext cx="1261741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直線接點 76"/>
            <p:cNvCxnSpPr/>
            <p:nvPr/>
          </p:nvCxnSpPr>
          <p:spPr>
            <a:xfrm>
              <a:off x="1346592" y="4104055"/>
              <a:ext cx="0" cy="288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78" name="直線接點 77"/>
            <p:cNvCxnSpPr/>
            <p:nvPr/>
          </p:nvCxnSpPr>
          <p:spPr>
            <a:xfrm>
              <a:off x="7891247" y="4078421"/>
              <a:ext cx="0" cy="288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/>
                <p:cNvSpPr/>
                <p:nvPr/>
              </p:nvSpPr>
              <p:spPr>
                <a:xfrm>
                  <a:off x="6624185" y="1473597"/>
                  <a:ext cx="778642" cy="4555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TW" sz="1431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zh-TW" sz="1431" i="1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kumimoji="1" lang="zh-TW" altLang="en-US" sz="143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" name="矩形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185" y="1473597"/>
                  <a:ext cx="778642" cy="45550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直線接點 78"/>
            <p:cNvCxnSpPr/>
            <p:nvPr/>
          </p:nvCxnSpPr>
          <p:spPr>
            <a:xfrm>
              <a:off x="2921043" y="4187689"/>
              <a:ext cx="0" cy="252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119" name="直線接點 118"/>
            <p:cNvCxnSpPr/>
            <p:nvPr/>
          </p:nvCxnSpPr>
          <p:spPr>
            <a:xfrm>
              <a:off x="6197643" y="4180972"/>
              <a:ext cx="0" cy="252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cxnSp>
          <p:nvCxnSpPr>
            <p:cNvPr id="120" name="直線接點 119"/>
            <p:cNvCxnSpPr/>
            <p:nvPr/>
          </p:nvCxnSpPr>
          <p:spPr>
            <a:xfrm>
              <a:off x="4544914" y="3348609"/>
              <a:ext cx="0" cy="18000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sp>
          <p:nvSpPr>
            <p:cNvPr id="122" name="右大括弧 121"/>
            <p:cNvSpPr/>
            <p:nvPr/>
          </p:nvSpPr>
          <p:spPr>
            <a:xfrm rot="16200000">
              <a:off x="4409492" y="227183"/>
              <a:ext cx="282640" cy="32760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1288"/>
            </a:p>
          </p:txBody>
        </p:sp>
        <p:sp>
          <p:nvSpPr>
            <p:cNvPr id="123" name="矩形 122"/>
            <p:cNvSpPr/>
            <p:nvPr/>
          </p:nvSpPr>
          <p:spPr>
            <a:xfrm>
              <a:off x="3639983" y="1276937"/>
              <a:ext cx="1942795" cy="4675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TW" sz="1574" b="1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layers</a:t>
              </a:r>
              <a:endParaRPr kumimoji="1" lang="zh-TW" altLang="en-US" sz="1574" b="1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橢圓 80"/>
                <p:cNvSpPr/>
                <p:nvPr/>
              </p:nvSpPr>
              <p:spPr>
                <a:xfrm>
                  <a:off x="887201" y="3480130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TW" sz="143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1" name="橢圓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1" y="3480130"/>
                  <a:ext cx="900000" cy="567269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橢圓 81"/>
                <p:cNvSpPr/>
                <p:nvPr/>
              </p:nvSpPr>
              <p:spPr>
                <a:xfrm>
                  <a:off x="7441247" y="3446049"/>
                  <a:ext cx="900000" cy="567269"/>
                </a:xfrm>
                <a:prstGeom prst="ellipse">
                  <a:avLst/>
                </a:prstGeom>
                <a:solidFill>
                  <a:srgbClr val="9CE8DB"/>
                </a:solid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TW" sz="143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kumimoji="1" lang="en-US" altLang="zh-TW" sz="1431" i="1" ker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zh-TW" sz="1431" i="1" ker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TW" altLang="en-US" sz="1431" kern="0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橢圓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247" y="3446049"/>
                  <a:ext cx="900000" cy="567269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25400" cap="flat" cmpd="sng" algn="ctr">
                  <a:solidFill>
                    <a:srgbClr val="00B050"/>
                  </a:solidFill>
                  <a:prstDash val="solid"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直線接點 95"/>
            <p:cNvCxnSpPr>
              <a:cxnSpLocks/>
              <a:stCxn id="309" idx="6"/>
              <a:endCxn id="576" idx="2"/>
            </p:cNvCxnSpPr>
            <p:nvPr/>
          </p:nvCxnSpPr>
          <p:spPr>
            <a:xfrm>
              <a:off x="1789463" y="1622532"/>
              <a:ext cx="749117" cy="3119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/>
            <p:cNvCxnSpPr>
              <a:cxnSpLocks/>
              <a:stCxn id="310" idx="6"/>
              <a:endCxn id="576" idx="2"/>
            </p:cNvCxnSpPr>
            <p:nvPr/>
          </p:nvCxnSpPr>
          <p:spPr>
            <a:xfrm>
              <a:off x="1787201" y="2334286"/>
              <a:ext cx="751379" cy="2407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/>
            <p:cNvCxnSpPr>
              <a:cxnSpLocks/>
              <a:stCxn id="312" idx="6"/>
              <a:endCxn id="86" idx="2"/>
            </p:cNvCxnSpPr>
            <p:nvPr/>
          </p:nvCxnSpPr>
          <p:spPr>
            <a:xfrm>
              <a:off x="1793976" y="3047835"/>
              <a:ext cx="737022" cy="802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/>
            <p:cNvCxnSpPr>
              <a:cxnSpLocks/>
              <a:stCxn id="81" idx="6"/>
              <a:endCxn id="575" idx="2"/>
            </p:cNvCxnSpPr>
            <p:nvPr/>
          </p:nvCxnSpPr>
          <p:spPr>
            <a:xfrm flipV="1">
              <a:off x="1787201" y="3126320"/>
              <a:ext cx="736042" cy="6374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/>
            <p:cNvCxnSpPr>
              <a:cxnSpLocks/>
              <a:stCxn id="81" idx="6"/>
              <a:endCxn id="86" idx="2"/>
            </p:cNvCxnSpPr>
            <p:nvPr/>
          </p:nvCxnSpPr>
          <p:spPr>
            <a:xfrm>
              <a:off x="1787201" y="3763765"/>
              <a:ext cx="743797" cy="867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接點 125"/>
            <p:cNvCxnSpPr>
              <a:cxnSpLocks/>
              <a:stCxn id="81" idx="6"/>
              <a:endCxn id="576" idx="2"/>
            </p:cNvCxnSpPr>
            <p:nvPr/>
          </p:nvCxnSpPr>
          <p:spPr>
            <a:xfrm>
              <a:off x="1787201" y="3763765"/>
              <a:ext cx="751379" cy="978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>
              <a:cxnSpLocks/>
              <a:stCxn id="311" idx="6"/>
              <a:endCxn id="86" idx="2"/>
            </p:cNvCxnSpPr>
            <p:nvPr/>
          </p:nvCxnSpPr>
          <p:spPr>
            <a:xfrm flipV="1">
              <a:off x="1787201" y="3850521"/>
              <a:ext cx="743797" cy="8927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>
              <a:cxnSpLocks/>
              <a:stCxn id="477" idx="2"/>
              <a:endCxn id="574" idx="6"/>
            </p:cNvCxnSpPr>
            <p:nvPr/>
          </p:nvCxnSpPr>
          <p:spPr>
            <a:xfrm flipH="1">
              <a:off x="1787201" y="2394197"/>
              <a:ext cx="740559" cy="3061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接點 136"/>
            <p:cNvCxnSpPr>
              <a:cxnSpLocks/>
              <a:stCxn id="86" idx="2"/>
              <a:endCxn id="574" idx="6"/>
            </p:cNvCxnSpPr>
            <p:nvPr/>
          </p:nvCxnSpPr>
          <p:spPr>
            <a:xfrm flipH="1">
              <a:off x="1787201" y="3850521"/>
              <a:ext cx="743797" cy="16049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/>
            <p:cNvCxnSpPr>
              <a:cxnSpLocks/>
              <a:stCxn id="577" idx="2"/>
              <a:endCxn id="576" idx="6"/>
            </p:cNvCxnSpPr>
            <p:nvPr/>
          </p:nvCxnSpPr>
          <p:spPr>
            <a:xfrm flipH="1">
              <a:off x="3334180" y="3022665"/>
              <a:ext cx="827030" cy="17193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/>
            <p:cNvCxnSpPr>
              <a:cxnSpLocks/>
              <a:stCxn id="576" idx="6"/>
              <a:endCxn id="578" idx="2"/>
            </p:cNvCxnSpPr>
            <p:nvPr/>
          </p:nvCxnSpPr>
          <p:spPr>
            <a:xfrm flipV="1">
              <a:off x="3334180" y="3862272"/>
              <a:ext cx="827030" cy="8797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/>
            <p:cNvCxnSpPr>
              <a:cxnSpLocks/>
              <a:stCxn id="577" idx="6"/>
              <a:endCxn id="583" idx="2"/>
            </p:cNvCxnSpPr>
            <p:nvPr/>
          </p:nvCxnSpPr>
          <p:spPr>
            <a:xfrm>
              <a:off x="4956810" y="3022665"/>
              <a:ext cx="841305" cy="171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>
              <a:cxnSpLocks/>
              <a:stCxn id="578" idx="6"/>
              <a:endCxn id="583" idx="2"/>
            </p:cNvCxnSpPr>
            <p:nvPr/>
          </p:nvCxnSpPr>
          <p:spPr>
            <a:xfrm>
              <a:off x="4956810" y="3862272"/>
              <a:ext cx="841305" cy="8781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>
              <a:cxnSpLocks/>
              <a:stCxn id="583" idx="6"/>
              <a:endCxn id="584" idx="2"/>
            </p:cNvCxnSpPr>
            <p:nvPr/>
          </p:nvCxnSpPr>
          <p:spPr>
            <a:xfrm flipV="1">
              <a:off x="6593715" y="1622532"/>
              <a:ext cx="839581" cy="31178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/>
            <p:cNvCxnSpPr>
              <a:cxnSpLocks/>
              <a:stCxn id="87" idx="6"/>
              <a:endCxn id="585" idx="2"/>
            </p:cNvCxnSpPr>
            <p:nvPr/>
          </p:nvCxnSpPr>
          <p:spPr>
            <a:xfrm flipV="1">
              <a:off x="6593715" y="2326420"/>
              <a:ext cx="839578" cy="1524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接點 183"/>
            <p:cNvCxnSpPr>
              <a:cxnSpLocks/>
              <a:stCxn id="587" idx="2"/>
              <a:endCxn id="87" idx="6"/>
            </p:cNvCxnSpPr>
            <p:nvPr/>
          </p:nvCxnSpPr>
          <p:spPr>
            <a:xfrm flipH="1">
              <a:off x="6593715" y="3023626"/>
              <a:ext cx="836429" cy="8270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接點 186"/>
            <p:cNvCxnSpPr>
              <a:cxnSpLocks/>
              <a:stCxn id="82" idx="2"/>
              <a:endCxn id="582" idx="6"/>
            </p:cNvCxnSpPr>
            <p:nvPr/>
          </p:nvCxnSpPr>
          <p:spPr>
            <a:xfrm flipH="1" flipV="1">
              <a:off x="6593718" y="3121603"/>
              <a:ext cx="847529" cy="6080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/>
            <p:cNvCxnSpPr>
              <a:cxnSpLocks/>
              <a:stCxn id="82" idx="2"/>
              <a:endCxn id="87" idx="6"/>
            </p:cNvCxnSpPr>
            <p:nvPr/>
          </p:nvCxnSpPr>
          <p:spPr>
            <a:xfrm flipH="1">
              <a:off x="6593715" y="3729684"/>
              <a:ext cx="847532" cy="120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/>
            <p:cNvCxnSpPr>
              <a:cxnSpLocks/>
              <a:stCxn id="82" idx="2"/>
              <a:endCxn id="583" idx="6"/>
            </p:cNvCxnSpPr>
            <p:nvPr/>
          </p:nvCxnSpPr>
          <p:spPr>
            <a:xfrm flipH="1">
              <a:off x="6593715" y="3729684"/>
              <a:ext cx="847532" cy="10107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/>
            <p:cNvCxnSpPr>
              <a:cxnSpLocks/>
              <a:stCxn id="586" idx="2"/>
              <a:endCxn id="87" idx="6"/>
            </p:cNvCxnSpPr>
            <p:nvPr/>
          </p:nvCxnSpPr>
          <p:spPr>
            <a:xfrm flipH="1" flipV="1">
              <a:off x="6593715" y="3850656"/>
              <a:ext cx="836429" cy="8925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/>
            <p:cNvCxnSpPr>
              <a:cxnSpLocks/>
              <a:stCxn id="588" idx="2"/>
              <a:endCxn id="581" idx="6"/>
            </p:cNvCxnSpPr>
            <p:nvPr/>
          </p:nvCxnSpPr>
          <p:spPr>
            <a:xfrm flipH="1" flipV="1">
              <a:off x="6593718" y="2392666"/>
              <a:ext cx="835719" cy="3064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接點 202"/>
            <p:cNvCxnSpPr>
              <a:cxnSpLocks/>
              <a:stCxn id="588" idx="2"/>
              <a:endCxn id="87" idx="6"/>
            </p:cNvCxnSpPr>
            <p:nvPr/>
          </p:nvCxnSpPr>
          <p:spPr>
            <a:xfrm flipH="1" flipV="1">
              <a:off x="6593715" y="3850656"/>
              <a:ext cx="835722" cy="1606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287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群組 31">
            <a:extLst>
              <a:ext uri="{FF2B5EF4-FFF2-40B4-BE49-F238E27FC236}">
                <a16:creationId xmlns:a16="http://schemas.microsoft.com/office/drawing/2014/main" id="{76C14312-7BA5-5FF7-5551-AF9197C0F3DD}"/>
              </a:ext>
            </a:extLst>
          </p:cNvPr>
          <p:cNvGrpSpPr/>
          <p:nvPr/>
        </p:nvGrpSpPr>
        <p:grpSpPr>
          <a:xfrm>
            <a:off x="143158" y="963968"/>
            <a:ext cx="7864994" cy="4824357"/>
            <a:chOff x="143158" y="963968"/>
            <a:chExt cx="7864994" cy="4824357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B78A4C0D-6F04-0494-232B-E0FAB01DE9A3}"/>
                </a:ext>
              </a:extLst>
            </p:cNvPr>
            <p:cNvGrpSpPr/>
            <p:nvPr/>
          </p:nvGrpSpPr>
          <p:grpSpPr>
            <a:xfrm>
              <a:off x="143158" y="963968"/>
              <a:ext cx="7864994" cy="4824357"/>
              <a:chOff x="143158" y="653405"/>
              <a:chExt cx="7864994" cy="4824357"/>
            </a:xfrm>
          </p:grpSpPr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F087677C-3136-A2EF-DB59-E0845F28C52A}"/>
                  </a:ext>
                </a:extLst>
              </p:cNvPr>
              <p:cNvSpPr/>
              <p:nvPr/>
            </p:nvSpPr>
            <p:spPr>
              <a:xfrm rot="13176460">
                <a:off x="3280652" y="3713072"/>
                <a:ext cx="1227891" cy="444663"/>
              </a:xfrm>
              <a:prstGeom prst="rightArrow">
                <a:avLst/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: 圓角 2">
                <a:extLst>
                  <a:ext uri="{FF2B5EF4-FFF2-40B4-BE49-F238E27FC236}">
                    <a16:creationId xmlns:a16="http://schemas.microsoft.com/office/drawing/2014/main" id="{A94A38B9-3397-127F-762B-8C057EB6CEE7}"/>
                  </a:ext>
                </a:extLst>
              </p:cNvPr>
              <p:cNvSpPr/>
              <p:nvPr/>
            </p:nvSpPr>
            <p:spPr>
              <a:xfrm>
                <a:off x="484530" y="653405"/>
                <a:ext cx="7523622" cy="482435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B03B292-E192-85ED-A70D-C73D8AA5B4FE}"/>
                  </a:ext>
                </a:extLst>
              </p:cNvPr>
              <p:cNvSpPr txBox="1"/>
              <p:nvPr/>
            </p:nvSpPr>
            <p:spPr>
              <a:xfrm>
                <a:off x="2216638" y="664722"/>
                <a:ext cx="39610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Reinforcement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箭號: 上彎 10">
                <a:extLst>
                  <a:ext uri="{FF2B5EF4-FFF2-40B4-BE49-F238E27FC236}">
                    <a16:creationId xmlns:a16="http://schemas.microsoft.com/office/drawing/2014/main" id="{146F93E4-08DD-47B7-F88C-4B54EE4100C5}"/>
                  </a:ext>
                </a:extLst>
              </p:cNvPr>
              <p:cNvSpPr/>
              <p:nvPr/>
            </p:nvSpPr>
            <p:spPr>
              <a:xfrm flipV="1">
                <a:off x="5288054" y="2191400"/>
                <a:ext cx="1313245" cy="2201858"/>
              </a:xfrm>
              <a:prstGeom prst="bentUpArrow">
                <a:avLst>
                  <a:gd name="adj1" fmla="val 17450"/>
                  <a:gd name="adj2" fmla="val 17434"/>
                  <a:gd name="adj3" fmla="val 19645"/>
                </a:avLst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" name="圖形 13" descr="頭顱中的腦 以實心填滿">
                <a:extLst>
                  <a:ext uri="{FF2B5EF4-FFF2-40B4-BE49-F238E27FC236}">
                    <a16:creationId xmlns:a16="http://schemas.microsoft.com/office/drawing/2014/main" id="{09CA5606-DC5E-EB08-8081-F5EA44408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18597" y="987554"/>
                <a:ext cx="2846171" cy="2846171"/>
              </a:xfrm>
              <a:prstGeom prst="rect">
                <a:avLst/>
              </a:prstGeom>
            </p:spPr>
          </p:pic>
          <p:sp>
            <p:nvSpPr>
              <p:cNvPr id="16" name="語音泡泡: 圓角矩形 15">
                <a:extLst>
                  <a:ext uri="{FF2B5EF4-FFF2-40B4-BE49-F238E27FC236}">
                    <a16:creationId xmlns:a16="http://schemas.microsoft.com/office/drawing/2014/main" id="{37276031-6E13-873C-D38A-15E317E4EBF4}"/>
                  </a:ext>
                </a:extLst>
              </p:cNvPr>
              <p:cNvSpPr/>
              <p:nvPr/>
            </p:nvSpPr>
            <p:spPr>
              <a:xfrm>
                <a:off x="3581434" y="1829502"/>
                <a:ext cx="1653134" cy="905773"/>
              </a:xfrm>
              <a:prstGeom prst="wedgeRoundRectCallout">
                <a:avLst>
                  <a:gd name="adj1" fmla="val -42144"/>
                  <a:gd name="adj2" fmla="val 82500"/>
                  <a:gd name="adj3" fmla="val 16667"/>
                </a:avLst>
              </a:prstGeom>
              <a:solidFill>
                <a:srgbClr val="59C2E1"/>
              </a:solidFill>
              <a:ln>
                <a:solidFill>
                  <a:srgbClr val="1E1E1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dirty="0">
                    <a:solidFill>
                      <a:schemeClr val="tx1"/>
                    </a:solidFill>
                  </a:rPr>
                  <a:t>Normal or Abnormal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B519500-48C9-4DF3-9ADC-CF0C1BDE6E29}"/>
                  </a:ext>
                </a:extLst>
              </p:cNvPr>
              <p:cNvSpPr txBox="1"/>
              <p:nvPr/>
            </p:nvSpPr>
            <p:spPr>
              <a:xfrm>
                <a:off x="4877783" y="2435923"/>
                <a:ext cx="16960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Action</a:t>
                </a:r>
                <a:endParaRPr lang="zh-TW" altLang="en-US" sz="1600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D177FAC0-F2CC-DDAE-0B99-7286714AA272}"/>
                  </a:ext>
                </a:extLst>
              </p:cNvPr>
              <p:cNvSpPr txBox="1"/>
              <p:nvPr/>
            </p:nvSpPr>
            <p:spPr>
              <a:xfrm>
                <a:off x="1323593" y="3605127"/>
                <a:ext cx="20913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Anomaly Detection Policy Network</a:t>
                </a:r>
                <a:endParaRPr lang="zh-TW" altLang="en-US" sz="1600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98DAA521-40E0-DD3B-E516-0AB3F9710C38}"/>
                  </a:ext>
                </a:extLst>
              </p:cNvPr>
              <p:cNvSpPr txBox="1"/>
              <p:nvPr/>
            </p:nvSpPr>
            <p:spPr>
              <a:xfrm>
                <a:off x="4002016" y="3593269"/>
                <a:ext cx="16984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Time Series State</a:t>
                </a:r>
                <a:endParaRPr lang="zh-TW" altLang="en-US" sz="1600" dirty="0"/>
              </a:p>
            </p:txBody>
          </p:sp>
          <p:sp>
            <p:nvSpPr>
              <p:cNvPr id="26" name="箭號: 上彎 25">
                <a:extLst>
                  <a:ext uri="{FF2B5EF4-FFF2-40B4-BE49-F238E27FC236}">
                    <a16:creationId xmlns:a16="http://schemas.microsoft.com/office/drawing/2014/main" id="{0B1715B9-43B3-74F4-7211-818D84FE2DCC}"/>
                  </a:ext>
                </a:extLst>
              </p:cNvPr>
              <p:cNvSpPr/>
              <p:nvPr/>
            </p:nvSpPr>
            <p:spPr>
              <a:xfrm rot="5400000" flipH="1" flipV="1">
                <a:off x="3531346" y="838382"/>
                <a:ext cx="3286112" cy="3961056"/>
              </a:xfrm>
              <a:prstGeom prst="bentUpArrow">
                <a:avLst>
                  <a:gd name="adj1" fmla="val 5662"/>
                  <a:gd name="adj2" fmla="val 7742"/>
                  <a:gd name="adj3" fmla="val 23050"/>
                </a:avLst>
              </a:prstGeom>
              <a:solidFill>
                <a:srgbClr val="CCFF66"/>
              </a:solidFill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463" dirty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CFD1E85F-5058-9AA1-AAD1-DF3DD7853872}"/>
                  </a:ext>
                </a:extLst>
              </p:cNvPr>
              <p:cNvSpPr txBox="1"/>
              <p:nvPr/>
            </p:nvSpPr>
            <p:spPr>
              <a:xfrm>
                <a:off x="4429872" y="1028678"/>
                <a:ext cx="16960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Reward</a:t>
                </a:r>
                <a:endParaRPr lang="zh-TW" altLang="en-US" sz="1600" dirty="0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1003A29-D005-9931-2FC3-BB643F73800B}"/>
                  </a:ext>
                </a:extLst>
              </p:cNvPr>
              <p:cNvSpPr txBox="1"/>
              <p:nvPr/>
            </p:nvSpPr>
            <p:spPr>
              <a:xfrm>
                <a:off x="143158" y="2528007"/>
                <a:ext cx="169604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Update Parameter</a:t>
                </a:r>
                <a:endParaRPr lang="zh-TW" altLang="en-US" sz="1600" dirty="0"/>
              </a:p>
            </p:txBody>
          </p:sp>
        </p:grpSp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869FC051-7A91-45AA-1BC5-6E09ACEF8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2178" y="4703821"/>
              <a:ext cx="5806145" cy="970971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EB21E88-7A3A-89AB-0756-A2B4ACC156D7}"/>
                </a:ext>
              </a:extLst>
            </p:cNvPr>
            <p:cNvSpPr/>
            <p:nvPr/>
          </p:nvSpPr>
          <p:spPr>
            <a:xfrm>
              <a:off x="3974907" y="4856420"/>
              <a:ext cx="1009289" cy="7034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D5B20DC-8034-6AE5-870F-6F82F7EC98D1}"/>
                </a:ext>
              </a:extLst>
            </p:cNvPr>
            <p:cNvSpPr/>
            <p:nvPr/>
          </p:nvSpPr>
          <p:spPr>
            <a:xfrm>
              <a:off x="1451641" y="4804655"/>
              <a:ext cx="5806145" cy="8069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0" name="圖形 29" descr="箭號圓圈 以實心填滿">
              <a:extLst>
                <a:ext uri="{FF2B5EF4-FFF2-40B4-BE49-F238E27FC236}">
                  <a16:creationId xmlns:a16="http://schemas.microsoft.com/office/drawing/2014/main" id="{D1D63BB3-BACD-3469-1E80-9425C9263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241" y="204476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07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43299DA7-C7F1-4F94-24D3-FAEE7A02D213}"/>
              </a:ext>
            </a:extLst>
          </p:cNvPr>
          <p:cNvSpPr txBox="1"/>
          <p:nvPr/>
        </p:nvSpPr>
        <p:spPr>
          <a:xfrm>
            <a:off x="-611538" y="703586"/>
            <a:ext cx="1553895" cy="54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Usage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CE2A4CD-CE58-5120-C180-80A7F42E35AE}"/>
              </a:ext>
            </a:extLst>
          </p:cNvPr>
          <p:cNvSpPr/>
          <p:nvPr/>
        </p:nvSpPr>
        <p:spPr>
          <a:xfrm>
            <a:off x="1434369" y="611211"/>
            <a:ext cx="2096352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Data Preprocessing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8D0F531-EAA5-3BB8-059F-F56B257A9A07}"/>
              </a:ext>
            </a:extLst>
          </p:cNvPr>
          <p:cNvSpPr/>
          <p:nvPr/>
        </p:nvSpPr>
        <p:spPr>
          <a:xfrm>
            <a:off x="25631" y="4024239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04E3976-A922-4494-AF1A-9F963F4756AE}"/>
              </a:ext>
            </a:extLst>
          </p:cNvPr>
          <p:cNvGrpSpPr/>
          <p:nvPr/>
        </p:nvGrpSpPr>
        <p:grpSpPr>
          <a:xfrm>
            <a:off x="5488810" y="388996"/>
            <a:ext cx="4234148" cy="1202601"/>
            <a:chOff x="4398568" y="555710"/>
            <a:chExt cx="5211258" cy="1480124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0A72548-E60A-0221-D8A0-BEF7D9CC0D79}"/>
                </a:ext>
              </a:extLst>
            </p:cNvPr>
            <p:cNvSpPr/>
            <p:nvPr/>
          </p:nvSpPr>
          <p:spPr>
            <a:xfrm>
              <a:off x="4398570" y="602126"/>
              <a:ext cx="5211256" cy="14337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D894A1B-A584-DAC1-A534-D967E090D6C2}"/>
                </a:ext>
              </a:extLst>
            </p:cNvPr>
            <p:cNvSpPr/>
            <p:nvPr/>
          </p:nvSpPr>
          <p:spPr>
            <a:xfrm>
              <a:off x="4703836" y="923028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Unsupervised Anomaly Detector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67A3228-51BD-9E0B-82D6-EBD58996AEA5}"/>
                </a:ext>
              </a:extLst>
            </p:cNvPr>
            <p:cNvSpPr/>
            <p:nvPr/>
          </p:nvSpPr>
          <p:spPr>
            <a:xfrm>
              <a:off x="7197215" y="923030"/>
              <a:ext cx="2104484" cy="977278"/>
            </a:xfrm>
            <a:prstGeom prst="roundRect">
              <a:avLst/>
            </a:prstGeom>
            <a:solidFill>
              <a:srgbClr val="FFFF66"/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Series Feature Extraction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F691826-8B71-74DF-1F01-9E94E0971965}"/>
                </a:ext>
              </a:extLst>
            </p:cNvPr>
            <p:cNvSpPr txBox="1"/>
            <p:nvPr/>
          </p:nvSpPr>
          <p:spPr>
            <a:xfrm>
              <a:off x="4398568" y="555710"/>
              <a:ext cx="2885567" cy="390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B. Feature Engineering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加號 14">
              <a:extLst>
                <a:ext uri="{FF2B5EF4-FFF2-40B4-BE49-F238E27FC236}">
                  <a16:creationId xmlns:a16="http://schemas.microsoft.com/office/drawing/2014/main" id="{76BBD7C7-D2E6-FDEF-4655-E17A4CBB3927}"/>
                </a:ext>
              </a:extLst>
            </p:cNvPr>
            <p:cNvSpPr/>
            <p:nvPr/>
          </p:nvSpPr>
          <p:spPr>
            <a:xfrm>
              <a:off x="6897263" y="1286092"/>
              <a:ext cx="186628" cy="233775"/>
            </a:xfrm>
            <a:prstGeom prst="mathPlus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63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BB71ACF0-8D13-0C4E-B704-DA02B2643F65}"/>
              </a:ext>
            </a:extLst>
          </p:cNvPr>
          <p:cNvSpPr/>
          <p:nvPr/>
        </p:nvSpPr>
        <p:spPr>
          <a:xfrm>
            <a:off x="-1351808" y="223825"/>
            <a:ext cx="336075" cy="863778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870E94B-EA88-B351-29E4-C9A0A8EBCAFB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-1015730" y="1008228"/>
            <a:ext cx="24501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C4C560B-DC73-FA1D-DC2C-0130AAE525B3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530725" y="1008232"/>
            <a:ext cx="1958087" cy="9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AD9E30D2-A93C-18C0-CA81-15A522A5F19D}"/>
              </a:ext>
            </a:extLst>
          </p:cNvPr>
          <p:cNvGrpSpPr/>
          <p:nvPr/>
        </p:nvGrpSpPr>
        <p:grpSpPr>
          <a:xfrm>
            <a:off x="4837731" y="2254702"/>
            <a:ext cx="4933096" cy="1769823"/>
            <a:chOff x="6496776" y="2772972"/>
            <a:chExt cx="6071503" cy="2178242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3E73ECAC-14AA-ED1C-808D-121F566DE065}"/>
                </a:ext>
              </a:extLst>
            </p:cNvPr>
            <p:cNvSpPr/>
            <p:nvPr/>
          </p:nvSpPr>
          <p:spPr>
            <a:xfrm>
              <a:off x="6496776" y="2804899"/>
              <a:ext cx="6071503" cy="214631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箭號: 向右 17">
              <a:extLst>
                <a:ext uri="{FF2B5EF4-FFF2-40B4-BE49-F238E27FC236}">
                  <a16:creationId xmlns:a16="http://schemas.microsoft.com/office/drawing/2014/main" id="{15BF6621-C392-C1FE-0B11-776E9D43D6DC}"/>
                </a:ext>
              </a:extLst>
            </p:cNvPr>
            <p:cNvSpPr/>
            <p:nvPr/>
          </p:nvSpPr>
          <p:spPr>
            <a:xfrm>
              <a:off x="8050164" y="4102602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CE7463B-0946-493E-381E-D902EA89D7C9}"/>
                </a:ext>
              </a:extLst>
            </p:cNvPr>
            <p:cNvSpPr txBox="1"/>
            <p:nvPr/>
          </p:nvSpPr>
          <p:spPr>
            <a:xfrm>
              <a:off x="6530540" y="2772972"/>
              <a:ext cx="3077720" cy="3907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6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Reinforcement Learning</a:t>
              </a:r>
              <a:endParaRPr lang="zh-TW" altLang="en-US" sz="146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A108F2F7-4A3C-04E2-7A76-1D52E874DB26}"/>
                </a:ext>
              </a:extLst>
            </p:cNvPr>
            <p:cNvSpPr/>
            <p:nvPr/>
          </p:nvSpPr>
          <p:spPr>
            <a:xfrm>
              <a:off x="8641282" y="3889634"/>
              <a:ext cx="1777272" cy="819873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51F3C79A-54A8-A1BD-88CF-85C141EFEA98}"/>
                </a:ext>
              </a:extLst>
            </p:cNvPr>
            <p:cNvSpPr/>
            <p:nvPr/>
          </p:nvSpPr>
          <p:spPr>
            <a:xfrm>
              <a:off x="6630447" y="4006763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8B33AC02-515F-8169-F634-A4B332D3DE5E}"/>
                </a:ext>
              </a:extLst>
            </p:cNvPr>
            <p:cNvSpPr/>
            <p:nvPr/>
          </p:nvSpPr>
          <p:spPr>
            <a:xfrm>
              <a:off x="10998175" y="3997213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Reward</a:t>
              </a: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96DA9BDC-FB40-848F-4F14-16ACC13C8B05}"/>
                </a:ext>
              </a:extLst>
            </p:cNvPr>
            <p:cNvSpPr/>
            <p:nvPr/>
          </p:nvSpPr>
          <p:spPr>
            <a:xfrm>
              <a:off x="8836186" y="3126182"/>
              <a:ext cx="1419717" cy="604714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5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5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2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Policy</a:t>
              </a:r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F291AEC3-9A14-EA20-06B5-DAB28932719B}"/>
                </a:ext>
              </a:extLst>
            </p:cNvPr>
            <p:cNvSpPr/>
            <p:nvPr/>
          </p:nvSpPr>
          <p:spPr>
            <a:xfrm>
              <a:off x="10418554" y="4102601"/>
              <a:ext cx="591118" cy="393938"/>
            </a:xfrm>
            <a:prstGeom prst="right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箭號: 上彎 37">
              <a:extLst>
                <a:ext uri="{FF2B5EF4-FFF2-40B4-BE49-F238E27FC236}">
                  <a16:creationId xmlns:a16="http://schemas.microsoft.com/office/drawing/2014/main" id="{60DAF87F-EF12-A98C-0505-3019F278DCE7}"/>
                </a:ext>
              </a:extLst>
            </p:cNvPr>
            <p:cNvSpPr/>
            <p:nvPr/>
          </p:nvSpPr>
          <p:spPr>
            <a:xfrm rot="16200000">
              <a:off x="10653200" y="2789590"/>
              <a:ext cx="819875" cy="1614468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箭號: 上彎 38">
              <a:extLst>
                <a:ext uri="{FF2B5EF4-FFF2-40B4-BE49-F238E27FC236}">
                  <a16:creationId xmlns:a16="http://schemas.microsoft.com/office/drawing/2014/main" id="{FA39D7AB-10CF-00ED-F0A4-957FAC45BB38}"/>
                </a:ext>
              </a:extLst>
            </p:cNvPr>
            <p:cNvSpPr/>
            <p:nvPr/>
          </p:nvSpPr>
          <p:spPr>
            <a:xfrm rot="10800000">
              <a:off x="7072040" y="3399717"/>
              <a:ext cx="1777271" cy="616941"/>
            </a:xfrm>
            <a:prstGeom prst="bentUpArrow">
              <a:avLst/>
            </a:prstGeom>
            <a:solidFill>
              <a:srgbClr val="CCFF6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65599298-5A29-6992-34A0-C82EE2AF73EB}"/>
              </a:ext>
            </a:extLst>
          </p:cNvPr>
          <p:cNvSpPr/>
          <p:nvPr/>
        </p:nvSpPr>
        <p:spPr>
          <a:xfrm rot="2664768">
            <a:off x="4302152" y="4674644"/>
            <a:ext cx="480283" cy="3200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2DC09512-7E86-CF92-A3B2-C64D5CE1C133}"/>
              </a:ext>
            </a:extLst>
          </p:cNvPr>
          <p:cNvSpPr/>
          <p:nvPr/>
        </p:nvSpPr>
        <p:spPr>
          <a:xfrm>
            <a:off x="2578115" y="1664825"/>
            <a:ext cx="7718927" cy="407922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BC26512-B1B8-1708-C8C1-7DB2FD157A70}"/>
              </a:ext>
            </a:extLst>
          </p:cNvPr>
          <p:cNvSpPr txBox="1"/>
          <p:nvPr/>
        </p:nvSpPr>
        <p:spPr>
          <a:xfrm>
            <a:off x="2921239" y="1710091"/>
            <a:ext cx="1815051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Meta Learning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F9608E2B-1D16-2316-171E-36CDBADAF7ED}"/>
              </a:ext>
            </a:extLst>
          </p:cNvPr>
          <p:cNvCxnSpPr>
            <a:cxnSpLocks/>
          </p:cNvCxnSpPr>
          <p:nvPr/>
        </p:nvCxnSpPr>
        <p:spPr>
          <a:xfrm>
            <a:off x="3890823" y="3052806"/>
            <a:ext cx="1064860" cy="9509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4DB4A5FB-C752-7815-5523-14BC9AE2788A}"/>
              </a:ext>
            </a:extLst>
          </p:cNvPr>
          <p:cNvCxnSpPr>
            <a:cxnSpLocks/>
          </p:cNvCxnSpPr>
          <p:nvPr/>
        </p:nvCxnSpPr>
        <p:spPr>
          <a:xfrm flipV="1">
            <a:off x="3890965" y="2297521"/>
            <a:ext cx="1055377" cy="36642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群組 1034">
            <a:extLst>
              <a:ext uri="{FF2B5EF4-FFF2-40B4-BE49-F238E27FC236}">
                <a16:creationId xmlns:a16="http://schemas.microsoft.com/office/drawing/2014/main" id="{7BCEDA8C-20C6-9E81-777C-61E6698891B5}"/>
              </a:ext>
            </a:extLst>
          </p:cNvPr>
          <p:cNvGrpSpPr/>
          <p:nvPr/>
        </p:nvGrpSpPr>
        <p:grpSpPr>
          <a:xfrm>
            <a:off x="2863090" y="2570135"/>
            <a:ext cx="1399645" cy="2996085"/>
            <a:chOff x="3329223" y="1911195"/>
            <a:chExt cx="1049734" cy="2247064"/>
          </a:xfrm>
        </p:grpSpPr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6971D05D-6D27-643D-5949-523621A8ACCB}"/>
                </a:ext>
              </a:extLst>
            </p:cNvPr>
            <p:cNvSpPr/>
            <p:nvPr/>
          </p:nvSpPr>
          <p:spPr>
            <a:xfrm>
              <a:off x="3549044" y="1975485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8A423360-FDBC-C53D-4D59-2A41E412464A}"/>
                </a:ext>
              </a:extLst>
            </p:cNvPr>
            <p:cNvSpPr/>
            <p:nvPr/>
          </p:nvSpPr>
          <p:spPr>
            <a:xfrm>
              <a:off x="3563969" y="2844169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1C3E14C6-6202-584E-1C00-6694AB7B1DE3}"/>
                </a:ext>
              </a:extLst>
            </p:cNvPr>
            <p:cNvSpPr/>
            <p:nvPr/>
          </p:nvSpPr>
          <p:spPr>
            <a:xfrm>
              <a:off x="3563968" y="327751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5290E7B7-6337-9D34-2F0C-5A466D1F71C6}"/>
                </a:ext>
              </a:extLst>
            </p:cNvPr>
            <p:cNvSpPr/>
            <p:nvPr/>
          </p:nvSpPr>
          <p:spPr>
            <a:xfrm>
              <a:off x="3562951" y="3729633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124172C2-6CF2-5BF8-53AB-4CB7F9BDFCCC}"/>
                </a:ext>
              </a:extLst>
            </p:cNvPr>
            <p:cNvSpPr/>
            <p:nvPr/>
          </p:nvSpPr>
          <p:spPr>
            <a:xfrm>
              <a:off x="3549595" y="2403657"/>
              <a:ext cx="562571" cy="29771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55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: 圓角 58">
              <a:extLst>
                <a:ext uri="{FF2B5EF4-FFF2-40B4-BE49-F238E27FC236}">
                  <a16:creationId xmlns:a16="http://schemas.microsoft.com/office/drawing/2014/main" id="{515BE68C-53C3-A031-5847-2A36712659F3}"/>
                </a:ext>
              </a:extLst>
            </p:cNvPr>
            <p:cNvSpPr/>
            <p:nvPr/>
          </p:nvSpPr>
          <p:spPr>
            <a:xfrm>
              <a:off x="3329223" y="1911195"/>
              <a:ext cx="1049734" cy="2247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 sz="155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FF18B7C7-A067-B2F4-8561-633586D1CCE5}"/>
              </a:ext>
            </a:extLst>
          </p:cNvPr>
          <p:cNvCxnSpPr>
            <a:cxnSpLocks/>
            <a:stCxn id="5" idx="2"/>
            <a:endCxn id="59" idx="0"/>
          </p:cNvCxnSpPr>
          <p:nvPr/>
        </p:nvCxnSpPr>
        <p:spPr>
          <a:xfrm rot="5400000">
            <a:off x="5095127" y="59384"/>
            <a:ext cx="978541" cy="40429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矩形: 圓角 1029">
            <a:extLst>
              <a:ext uri="{FF2B5EF4-FFF2-40B4-BE49-F238E27FC236}">
                <a16:creationId xmlns:a16="http://schemas.microsoft.com/office/drawing/2014/main" id="{7F5C6702-E5BC-28D6-10E0-8CEF80E0B880}"/>
              </a:ext>
            </a:extLst>
          </p:cNvPr>
          <p:cNvSpPr/>
          <p:nvPr/>
        </p:nvSpPr>
        <p:spPr>
          <a:xfrm>
            <a:off x="4881893" y="4709483"/>
            <a:ext cx="1867273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Memory Replay</a:t>
            </a:r>
          </a:p>
        </p:txBody>
      </p:sp>
      <p:sp>
        <p:nvSpPr>
          <p:cNvPr id="1031" name="矩形: 圓角 1030">
            <a:extLst>
              <a:ext uri="{FF2B5EF4-FFF2-40B4-BE49-F238E27FC236}">
                <a16:creationId xmlns:a16="http://schemas.microsoft.com/office/drawing/2014/main" id="{A1BDE248-6955-698B-46E4-9C7C3E6D00AE}"/>
              </a:ext>
            </a:extLst>
          </p:cNvPr>
          <p:cNvSpPr/>
          <p:nvPr/>
        </p:nvSpPr>
        <p:spPr>
          <a:xfrm>
            <a:off x="7564728" y="4699355"/>
            <a:ext cx="1744501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Fast Adaption</a:t>
            </a:r>
          </a:p>
        </p:txBody>
      </p:sp>
      <p:sp>
        <p:nvSpPr>
          <p:cNvPr id="1033" name="箭號: 向右 1032">
            <a:extLst>
              <a:ext uri="{FF2B5EF4-FFF2-40B4-BE49-F238E27FC236}">
                <a16:creationId xmlns:a16="http://schemas.microsoft.com/office/drawing/2014/main" id="{700B8350-4C05-4362-5F0F-B4F81B32C0C1}"/>
              </a:ext>
            </a:extLst>
          </p:cNvPr>
          <p:cNvSpPr/>
          <p:nvPr/>
        </p:nvSpPr>
        <p:spPr>
          <a:xfrm>
            <a:off x="6841408" y="4946461"/>
            <a:ext cx="480283" cy="32007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1" name="矩形: 圓角 1040">
            <a:extLst>
              <a:ext uri="{FF2B5EF4-FFF2-40B4-BE49-F238E27FC236}">
                <a16:creationId xmlns:a16="http://schemas.microsoft.com/office/drawing/2014/main" id="{1C585A21-017C-6356-55ED-3AFD6E399C56}"/>
              </a:ext>
            </a:extLst>
          </p:cNvPr>
          <p:cNvSpPr/>
          <p:nvPr/>
        </p:nvSpPr>
        <p:spPr>
          <a:xfrm>
            <a:off x="4919260" y="5948402"/>
            <a:ext cx="1709893" cy="794039"/>
          </a:xfrm>
          <a:prstGeom prst="roundRect">
            <a:avLst/>
          </a:prstGeom>
          <a:solidFill>
            <a:srgbClr val="DAE3F3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Unlabeled Data</a:t>
            </a:r>
          </a:p>
        </p:txBody>
      </p:sp>
      <p:sp>
        <p:nvSpPr>
          <p:cNvPr id="1045" name="矩形: 圓角 1044">
            <a:extLst>
              <a:ext uri="{FF2B5EF4-FFF2-40B4-BE49-F238E27FC236}">
                <a16:creationId xmlns:a16="http://schemas.microsoft.com/office/drawing/2014/main" id="{85A04A1E-78AC-DDF6-6E2C-AED98F8CC836}"/>
              </a:ext>
            </a:extLst>
          </p:cNvPr>
          <p:cNvSpPr/>
          <p:nvPr/>
        </p:nvSpPr>
        <p:spPr>
          <a:xfrm>
            <a:off x="2578115" y="5873023"/>
            <a:ext cx="7718927" cy="299608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7" name="文字方塊 1046">
            <a:extLst>
              <a:ext uri="{FF2B5EF4-FFF2-40B4-BE49-F238E27FC236}">
                <a16:creationId xmlns:a16="http://schemas.microsoft.com/office/drawing/2014/main" id="{F463BFB4-CFC3-777E-C7E5-9C131590CC61}"/>
              </a:ext>
            </a:extLst>
          </p:cNvPr>
          <p:cNvSpPr txBox="1"/>
          <p:nvPr/>
        </p:nvSpPr>
        <p:spPr>
          <a:xfrm>
            <a:off x="2746061" y="5929146"/>
            <a:ext cx="1722860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Active Learning</a:t>
            </a:r>
          </a:p>
        </p:txBody>
      </p:sp>
      <p:sp>
        <p:nvSpPr>
          <p:cNvPr id="1048" name="箭號: 向右 1047">
            <a:extLst>
              <a:ext uri="{FF2B5EF4-FFF2-40B4-BE49-F238E27FC236}">
                <a16:creationId xmlns:a16="http://schemas.microsoft.com/office/drawing/2014/main" id="{2DC6FBB2-A9AA-455A-2830-BCFDB03CFD97}"/>
              </a:ext>
            </a:extLst>
          </p:cNvPr>
          <p:cNvSpPr/>
          <p:nvPr/>
        </p:nvSpPr>
        <p:spPr>
          <a:xfrm rot="10800000">
            <a:off x="6691261" y="7114952"/>
            <a:ext cx="65933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49" name="箭號: 向右 1048">
            <a:extLst>
              <a:ext uri="{FF2B5EF4-FFF2-40B4-BE49-F238E27FC236}">
                <a16:creationId xmlns:a16="http://schemas.microsoft.com/office/drawing/2014/main" id="{1C783393-AC09-C842-887D-840C37A7C5C2}"/>
              </a:ext>
            </a:extLst>
          </p:cNvPr>
          <p:cNvSpPr/>
          <p:nvPr/>
        </p:nvSpPr>
        <p:spPr>
          <a:xfrm rot="5400000">
            <a:off x="7783024" y="6016584"/>
            <a:ext cx="117238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50" name="矩形: 圓角 1049">
            <a:extLst>
              <a:ext uri="{FF2B5EF4-FFF2-40B4-BE49-F238E27FC236}">
                <a16:creationId xmlns:a16="http://schemas.microsoft.com/office/drawing/2014/main" id="{3D072DEB-3368-C86E-F975-6C705CA0DD07}"/>
              </a:ext>
            </a:extLst>
          </p:cNvPr>
          <p:cNvSpPr/>
          <p:nvPr/>
        </p:nvSpPr>
        <p:spPr>
          <a:xfrm>
            <a:off x="7402573" y="6859128"/>
            <a:ext cx="1985700" cy="794039"/>
          </a:xfrm>
          <a:prstGeom prst="roundRect">
            <a:avLst/>
          </a:prstGeom>
          <a:solidFill>
            <a:srgbClr val="CCCCFF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Anomaly Detector</a:t>
            </a:r>
          </a:p>
        </p:txBody>
      </p:sp>
      <p:sp>
        <p:nvSpPr>
          <p:cNvPr id="1051" name="箭號: 上彎 1050">
            <a:extLst>
              <a:ext uri="{FF2B5EF4-FFF2-40B4-BE49-F238E27FC236}">
                <a16:creationId xmlns:a16="http://schemas.microsoft.com/office/drawing/2014/main" id="{490F06B6-02CE-5EE6-AF04-CBDCB9B05BFF}"/>
              </a:ext>
            </a:extLst>
          </p:cNvPr>
          <p:cNvSpPr/>
          <p:nvPr/>
        </p:nvSpPr>
        <p:spPr>
          <a:xfrm rot="10800000" flipH="1">
            <a:off x="6716400" y="6261554"/>
            <a:ext cx="1316501" cy="501265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52" name="矩形: 圓角 1051">
            <a:extLst>
              <a:ext uri="{FF2B5EF4-FFF2-40B4-BE49-F238E27FC236}">
                <a16:creationId xmlns:a16="http://schemas.microsoft.com/office/drawing/2014/main" id="{1B2DD70A-89E8-ABC8-D4BB-0BF08615BD0C}"/>
              </a:ext>
            </a:extLst>
          </p:cNvPr>
          <p:cNvSpPr/>
          <p:nvPr/>
        </p:nvSpPr>
        <p:spPr>
          <a:xfrm>
            <a:off x="4928499" y="6871411"/>
            <a:ext cx="1709893" cy="7940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Selected Data</a:t>
            </a:r>
          </a:p>
        </p:txBody>
      </p:sp>
      <p:grpSp>
        <p:nvGrpSpPr>
          <p:cNvPr id="1053" name="群組 1052">
            <a:extLst>
              <a:ext uri="{FF2B5EF4-FFF2-40B4-BE49-F238E27FC236}">
                <a16:creationId xmlns:a16="http://schemas.microsoft.com/office/drawing/2014/main" id="{5B0AFF13-0C6E-2320-7B13-54F47A963C71}"/>
              </a:ext>
            </a:extLst>
          </p:cNvPr>
          <p:cNvGrpSpPr/>
          <p:nvPr/>
        </p:nvGrpSpPr>
        <p:grpSpPr>
          <a:xfrm>
            <a:off x="2592856" y="6464612"/>
            <a:ext cx="1699781" cy="1742931"/>
            <a:chOff x="8021790" y="1798780"/>
            <a:chExt cx="2092038" cy="2145144"/>
          </a:xfrm>
        </p:grpSpPr>
        <p:pic>
          <p:nvPicPr>
            <p:cNvPr id="1054" name="圖形 1053" descr="男性形象 以實心填滿">
              <a:extLst>
                <a:ext uri="{FF2B5EF4-FFF2-40B4-BE49-F238E27FC236}">
                  <a16:creationId xmlns:a16="http://schemas.microsoft.com/office/drawing/2014/main" id="{4D800918-C452-321E-5F48-5F4F627C1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1790" y="1798780"/>
              <a:ext cx="2092038" cy="2092038"/>
            </a:xfrm>
            <a:prstGeom prst="rect">
              <a:avLst/>
            </a:prstGeom>
          </p:spPr>
        </p:pic>
        <p:sp>
          <p:nvSpPr>
            <p:cNvPr id="1055" name="橢圓 1054">
              <a:extLst>
                <a:ext uri="{FF2B5EF4-FFF2-40B4-BE49-F238E27FC236}">
                  <a16:creationId xmlns:a16="http://schemas.microsoft.com/office/drawing/2014/main" id="{8ABE5E1F-52D3-0123-C65A-CFF7E0C30F36}"/>
                </a:ext>
              </a:extLst>
            </p:cNvPr>
            <p:cNvSpPr/>
            <p:nvPr/>
          </p:nvSpPr>
          <p:spPr>
            <a:xfrm>
              <a:off x="9067809" y="3029524"/>
              <a:ext cx="838200" cy="775855"/>
            </a:xfrm>
            <a:prstGeom prst="ellipse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pic>
          <p:nvPicPr>
            <p:cNvPr id="1056" name="圖形 1055" descr="放大鏡 以實心填滿">
              <a:extLst>
                <a:ext uri="{FF2B5EF4-FFF2-40B4-BE49-F238E27FC236}">
                  <a16:creationId xmlns:a16="http://schemas.microsoft.com/office/drawing/2014/main" id="{1DD4EA2C-DC1E-7A7A-183F-ECF7292C0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11683" y="3029524"/>
              <a:ext cx="914400" cy="914400"/>
            </a:xfrm>
            <a:prstGeom prst="rect">
              <a:avLst/>
            </a:prstGeom>
          </p:spPr>
        </p:pic>
      </p:grpSp>
      <p:sp>
        <p:nvSpPr>
          <p:cNvPr id="1057" name="文字方塊 1056">
            <a:extLst>
              <a:ext uri="{FF2B5EF4-FFF2-40B4-BE49-F238E27FC236}">
                <a16:creationId xmlns:a16="http://schemas.microsoft.com/office/drawing/2014/main" id="{0925D9B1-F7C2-CF21-567D-2ED4536FDB41}"/>
              </a:ext>
            </a:extLst>
          </p:cNvPr>
          <p:cNvSpPr txBox="1"/>
          <p:nvPr/>
        </p:nvSpPr>
        <p:spPr>
          <a:xfrm>
            <a:off x="2872405" y="6259287"/>
            <a:ext cx="1140692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Analyst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8" name="箭號: 向右 1057">
            <a:extLst>
              <a:ext uri="{FF2B5EF4-FFF2-40B4-BE49-F238E27FC236}">
                <a16:creationId xmlns:a16="http://schemas.microsoft.com/office/drawing/2014/main" id="{B0E3B51D-33A3-A3D1-799A-ABD79132B90D}"/>
              </a:ext>
            </a:extLst>
          </p:cNvPr>
          <p:cNvSpPr/>
          <p:nvPr/>
        </p:nvSpPr>
        <p:spPr>
          <a:xfrm rot="10800000">
            <a:off x="4164319" y="7096109"/>
            <a:ext cx="659339" cy="3200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0" name="箭號: 上彎 1059">
            <a:extLst>
              <a:ext uri="{FF2B5EF4-FFF2-40B4-BE49-F238E27FC236}">
                <a16:creationId xmlns:a16="http://schemas.microsoft.com/office/drawing/2014/main" id="{60FBC33A-B441-F051-9D86-5AF1A1A9552B}"/>
              </a:ext>
            </a:extLst>
          </p:cNvPr>
          <p:cNvSpPr/>
          <p:nvPr/>
        </p:nvSpPr>
        <p:spPr>
          <a:xfrm rot="10800000" flipH="1" flipV="1">
            <a:off x="4451564" y="7720345"/>
            <a:ext cx="3381769" cy="501267"/>
          </a:xfrm>
          <a:prstGeom prst="bent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2" name="矩形: 圓角 1061">
            <a:extLst>
              <a:ext uri="{FF2B5EF4-FFF2-40B4-BE49-F238E27FC236}">
                <a16:creationId xmlns:a16="http://schemas.microsoft.com/office/drawing/2014/main" id="{0804BF87-C0FF-21DA-FFB9-08973E833AA4}"/>
              </a:ext>
            </a:extLst>
          </p:cNvPr>
          <p:cNvSpPr/>
          <p:nvPr/>
        </p:nvSpPr>
        <p:spPr>
          <a:xfrm>
            <a:off x="-33955" y="7847316"/>
            <a:ext cx="1709893" cy="7940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Prediction</a:t>
            </a:r>
          </a:p>
        </p:txBody>
      </p:sp>
      <p:sp>
        <p:nvSpPr>
          <p:cNvPr id="1064" name="矩形: 圓角 1063">
            <a:extLst>
              <a:ext uri="{FF2B5EF4-FFF2-40B4-BE49-F238E27FC236}">
                <a16:creationId xmlns:a16="http://schemas.microsoft.com/office/drawing/2014/main" id="{18A4E98B-94C3-8679-9E97-6D7251673803}"/>
              </a:ext>
            </a:extLst>
          </p:cNvPr>
          <p:cNvSpPr/>
          <p:nvPr/>
        </p:nvSpPr>
        <p:spPr>
          <a:xfrm>
            <a:off x="-889388" y="1664822"/>
            <a:ext cx="3185429" cy="7196789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55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5" name="文字方塊 1064">
            <a:extLst>
              <a:ext uri="{FF2B5EF4-FFF2-40B4-BE49-F238E27FC236}">
                <a16:creationId xmlns:a16="http://schemas.microsoft.com/office/drawing/2014/main" id="{D6E712B6-874D-6700-ED36-AA1AC3D867B3}"/>
              </a:ext>
            </a:extLst>
          </p:cNvPr>
          <p:cNvSpPr txBox="1"/>
          <p:nvPr/>
        </p:nvSpPr>
        <p:spPr>
          <a:xfrm>
            <a:off x="-824213" y="1689462"/>
            <a:ext cx="1553895" cy="31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Module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6" name="箭號: 上彎 1065">
            <a:extLst>
              <a:ext uri="{FF2B5EF4-FFF2-40B4-BE49-F238E27FC236}">
                <a16:creationId xmlns:a16="http://schemas.microsoft.com/office/drawing/2014/main" id="{9E6A42D8-926C-DD95-A4F6-5C30C42D846D}"/>
              </a:ext>
            </a:extLst>
          </p:cNvPr>
          <p:cNvSpPr/>
          <p:nvPr/>
        </p:nvSpPr>
        <p:spPr>
          <a:xfrm rot="16200000" flipH="1">
            <a:off x="4843829" y="4895497"/>
            <a:ext cx="630383" cy="6585168"/>
          </a:xfrm>
          <a:prstGeom prst="bentUpArrow">
            <a:avLst>
              <a:gd name="adj1" fmla="val 20796"/>
              <a:gd name="adj2" fmla="val 21496"/>
              <a:gd name="adj3" fmla="val 2500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69" name="箭號: 向右 1068">
            <a:extLst>
              <a:ext uri="{FF2B5EF4-FFF2-40B4-BE49-F238E27FC236}">
                <a16:creationId xmlns:a16="http://schemas.microsoft.com/office/drawing/2014/main" id="{F0F0964E-7E73-54D5-B451-BDD616C0D087}"/>
              </a:ext>
            </a:extLst>
          </p:cNvPr>
          <p:cNvSpPr/>
          <p:nvPr/>
        </p:nvSpPr>
        <p:spPr>
          <a:xfrm>
            <a:off x="-925326" y="4254533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2" name="文字方塊 1071">
            <a:extLst>
              <a:ext uri="{FF2B5EF4-FFF2-40B4-BE49-F238E27FC236}">
                <a16:creationId xmlns:a16="http://schemas.microsoft.com/office/drawing/2014/main" id="{D2B86505-7645-9263-EFBC-8AC1E916AE62}"/>
              </a:ext>
            </a:extLst>
          </p:cNvPr>
          <p:cNvSpPr txBox="1"/>
          <p:nvPr/>
        </p:nvSpPr>
        <p:spPr>
          <a:xfrm>
            <a:off x="4973073" y="1818494"/>
            <a:ext cx="1527535" cy="3174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Meta Training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4" name="文字方塊 1073">
            <a:extLst>
              <a:ext uri="{FF2B5EF4-FFF2-40B4-BE49-F238E27FC236}">
                <a16:creationId xmlns:a16="http://schemas.microsoft.com/office/drawing/2014/main" id="{CD02A902-5025-8C00-AA93-4D2F0C994288}"/>
              </a:ext>
            </a:extLst>
          </p:cNvPr>
          <p:cNvSpPr txBox="1"/>
          <p:nvPr/>
        </p:nvSpPr>
        <p:spPr>
          <a:xfrm>
            <a:off x="5414200" y="7783383"/>
            <a:ext cx="13349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Feedback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" name="文字方塊 1074">
            <a:extLst>
              <a:ext uri="{FF2B5EF4-FFF2-40B4-BE49-F238E27FC236}">
                <a16:creationId xmlns:a16="http://schemas.microsoft.com/office/drawing/2014/main" id="{934B51DD-E76D-4F9A-EB3A-497F7D76E9A8}"/>
              </a:ext>
            </a:extLst>
          </p:cNvPr>
          <p:cNvSpPr txBox="1"/>
          <p:nvPr/>
        </p:nvSpPr>
        <p:spPr>
          <a:xfrm>
            <a:off x="5398587" y="8406137"/>
            <a:ext cx="133496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Deploy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6" name="文字方塊 1075">
            <a:extLst>
              <a:ext uri="{FF2B5EF4-FFF2-40B4-BE49-F238E27FC236}">
                <a16:creationId xmlns:a16="http://schemas.microsoft.com/office/drawing/2014/main" id="{0E356118-5A66-1172-17E6-84FAF8A0CCCC}"/>
              </a:ext>
            </a:extLst>
          </p:cNvPr>
          <p:cNvSpPr txBox="1"/>
          <p:nvPr/>
        </p:nvSpPr>
        <p:spPr>
          <a:xfrm>
            <a:off x="-1135171" y="5276453"/>
            <a:ext cx="1477184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7" name="矩形: 圓角 1076">
            <a:extLst>
              <a:ext uri="{FF2B5EF4-FFF2-40B4-BE49-F238E27FC236}">
                <a16:creationId xmlns:a16="http://schemas.microsoft.com/office/drawing/2014/main" id="{BC302E77-531A-2B58-6CC4-C041E9F865DF}"/>
              </a:ext>
            </a:extLst>
          </p:cNvPr>
          <p:cNvSpPr/>
          <p:nvPr/>
        </p:nvSpPr>
        <p:spPr>
          <a:xfrm>
            <a:off x="371195" y="5461577"/>
            <a:ext cx="1709893" cy="79403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</a:p>
        </p:txBody>
      </p:sp>
      <p:sp>
        <p:nvSpPr>
          <p:cNvPr id="1078" name="箭號: 向右 1077">
            <a:extLst>
              <a:ext uri="{FF2B5EF4-FFF2-40B4-BE49-F238E27FC236}">
                <a16:creationId xmlns:a16="http://schemas.microsoft.com/office/drawing/2014/main" id="{ADEFD0D4-5F26-5F2E-BB0D-0FB1F02D8A60}"/>
              </a:ext>
            </a:extLst>
          </p:cNvPr>
          <p:cNvSpPr/>
          <p:nvPr/>
        </p:nvSpPr>
        <p:spPr>
          <a:xfrm>
            <a:off x="-979796" y="5751557"/>
            <a:ext cx="134343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79" name="箭號: 向右 1078">
            <a:extLst>
              <a:ext uri="{FF2B5EF4-FFF2-40B4-BE49-F238E27FC236}">
                <a16:creationId xmlns:a16="http://schemas.microsoft.com/office/drawing/2014/main" id="{B1041814-1BED-ECA3-8DD5-18F8C05A062E}"/>
              </a:ext>
            </a:extLst>
          </p:cNvPr>
          <p:cNvSpPr/>
          <p:nvPr/>
        </p:nvSpPr>
        <p:spPr>
          <a:xfrm rot="6530122">
            <a:off x="359328" y="6938769"/>
            <a:ext cx="1307387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0" name="文字方塊 1079">
            <a:extLst>
              <a:ext uri="{FF2B5EF4-FFF2-40B4-BE49-F238E27FC236}">
                <a16:creationId xmlns:a16="http://schemas.microsoft.com/office/drawing/2014/main" id="{0A79668C-EB39-3B32-5479-5F846FD447E5}"/>
              </a:ext>
            </a:extLst>
          </p:cNvPr>
          <p:cNvSpPr txBox="1"/>
          <p:nvPr/>
        </p:nvSpPr>
        <p:spPr>
          <a:xfrm>
            <a:off x="-602980" y="6877772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Data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1" name="箭號: 向右 1080">
            <a:extLst>
              <a:ext uri="{FF2B5EF4-FFF2-40B4-BE49-F238E27FC236}">
                <a16:creationId xmlns:a16="http://schemas.microsoft.com/office/drawing/2014/main" id="{4D5F940E-1D1F-EF4A-CCE6-66682200E4BA}"/>
              </a:ext>
            </a:extLst>
          </p:cNvPr>
          <p:cNvSpPr/>
          <p:nvPr/>
        </p:nvSpPr>
        <p:spPr>
          <a:xfrm rot="10800000">
            <a:off x="-1000932" y="8061576"/>
            <a:ext cx="869416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2" name="文字方塊 1081">
            <a:extLst>
              <a:ext uri="{FF2B5EF4-FFF2-40B4-BE49-F238E27FC236}">
                <a16:creationId xmlns:a16="http://schemas.microsoft.com/office/drawing/2014/main" id="{5205A7C6-8443-EAA8-9F79-8C68651AAFD4}"/>
              </a:ext>
            </a:extLst>
          </p:cNvPr>
          <p:cNvSpPr txBox="1"/>
          <p:nvPr/>
        </p:nvSpPr>
        <p:spPr>
          <a:xfrm>
            <a:off x="-1281037" y="7779783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7" name="文字方塊 1086">
            <a:extLst>
              <a:ext uri="{FF2B5EF4-FFF2-40B4-BE49-F238E27FC236}">
                <a16:creationId xmlns:a16="http://schemas.microsoft.com/office/drawing/2014/main" id="{1DAD3A45-1A7F-A0DC-D330-3FB5CD4F57C4}"/>
              </a:ext>
            </a:extLst>
          </p:cNvPr>
          <p:cNvSpPr txBox="1"/>
          <p:nvPr/>
        </p:nvSpPr>
        <p:spPr>
          <a:xfrm>
            <a:off x="-1329741" y="3911998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8" name="箭號: 向右 1087">
            <a:extLst>
              <a:ext uri="{FF2B5EF4-FFF2-40B4-BE49-F238E27FC236}">
                <a16:creationId xmlns:a16="http://schemas.microsoft.com/office/drawing/2014/main" id="{6CF4AF0B-1862-40AD-3A97-C36EC2DABC5D}"/>
              </a:ext>
            </a:extLst>
          </p:cNvPr>
          <p:cNvSpPr/>
          <p:nvPr/>
        </p:nvSpPr>
        <p:spPr>
          <a:xfrm rot="16200000">
            <a:off x="470115" y="3376139"/>
            <a:ext cx="803283" cy="32007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89" name="文字方塊 1088">
            <a:extLst>
              <a:ext uri="{FF2B5EF4-FFF2-40B4-BE49-F238E27FC236}">
                <a16:creationId xmlns:a16="http://schemas.microsoft.com/office/drawing/2014/main" id="{69747D2A-F9CA-1EDB-ABEC-A8114E549CA6}"/>
              </a:ext>
            </a:extLst>
          </p:cNvPr>
          <p:cNvSpPr txBox="1"/>
          <p:nvPr/>
        </p:nvSpPr>
        <p:spPr>
          <a:xfrm>
            <a:off x="743560" y="3378849"/>
            <a:ext cx="1477184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6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Anomaly</a:t>
            </a:r>
            <a:endParaRPr lang="zh-TW" altLang="en-US" sz="146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0" name="矩形: 圓角 1089">
            <a:extLst>
              <a:ext uri="{FF2B5EF4-FFF2-40B4-BE49-F238E27FC236}">
                <a16:creationId xmlns:a16="http://schemas.microsoft.com/office/drawing/2014/main" id="{E13B98BC-04D2-B662-BAB0-B4CC13498676}"/>
              </a:ext>
            </a:extLst>
          </p:cNvPr>
          <p:cNvSpPr/>
          <p:nvPr/>
        </p:nvSpPr>
        <p:spPr>
          <a:xfrm>
            <a:off x="60856" y="2262821"/>
            <a:ext cx="1709893" cy="794039"/>
          </a:xfrm>
          <a:prstGeom prst="roundRect">
            <a:avLst/>
          </a:prstGeom>
          <a:solidFill>
            <a:srgbClr val="FF6699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0880" tIns="35440" rIns="70880" bIns="35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 Email</a:t>
            </a:r>
          </a:p>
        </p:txBody>
      </p:sp>
    </p:spTree>
    <p:extLst>
      <p:ext uri="{BB962C8B-B14F-4D97-AF65-F5344CB8AC3E}">
        <p14:creationId xmlns:p14="http://schemas.microsoft.com/office/powerpoint/2010/main" val="362727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FA9BC71A-1014-463A-A959-B4557E68A472}"/>
              </a:ext>
            </a:extLst>
          </p:cNvPr>
          <p:cNvGrpSpPr/>
          <p:nvPr/>
        </p:nvGrpSpPr>
        <p:grpSpPr>
          <a:xfrm>
            <a:off x="-4193875" y="2078964"/>
            <a:ext cx="13268374" cy="2732972"/>
            <a:chOff x="-4193875" y="2078964"/>
            <a:chExt cx="13268374" cy="2732972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19B85EA4-CC4F-5137-3894-507BE753B300}"/>
                </a:ext>
              </a:extLst>
            </p:cNvPr>
            <p:cNvSpPr/>
            <p:nvPr/>
          </p:nvSpPr>
          <p:spPr>
            <a:xfrm>
              <a:off x="-4193875" y="2208362"/>
              <a:ext cx="3071003" cy="2234242"/>
            </a:xfrm>
            <a:prstGeom prst="ellipse">
              <a:avLst/>
            </a:prstGeom>
            <a:solidFill>
              <a:srgbClr val="FFCC99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8C7BF5CC-AA78-3B76-8EDE-F1998E628ED8}"/>
                </a:ext>
              </a:extLst>
            </p:cNvPr>
            <p:cNvSpPr txBox="1"/>
            <p:nvPr/>
          </p:nvSpPr>
          <p:spPr>
            <a:xfrm>
              <a:off x="-3322784" y="4442604"/>
              <a:ext cx="13288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線單箭頭接點 4">
              <a:extLst>
                <a:ext uri="{FF2B5EF4-FFF2-40B4-BE49-F238E27FC236}">
                  <a16:creationId xmlns:a16="http://schemas.microsoft.com/office/drawing/2014/main" id="{6A93F367-C263-DCAD-967A-BB8D6D7A4DA3}"/>
                </a:ext>
              </a:extLst>
            </p:cNvPr>
            <p:cNvCxnSpPr>
              <a:cxnSpLocks/>
              <a:stCxn id="13" idx="3"/>
              <a:endCxn id="8" idx="1"/>
            </p:cNvCxnSpPr>
            <p:nvPr/>
          </p:nvCxnSpPr>
          <p:spPr>
            <a:xfrm flipV="1">
              <a:off x="-2943222" y="2320504"/>
              <a:ext cx="1971311" cy="3968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38899D4-BE44-5886-948A-F786DDBA32F8}"/>
                </a:ext>
              </a:extLst>
            </p:cNvPr>
            <p:cNvSpPr/>
            <p:nvPr/>
          </p:nvSpPr>
          <p:spPr>
            <a:xfrm>
              <a:off x="-971911" y="2078964"/>
              <a:ext cx="1181819" cy="483079"/>
            </a:xfrm>
            <a:prstGeom prst="roundRect">
              <a:avLst/>
            </a:prstGeom>
            <a:solidFill>
              <a:srgbClr val="E9E1ED"/>
            </a:solidFill>
            <a:ln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7743DD1A-D872-4378-6FB0-A364B1B840F9}"/>
                </a:ext>
              </a:extLst>
            </p:cNvPr>
            <p:cNvSpPr/>
            <p:nvPr/>
          </p:nvSpPr>
          <p:spPr>
            <a:xfrm>
              <a:off x="-3409049" y="2527540"/>
              <a:ext cx="465827" cy="379562"/>
            </a:xfrm>
            <a:prstGeom prst="roundRect">
              <a:avLst/>
            </a:prstGeom>
            <a:noFill/>
            <a:ln w="28575"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A8AD176D-5913-47D9-A00B-16DA13FC040B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>
              <a:off x="-1692569" y="3036497"/>
              <a:ext cx="720659" cy="345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0A0DD3A8-0E19-2FD1-F7C8-4CD81E03A162}"/>
                </a:ext>
              </a:extLst>
            </p:cNvPr>
            <p:cNvSpPr/>
            <p:nvPr/>
          </p:nvSpPr>
          <p:spPr>
            <a:xfrm>
              <a:off x="-971910" y="2829464"/>
              <a:ext cx="1181819" cy="483079"/>
            </a:xfrm>
            <a:prstGeom prst="roundRect">
              <a:avLst/>
            </a:prstGeom>
            <a:solidFill>
              <a:srgbClr val="FBDDF9"/>
            </a:solidFill>
            <a:ln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02234E6D-8035-679D-2109-1EB5A547BA70}"/>
                </a:ext>
              </a:extLst>
            </p:cNvPr>
            <p:cNvSpPr/>
            <p:nvPr/>
          </p:nvSpPr>
          <p:spPr>
            <a:xfrm>
              <a:off x="-2158396" y="2846716"/>
              <a:ext cx="465827" cy="379562"/>
            </a:xfrm>
            <a:prstGeom prst="roundRect">
              <a:avLst/>
            </a:prstGeom>
            <a:noFill/>
            <a:ln w="28575"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2F98EC83-CCA3-3A79-A334-4070020DB74E}"/>
                </a:ext>
              </a:extLst>
            </p:cNvPr>
            <p:cNvCxnSpPr>
              <a:cxnSpLocks/>
              <a:stCxn id="26" idx="3"/>
              <a:endCxn id="25" idx="1"/>
            </p:cNvCxnSpPr>
            <p:nvPr/>
          </p:nvCxnSpPr>
          <p:spPr>
            <a:xfrm>
              <a:off x="-3322784" y="3519580"/>
              <a:ext cx="2350874" cy="3019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F94D502A-954F-0E88-7CD8-D27B492F306A}"/>
                </a:ext>
              </a:extLst>
            </p:cNvPr>
            <p:cNvSpPr/>
            <p:nvPr/>
          </p:nvSpPr>
          <p:spPr>
            <a:xfrm>
              <a:off x="-971910" y="3579964"/>
              <a:ext cx="1181819" cy="483079"/>
            </a:xfrm>
            <a:prstGeom prst="roundRect">
              <a:avLst/>
            </a:prstGeom>
            <a:solidFill>
              <a:srgbClr val="9CE8DB"/>
            </a:solidFill>
            <a:ln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D75A398A-B5D5-7287-03F3-D2CD61012B1B}"/>
                </a:ext>
              </a:extLst>
            </p:cNvPr>
            <p:cNvSpPr/>
            <p:nvPr/>
          </p:nvSpPr>
          <p:spPr>
            <a:xfrm>
              <a:off x="-3788611" y="3329799"/>
              <a:ext cx="465827" cy="379562"/>
            </a:xfrm>
            <a:prstGeom prst="roundRect">
              <a:avLst/>
            </a:prstGeom>
            <a:noFill/>
            <a:ln w="28575"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030C0E9D-F6E6-4798-2069-FF65473E95D7}"/>
                </a:ext>
              </a:extLst>
            </p:cNvPr>
            <p:cNvCxnSpPr>
              <a:cxnSpLocks/>
              <a:stCxn id="29" idx="3"/>
              <a:endCxn id="28" idx="1"/>
            </p:cNvCxnSpPr>
            <p:nvPr/>
          </p:nvCxnSpPr>
          <p:spPr>
            <a:xfrm>
              <a:off x="-2059281" y="3976775"/>
              <a:ext cx="1087371" cy="593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98DC493F-9D0E-90B2-5A84-B2D2B529626C}"/>
                </a:ext>
              </a:extLst>
            </p:cNvPr>
            <p:cNvSpPr/>
            <p:nvPr/>
          </p:nvSpPr>
          <p:spPr>
            <a:xfrm>
              <a:off x="-971910" y="4328857"/>
              <a:ext cx="1181819" cy="483079"/>
            </a:xfrm>
            <a:prstGeom prst="roundRect">
              <a:avLst/>
            </a:prstGeom>
            <a:solidFill>
              <a:srgbClr val="CF92FC"/>
            </a:solidFill>
            <a:ln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0209766-7C3D-58C0-D3E5-4191E92BA7AD}"/>
                </a:ext>
              </a:extLst>
            </p:cNvPr>
            <p:cNvSpPr/>
            <p:nvPr/>
          </p:nvSpPr>
          <p:spPr>
            <a:xfrm>
              <a:off x="-2525108" y="3786994"/>
              <a:ext cx="465827" cy="379562"/>
            </a:xfrm>
            <a:prstGeom prst="roundRect">
              <a:avLst/>
            </a:prstGeom>
            <a:noFill/>
            <a:ln w="28575"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7D2AD308-69CE-7F71-7FE6-562353503A07}"/>
                </a:ext>
              </a:extLst>
            </p:cNvPr>
            <p:cNvSpPr/>
            <p:nvPr/>
          </p:nvSpPr>
          <p:spPr>
            <a:xfrm>
              <a:off x="1877627" y="2665562"/>
              <a:ext cx="2124132" cy="1397481"/>
            </a:xfrm>
            <a:prstGeom prst="roundRect">
              <a:avLst/>
            </a:prstGeom>
            <a:solidFill>
              <a:srgbClr val="CCFF66"/>
            </a:solidFill>
            <a:ln>
              <a:solidFill>
                <a:srgbClr val="1E1E1E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14F5BC1F-05A3-2915-AC77-573CAAA5CAF6}"/>
                </a:ext>
              </a:extLst>
            </p:cNvPr>
            <p:cNvSpPr/>
            <p:nvPr/>
          </p:nvSpPr>
          <p:spPr>
            <a:xfrm>
              <a:off x="522313" y="3088031"/>
              <a:ext cx="1181819" cy="552542"/>
            </a:xfrm>
            <a:prstGeom prst="rightArrow">
              <a:avLst/>
            </a:prstGeom>
            <a:solidFill>
              <a:srgbClr val="DAE3F3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22ED4125-5434-0141-BDDF-26CF60122587}"/>
                </a:ext>
              </a:extLst>
            </p:cNvPr>
            <p:cNvSpPr txBox="1"/>
            <p:nvPr/>
          </p:nvSpPr>
          <p:spPr>
            <a:xfrm>
              <a:off x="279363" y="3602328"/>
              <a:ext cx="16677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Model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箭號: 向右 39">
              <a:extLst>
                <a:ext uri="{FF2B5EF4-FFF2-40B4-BE49-F238E27FC236}">
                  <a16:creationId xmlns:a16="http://schemas.microsoft.com/office/drawing/2014/main" id="{A81FDDA3-5205-6B0A-EC15-C06436359CA3}"/>
                </a:ext>
              </a:extLst>
            </p:cNvPr>
            <p:cNvSpPr/>
            <p:nvPr/>
          </p:nvSpPr>
          <p:spPr>
            <a:xfrm>
              <a:off x="4418204" y="3088031"/>
              <a:ext cx="1181819" cy="552542"/>
            </a:xfrm>
            <a:prstGeom prst="rightArrow">
              <a:avLst/>
            </a:prstGeom>
            <a:solidFill>
              <a:srgbClr val="DAE3F3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63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6665BB99-5CD6-7D88-582D-F3A04E87AD99}"/>
                </a:ext>
              </a:extLst>
            </p:cNvPr>
            <p:cNvSpPr txBox="1"/>
            <p:nvPr/>
          </p:nvSpPr>
          <p:spPr>
            <a:xfrm>
              <a:off x="4175254" y="3602328"/>
              <a:ext cx="166771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 New Dataset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8ACC2E7D-4E68-CBEF-8F87-824FF9091C16}"/>
                </a:ext>
              </a:extLst>
            </p:cNvPr>
            <p:cNvSpPr/>
            <p:nvPr/>
          </p:nvSpPr>
          <p:spPr>
            <a:xfrm>
              <a:off x="6003496" y="2245505"/>
              <a:ext cx="3071003" cy="2234242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 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E94E8D9B-7FE4-0AD2-9359-C3AFF77C433B}"/>
                </a:ext>
              </a:extLst>
            </p:cNvPr>
            <p:cNvSpPr txBox="1"/>
            <p:nvPr/>
          </p:nvSpPr>
          <p:spPr>
            <a:xfrm>
              <a:off x="6705138" y="4442604"/>
              <a:ext cx="16677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Dataset</a:t>
              </a:r>
              <a:endPara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: 剪去對角角落 5">
              <a:extLst>
                <a:ext uri="{FF2B5EF4-FFF2-40B4-BE49-F238E27FC236}">
                  <a16:creationId xmlns:a16="http://schemas.microsoft.com/office/drawing/2014/main" id="{D30B48B8-BD08-4CC5-8CFA-1DDB431950FF}"/>
                </a:ext>
              </a:extLst>
            </p:cNvPr>
            <p:cNvSpPr/>
            <p:nvPr/>
          </p:nvSpPr>
          <p:spPr>
            <a:xfrm>
              <a:off x="6888480" y="28294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: 剪去對角角落 44">
              <a:extLst>
                <a:ext uri="{FF2B5EF4-FFF2-40B4-BE49-F238E27FC236}">
                  <a16:creationId xmlns:a16="http://schemas.microsoft.com/office/drawing/2014/main" id="{A9A14C92-2458-4F7F-BE30-B9485FEAC1A7}"/>
                </a:ext>
              </a:extLst>
            </p:cNvPr>
            <p:cNvSpPr/>
            <p:nvPr/>
          </p:nvSpPr>
          <p:spPr>
            <a:xfrm>
              <a:off x="7040880" y="29818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矩形: 剪去對角角落 45">
              <a:extLst>
                <a:ext uri="{FF2B5EF4-FFF2-40B4-BE49-F238E27FC236}">
                  <a16:creationId xmlns:a16="http://schemas.microsoft.com/office/drawing/2014/main" id="{7A21C136-52FF-4E22-986A-9F95AFAE4929}"/>
                </a:ext>
              </a:extLst>
            </p:cNvPr>
            <p:cNvSpPr/>
            <p:nvPr/>
          </p:nvSpPr>
          <p:spPr>
            <a:xfrm>
              <a:off x="7193280" y="31342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7" name="矩形: 剪去對角角落 46">
              <a:extLst>
                <a:ext uri="{FF2B5EF4-FFF2-40B4-BE49-F238E27FC236}">
                  <a16:creationId xmlns:a16="http://schemas.microsoft.com/office/drawing/2014/main" id="{7C401234-4221-4057-A93F-687755B369DA}"/>
                </a:ext>
              </a:extLst>
            </p:cNvPr>
            <p:cNvSpPr/>
            <p:nvPr/>
          </p:nvSpPr>
          <p:spPr>
            <a:xfrm>
              <a:off x="7345680" y="32866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" name="矩形: 剪去對角角落 47">
              <a:extLst>
                <a:ext uri="{FF2B5EF4-FFF2-40B4-BE49-F238E27FC236}">
                  <a16:creationId xmlns:a16="http://schemas.microsoft.com/office/drawing/2014/main" id="{91E2EE8F-9072-4850-A979-581312A76207}"/>
                </a:ext>
              </a:extLst>
            </p:cNvPr>
            <p:cNvSpPr/>
            <p:nvPr/>
          </p:nvSpPr>
          <p:spPr>
            <a:xfrm>
              <a:off x="7498080" y="34390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9" name="矩形: 剪去對角角落 48">
              <a:extLst>
                <a:ext uri="{FF2B5EF4-FFF2-40B4-BE49-F238E27FC236}">
                  <a16:creationId xmlns:a16="http://schemas.microsoft.com/office/drawing/2014/main" id="{AC0441EF-F4CB-440D-96B2-8E695BC5AB3B}"/>
                </a:ext>
              </a:extLst>
            </p:cNvPr>
            <p:cNvSpPr/>
            <p:nvPr/>
          </p:nvSpPr>
          <p:spPr>
            <a:xfrm>
              <a:off x="7650480" y="3591464"/>
              <a:ext cx="461554" cy="369332"/>
            </a:xfrm>
            <a:prstGeom prst="snip2Diag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665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1447800"/>
            <a:ext cx="9906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1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BFD294C-4C8C-F018-DAA7-7289B7B4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45" y="2034540"/>
            <a:ext cx="664591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3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4685EAD0-7759-74EB-8ADB-C35862F5E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500930"/>
              </p:ext>
            </p:extLst>
          </p:nvPr>
        </p:nvGraphicFramePr>
        <p:xfrm>
          <a:off x="336430" y="1281023"/>
          <a:ext cx="8548778" cy="4231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599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63B1BFD-4ED9-03A8-CA3A-E5D88FB56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82" t="10491" r="9234" b="2264"/>
          <a:stretch/>
        </p:blipFill>
        <p:spPr>
          <a:xfrm>
            <a:off x="2439179" y="923439"/>
            <a:ext cx="4434957" cy="488488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16A0324-E915-25EB-0493-2BA5B85045BC}"/>
              </a:ext>
            </a:extLst>
          </p:cNvPr>
          <p:cNvSpPr/>
          <p:nvPr/>
        </p:nvSpPr>
        <p:spPr>
          <a:xfrm>
            <a:off x="4812073" y="991673"/>
            <a:ext cx="1099263" cy="4260591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63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C1201D-A983-0A6A-FD02-4F9F23970842}"/>
              </a:ext>
            </a:extLst>
          </p:cNvPr>
          <p:cNvSpPr txBox="1"/>
          <p:nvPr/>
        </p:nvSpPr>
        <p:spPr>
          <a:xfrm>
            <a:off x="3337545" y="4569965"/>
            <a:ext cx="3085519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00" b="1" dirty="0"/>
              <a:t>Labeling:</a:t>
            </a:r>
            <a:r>
              <a:rPr lang="zh-TW" altLang="en-US" sz="1300" b="1" dirty="0"/>
              <a:t> </a:t>
            </a:r>
            <a:r>
              <a:rPr lang="en-US" altLang="zh-TW" sz="1300" b="1" u="sng" dirty="0"/>
              <a:t>000000000</a:t>
            </a:r>
            <a:r>
              <a:rPr lang="en-US" altLang="zh-TW" sz="1300" b="1" u="sng" dirty="0">
                <a:solidFill>
                  <a:srgbClr val="FF0000"/>
                </a:solidFill>
              </a:rPr>
              <a:t>1111111111111</a:t>
            </a:r>
            <a:r>
              <a:rPr lang="en-US" altLang="zh-TW" sz="1300" b="1" u="sng" dirty="0"/>
              <a:t>00000</a:t>
            </a:r>
            <a:endParaRPr lang="zh-TW" altLang="en-US" sz="1300" b="1" u="sng" dirty="0"/>
          </a:p>
        </p:txBody>
      </p:sp>
    </p:spTree>
    <p:extLst>
      <p:ext uri="{BB962C8B-B14F-4D97-AF65-F5344CB8AC3E}">
        <p14:creationId xmlns:p14="http://schemas.microsoft.com/office/powerpoint/2010/main" val="363774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12035</TotalTime>
  <Words>308</Words>
  <Application>Microsoft Office PowerPoint</Application>
  <PresentationFormat>投影片</PresentationFormat>
  <Paragraphs>156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Constantia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guanru chen</cp:lastModifiedBy>
  <cp:revision>298</cp:revision>
  <dcterms:created xsi:type="dcterms:W3CDTF">2018-12-11T07:38:51Z</dcterms:created>
  <dcterms:modified xsi:type="dcterms:W3CDTF">2023-01-04T17:06:32Z</dcterms:modified>
</cp:coreProperties>
</file>