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86" r:id="rId4"/>
  </p:sldMasterIdLst>
  <p:notesMasterIdLst>
    <p:notesMasterId r:id="rId26"/>
  </p:notesMasterIdLst>
  <p:handoutMasterIdLst>
    <p:handoutMasterId r:id="rId27"/>
  </p:handoutMasterIdLst>
  <p:sldIdLst>
    <p:sldId id="275" r:id="rId5"/>
    <p:sldId id="299" r:id="rId6"/>
    <p:sldId id="276" r:id="rId7"/>
    <p:sldId id="289" r:id="rId8"/>
    <p:sldId id="298" r:id="rId9"/>
    <p:sldId id="301" r:id="rId10"/>
    <p:sldId id="302" r:id="rId11"/>
    <p:sldId id="303" r:id="rId12"/>
    <p:sldId id="304" r:id="rId13"/>
    <p:sldId id="286" r:id="rId14"/>
    <p:sldId id="295" r:id="rId15"/>
    <p:sldId id="296" r:id="rId16"/>
    <p:sldId id="290" r:id="rId17"/>
    <p:sldId id="291" r:id="rId18"/>
    <p:sldId id="292" r:id="rId19"/>
    <p:sldId id="293" r:id="rId20"/>
    <p:sldId id="283" r:id="rId21"/>
    <p:sldId id="294" r:id="rId22"/>
    <p:sldId id="300" r:id="rId23"/>
    <p:sldId id="285" r:id="rId24"/>
    <p:sldId id="297" r:id="rId25"/>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orient="horz" pos="2784" userDrawn="1">
          <p15:clr>
            <a:srgbClr val="A4A3A4"/>
          </p15:clr>
        </p15:guide>
        <p15:guide id="3" orient="horz" pos="576" userDrawn="1">
          <p15:clr>
            <a:srgbClr val="A4A3A4"/>
          </p15:clr>
        </p15:guide>
        <p15:guide id="4" pos="31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D8C"/>
    <a:srgbClr val="1A305C"/>
    <a:srgbClr val="3F765F"/>
    <a:srgbClr val="367058"/>
    <a:srgbClr val="1B4935"/>
    <a:srgbClr val="679B9B"/>
    <a:srgbClr val="25654A"/>
    <a:srgbClr val="E6E6E6"/>
    <a:srgbClr val="F38571"/>
    <a:srgbClr val="FFB6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7" autoAdjust="0"/>
    <p:restoredTop sz="93725" autoAdjust="0"/>
  </p:normalViewPr>
  <p:slideViewPr>
    <p:cSldViewPr snapToGrid="0" showGuides="1">
      <p:cViewPr varScale="1">
        <p:scale>
          <a:sx n="59" d="100"/>
          <a:sy n="59" d="100"/>
        </p:scale>
        <p:origin x="1240" y="68"/>
      </p:cViewPr>
      <p:guideLst>
        <p:guide orient="horz" pos="2088"/>
        <p:guide orient="horz" pos="2784"/>
        <p:guide orient="horz" pos="576"/>
        <p:guide pos="314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51015-12CA-4649-B47F-D3EB5E109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111F2F-D8BA-4A13-91FC-3878C757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68B7C-E4CD-4872-B084-44133F808FCE}" type="datetimeFigureOut">
              <a:rPr lang="en-US" smtClean="0"/>
              <a:t>15-Jan-21</a:t>
            </a:fld>
            <a:endParaRPr lang="en-US" dirty="0"/>
          </a:p>
        </p:txBody>
      </p:sp>
      <p:sp>
        <p:nvSpPr>
          <p:cNvPr id="4" name="Footer Placeholder 3">
            <a:extLst>
              <a:ext uri="{FF2B5EF4-FFF2-40B4-BE49-F238E27FC236}">
                <a16:creationId xmlns:a16="http://schemas.microsoft.com/office/drawing/2014/main" id="{F38FD67D-A60A-4914-89F3-9FC43EF547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51642D8-EDCF-4A15-A29F-1B065ECC2E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E8E42-E7C5-4B24-8575-74A765CA0AB6}" type="slidenum">
              <a:rPr lang="en-US" smtClean="0"/>
              <a:t>‹#›</a:t>
            </a:fld>
            <a:endParaRPr lang="en-US" dirty="0"/>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3D5BD-E30B-48AB-B24F-3878C333D518}" type="datetimeFigureOut">
              <a:rPr lang="en-US" smtClean="0"/>
              <a:t>15-Jan-21</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1A707-0A4C-444E-BBAC-8F56E4534DF7}" type="slidenum">
              <a:rPr lang="en-US" smtClean="0"/>
              <a:t>‹#›</a:t>
            </a:fld>
            <a:endParaRPr lang="en-US"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1A707-0A4C-444E-BBAC-8F56E4534DF7}" type="slidenum">
              <a:rPr lang="en-US" smtClean="0"/>
              <a:t>3</a:t>
            </a:fld>
            <a:endParaRPr lang="en-US" dirty="0"/>
          </a:p>
        </p:txBody>
      </p:sp>
    </p:spTree>
    <p:extLst>
      <p:ext uri="{BB962C8B-B14F-4D97-AF65-F5344CB8AC3E}">
        <p14:creationId xmlns:p14="http://schemas.microsoft.com/office/powerpoint/2010/main" val="233619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0" y="0"/>
            <a:ext cx="10058400" cy="3319272"/>
          </a:xfrm>
        </p:spPr>
        <p:txBody>
          <a:bodyPr/>
          <a:lstStyle/>
          <a:p>
            <a:r>
              <a:rPr lang="en-US"/>
              <a:t>Click icon to add picture</a:t>
            </a:r>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3319272"/>
            <a:ext cx="10048800" cy="4450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4087368"/>
            <a:ext cx="2893612" cy="3391118"/>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itle 1">
            <a:extLst>
              <a:ext uri="{FF2B5EF4-FFF2-40B4-BE49-F238E27FC236}">
                <a16:creationId xmlns:a16="http://schemas.microsoft.com/office/drawing/2014/main" id="{B0BD0440-9D47-4C93-95F9-EFC0FCF1C626}"/>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bg1"/>
                </a:solidFill>
                <a:latin typeface="+mj-lt"/>
              </a:defRPr>
            </a:lvl1pPr>
          </a:lstStyle>
          <a:p>
            <a:r>
              <a:rPr lang="en-US" noProof="0" dirty="0"/>
              <a:t>EDIT TEXT</a:t>
            </a:r>
          </a:p>
        </p:txBody>
      </p:sp>
      <p:sp>
        <p:nvSpPr>
          <p:cNvPr id="14" name="Subtitle 2">
            <a:extLst>
              <a:ext uri="{FF2B5EF4-FFF2-40B4-BE49-F238E27FC236}">
                <a16:creationId xmlns:a16="http://schemas.microsoft.com/office/drawing/2014/main" id="{D62D81F5-56E3-4D39-96F6-6C09DF4C2835}"/>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6" name="Content Placeholder 14">
            <a:extLst>
              <a:ext uri="{FF2B5EF4-FFF2-40B4-BE49-F238E27FC236}">
                <a16:creationId xmlns:a16="http://schemas.microsoft.com/office/drawing/2014/main" id="{6A973B95-8AB3-4E60-8A20-AB12D6D0E54E}"/>
              </a:ext>
            </a:extLst>
          </p:cNvPr>
          <p:cNvSpPr>
            <a:spLocks noGrp="1"/>
          </p:cNvSpPr>
          <p:nvPr>
            <p:ph sz="quarter" idx="11" hasCustomPrompt="1"/>
          </p:nvPr>
        </p:nvSpPr>
        <p:spPr>
          <a:xfrm>
            <a:off x="3577038"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id="{2569348C-F945-4CEC-9698-686F8ABC8B23}"/>
              </a:ext>
            </a:extLst>
          </p:cNvPr>
          <p:cNvSpPr>
            <a:spLocks noGrp="1"/>
          </p:cNvSpPr>
          <p:nvPr>
            <p:ph type="body" sz="quarter" idx="12"/>
          </p:nvPr>
        </p:nvSpPr>
        <p:spPr>
          <a:xfrm>
            <a:off x="3577038" y="4087368"/>
            <a:ext cx="2893612" cy="1741653"/>
          </a:xfrm>
        </p:spPr>
        <p:txBody>
          <a:bodyPr>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9914019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3352801" y="0"/>
            <a:ext cx="6705600" cy="4419600"/>
          </a:xfrm>
        </p:spPr>
        <p:txBody>
          <a:bodyPr/>
          <a:lstStyle/>
          <a:p>
            <a:r>
              <a:rPr lang="en-US"/>
              <a:t>Click icon to add picture</a:t>
            </a:r>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0"/>
            <a:ext cx="3343200" cy="77697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2" name="Title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tx2"/>
                </a:solidFill>
                <a:latin typeface="+mj-lt"/>
              </a:defRPr>
            </a:lvl1pPr>
          </a:lstStyle>
          <a:p>
            <a:r>
              <a:rPr lang="en-US" noProof="0" dirty="0"/>
              <a:t>EDIT TEXT</a:t>
            </a:r>
          </a:p>
        </p:txBody>
      </p:sp>
      <p:sp>
        <p:nvSpPr>
          <p:cNvPr id="18" name="Subtitle 2">
            <a:extLst>
              <a:ext uri="{FF2B5EF4-FFF2-40B4-BE49-F238E27FC236}">
                <a16:creationId xmlns:a16="http://schemas.microsoft.com/office/drawing/2014/main" id="{C1E1772A-8C1A-43F8-A297-A2A1C4961A78}"/>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tx2"/>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5" name="Rectangle 14">
            <a:extLst>
              <a:ext uri="{FF2B5EF4-FFF2-40B4-BE49-F238E27FC236}">
                <a16:creationId xmlns:a16="http://schemas.microsoft.com/office/drawing/2014/main" id="{97492751-E9EF-463C-8C1E-1AA3A9B1D816}"/>
              </a:ext>
            </a:extLst>
          </p:cNvPr>
          <p:cNvSpPr/>
          <p:nvPr userDrawn="1"/>
        </p:nvSpPr>
        <p:spPr>
          <a:xfrm>
            <a:off x="3355200" y="3886200"/>
            <a:ext cx="33480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Content Placeholder 14">
            <a:extLst>
              <a:ext uri="{FF2B5EF4-FFF2-40B4-BE49-F238E27FC236}">
                <a16:creationId xmlns:a16="http://schemas.microsoft.com/office/drawing/2014/main" id="{E6FA2C89-4818-4619-8F8B-31E5505EAF76}"/>
              </a:ext>
            </a:extLst>
          </p:cNvPr>
          <p:cNvSpPr>
            <a:spLocks noGrp="1"/>
          </p:cNvSpPr>
          <p:nvPr>
            <p:ph sz="quarter" idx="11" hasCustomPrompt="1"/>
          </p:nvPr>
        </p:nvSpPr>
        <p:spPr>
          <a:xfrm>
            <a:off x="3577038" y="4713695"/>
            <a:ext cx="2893612" cy="404672"/>
          </a:xfrm>
        </p:spPr>
        <p:txBody>
          <a:bodyPr>
            <a:noAutofit/>
          </a:bodyPr>
          <a:lstStyle>
            <a:lvl1pPr marL="0" indent="0">
              <a:buNone/>
              <a:defRPr sz="2400" b="0">
                <a:solidFill>
                  <a:schemeClr val="tx2"/>
                </a:solidFill>
                <a:latin typeface="+mj-lt"/>
              </a:defRPr>
            </a:lvl1pPr>
          </a:lstStyle>
          <a:p>
            <a:pPr lvl="0"/>
            <a:r>
              <a:rPr lang="en-US" noProof="0" dirty="0"/>
              <a:t>Add Title Here</a:t>
            </a:r>
          </a:p>
        </p:txBody>
      </p:sp>
      <p:sp>
        <p:nvSpPr>
          <p:cNvPr id="21" name="Text Placeholder 16">
            <a:extLst>
              <a:ext uri="{FF2B5EF4-FFF2-40B4-BE49-F238E27FC236}">
                <a16:creationId xmlns:a16="http://schemas.microsoft.com/office/drawing/2014/main" id="{67651986-01F3-4697-A0D4-31F6A1098310}"/>
              </a:ext>
            </a:extLst>
          </p:cNvPr>
          <p:cNvSpPr>
            <a:spLocks noGrp="1"/>
          </p:cNvSpPr>
          <p:nvPr>
            <p:ph type="body" sz="quarter" idx="12"/>
          </p:nvPr>
        </p:nvSpPr>
        <p:spPr>
          <a:xfrm>
            <a:off x="3577038" y="5216093"/>
            <a:ext cx="2893612" cy="1741653"/>
          </a:xfrm>
        </p:spPr>
        <p:txBody>
          <a:bodyPr>
            <a:normAutofit/>
          </a:bodyPr>
          <a:lstStyle>
            <a:lvl1pPr marL="0" indent="0">
              <a:buNone/>
              <a:defRPr sz="1100">
                <a:solidFill>
                  <a:schemeClr val="tx2"/>
                </a:solidFill>
                <a:latin typeface="+mn-lt"/>
                <a:cs typeface="Arial" panose="020B0604020202020204" pitchFamily="34" charset="0"/>
              </a:defRPr>
            </a:lvl1pPr>
            <a:lvl2pPr marL="457200" indent="0">
              <a:buNone/>
              <a:defRPr sz="1100">
                <a:solidFill>
                  <a:schemeClr val="tx2"/>
                </a:solidFill>
                <a:latin typeface="+mn-lt"/>
                <a:cs typeface="Arial" panose="020B0604020202020204" pitchFamily="34" charset="0"/>
              </a:defRPr>
            </a:lvl2pPr>
            <a:lvl3pPr marL="914400" indent="0">
              <a:buNone/>
              <a:defRPr sz="1100">
                <a:solidFill>
                  <a:schemeClr val="tx2"/>
                </a:solidFill>
                <a:latin typeface="+mn-lt"/>
                <a:cs typeface="Arial" panose="020B0604020202020204" pitchFamily="34" charset="0"/>
              </a:defRPr>
            </a:lvl3pPr>
            <a:lvl4pPr marL="1371600" indent="0">
              <a:buNone/>
              <a:defRPr sz="1100">
                <a:solidFill>
                  <a:schemeClr val="tx2"/>
                </a:solidFill>
                <a:latin typeface="+mn-lt"/>
                <a:cs typeface="Arial" panose="020B0604020202020204" pitchFamily="34" charset="0"/>
              </a:defRPr>
            </a:lvl4pPr>
            <a:lvl5pPr marL="1828800" indent="0">
              <a:buNone/>
              <a:defRPr sz="1100">
                <a:solidFill>
                  <a:schemeClr val="tx2"/>
                </a:solidFill>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1530776"/>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2044385"/>
            <a:ext cx="2893612" cy="4807095"/>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7740063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B57A7-3A86-45DA-B5CA-AC7A481E3274}"/>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Rectangle 2">
            <a:extLst>
              <a:ext uri="{FF2B5EF4-FFF2-40B4-BE49-F238E27FC236}">
                <a16:creationId xmlns:a16="http://schemas.microsoft.com/office/drawing/2014/main" id="{14F3BCA9-2C74-4567-9FB2-2CE1AC28A6EC}"/>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1"/>
            <a:ext cx="3348000" cy="3300621"/>
          </a:xfrm>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4443322"/>
            <a:ext cx="3348000" cy="3329078"/>
          </a:xfrm>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10400" y="4443322"/>
            <a:ext cx="3348000" cy="3329078"/>
          </a:xfrm>
        </p:spPr>
        <p:txBody>
          <a:bodyPr/>
          <a:lstStyle/>
          <a:p>
            <a:r>
              <a:rPr lang="en-US"/>
              <a:t>Click icon to add picture</a:t>
            </a:r>
            <a:endParaRPr lang="en-US" dirty="0"/>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848535"/>
            <a:ext cx="2864802" cy="3505751"/>
          </a:xfrm>
        </p:spPr>
        <p:txBody>
          <a:bodyPr lIns="9144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18">
            <a:extLst>
              <a:ext uri="{FF2B5EF4-FFF2-40B4-BE49-F238E27FC236}">
                <a16:creationId xmlns:a16="http://schemas.microsoft.com/office/drawing/2014/main" id="{6A9BD8AF-34CA-4F04-9A17-B45F6EB3AA9D}"/>
              </a:ext>
            </a:extLst>
          </p:cNvPr>
          <p:cNvSpPr>
            <a:spLocks noGrp="1"/>
          </p:cNvSpPr>
          <p:nvPr>
            <p:ph type="body" sz="quarter" idx="16" hasCustomPrompt="1"/>
          </p:nvPr>
        </p:nvSpPr>
        <p:spPr>
          <a:xfrm>
            <a:off x="3581400" y="3554730"/>
            <a:ext cx="2895599" cy="3989070"/>
          </a:xfrm>
        </p:spPr>
        <p:txBody>
          <a:bodyPr lIns="0" anchor="ctr">
            <a:normAutofit/>
          </a:bodyPr>
          <a:lstStyle>
            <a:lvl1pPr marL="0" indent="0">
              <a:lnSpc>
                <a:spcPct val="150000"/>
              </a:lnSpc>
              <a:buNone/>
              <a:defRPr sz="2000">
                <a:solidFill>
                  <a:schemeClr val="tx1"/>
                </a:solidFill>
                <a:latin typeface="+mj-lt"/>
                <a:cs typeface="Arial" panose="020B0604020202020204" pitchFamily="34" charset="0"/>
              </a:defRPr>
            </a:lvl1pPr>
            <a:lvl2pPr marL="457200" indent="0">
              <a:lnSpc>
                <a:spcPct val="150000"/>
              </a:lnSpc>
              <a:buNone/>
              <a:defRPr sz="2000">
                <a:solidFill>
                  <a:schemeClr val="tx1"/>
                </a:solidFill>
                <a:latin typeface="+mj-lt"/>
                <a:cs typeface="Arial" panose="020B0604020202020204" pitchFamily="34" charset="0"/>
              </a:defRPr>
            </a:lvl2pPr>
            <a:lvl3pPr marL="914400" indent="0">
              <a:lnSpc>
                <a:spcPct val="150000"/>
              </a:lnSpc>
              <a:buNone/>
              <a:defRPr sz="2000">
                <a:solidFill>
                  <a:schemeClr val="tx1"/>
                </a:solidFill>
                <a:latin typeface="+mj-lt"/>
                <a:cs typeface="Arial" panose="020B0604020202020204" pitchFamily="34" charset="0"/>
              </a:defRPr>
            </a:lvl3pPr>
            <a:lvl4pPr marL="1371600" indent="0">
              <a:lnSpc>
                <a:spcPct val="150000"/>
              </a:lnSpc>
              <a:buNone/>
              <a:defRPr sz="2000">
                <a:solidFill>
                  <a:schemeClr val="tx1"/>
                </a:solidFill>
                <a:latin typeface="+mj-lt"/>
                <a:cs typeface="Arial" panose="020B0604020202020204" pitchFamily="34" charset="0"/>
              </a:defRPr>
            </a:lvl4pPr>
            <a:lvl5pPr marL="1828800" indent="0">
              <a:lnSpc>
                <a:spcPct val="150000"/>
              </a:lnSpc>
              <a:buNone/>
              <a:defRPr sz="2000">
                <a:solidFill>
                  <a:schemeClr val="tx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6">
            <a:extLst>
              <a:ext uri="{FF2B5EF4-FFF2-40B4-BE49-F238E27FC236}">
                <a16:creationId xmlns:a16="http://schemas.microsoft.com/office/drawing/2014/main" id="{2390D74A-03BA-4C31-B59B-57CCDAF885DD}"/>
              </a:ext>
            </a:extLst>
          </p:cNvPr>
          <p:cNvSpPr>
            <a:spLocks noGrp="1"/>
          </p:cNvSpPr>
          <p:nvPr>
            <p:ph type="body" sz="quarter" idx="17" hasCustomPrompt="1"/>
          </p:nvPr>
        </p:nvSpPr>
        <p:spPr>
          <a:xfrm>
            <a:off x="6931152" y="228600"/>
            <a:ext cx="2898329" cy="530895"/>
          </a:xfrm>
        </p:spPr>
        <p:txBody>
          <a:bodyPr lIns="91440" anchor="t">
            <a:noAutofit/>
          </a:bodyPr>
          <a:lstStyle>
            <a:lvl1pPr marL="0" indent="0">
              <a:buNone/>
              <a:defRPr sz="2400" b="0">
                <a:solidFill>
                  <a:schemeClr val="bg1"/>
                </a:solidFill>
                <a:latin typeface="+mj-lt"/>
              </a:defRPr>
            </a:lvl1pPr>
          </a:lstStyle>
          <a:p>
            <a:pPr lvl="0"/>
            <a:r>
              <a:rPr lang="en-US" dirty="0"/>
              <a:t>ADD TITLE </a:t>
            </a:r>
            <a:br>
              <a:rPr lang="en-US" dirty="0"/>
            </a:br>
            <a:r>
              <a:rPr lang="en-US" dirty="0"/>
              <a:t>HERE</a:t>
            </a:r>
          </a:p>
        </p:txBody>
      </p:sp>
      <p:sp>
        <p:nvSpPr>
          <p:cNvPr id="34" name="Text Placeholder 18">
            <a:extLst>
              <a:ext uri="{FF2B5EF4-FFF2-40B4-BE49-F238E27FC236}">
                <a16:creationId xmlns:a16="http://schemas.microsoft.com/office/drawing/2014/main" id="{50BE2EB5-0041-4D2D-A6AE-4DE92FEED83A}"/>
              </a:ext>
            </a:extLst>
          </p:cNvPr>
          <p:cNvSpPr>
            <a:spLocks noGrp="1"/>
          </p:cNvSpPr>
          <p:nvPr>
            <p:ph type="body" sz="quarter" idx="18" hasCustomPrompt="1"/>
          </p:nvPr>
        </p:nvSpPr>
        <p:spPr>
          <a:xfrm>
            <a:off x="6931151" y="848535"/>
            <a:ext cx="2898647" cy="3505751"/>
          </a:xfrm>
        </p:spPr>
        <p:txBody>
          <a:bodyPr lIns="9144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3">
            <a:extLst>
              <a:ext uri="{FF2B5EF4-FFF2-40B4-BE49-F238E27FC236}">
                <a16:creationId xmlns:a16="http://schemas.microsoft.com/office/drawing/2014/main" id="{7D4C849E-DCC1-4757-BBBF-C69B4CD0BD94}"/>
              </a:ext>
            </a:extLst>
          </p:cNvPr>
          <p:cNvSpPr>
            <a:spLocks noGrp="1"/>
          </p:cNvSpPr>
          <p:nvPr>
            <p:ph type="title"/>
          </p:nvPr>
        </p:nvSpPr>
        <p:spPr>
          <a:xfrm>
            <a:off x="228600" y="2286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47120043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DA993-9462-4064-B89B-BCEF27D4DACC}"/>
              </a:ext>
            </a:extLst>
          </p:cNvPr>
          <p:cNvSpPr/>
          <p:nvPr userDrawn="1"/>
        </p:nvSpPr>
        <p:spPr>
          <a:xfrm>
            <a:off x="6704476" y="333175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3" name="Rectangle 2">
            <a:extLst>
              <a:ext uri="{FF2B5EF4-FFF2-40B4-BE49-F238E27FC236}">
                <a16:creationId xmlns:a16="http://schemas.microsoft.com/office/drawing/2014/main" id="{C8931403-AA2F-415D-BC4C-E1168B62C473}"/>
              </a:ext>
            </a:extLst>
          </p:cNvPr>
          <p:cNvSpPr/>
          <p:nvPr userDrawn="1"/>
        </p:nvSpPr>
        <p:spPr>
          <a:xfrm>
            <a:off x="-318" y="332907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4471779"/>
            <a:ext cx="3348000" cy="3300621"/>
          </a:xfrm>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1340"/>
            <a:ext cx="3342882" cy="3329078"/>
          </a:xfrm>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03975" y="0"/>
            <a:ext cx="3354425" cy="3329078"/>
          </a:xfrm>
        </p:spPr>
        <p:txBody>
          <a:bodyPr/>
          <a:lstStyle/>
          <a:p>
            <a:r>
              <a:rPr lang="en-US"/>
              <a:t>Click icon to add picture</a:t>
            </a:r>
            <a:endParaRPr lang="en-US" dirty="0"/>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4410389"/>
            <a:ext cx="2804477" cy="3114839"/>
          </a:xfrm>
        </p:spPr>
        <p:txBody>
          <a:bodyPr lIns="0">
            <a:normAutofit/>
          </a:bodyPr>
          <a:lstStyle>
            <a:lvl1pPr marL="0" indent="0">
              <a:lnSpc>
                <a:spcPct val="150000"/>
              </a:lnSpc>
              <a:spcBef>
                <a:spcPts val="1200"/>
              </a:spcBef>
              <a:buFont typeface="Arial" panose="020B0604020202020204" pitchFamily="34" charset="0"/>
              <a:buNone/>
              <a:defRPr sz="1200">
                <a:solidFill>
                  <a:schemeClr val="bg1"/>
                </a:solidFill>
                <a:latin typeface="+mn-lt"/>
                <a:cs typeface="Arial" panose="020B0604020202020204" pitchFamily="34" charset="0"/>
              </a:defRPr>
            </a:lvl1pPr>
            <a:lvl2pPr marL="457200" indent="0">
              <a:lnSpc>
                <a:spcPct val="150000"/>
              </a:lnSpc>
              <a:spcBef>
                <a:spcPts val="1200"/>
              </a:spcBef>
              <a:buNone/>
              <a:defRPr sz="1200">
                <a:solidFill>
                  <a:schemeClr val="bg1"/>
                </a:solidFill>
                <a:latin typeface="+mn-lt"/>
                <a:cs typeface="Arial" panose="020B0604020202020204" pitchFamily="34" charset="0"/>
              </a:defRPr>
            </a:lvl2pPr>
            <a:lvl3pPr marL="914400" indent="0">
              <a:lnSpc>
                <a:spcPct val="150000"/>
              </a:lnSpc>
              <a:spcBef>
                <a:spcPts val="1200"/>
              </a:spcBef>
              <a:buNone/>
              <a:defRPr sz="1200">
                <a:solidFill>
                  <a:schemeClr val="bg1"/>
                </a:solidFill>
                <a:latin typeface="+mn-lt"/>
                <a:cs typeface="Arial" panose="020B0604020202020204" pitchFamily="34" charset="0"/>
              </a:defRPr>
            </a:lvl3pPr>
            <a:lvl4pPr marL="1371600" indent="0">
              <a:lnSpc>
                <a:spcPct val="150000"/>
              </a:lnSpc>
              <a:spcBef>
                <a:spcPts val="1200"/>
              </a:spcBef>
              <a:buNone/>
              <a:defRPr sz="1200">
                <a:solidFill>
                  <a:schemeClr val="bg1"/>
                </a:solidFill>
                <a:latin typeface="+mn-lt"/>
                <a:cs typeface="Arial" panose="020B0604020202020204" pitchFamily="34" charset="0"/>
              </a:defRPr>
            </a:lvl4pPr>
            <a:lvl5pPr marL="1828800" indent="0">
              <a:lnSpc>
                <a:spcPct val="150000"/>
              </a:lnSpc>
              <a:spcBef>
                <a:spcPts val="1200"/>
              </a:spcBef>
              <a:buNone/>
              <a:defRPr sz="12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6">
            <a:extLst>
              <a:ext uri="{FF2B5EF4-FFF2-40B4-BE49-F238E27FC236}">
                <a16:creationId xmlns:a16="http://schemas.microsoft.com/office/drawing/2014/main" id="{998F7F43-9F0A-4A12-909E-A0A45D51298C}"/>
              </a:ext>
            </a:extLst>
          </p:cNvPr>
          <p:cNvSpPr>
            <a:spLocks noGrp="1"/>
          </p:cNvSpPr>
          <p:nvPr>
            <p:ph type="body" sz="quarter" idx="15" hasCustomPrompt="1"/>
          </p:nvPr>
        </p:nvSpPr>
        <p:spPr>
          <a:xfrm>
            <a:off x="3597760" y="237735"/>
            <a:ext cx="2895600" cy="720005"/>
          </a:xfrm>
        </p:spPr>
        <p:txBody>
          <a:bodyPr lIns="0" anchor="t">
            <a:noAutofit/>
          </a:bodyPr>
          <a:lstStyle>
            <a:lvl1pPr marL="0" indent="0">
              <a:buNone/>
              <a:defRPr sz="2400" b="0">
                <a:solidFill>
                  <a:schemeClr val="tx2"/>
                </a:solidFill>
                <a:latin typeface="+mj-lt"/>
              </a:defRPr>
            </a:lvl1pPr>
          </a:lstStyle>
          <a:p>
            <a:pPr lvl="0"/>
            <a:r>
              <a:rPr lang="en-US" dirty="0"/>
              <a:t>Add Title </a:t>
            </a:r>
            <a:br>
              <a:rPr lang="en-US" dirty="0"/>
            </a:br>
            <a:r>
              <a:rPr lang="en-US" dirty="0"/>
              <a:t>Here</a:t>
            </a:r>
          </a:p>
        </p:txBody>
      </p:sp>
      <p:sp>
        <p:nvSpPr>
          <p:cNvPr id="25" name="Text Placeholder 18">
            <a:extLst>
              <a:ext uri="{FF2B5EF4-FFF2-40B4-BE49-F238E27FC236}">
                <a16:creationId xmlns:a16="http://schemas.microsoft.com/office/drawing/2014/main" id="{F5331389-512C-445A-AAE9-512161E8106E}"/>
              </a:ext>
            </a:extLst>
          </p:cNvPr>
          <p:cNvSpPr>
            <a:spLocks noGrp="1"/>
          </p:cNvSpPr>
          <p:nvPr>
            <p:ph type="body" sz="quarter" idx="16" hasCustomPrompt="1"/>
          </p:nvPr>
        </p:nvSpPr>
        <p:spPr>
          <a:xfrm>
            <a:off x="3597442" y="653143"/>
            <a:ext cx="2895600" cy="3473689"/>
          </a:xfrm>
        </p:spPr>
        <p:txBody>
          <a:bodyPr lIns="0">
            <a:normAutofit/>
          </a:bodyPr>
          <a:lstStyle>
            <a:lvl1pPr marL="0" indent="0">
              <a:lnSpc>
                <a:spcPct val="150000"/>
              </a:lnSpc>
              <a:spcBef>
                <a:spcPts val="1200"/>
              </a:spcBef>
              <a:buFont typeface="Arial" panose="020B0604020202020204" pitchFamily="34" charset="0"/>
              <a:buNone/>
              <a:defRPr sz="1200">
                <a:solidFill>
                  <a:schemeClr val="tx1"/>
                </a:solidFill>
                <a:latin typeface="+mn-lt"/>
                <a:cs typeface="Arial" panose="020B0604020202020204" pitchFamily="34" charset="0"/>
              </a:defRPr>
            </a:lvl1pPr>
            <a:lvl2pPr marL="457200" indent="0">
              <a:lnSpc>
                <a:spcPct val="150000"/>
              </a:lnSpc>
              <a:spcBef>
                <a:spcPts val="1200"/>
              </a:spcBef>
              <a:buNone/>
              <a:defRPr sz="1200">
                <a:solidFill>
                  <a:schemeClr val="tx1"/>
                </a:solidFill>
                <a:latin typeface="+mn-lt"/>
                <a:cs typeface="Arial" panose="020B0604020202020204" pitchFamily="34" charset="0"/>
              </a:defRPr>
            </a:lvl2pPr>
            <a:lvl3pPr marL="914400" indent="0">
              <a:lnSpc>
                <a:spcPct val="150000"/>
              </a:lnSpc>
              <a:spcBef>
                <a:spcPts val="1200"/>
              </a:spcBef>
              <a:buNone/>
              <a:defRPr sz="1200">
                <a:solidFill>
                  <a:schemeClr val="tx1"/>
                </a:solidFill>
                <a:latin typeface="+mn-lt"/>
                <a:cs typeface="Arial" panose="020B0604020202020204" pitchFamily="34" charset="0"/>
              </a:defRPr>
            </a:lvl3pPr>
            <a:lvl4pPr marL="1371600" indent="0">
              <a:lnSpc>
                <a:spcPct val="150000"/>
              </a:lnSpc>
              <a:spcBef>
                <a:spcPts val="1200"/>
              </a:spcBef>
              <a:buNone/>
              <a:defRPr sz="1200">
                <a:solidFill>
                  <a:schemeClr val="tx1"/>
                </a:solidFill>
                <a:latin typeface="+mn-lt"/>
                <a:cs typeface="Arial" panose="020B0604020202020204" pitchFamily="34" charset="0"/>
              </a:defRPr>
            </a:lvl4pPr>
            <a:lvl5pPr marL="1828800" indent="0">
              <a:lnSpc>
                <a:spcPct val="150000"/>
              </a:lnSpc>
              <a:spcBef>
                <a:spcPts val="1200"/>
              </a:spcBef>
              <a:buNone/>
              <a:defRPr sz="1200">
                <a:solidFill>
                  <a:schemeClr val="tx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8">
            <a:extLst>
              <a:ext uri="{FF2B5EF4-FFF2-40B4-BE49-F238E27FC236}">
                <a16:creationId xmlns:a16="http://schemas.microsoft.com/office/drawing/2014/main" id="{77F65966-649A-4014-AAD1-3121592E2E38}"/>
              </a:ext>
            </a:extLst>
          </p:cNvPr>
          <p:cNvSpPr>
            <a:spLocks noGrp="1"/>
          </p:cNvSpPr>
          <p:nvPr>
            <p:ph type="body" sz="quarter" idx="17" hasCustomPrompt="1"/>
          </p:nvPr>
        </p:nvSpPr>
        <p:spPr>
          <a:xfrm>
            <a:off x="6952615" y="4350709"/>
            <a:ext cx="2887103" cy="3114839"/>
          </a:xfrm>
        </p:spPr>
        <p:txBody>
          <a:bodyPr lIns="0">
            <a:noAutofit/>
          </a:bodyPr>
          <a:lstStyle>
            <a:lvl1pPr marL="0" indent="0">
              <a:lnSpc>
                <a:spcPct val="100000"/>
              </a:lnSpc>
              <a:buFont typeface="Arial" panose="020B0604020202020204" pitchFamily="34" charset="0"/>
              <a:buNone/>
              <a:defRPr sz="2400">
                <a:solidFill>
                  <a:schemeClr val="bg1"/>
                </a:solidFill>
                <a:latin typeface="+mj-lt"/>
                <a:cs typeface="Arial" panose="020B0604020202020204" pitchFamily="34" charset="0"/>
              </a:defRPr>
            </a:lvl1pPr>
            <a:lvl2pPr marL="457200" indent="0">
              <a:lnSpc>
                <a:spcPct val="100000"/>
              </a:lnSpc>
              <a:buNone/>
              <a:defRPr sz="1400">
                <a:solidFill>
                  <a:schemeClr val="bg1"/>
                </a:solidFill>
                <a:latin typeface="+mj-lt"/>
                <a:cs typeface="Arial" panose="020B0604020202020204" pitchFamily="34" charset="0"/>
              </a:defRPr>
            </a:lvl2pPr>
            <a:lvl3pPr marL="914400" indent="0">
              <a:lnSpc>
                <a:spcPct val="100000"/>
              </a:lnSpc>
              <a:buNone/>
              <a:defRPr sz="1400">
                <a:solidFill>
                  <a:schemeClr val="bg1"/>
                </a:solidFill>
                <a:latin typeface="+mj-lt"/>
                <a:cs typeface="Arial" panose="020B0604020202020204" pitchFamily="34" charset="0"/>
              </a:defRPr>
            </a:lvl3pPr>
            <a:lvl4pPr marL="1371600" indent="0">
              <a:lnSpc>
                <a:spcPct val="100000"/>
              </a:lnSpc>
              <a:buNone/>
              <a:defRPr sz="1400">
                <a:solidFill>
                  <a:schemeClr val="bg1"/>
                </a:solidFill>
                <a:latin typeface="+mj-lt"/>
                <a:cs typeface="Arial" panose="020B0604020202020204" pitchFamily="34" charset="0"/>
              </a:defRPr>
            </a:lvl4pPr>
            <a:lvl5pPr marL="1828800" indent="0">
              <a:lnSpc>
                <a:spcPct val="100000"/>
              </a:lnSpc>
              <a:buNone/>
              <a:defRPr sz="1400">
                <a:solidFill>
                  <a:schemeClr val="bg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059F801B-9725-432B-9CE8-6F353446EC4B}"/>
              </a:ext>
            </a:extLst>
          </p:cNvPr>
          <p:cNvSpPr>
            <a:spLocks noGrp="1"/>
          </p:cNvSpPr>
          <p:nvPr>
            <p:ph type="title"/>
          </p:nvPr>
        </p:nvSpPr>
        <p:spPr>
          <a:xfrm>
            <a:off x="228600" y="38862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74919841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0" y="0"/>
            <a:ext cx="10058400" cy="3319272"/>
          </a:xfrm>
        </p:spPr>
        <p:txBody>
          <a:bodyPr/>
          <a:lstStyle/>
          <a:p>
            <a:r>
              <a:rPr lang="en-US"/>
              <a:t>Click icon to add picture</a:t>
            </a:r>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3319272"/>
            <a:ext cx="10048800" cy="4450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4087368"/>
            <a:ext cx="2893612" cy="3391118"/>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itle 1">
            <a:extLst>
              <a:ext uri="{FF2B5EF4-FFF2-40B4-BE49-F238E27FC236}">
                <a16:creationId xmlns:a16="http://schemas.microsoft.com/office/drawing/2014/main" id="{B0BD0440-9D47-4C93-95F9-EFC0FCF1C626}"/>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bg1"/>
                </a:solidFill>
                <a:latin typeface="+mj-lt"/>
              </a:defRPr>
            </a:lvl1pPr>
          </a:lstStyle>
          <a:p>
            <a:r>
              <a:rPr lang="en-US" noProof="0" dirty="0"/>
              <a:t>EDIT TEXT</a:t>
            </a:r>
          </a:p>
        </p:txBody>
      </p:sp>
      <p:sp>
        <p:nvSpPr>
          <p:cNvPr id="14" name="Subtitle 2">
            <a:extLst>
              <a:ext uri="{FF2B5EF4-FFF2-40B4-BE49-F238E27FC236}">
                <a16:creationId xmlns:a16="http://schemas.microsoft.com/office/drawing/2014/main" id="{D62D81F5-56E3-4D39-96F6-6C09DF4C2835}"/>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6" name="Content Placeholder 14">
            <a:extLst>
              <a:ext uri="{FF2B5EF4-FFF2-40B4-BE49-F238E27FC236}">
                <a16:creationId xmlns:a16="http://schemas.microsoft.com/office/drawing/2014/main" id="{6A973B95-8AB3-4E60-8A20-AB12D6D0E54E}"/>
              </a:ext>
            </a:extLst>
          </p:cNvPr>
          <p:cNvSpPr>
            <a:spLocks noGrp="1"/>
          </p:cNvSpPr>
          <p:nvPr>
            <p:ph sz="quarter" idx="11" hasCustomPrompt="1"/>
          </p:nvPr>
        </p:nvSpPr>
        <p:spPr>
          <a:xfrm>
            <a:off x="3577038"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id="{2569348C-F945-4CEC-9698-686F8ABC8B23}"/>
              </a:ext>
            </a:extLst>
          </p:cNvPr>
          <p:cNvSpPr>
            <a:spLocks noGrp="1"/>
          </p:cNvSpPr>
          <p:nvPr>
            <p:ph type="body" sz="quarter" idx="12"/>
          </p:nvPr>
        </p:nvSpPr>
        <p:spPr>
          <a:xfrm>
            <a:off x="3577038" y="4087368"/>
            <a:ext cx="2893612" cy="1741653"/>
          </a:xfrm>
        </p:spPr>
        <p:txBody>
          <a:bodyPr>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799248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B57A7-3A86-45DA-B5CA-AC7A481E3274}"/>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Rectangle 2">
            <a:extLst>
              <a:ext uri="{FF2B5EF4-FFF2-40B4-BE49-F238E27FC236}">
                <a16:creationId xmlns:a16="http://schemas.microsoft.com/office/drawing/2014/main" id="{14F3BCA9-2C74-4567-9FB2-2CE1AC28A6EC}"/>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1"/>
            <a:ext cx="3348000" cy="3300621"/>
          </a:xfrm>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4443322"/>
            <a:ext cx="3348000" cy="3329078"/>
          </a:xfrm>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10400" y="4443322"/>
            <a:ext cx="3348000" cy="3329078"/>
          </a:xfrm>
        </p:spPr>
        <p:txBody>
          <a:bodyPr/>
          <a:lstStyle/>
          <a:p>
            <a:r>
              <a:rPr lang="en-US"/>
              <a:t>Click icon to add picture</a:t>
            </a:r>
            <a:endParaRPr lang="en-US" dirty="0"/>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848535"/>
            <a:ext cx="2864802" cy="3505751"/>
          </a:xfrm>
        </p:spPr>
        <p:txBody>
          <a:bodyPr lIns="9144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18">
            <a:extLst>
              <a:ext uri="{FF2B5EF4-FFF2-40B4-BE49-F238E27FC236}">
                <a16:creationId xmlns:a16="http://schemas.microsoft.com/office/drawing/2014/main" id="{6A9BD8AF-34CA-4F04-9A17-B45F6EB3AA9D}"/>
              </a:ext>
            </a:extLst>
          </p:cNvPr>
          <p:cNvSpPr>
            <a:spLocks noGrp="1"/>
          </p:cNvSpPr>
          <p:nvPr>
            <p:ph type="body" sz="quarter" idx="16" hasCustomPrompt="1"/>
          </p:nvPr>
        </p:nvSpPr>
        <p:spPr>
          <a:xfrm>
            <a:off x="3581400" y="3554730"/>
            <a:ext cx="2895599" cy="3989070"/>
          </a:xfrm>
        </p:spPr>
        <p:txBody>
          <a:bodyPr lIns="0" anchor="ctr">
            <a:normAutofit/>
          </a:bodyPr>
          <a:lstStyle>
            <a:lvl1pPr marL="0" indent="0">
              <a:lnSpc>
                <a:spcPct val="150000"/>
              </a:lnSpc>
              <a:buNone/>
              <a:defRPr sz="2000">
                <a:solidFill>
                  <a:schemeClr val="tx1"/>
                </a:solidFill>
                <a:latin typeface="+mj-lt"/>
                <a:cs typeface="Arial" panose="020B0604020202020204" pitchFamily="34" charset="0"/>
              </a:defRPr>
            </a:lvl1pPr>
            <a:lvl2pPr marL="457200" indent="0">
              <a:lnSpc>
                <a:spcPct val="150000"/>
              </a:lnSpc>
              <a:buNone/>
              <a:defRPr sz="2000">
                <a:solidFill>
                  <a:schemeClr val="tx1"/>
                </a:solidFill>
                <a:latin typeface="+mj-lt"/>
                <a:cs typeface="Arial" panose="020B0604020202020204" pitchFamily="34" charset="0"/>
              </a:defRPr>
            </a:lvl2pPr>
            <a:lvl3pPr marL="914400" indent="0">
              <a:lnSpc>
                <a:spcPct val="150000"/>
              </a:lnSpc>
              <a:buNone/>
              <a:defRPr sz="2000">
                <a:solidFill>
                  <a:schemeClr val="tx1"/>
                </a:solidFill>
                <a:latin typeface="+mj-lt"/>
                <a:cs typeface="Arial" panose="020B0604020202020204" pitchFamily="34" charset="0"/>
              </a:defRPr>
            </a:lvl3pPr>
            <a:lvl4pPr marL="1371600" indent="0">
              <a:lnSpc>
                <a:spcPct val="150000"/>
              </a:lnSpc>
              <a:buNone/>
              <a:defRPr sz="2000">
                <a:solidFill>
                  <a:schemeClr val="tx1"/>
                </a:solidFill>
                <a:latin typeface="+mj-lt"/>
                <a:cs typeface="Arial" panose="020B0604020202020204" pitchFamily="34" charset="0"/>
              </a:defRPr>
            </a:lvl4pPr>
            <a:lvl5pPr marL="1828800" indent="0">
              <a:lnSpc>
                <a:spcPct val="150000"/>
              </a:lnSpc>
              <a:buNone/>
              <a:defRPr sz="2000">
                <a:solidFill>
                  <a:schemeClr val="tx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6">
            <a:extLst>
              <a:ext uri="{FF2B5EF4-FFF2-40B4-BE49-F238E27FC236}">
                <a16:creationId xmlns:a16="http://schemas.microsoft.com/office/drawing/2014/main" id="{2390D74A-03BA-4C31-B59B-57CCDAF885DD}"/>
              </a:ext>
            </a:extLst>
          </p:cNvPr>
          <p:cNvSpPr>
            <a:spLocks noGrp="1"/>
          </p:cNvSpPr>
          <p:nvPr>
            <p:ph type="body" sz="quarter" idx="17" hasCustomPrompt="1"/>
          </p:nvPr>
        </p:nvSpPr>
        <p:spPr>
          <a:xfrm>
            <a:off x="6931152" y="228600"/>
            <a:ext cx="2898329" cy="530895"/>
          </a:xfrm>
        </p:spPr>
        <p:txBody>
          <a:bodyPr lIns="91440" anchor="t">
            <a:noAutofit/>
          </a:bodyPr>
          <a:lstStyle>
            <a:lvl1pPr marL="0" indent="0">
              <a:buNone/>
              <a:defRPr sz="2400" b="0">
                <a:solidFill>
                  <a:schemeClr val="bg1"/>
                </a:solidFill>
                <a:latin typeface="+mj-lt"/>
              </a:defRPr>
            </a:lvl1pPr>
          </a:lstStyle>
          <a:p>
            <a:pPr lvl="0"/>
            <a:r>
              <a:rPr lang="en-US" dirty="0"/>
              <a:t>ADD TITLE </a:t>
            </a:r>
            <a:br>
              <a:rPr lang="en-US" dirty="0"/>
            </a:br>
            <a:r>
              <a:rPr lang="en-US" dirty="0"/>
              <a:t>HERE</a:t>
            </a:r>
          </a:p>
        </p:txBody>
      </p:sp>
      <p:sp>
        <p:nvSpPr>
          <p:cNvPr id="34" name="Text Placeholder 18">
            <a:extLst>
              <a:ext uri="{FF2B5EF4-FFF2-40B4-BE49-F238E27FC236}">
                <a16:creationId xmlns:a16="http://schemas.microsoft.com/office/drawing/2014/main" id="{50BE2EB5-0041-4D2D-A6AE-4DE92FEED83A}"/>
              </a:ext>
            </a:extLst>
          </p:cNvPr>
          <p:cNvSpPr>
            <a:spLocks noGrp="1"/>
          </p:cNvSpPr>
          <p:nvPr>
            <p:ph type="body" sz="quarter" idx="18" hasCustomPrompt="1"/>
          </p:nvPr>
        </p:nvSpPr>
        <p:spPr>
          <a:xfrm>
            <a:off x="6931151" y="848535"/>
            <a:ext cx="2898647" cy="3505751"/>
          </a:xfrm>
        </p:spPr>
        <p:txBody>
          <a:bodyPr lIns="9144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3">
            <a:extLst>
              <a:ext uri="{FF2B5EF4-FFF2-40B4-BE49-F238E27FC236}">
                <a16:creationId xmlns:a16="http://schemas.microsoft.com/office/drawing/2014/main" id="{7D4C849E-DCC1-4757-BBBF-C69B4CD0BD94}"/>
              </a:ext>
            </a:extLst>
          </p:cNvPr>
          <p:cNvSpPr>
            <a:spLocks noGrp="1"/>
          </p:cNvSpPr>
          <p:nvPr>
            <p:ph type="title"/>
          </p:nvPr>
        </p:nvSpPr>
        <p:spPr>
          <a:xfrm>
            <a:off x="228600" y="2286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32149866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D023C27-C474-480F-BC7F-9C1AAFCAD96E}"/>
              </a:ext>
            </a:extLst>
          </p:cNvPr>
          <p:cNvSpPr>
            <a:spLocks noGrp="1"/>
          </p:cNvSpPr>
          <p:nvPr>
            <p:ph type="pic" sz="quarter" idx="15"/>
          </p:nvPr>
        </p:nvSpPr>
        <p:spPr>
          <a:xfrm>
            <a:off x="0" y="0"/>
            <a:ext cx="10058400" cy="3319272"/>
          </a:xfrm>
        </p:spPr>
        <p:txBody>
          <a:bodyPr/>
          <a:lstStyle/>
          <a:p>
            <a:r>
              <a:rPr lang="en-US"/>
              <a:t>Click icon to add picture</a:t>
            </a:r>
            <a:endParaRPr lang="en-US" dirty="0"/>
          </a:p>
        </p:txBody>
      </p:sp>
      <p:sp>
        <p:nvSpPr>
          <p:cNvPr id="3" name="Rectangle 2">
            <a:extLst>
              <a:ext uri="{FF2B5EF4-FFF2-40B4-BE49-F238E27FC236}">
                <a16:creationId xmlns:a16="http://schemas.microsoft.com/office/drawing/2014/main" id="{A48A0F1A-22FB-45FF-80D6-4FE63A63EE04}"/>
              </a:ext>
            </a:extLst>
          </p:cNvPr>
          <p:cNvSpPr/>
          <p:nvPr userDrawn="1"/>
        </p:nvSpPr>
        <p:spPr>
          <a:xfrm>
            <a:off x="9600" y="3319272"/>
            <a:ext cx="10048800" cy="4450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2" name="Content Placeholder 14">
            <a:extLst>
              <a:ext uri="{FF2B5EF4-FFF2-40B4-BE49-F238E27FC236}">
                <a16:creationId xmlns:a16="http://schemas.microsoft.com/office/drawing/2014/main" id="{0D990D0E-21A8-4155-B955-886A21DE1825}"/>
              </a:ext>
            </a:extLst>
          </p:cNvPr>
          <p:cNvSpPr>
            <a:spLocks noGrp="1"/>
          </p:cNvSpPr>
          <p:nvPr>
            <p:ph sz="quarter" idx="13" hasCustomPrompt="1"/>
          </p:nvPr>
        </p:nvSpPr>
        <p:spPr>
          <a:xfrm>
            <a:off x="228600"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3" name="Text Placeholder 16">
            <a:extLst>
              <a:ext uri="{FF2B5EF4-FFF2-40B4-BE49-F238E27FC236}">
                <a16:creationId xmlns:a16="http://schemas.microsoft.com/office/drawing/2014/main" id="{E86030C3-0988-4616-B1A6-DC729760D6A1}"/>
              </a:ext>
            </a:extLst>
          </p:cNvPr>
          <p:cNvSpPr>
            <a:spLocks noGrp="1"/>
          </p:cNvSpPr>
          <p:nvPr>
            <p:ph type="body" sz="quarter" idx="14"/>
          </p:nvPr>
        </p:nvSpPr>
        <p:spPr>
          <a:xfrm>
            <a:off x="228600" y="4087368"/>
            <a:ext cx="2893612" cy="3391118"/>
          </a:xfrm>
        </p:spPr>
        <p:txBody>
          <a:bodyPr>
            <a:normAutofit/>
          </a:bodyPr>
          <a:lstStyle>
            <a:lvl1pPr marL="0" indent="0">
              <a:lnSpc>
                <a:spcPct val="150000"/>
              </a:lnSpc>
              <a:spcBef>
                <a:spcPts val="1200"/>
              </a:spcBef>
              <a:buNone/>
              <a:defRPr sz="1100">
                <a:solidFill>
                  <a:schemeClr val="bg1"/>
                </a:solidFill>
                <a:latin typeface="+mn-lt"/>
                <a:cs typeface="Arial" panose="020B0604020202020204" pitchFamily="34" charset="0"/>
              </a:defRPr>
            </a:lvl1pPr>
            <a:lvl2pPr marL="457200" indent="0">
              <a:lnSpc>
                <a:spcPct val="150000"/>
              </a:lnSpc>
              <a:spcBef>
                <a:spcPts val="1200"/>
              </a:spcBef>
              <a:buNone/>
              <a:defRPr sz="1100">
                <a:solidFill>
                  <a:schemeClr val="bg1"/>
                </a:solidFill>
                <a:latin typeface="+mn-lt"/>
                <a:cs typeface="Arial" panose="020B0604020202020204" pitchFamily="34" charset="0"/>
              </a:defRPr>
            </a:lvl2pPr>
            <a:lvl3pPr marL="914400" indent="0">
              <a:lnSpc>
                <a:spcPct val="150000"/>
              </a:lnSpc>
              <a:spcBef>
                <a:spcPts val="1200"/>
              </a:spcBef>
              <a:buNone/>
              <a:defRPr sz="1100">
                <a:solidFill>
                  <a:schemeClr val="bg1"/>
                </a:solidFill>
                <a:latin typeface="+mn-lt"/>
                <a:cs typeface="Arial" panose="020B0604020202020204" pitchFamily="34" charset="0"/>
              </a:defRPr>
            </a:lvl3pPr>
            <a:lvl4pPr marL="1371600" indent="0">
              <a:lnSpc>
                <a:spcPct val="150000"/>
              </a:lnSpc>
              <a:spcBef>
                <a:spcPts val="1200"/>
              </a:spcBef>
              <a:buNone/>
              <a:defRPr sz="1100">
                <a:solidFill>
                  <a:schemeClr val="bg1"/>
                </a:solidFill>
                <a:latin typeface="+mn-lt"/>
                <a:cs typeface="Arial" panose="020B0604020202020204" pitchFamily="34" charset="0"/>
              </a:defRPr>
            </a:lvl4pPr>
            <a:lvl5pPr marL="1828800" indent="0">
              <a:lnSpc>
                <a:spcPct val="150000"/>
              </a:lnSpc>
              <a:spcBef>
                <a:spcPts val="1200"/>
              </a:spcBef>
              <a:buNone/>
              <a:defRPr sz="1100">
                <a:solidFill>
                  <a:schemeClr val="bg1"/>
                </a:solidFill>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itle 1">
            <a:extLst>
              <a:ext uri="{FF2B5EF4-FFF2-40B4-BE49-F238E27FC236}">
                <a16:creationId xmlns:a16="http://schemas.microsoft.com/office/drawing/2014/main" id="{B0BD0440-9D47-4C93-95F9-EFC0FCF1C626}"/>
              </a:ext>
            </a:extLst>
          </p:cNvPr>
          <p:cNvSpPr>
            <a:spLocks noGrp="1"/>
          </p:cNvSpPr>
          <p:nvPr>
            <p:ph type="ctrTitle" hasCustomPrompt="1"/>
          </p:nvPr>
        </p:nvSpPr>
        <p:spPr>
          <a:xfrm>
            <a:off x="6925038" y="5183368"/>
            <a:ext cx="2889504" cy="1251856"/>
          </a:xfrm>
        </p:spPr>
        <p:txBody>
          <a:bodyPr vert="horz" anchor="ctr">
            <a:noAutofit/>
          </a:bodyPr>
          <a:lstStyle>
            <a:lvl1pPr algn="ctr">
              <a:lnSpc>
                <a:spcPct val="100000"/>
              </a:lnSpc>
              <a:defRPr sz="4000" b="0">
                <a:solidFill>
                  <a:schemeClr val="bg1"/>
                </a:solidFill>
                <a:latin typeface="+mj-lt"/>
              </a:defRPr>
            </a:lvl1pPr>
          </a:lstStyle>
          <a:p>
            <a:r>
              <a:rPr lang="en-US" noProof="0" dirty="0"/>
              <a:t>EDIT TEXT</a:t>
            </a:r>
          </a:p>
        </p:txBody>
      </p:sp>
      <p:sp>
        <p:nvSpPr>
          <p:cNvPr id="14" name="Subtitle 2">
            <a:extLst>
              <a:ext uri="{FF2B5EF4-FFF2-40B4-BE49-F238E27FC236}">
                <a16:creationId xmlns:a16="http://schemas.microsoft.com/office/drawing/2014/main" id="{D62D81F5-56E3-4D39-96F6-6C09DF4C2835}"/>
              </a:ext>
            </a:extLst>
          </p:cNvPr>
          <p:cNvSpPr>
            <a:spLocks noGrp="1"/>
          </p:cNvSpPr>
          <p:nvPr>
            <p:ph type="subTitle" idx="1" hasCustomPrompt="1"/>
          </p:nvPr>
        </p:nvSpPr>
        <p:spPr>
          <a:xfrm>
            <a:off x="6925038" y="6530864"/>
            <a:ext cx="2889504" cy="453005"/>
          </a:xfrm>
        </p:spPr>
        <p:txBody>
          <a:bodyPr vert="horz">
            <a:normAutofit/>
          </a:bodyPr>
          <a:lstStyle>
            <a:lvl1pPr marL="0" indent="0" algn="ctr">
              <a:lnSpc>
                <a:spcPct val="100000"/>
              </a:lnSpc>
              <a:buNone/>
              <a:defRPr sz="1200" spc="300" baseline="0">
                <a:solidFill>
                  <a:schemeClr val="bg1"/>
                </a:solidFill>
                <a:latin typeface="+mj-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16" name="Content Placeholder 14">
            <a:extLst>
              <a:ext uri="{FF2B5EF4-FFF2-40B4-BE49-F238E27FC236}">
                <a16:creationId xmlns:a16="http://schemas.microsoft.com/office/drawing/2014/main" id="{6A973B95-8AB3-4E60-8A20-AB12D6D0E54E}"/>
              </a:ext>
            </a:extLst>
          </p:cNvPr>
          <p:cNvSpPr>
            <a:spLocks noGrp="1"/>
          </p:cNvSpPr>
          <p:nvPr>
            <p:ph sz="quarter" idx="11" hasCustomPrompt="1"/>
          </p:nvPr>
        </p:nvSpPr>
        <p:spPr>
          <a:xfrm>
            <a:off x="3577038" y="3575304"/>
            <a:ext cx="2893612" cy="404672"/>
          </a:xfrm>
        </p:spPr>
        <p:txBody>
          <a:bodyPr>
            <a:noAutofit/>
          </a:bodyPr>
          <a:lstStyle>
            <a:lvl1pPr marL="0" indent="0">
              <a:buNone/>
              <a:defRPr sz="2400" b="0">
                <a:solidFill>
                  <a:schemeClr val="bg1"/>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id="{2569348C-F945-4CEC-9698-686F8ABC8B23}"/>
              </a:ext>
            </a:extLst>
          </p:cNvPr>
          <p:cNvSpPr>
            <a:spLocks noGrp="1"/>
          </p:cNvSpPr>
          <p:nvPr>
            <p:ph type="body" sz="quarter" idx="12"/>
          </p:nvPr>
        </p:nvSpPr>
        <p:spPr>
          <a:xfrm>
            <a:off x="3577038" y="4087368"/>
            <a:ext cx="2893612" cy="1741653"/>
          </a:xfrm>
        </p:spPr>
        <p:txBody>
          <a:bodyPr>
            <a:normAutofit/>
          </a:bodyPr>
          <a:lstStyle>
            <a:lvl1pPr marL="0" indent="0">
              <a:buNone/>
              <a:defRPr sz="1100">
                <a:solidFill>
                  <a:schemeClr val="bg1"/>
                </a:solidFill>
                <a:latin typeface="+mn-lt"/>
                <a:cs typeface="Arial" panose="020B0604020202020204" pitchFamily="34" charset="0"/>
              </a:defRPr>
            </a:lvl1pPr>
            <a:lvl2pPr marL="457200" indent="0">
              <a:buNone/>
              <a:defRPr sz="1100">
                <a:solidFill>
                  <a:schemeClr val="bg1"/>
                </a:solidFill>
                <a:latin typeface="+mn-lt"/>
                <a:cs typeface="Arial" panose="020B0604020202020204" pitchFamily="34" charset="0"/>
              </a:defRPr>
            </a:lvl2pPr>
            <a:lvl3pPr marL="914400" indent="0">
              <a:buNone/>
              <a:defRPr sz="1100">
                <a:solidFill>
                  <a:schemeClr val="bg1"/>
                </a:solidFill>
                <a:latin typeface="+mn-lt"/>
                <a:cs typeface="Arial" panose="020B0604020202020204" pitchFamily="34" charset="0"/>
              </a:defRPr>
            </a:lvl3pPr>
            <a:lvl4pPr marL="1371600" indent="0">
              <a:buNone/>
              <a:defRPr sz="1100">
                <a:solidFill>
                  <a:schemeClr val="bg1"/>
                </a:solidFill>
                <a:latin typeface="+mn-lt"/>
                <a:cs typeface="Arial" panose="020B0604020202020204" pitchFamily="34" charset="0"/>
              </a:defRPr>
            </a:lvl4pPr>
            <a:lvl5pPr marL="1828800" indent="0">
              <a:buNone/>
              <a:defRPr sz="1100">
                <a:solidFill>
                  <a:schemeClr val="bg1"/>
                </a:solidFill>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54083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7DA993-9462-4064-B89B-BCEF27D4DACC}"/>
              </a:ext>
            </a:extLst>
          </p:cNvPr>
          <p:cNvSpPr/>
          <p:nvPr userDrawn="1"/>
        </p:nvSpPr>
        <p:spPr>
          <a:xfrm>
            <a:off x="6704476" y="333175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3" name="Rectangle 2">
            <a:extLst>
              <a:ext uri="{FF2B5EF4-FFF2-40B4-BE49-F238E27FC236}">
                <a16:creationId xmlns:a16="http://schemas.microsoft.com/office/drawing/2014/main" id="{C8931403-AA2F-415D-BC4C-E1168B62C473}"/>
              </a:ext>
            </a:extLst>
          </p:cNvPr>
          <p:cNvSpPr/>
          <p:nvPr userDrawn="1"/>
        </p:nvSpPr>
        <p:spPr>
          <a:xfrm>
            <a:off x="-318" y="3329078"/>
            <a:ext cx="3343200" cy="44406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pP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4471779"/>
            <a:ext cx="3348000" cy="3300621"/>
          </a:xfrm>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1340"/>
            <a:ext cx="3342882" cy="3329078"/>
          </a:xfrm>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03975" y="0"/>
            <a:ext cx="3354425" cy="3329078"/>
          </a:xfrm>
        </p:spPr>
        <p:txBody>
          <a:bodyPr/>
          <a:lstStyle/>
          <a:p>
            <a:r>
              <a:rPr lang="en-US"/>
              <a:t>Click icon to add picture</a:t>
            </a:r>
            <a:endParaRPr lang="en-US" dirty="0"/>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4410389"/>
            <a:ext cx="2804477" cy="3114839"/>
          </a:xfrm>
        </p:spPr>
        <p:txBody>
          <a:bodyPr lIns="0">
            <a:normAutofit/>
          </a:bodyPr>
          <a:lstStyle>
            <a:lvl1pPr marL="0" indent="0">
              <a:lnSpc>
                <a:spcPct val="150000"/>
              </a:lnSpc>
              <a:spcBef>
                <a:spcPts val="1200"/>
              </a:spcBef>
              <a:buFont typeface="Arial" panose="020B0604020202020204" pitchFamily="34" charset="0"/>
              <a:buNone/>
              <a:defRPr sz="1200">
                <a:solidFill>
                  <a:schemeClr val="bg1"/>
                </a:solidFill>
                <a:latin typeface="+mn-lt"/>
                <a:cs typeface="Arial" panose="020B0604020202020204" pitchFamily="34" charset="0"/>
              </a:defRPr>
            </a:lvl1pPr>
            <a:lvl2pPr marL="457200" indent="0">
              <a:lnSpc>
                <a:spcPct val="150000"/>
              </a:lnSpc>
              <a:spcBef>
                <a:spcPts val="1200"/>
              </a:spcBef>
              <a:buNone/>
              <a:defRPr sz="1200">
                <a:solidFill>
                  <a:schemeClr val="bg1"/>
                </a:solidFill>
                <a:latin typeface="+mn-lt"/>
                <a:cs typeface="Arial" panose="020B0604020202020204" pitchFamily="34" charset="0"/>
              </a:defRPr>
            </a:lvl2pPr>
            <a:lvl3pPr marL="914400" indent="0">
              <a:lnSpc>
                <a:spcPct val="150000"/>
              </a:lnSpc>
              <a:spcBef>
                <a:spcPts val="1200"/>
              </a:spcBef>
              <a:buNone/>
              <a:defRPr sz="1200">
                <a:solidFill>
                  <a:schemeClr val="bg1"/>
                </a:solidFill>
                <a:latin typeface="+mn-lt"/>
                <a:cs typeface="Arial" panose="020B0604020202020204" pitchFamily="34" charset="0"/>
              </a:defRPr>
            </a:lvl3pPr>
            <a:lvl4pPr marL="1371600" indent="0">
              <a:lnSpc>
                <a:spcPct val="150000"/>
              </a:lnSpc>
              <a:spcBef>
                <a:spcPts val="1200"/>
              </a:spcBef>
              <a:buNone/>
              <a:defRPr sz="1200">
                <a:solidFill>
                  <a:schemeClr val="bg1"/>
                </a:solidFill>
                <a:latin typeface="+mn-lt"/>
                <a:cs typeface="Arial" panose="020B0604020202020204" pitchFamily="34" charset="0"/>
              </a:defRPr>
            </a:lvl4pPr>
            <a:lvl5pPr marL="1828800" indent="0">
              <a:lnSpc>
                <a:spcPct val="150000"/>
              </a:lnSpc>
              <a:spcBef>
                <a:spcPts val="1200"/>
              </a:spcBef>
              <a:buNone/>
              <a:defRPr sz="12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6">
            <a:extLst>
              <a:ext uri="{FF2B5EF4-FFF2-40B4-BE49-F238E27FC236}">
                <a16:creationId xmlns:a16="http://schemas.microsoft.com/office/drawing/2014/main" id="{998F7F43-9F0A-4A12-909E-A0A45D51298C}"/>
              </a:ext>
            </a:extLst>
          </p:cNvPr>
          <p:cNvSpPr>
            <a:spLocks noGrp="1"/>
          </p:cNvSpPr>
          <p:nvPr>
            <p:ph type="body" sz="quarter" idx="15" hasCustomPrompt="1"/>
          </p:nvPr>
        </p:nvSpPr>
        <p:spPr>
          <a:xfrm>
            <a:off x="3597760" y="237735"/>
            <a:ext cx="2895600" cy="720005"/>
          </a:xfrm>
        </p:spPr>
        <p:txBody>
          <a:bodyPr lIns="0" anchor="t">
            <a:noAutofit/>
          </a:bodyPr>
          <a:lstStyle>
            <a:lvl1pPr marL="0" indent="0">
              <a:buNone/>
              <a:defRPr sz="2400" b="0">
                <a:solidFill>
                  <a:schemeClr val="tx2"/>
                </a:solidFill>
                <a:latin typeface="+mj-lt"/>
              </a:defRPr>
            </a:lvl1pPr>
          </a:lstStyle>
          <a:p>
            <a:pPr lvl="0"/>
            <a:r>
              <a:rPr lang="en-US" dirty="0"/>
              <a:t>Add Title </a:t>
            </a:r>
            <a:br>
              <a:rPr lang="en-US" dirty="0"/>
            </a:br>
            <a:r>
              <a:rPr lang="en-US" dirty="0"/>
              <a:t>Here</a:t>
            </a:r>
          </a:p>
        </p:txBody>
      </p:sp>
      <p:sp>
        <p:nvSpPr>
          <p:cNvPr id="25" name="Text Placeholder 18">
            <a:extLst>
              <a:ext uri="{FF2B5EF4-FFF2-40B4-BE49-F238E27FC236}">
                <a16:creationId xmlns:a16="http://schemas.microsoft.com/office/drawing/2014/main" id="{F5331389-512C-445A-AAE9-512161E8106E}"/>
              </a:ext>
            </a:extLst>
          </p:cNvPr>
          <p:cNvSpPr>
            <a:spLocks noGrp="1"/>
          </p:cNvSpPr>
          <p:nvPr>
            <p:ph type="body" sz="quarter" idx="16" hasCustomPrompt="1"/>
          </p:nvPr>
        </p:nvSpPr>
        <p:spPr>
          <a:xfrm>
            <a:off x="3597442" y="653143"/>
            <a:ext cx="2895600" cy="3473689"/>
          </a:xfrm>
        </p:spPr>
        <p:txBody>
          <a:bodyPr lIns="0">
            <a:normAutofit/>
          </a:bodyPr>
          <a:lstStyle>
            <a:lvl1pPr marL="0" indent="0">
              <a:lnSpc>
                <a:spcPct val="150000"/>
              </a:lnSpc>
              <a:spcBef>
                <a:spcPts val="1200"/>
              </a:spcBef>
              <a:buFont typeface="Arial" panose="020B0604020202020204" pitchFamily="34" charset="0"/>
              <a:buNone/>
              <a:defRPr sz="1200">
                <a:solidFill>
                  <a:schemeClr val="tx1"/>
                </a:solidFill>
                <a:latin typeface="+mn-lt"/>
                <a:cs typeface="Arial" panose="020B0604020202020204" pitchFamily="34" charset="0"/>
              </a:defRPr>
            </a:lvl1pPr>
            <a:lvl2pPr marL="457200" indent="0">
              <a:lnSpc>
                <a:spcPct val="150000"/>
              </a:lnSpc>
              <a:spcBef>
                <a:spcPts val="1200"/>
              </a:spcBef>
              <a:buNone/>
              <a:defRPr sz="1200">
                <a:solidFill>
                  <a:schemeClr val="tx1"/>
                </a:solidFill>
                <a:latin typeface="+mn-lt"/>
                <a:cs typeface="Arial" panose="020B0604020202020204" pitchFamily="34" charset="0"/>
              </a:defRPr>
            </a:lvl2pPr>
            <a:lvl3pPr marL="914400" indent="0">
              <a:lnSpc>
                <a:spcPct val="150000"/>
              </a:lnSpc>
              <a:spcBef>
                <a:spcPts val="1200"/>
              </a:spcBef>
              <a:buNone/>
              <a:defRPr sz="1200">
                <a:solidFill>
                  <a:schemeClr val="tx1"/>
                </a:solidFill>
                <a:latin typeface="+mn-lt"/>
                <a:cs typeface="Arial" panose="020B0604020202020204" pitchFamily="34" charset="0"/>
              </a:defRPr>
            </a:lvl3pPr>
            <a:lvl4pPr marL="1371600" indent="0">
              <a:lnSpc>
                <a:spcPct val="150000"/>
              </a:lnSpc>
              <a:spcBef>
                <a:spcPts val="1200"/>
              </a:spcBef>
              <a:buNone/>
              <a:defRPr sz="1200">
                <a:solidFill>
                  <a:schemeClr val="tx1"/>
                </a:solidFill>
                <a:latin typeface="+mn-lt"/>
                <a:cs typeface="Arial" panose="020B0604020202020204" pitchFamily="34" charset="0"/>
              </a:defRPr>
            </a:lvl4pPr>
            <a:lvl5pPr marL="1828800" indent="0">
              <a:lnSpc>
                <a:spcPct val="150000"/>
              </a:lnSpc>
              <a:spcBef>
                <a:spcPts val="1200"/>
              </a:spcBef>
              <a:buNone/>
              <a:defRPr sz="1200">
                <a:solidFill>
                  <a:schemeClr val="tx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8">
            <a:extLst>
              <a:ext uri="{FF2B5EF4-FFF2-40B4-BE49-F238E27FC236}">
                <a16:creationId xmlns:a16="http://schemas.microsoft.com/office/drawing/2014/main" id="{77F65966-649A-4014-AAD1-3121592E2E38}"/>
              </a:ext>
            </a:extLst>
          </p:cNvPr>
          <p:cNvSpPr>
            <a:spLocks noGrp="1"/>
          </p:cNvSpPr>
          <p:nvPr>
            <p:ph type="body" sz="quarter" idx="17" hasCustomPrompt="1"/>
          </p:nvPr>
        </p:nvSpPr>
        <p:spPr>
          <a:xfrm>
            <a:off x="6952615" y="4350709"/>
            <a:ext cx="2887103" cy="3114839"/>
          </a:xfrm>
        </p:spPr>
        <p:txBody>
          <a:bodyPr lIns="0">
            <a:noAutofit/>
          </a:bodyPr>
          <a:lstStyle>
            <a:lvl1pPr marL="0" indent="0">
              <a:lnSpc>
                <a:spcPct val="100000"/>
              </a:lnSpc>
              <a:buFont typeface="Arial" panose="020B0604020202020204" pitchFamily="34" charset="0"/>
              <a:buNone/>
              <a:defRPr sz="2400">
                <a:solidFill>
                  <a:schemeClr val="bg1"/>
                </a:solidFill>
                <a:latin typeface="+mj-lt"/>
                <a:cs typeface="Arial" panose="020B0604020202020204" pitchFamily="34" charset="0"/>
              </a:defRPr>
            </a:lvl1pPr>
            <a:lvl2pPr marL="457200" indent="0">
              <a:lnSpc>
                <a:spcPct val="100000"/>
              </a:lnSpc>
              <a:buNone/>
              <a:defRPr sz="1400">
                <a:solidFill>
                  <a:schemeClr val="bg1"/>
                </a:solidFill>
                <a:latin typeface="+mj-lt"/>
                <a:cs typeface="Arial" panose="020B0604020202020204" pitchFamily="34" charset="0"/>
              </a:defRPr>
            </a:lvl2pPr>
            <a:lvl3pPr marL="914400" indent="0">
              <a:lnSpc>
                <a:spcPct val="100000"/>
              </a:lnSpc>
              <a:buNone/>
              <a:defRPr sz="1400">
                <a:solidFill>
                  <a:schemeClr val="bg1"/>
                </a:solidFill>
                <a:latin typeface="+mj-lt"/>
                <a:cs typeface="Arial" panose="020B0604020202020204" pitchFamily="34" charset="0"/>
              </a:defRPr>
            </a:lvl3pPr>
            <a:lvl4pPr marL="1371600" indent="0">
              <a:lnSpc>
                <a:spcPct val="100000"/>
              </a:lnSpc>
              <a:buNone/>
              <a:defRPr sz="1400">
                <a:solidFill>
                  <a:schemeClr val="bg1"/>
                </a:solidFill>
                <a:latin typeface="+mj-lt"/>
                <a:cs typeface="Arial" panose="020B0604020202020204" pitchFamily="34" charset="0"/>
              </a:defRPr>
            </a:lvl4pPr>
            <a:lvl5pPr marL="1828800" indent="0">
              <a:lnSpc>
                <a:spcPct val="100000"/>
              </a:lnSpc>
              <a:buNone/>
              <a:defRPr sz="1400">
                <a:solidFill>
                  <a:schemeClr val="bg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059F801B-9725-432B-9CE8-6F353446EC4B}"/>
              </a:ext>
            </a:extLst>
          </p:cNvPr>
          <p:cNvSpPr>
            <a:spLocks noGrp="1"/>
          </p:cNvSpPr>
          <p:nvPr>
            <p:ph type="title"/>
          </p:nvPr>
        </p:nvSpPr>
        <p:spPr>
          <a:xfrm>
            <a:off x="228600" y="38862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41863061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B57A7-3A86-45DA-B5CA-AC7A481E3274}"/>
              </a:ext>
            </a:extLst>
          </p:cNvPr>
          <p:cNvSpPr/>
          <p:nvPr userDrawn="1"/>
        </p:nvSpPr>
        <p:spPr>
          <a:xfrm>
            <a:off x="0" y="0"/>
            <a:ext cx="3355974"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Rectangle 2">
            <a:extLst>
              <a:ext uri="{FF2B5EF4-FFF2-40B4-BE49-F238E27FC236}">
                <a16:creationId xmlns:a16="http://schemas.microsoft.com/office/drawing/2014/main" id="{14F3BCA9-2C74-4567-9FB2-2CE1AC28A6EC}"/>
              </a:ext>
            </a:extLst>
          </p:cNvPr>
          <p:cNvSpPr/>
          <p:nvPr userDrawn="1"/>
        </p:nvSpPr>
        <p:spPr>
          <a:xfrm>
            <a:off x="6702425" y="0"/>
            <a:ext cx="3355975" cy="44433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5" name="Picture Placeholder 12">
            <a:extLst>
              <a:ext uri="{FF2B5EF4-FFF2-40B4-BE49-F238E27FC236}">
                <a16:creationId xmlns:a16="http://schemas.microsoft.com/office/drawing/2014/main" id="{86D9E3AF-002F-496A-AE6E-5675F6459273}"/>
              </a:ext>
            </a:extLst>
          </p:cNvPr>
          <p:cNvSpPr>
            <a:spLocks noGrp="1"/>
          </p:cNvSpPr>
          <p:nvPr>
            <p:ph type="pic" sz="quarter" idx="10"/>
          </p:nvPr>
        </p:nvSpPr>
        <p:spPr>
          <a:xfrm>
            <a:off x="3355975" y="-1"/>
            <a:ext cx="3348000" cy="3300621"/>
          </a:xfrm>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86E48971-37C3-4BED-A53F-BBE4AE0A58D9}"/>
              </a:ext>
            </a:extLst>
          </p:cNvPr>
          <p:cNvSpPr>
            <a:spLocks noGrp="1"/>
          </p:cNvSpPr>
          <p:nvPr>
            <p:ph type="pic" sz="quarter" idx="11"/>
          </p:nvPr>
        </p:nvSpPr>
        <p:spPr>
          <a:xfrm>
            <a:off x="0" y="4443322"/>
            <a:ext cx="3348000" cy="3329078"/>
          </a:xfrm>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E35617C7-C13A-4F76-8C0C-AF5E38C6227D}"/>
              </a:ext>
            </a:extLst>
          </p:cNvPr>
          <p:cNvSpPr>
            <a:spLocks noGrp="1"/>
          </p:cNvSpPr>
          <p:nvPr>
            <p:ph type="pic" sz="quarter" idx="12"/>
          </p:nvPr>
        </p:nvSpPr>
        <p:spPr>
          <a:xfrm>
            <a:off x="6710400" y="4443322"/>
            <a:ext cx="3348000" cy="3329078"/>
          </a:xfrm>
        </p:spPr>
        <p:txBody>
          <a:bodyPr/>
          <a:lstStyle/>
          <a:p>
            <a:r>
              <a:rPr lang="en-US"/>
              <a:t>Click icon to add picture</a:t>
            </a:r>
            <a:endParaRPr lang="en-US" dirty="0"/>
          </a:p>
        </p:txBody>
      </p:sp>
      <p:sp>
        <p:nvSpPr>
          <p:cNvPr id="26" name="Text Placeholder 18">
            <a:extLst>
              <a:ext uri="{FF2B5EF4-FFF2-40B4-BE49-F238E27FC236}">
                <a16:creationId xmlns:a16="http://schemas.microsoft.com/office/drawing/2014/main" id="{7DB83E81-869F-4BAD-AEC6-B87F2B879A30}"/>
              </a:ext>
            </a:extLst>
          </p:cNvPr>
          <p:cNvSpPr>
            <a:spLocks noGrp="1"/>
          </p:cNvSpPr>
          <p:nvPr>
            <p:ph type="body" sz="quarter" idx="14" hasCustomPrompt="1"/>
          </p:nvPr>
        </p:nvSpPr>
        <p:spPr>
          <a:xfrm>
            <a:off x="228600" y="848535"/>
            <a:ext cx="2864802" cy="3505751"/>
          </a:xfrm>
        </p:spPr>
        <p:txBody>
          <a:bodyPr lIns="91440">
            <a:normAutofit/>
          </a:bodyPr>
          <a:lstStyle>
            <a:lvl1pPr marL="0" indent="0">
              <a:lnSpc>
                <a:spcPct val="150000"/>
              </a:lnSpc>
              <a:buFont typeface="Arial" panose="020B0604020202020204" pitchFamily="34" charset="0"/>
              <a:buNone/>
              <a:defRPr sz="1100">
                <a:solidFill>
                  <a:schemeClr val="bg1"/>
                </a:solidFill>
                <a:latin typeface="+mn-lt"/>
                <a:cs typeface="Arial" panose="020B0604020202020204" pitchFamily="34" charset="0"/>
              </a:defRPr>
            </a:lvl1pPr>
            <a:lvl2pPr marL="457200" indent="0">
              <a:lnSpc>
                <a:spcPct val="150000"/>
              </a:lnSpc>
              <a:buNone/>
              <a:defRPr sz="1100">
                <a:solidFill>
                  <a:schemeClr val="bg1"/>
                </a:solidFill>
                <a:latin typeface="+mn-lt"/>
                <a:cs typeface="Arial" panose="020B0604020202020204" pitchFamily="34" charset="0"/>
              </a:defRPr>
            </a:lvl2pPr>
            <a:lvl3pPr marL="914400" indent="0">
              <a:lnSpc>
                <a:spcPct val="150000"/>
              </a:lnSpc>
              <a:buNone/>
              <a:defRPr sz="1100">
                <a:solidFill>
                  <a:schemeClr val="bg1"/>
                </a:solidFill>
                <a:latin typeface="+mn-lt"/>
                <a:cs typeface="Arial" panose="020B0604020202020204" pitchFamily="34" charset="0"/>
              </a:defRPr>
            </a:lvl3pPr>
            <a:lvl4pPr marL="1371600" indent="0">
              <a:lnSpc>
                <a:spcPct val="150000"/>
              </a:lnSpc>
              <a:buNone/>
              <a:defRPr sz="1100">
                <a:solidFill>
                  <a:schemeClr val="bg1"/>
                </a:solidFill>
                <a:latin typeface="+mn-lt"/>
                <a:cs typeface="Arial" panose="020B0604020202020204" pitchFamily="34" charset="0"/>
              </a:defRPr>
            </a:lvl4pPr>
            <a:lvl5pPr marL="1828800" indent="0">
              <a:lnSpc>
                <a:spcPct val="150000"/>
              </a:lnSpc>
              <a:buNone/>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18">
            <a:extLst>
              <a:ext uri="{FF2B5EF4-FFF2-40B4-BE49-F238E27FC236}">
                <a16:creationId xmlns:a16="http://schemas.microsoft.com/office/drawing/2014/main" id="{6A9BD8AF-34CA-4F04-9A17-B45F6EB3AA9D}"/>
              </a:ext>
            </a:extLst>
          </p:cNvPr>
          <p:cNvSpPr>
            <a:spLocks noGrp="1"/>
          </p:cNvSpPr>
          <p:nvPr>
            <p:ph type="body" sz="quarter" idx="16" hasCustomPrompt="1"/>
          </p:nvPr>
        </p:nvSpPr>
        <p:spPr>
          <a:xfrm>
            <a:off x="3581400" y="3554730"/>
            <a:ext cx="2895599" cy="3989070"/>
          </a:xfrm>
        </p:spPr>
        <p:txBody>
          <a:bodyPr lIns="0" anchor="ctr">
            <a:normAutofit/>
          </a:bodyPr>
          <a:lstStyle>
            <a:lvl1pPr marL="0" indent="0">
              <a:lnSpc>
                <a:spcPct val="150000"/>
              </a:lnSpc>
              <a:buNone/>
              <a:defRPr sz="2000">
                <a:solidFill>
                  <a:schemeClr val="tx1"/>
                </a:solidFill>
                <a:latin typeface="+mj-lt"/>
                <a:cs typeface="Arial" panose="020B0604020202020204" pitchFamily="34" charset="0"/>
              </a:defRPr>
            </a:lvl1pPr>
            <a:lvl2pPr marL="457200" indent="0">
              <a:lnSpc>
                <a:spcPct val="150000"/>
              </a:lnSpc>
              <a:buNone/>
              <a:defRPr sz="2000">
                <a:solidFill>
                  <a:schemeClr val="tx1"/>
                </a:solidFill>
                <a:latin typeface="+mj-lt"/>
                <a:cs typeface="Arial" panose="020B0604020202020204" pitchFamily="34" charset="0"/>
              </a:defRPr>
            </a:lvl2pPr>
            <a:lvl3pPr marL="914400" indent="0">
              <a:lnSpc>
                <a:spcPct val="150000"/>
              </a:lnSpc>
              <a:buNone/>
              <a:defRPr sz="2000">
                <a:solidFill>
                  <a:schemeClr val="tx1"/>
                </a:solidFill>
                <a:latin typeface="+mj-lt"/>
                <a:cs typeface="Arial" panose="020B0604020202020204" pitchFamily="34" charset="0"/>
              </a:defRPr>
            </a:lvl3pPr>
            <a:lvl4pPr marL="1371600" indent="0">
              <a:lnSpc>
                <a:spcPct val="150000"/>
              </a:lnSpc>
              <a:buNone/>
              <a:defRPr sz="2000">
                <a:solidFill>
                  <a:schemeClr val="tx1"/>
                </a:solidFill>
                <a:latin typeface="+mj-lt"/>
                <a:cs typeface="Arial" panose="020B0604020202020204" pitchFamily="34" charset="0"/>
              </a:defRPr>
            </a:lvl4pPr>
            <a:lvl5pPr marL="1828800" indent="0">
              <a:lnSpc>
                <a:spcPct val="150000"/>
              </a:lnSpc>
              <a:buNone/>
              <a:defRPr sz="2000">
                <a:solidFill>
                  <a:schemeClr val="tx1"/>
                </a:solidFill>
                <a:latin typeface="+mj-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6">
            <a:extLst>
              <a:ext uri="{FF2B5EF4-FFF2-40B4-BE49-F238E27FC236}">
                <a16:creationId xmlns:a16="http://schemas.microsoft.com/office/drawing/2014/main" id="{2390D74A-03BA-4C31-B59B-57CCDAF885DD}"/>
              </a:ext>
            </a:extLst>
          </p:cNvPr>
          <p:cNvSpPr>
            <a:spLocks noGrp="1"/>
          </p:cNvSpPr>
          <p:nvPr>
            <p:ph type="body" sz="quarter" idx="17" hasCustomPrompt="1"/>
          </p:nvPr>
        </p:nvSpPr>
        <p:spPr>
          <a:xfrm>
            <a:off x="6931152" y="228600"/>
            <a:ext cx="2898329" cy="530895"/>
          </a:xfrm>
        </p:spPr>
        <p:txBody>
          <a:bodyPr lIns="91440" anchor="t">
            <a:noAutofit/>
          </a:bodyPr>
          <a:lstStyle>
            <a:lvl1pPr marL="0" indent="0">
              <a:buNone/>
              <a:defRPr sz="2400" b="0">
                <a:solidFill>
                  <a:schemeClr val="bg1"/>
                </a:solidFill>
                <a:latin typeface="+mj-lt"/>
              </a:defRPr>
            </a:lvl1pPr>
          </a:lstStyle>
          <a:p>
            <a:pPr lvl="0"/>
            <a:r>
              <a:rPr lang="en-US" dirty="0"/>
              <a:t>ADD TITLE </a:t>
            </a:r>
            <a:br>
              <a:rPr lang="en-US" dirty="0"/>
            </a:br>
            <a:r>
              <a:rPr lang="en-US" dirty="0"/>
              <a:t>HERE</a:t>
            </a:r>
          </a:p>
        </p:txBody>
      </p:sp>
      <p:sp>
        <p:nvSpPr>
          <p:cNvPr id="34" name="Text Placeholder 18">
            <a:extLst>
              <a:ext uri="{FF2B5EF4-FFF2-40B4-BE49-F238E27FC236}">
                <a16:creationId xmlns:a16="http://schemas.microsoft.com/office/drawing/2014/main" id="{50BE2EB5-0041-4D2D-A6AE-4DE92FEED83A}"/>
              </a:ext>
            </a:extLst>
          </p:cNvPr>
          <p:cNvSpPr>
            <a:spLocks noGrp="1"/>
          </p:cNvSpPr>
          <p:nvPr>
            <p:ph type="body" sz="quarter" idx="18" hasCustomPrompt="1"/>
          </p:nvPr>
        </p:nvSpPr>
        <p:spPr>
          <a:xfrm>
            <a:off x="6931151" y="848535"/>
            <a:ext cx="2898647" cy="3505751"/>
          </a:xfrm>
        </p:spPr>
        <p:txBody>
          <a:bodyPr lIns="91440">
            <a:normAutofit/>
          </a:bodyPr>
          <a:lstStyle>
            <a:lvl1pPr>
              <a:lnSpc>
                <a:spcPct val="150000"/>
              </a:lnSpc>
              <a:defRPr sz="1100">
                <a:solidFill>
                  <a:schemeClr val="bg1"/>
                </a:solidFill>
                <a:latin typeface="+mn-lt"/>
                <a:cs typeface="Arial" panose="020B0604020202020204" pitchFamily="34" charset="0"/>
              </a:defRPr>
            </a:lvl1pPr>
            <a:lvl2pPr>
              <a:lnSpc>
                <a:spcPct val="150000"/>
              </a:lnSpc>
              <a:defRPr sz="1100">
                <a:solidFill>
                  <a:schemeClr val="bg1"/>
                </a:solidFill>
                <a:latin typeface="+mn-lt"/>
                <a:cs typeface="Arial" panose="020B0604020202020204" pitchFamily="34" charset="0"/>
              </a:defRPr>
            </a:lvl2pPr>
            <a:lvl3pPr>
              <a:lnSpc>
                <a:spcPct val="150000"/>
              </a:lnSpc>
              <a:defRPr sz="1100">
                <a:solidFill>
                  <a:schemeClr val="bg1"/>
                </a:solidFill>
                <a:latin typeface="+mn-lt"/>
                <a:cs typeface="Arial" panose="020B0604020202020204" pitchFamily="34" charset="0"/>
              </a:defRPr>
            </a:lvl3pPr>
            <a:lvl4pPr>
              <a:lnSpc>
                <a:spcPct val="150000"/>
              </a:lnSpc>
              <a:defRPr sz="1100">
                <a:solidFill>
                  <a:schemeClr val="bg1"/>
                </a:solidFill>
                <a:latin typeface="+mn-lt"/>
                <a:cs typeface="Arial" panose="020B0604020202020204" pitchFamily="34" charset="0"/>
              </a:defRPr>
            </a:lvl4pPr>
            <a:lvl5pPr>
              <a:lnSpc>
                <a:spcPct val="150000"/>
              </a:lnSpc>
              <a:defRPr sz="1100">
                <a:solidFill>
                  <a:schemeClr val="bg1"/>
                </a:solidFill>
                <a:latin typeface="+mn-lt"/>
                <a:cs typeface="Arial" panose="020B0604020202020204" pitchFamily="34" charset="0"/>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3">
            <a:extLst>
              <a:ext uri="{FF2B5EF4-FFF2-40B4-BE49-F238E27FC236}">
                <a16:creationId xmlns:a16="http://schemas.microsoft.com/office/drawing/2014/main" id="{7D4C849E-DCC1-4757-BBBF-C69B4CD0BD94}"/>
              </a:ext>
            </a:extLst>
          </p:cNvPr>
          <p:cNvSpPr>
            <a:spLocks noGrp="1"/>
          </p:cNvSpPr>
          <p:nvPr>
            <p:ph type="title"/>
          </p:nvPr>
        </p:nvSpPr>
        <p:spPr>
          <a:xfrm>
            <a:off x="228600" y="228600"/>
            <a:ext cx="2804477" cy="475315"/>
          </a:xfrm>
        </p:spPr>
        <p:txBody>
          <a:bodyPr vert="horz" lIns="0" tIns="45720" rIns="91440" bIns="45720" rtlCol="0" anchor="t">
            <a:noAutofit/>
          </a:bodyPr>
          <a:lstStyle>
            <a:lvl1pPr>
              <a:defRPr lang="en-US" sz="2400" b="0">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17818255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615E1-5D6D-48CF-AD07-8B84FA4FCCB4}"/>
              </a:ext>
            </a:extLst>
          </p:cNvPr>
          <p:cNvSpPr>
            <a:spLocks noGrp="1"/>
          </p:cNvSpPr>
          <p:nvPr>
            <p:ph type="title"/>
          </p:nvPr>
        </p:nvSpPr>
        <p:spPr>
          <a:xfrm>
            <a:off x="228600" y="228600"/>
            <a:ext cx="9601199" cy="15017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257D790-2770-4A00-BC9B-FA42651B62EE}"/>
              </a:ext>
            </a:extLst>
          </p:cNvPr>
          <p:cNvSpPr>
            <a:spLocks noGrp="1"/>
          </p:cNvSpPr>
          <p:nvPr>
            <p:ph type="body" idx="1"/>
          </p:nvPr>
        </p:nvSpPr>
        <p:spPr>
          <a:xfrm>
            <a:off x="228599" y="2363788"/>
            <a:ext cx="9601199" cy="51800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95" r:id="rId1"/>
    <p:sldLayoutId id="2147483693" r:id="rId2"/>
    <p:sldLayoutId id="2147483692" r:id="rId3"/>
    <p:sldLayoutId id="2147483694" r:id="rId4"/>
    <p:sldLayoutId id="2147483752" r:id="rId5"/>
    <p:sldLayoutId id="2147483755" r:id="rId6"/>
    <p:sldLayoutId id="2147483790" r:id="rId7"/>
    <p:sldLayoutId id="2147483791" r:id="rId8"/>
    <p:sldLayoutId id="2147483793" r:id="rId9"/>
  </p:sldLayoutIdLst>
  <p:txStyles>
    <p:titleStyle>
      <a:lvl1pPr algn="l" defTabSz="914400" rtl="0" eaLnBrk="1" latinLnBrk="0" hangingPunct="1">
        <a:lnSpc>
          <a:spcPct val="90000"/>
        </a:lnSpc>
        <a:spcBef>
          <a:spcPct val="0"/>
        </a:spcBef>
        <a:buNone/>
        <a:defRPr sz="44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12" userDrawn="1">
          <p15:clr>
            <a:srgbClr val="F26B43"/>
          </p15:clr>
        </p15:guide>
        <p15:guide id="3" pos="4224" userDrawn="1">
          <p15:clr>
            <a:srgbClr val="F26B43"/>
          </p15:clr>
        </p15:guide>
        <p15:guide id="4" pos="144" userDrawn="1">
          <p15:clr>
            <a:srgbClr val="5ACBF0"/>
          </p15:clr>
        </p15:guide>
        <p15:guide id="6" pos="6192" userDrawn="1">
          <p15:clr>
            <a:srgbClr val="5ACBF0"/>
          </p15:clr>
        </p15:guide>
        <p15:guide id="8" orient="horz" pos="144" userDrawn="1">
          <p15:clr>
            <a:srgbClr val="5ACBF0"/>
          </p15:clr>
        </p15:guide>
        <p15:guide id="9" orient="horz" pos="4752" userDrawn="1">
          <p15:clr>
            <a:srgbClr val="5ACBF0"/>
          </p15:clr>
        </p15:guide>
        <p15:guide id="10" pos="1968" userDrawn="1">
          <p15:clr>
            <a:srgbClr val="5ACBF0"/>
          </p15:clr>
        </p15:guide>
        <p15:guide id="11" pos="2256" userDrawn="1">
          <p15:clr>
            <a:srgbClr val="5ACBF0"/>
          </p15:clr>
        </p15:guide>
        <p15:guide id="12" pos="4080" userDrawn="1">
          <p15:clr>
            <a:srgbClr val="5ACBF0"/>
          </p15:clr>
        </p15:guide>
        <p15:guide id="13" pos="436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close up of mathematical graphs">
            <a:extLst>
              <a:ext uri="{FF2B5EF4-FFF2-40B4-BE49-F238E27FC236}">
                <a16:creationId xmlns:a16="http://schemas.microsoft.com/office/drawing/2014/main" id="{7BD14B25-FFA5-4B8F-896A-1D6AD5C15A5E}"/>
              </a:ext>
            </a:extLst>
          </p:cNvPr>
          <p:cNvPicPr>
            <a:picLocks noGrp="1" noChangeAspect="1"/>
          </p:cNvPicPr>
          <p:nvPr>
            <p:ph type="pic" sz="quarter" idx="15"/>
          </p:nvPr>
        </p:nvPicPr>
        <p:blipFill rotWithShape="1">
          <a:blip r:embed="rId2" cstate="email">
            <a:alphaModFix/>
            <a:extLst>
              <a:ext uri="{28A0092B-C50C-407E-A947-70E740481C1C}">
                <a14:useLocalDpi xmlns:a14="http://schemas.microsoft.com/office/drawing/2010/main"/>
              </a:ext>
            </a:extLst>
          </a:blip>
          <a:srcRect l="121" r="121"/>
          <a:stretch/>
        </p:blipFill>
        <p:spPr/>
      </p:pic>
      <p:sp>
        <p:nvSpPr>
          <p:cNvPr id="4" name="Content Placeholder 3">
            <a:extLst>
              <a:ext uri="{FF2B5EF4-FFF2-40B4-BE49-F238E27FC236}">
                <a16:creationId xmlns:a16="http://schemas.microsoft.com/office/drawing/2014/main" id="{211550C0-A744-4D4E-B2C1-590932188019}"/>
              </a:ext>
            </a:extLst>
          </p:cNvPr>
          <p:cNvSpPr>
            <a:spLocks noGrp="1"/>
          </p:cNvSpPr>
          <p:nvPr>
            <p:ph sz="quarter" idx="13"/>
          </p:nvPr>
        </p:nvSpPr>
        <p:spPr>
          <a:xfrm>
            <a:off x="2459577" y="3878382"/>
            <a:ext cx="4459111" cy="844296"/>
          </a:xfrm>
        </p:spPr>
        <p:txBody>
          <a:bodyPr/>
          <a:lstStyle/>
          <a:p>
            <a:pPr marL="0" marR="0" algn="ctr">
              <a:spcBef>
                <a:spcPts val="0"/>
              </a:spcBef>
              <a:spcAft>
                <a:spcPts val="600"/>
              </a:spcAft>
            </a:pPr>
            <a:r>
              <a:rPr lang="en-US" sz="2000" dirty="0">
                <a:effectLst/>
                <a:latin typeface="Times New Roman" panose="02020603050405020304" pitchFamily="18" charset="0"/>
                <a:ea typeface="MS Mincho" panose="02020609040205080304" pitchFamily="49" charset="-128"/>
              </a:rPr>
              <a:t>Microstrip Low Pass Filter Design with Open-Circuited Stub </a:t>
            </a:r>
            <a:endParaRPr lang="en-US" sz="200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404F6AA6-65E7-4E7A-B550-6220A6167640}"/>
              </a:ext>
            </a:extLst>
          </p:cNvPr>
          <p:cNvSpPr>
            <a:spLocks noGrp="1"/>
          </p:cNvSpPr>
          <p:nvPr>
            <p:ph type="subTitle" idx="1"/>
          </p:nvPr>
        </p:nvSpPr>
        <p:spPr>
          <a:xfrm>
            <a:off x="234696" y="6499664"/>
            <a:ext cx="2889504" cy="453005"/>
          </a:xfrm>
        </p:spPr>
        <p:txBody>
          <a:bodyPr/>
          <a:lstStyle/>
          <a:p>
            <a:r>
              <a:rPr lang="en-US" dirty="0"/>
              <a:t>ICEE’21</a:t>
            </a:r>
          </a:p>
          <a:p>
            <a:endParaRPr lang="en-US" dirty="0"/>
          </a:p>
        </p:txBody>
      </p:sp>
      <p:sp>
        <p:nvSpPr>
          <p:cNvPr id="39" name="Content Placeholder 38">
            <a:extLst>
              <a:ext uri="{FF2B5EF4-FFF2-40B4-BE49-F238E27FC236}">
                <a16:creationId xmlns:a16="http://schemas.microsoft.com/office/drawing/2014/main" id="{28E4C3E5-39D0-4E73-92D1-37B7D32F08A7}"/>
              </a:ext>
            </a:extLst>
          </p:cNvPr>
          <p:cNvSpPr>
            <a:spLocks noGrp="1"/>
          </p:cNvSpPr>
          <p:nvPr>
            <p:ph sz="quarter" idx="11"/>
          </p:nvPr>
        </p:nvSpPr>
        <p:spPr>
          <a:xfrm>
            <a:off x="6705600" y="4791309"/>
            <a:ext cx="2893612" cy="404672"/>
          </a:xfrm>
        </p:spPr>
        <p:txBody>
          <a:bodyPr/>
          <a:lstStyle/>
          <a:p>
            <a:r>
              <a:rPr lang="en-US" dirty="0"/>
              <a:t>Contact Us</a:t>
            </a:r>
          </a:p>
        </p:txBody>
      </p:sp>
      <p:sp>
        <p:nvSpPr>
          <p:cNvPr id="40" name="Text Placeholder 39">
            <a:extLst>
              <a:ext uri="{FF2B5EF4-FFF2-40B4-BE49-F238E27FC236}">
                <a16:creationId xmlns:a16="http://schemas.microsoft.com/office/drawing/2014/main" id="{5047EA2A-40A4-486B-B8C9-03B7FB007759}"/>
              </a:ext>
            </a:extLst>
          </p:cNvPr>
          <p:cNvSpPr>
            <a:spLocks noGrp="1"/>
          </p:cNvSpPr>
          <p:nvPr>
            <p:ph type="body" sz="quarter" idx="12"/>
          </p:nvPr>
        </p:nvSpPr>
        <p:spPr>
          <a:xfrm>
            <a:off x="6705600" y="5501447"/>
            <a:ext cx="3324073" cy="2222403"/>
          </a:xfrm>
        </p:spPr>
        <p:txBody>
          <a:bodyPr>
            <a:normAutofit/>
          </a:bodyPr>
          <a:lstStyle/>
          <a:p>
            <a:r>
              <a:rPr lang="en-US" sz="1200" dirty="0"/>
              <a:t>Adnan </a:t>
            </a:r>
            <a:r>
              <a:rPr lang="en-US" sz="1200" dirty="0" err="1"/>
              <a:t>Ahmetovi</a:t>
            </a:r>
            <a:r>
              <a:rPr lang="bs-Latn-BA" sz="1200" dirty="0"/>
              <a:t>ć- 190302079@student.ius.edu.ba</a:t>
            </a:r>
            <a:r>
              <a:rPr lang="en-US" sz="1200" dirty="0"/>
              <a:t>;</a:t>
            </a:r>
          </a:p>
          <a:p>
            <a:r>
              <a:rPr lang="en-US" sz="1200" dirty="0"/>
              <a:t>Malik Ba</a:t>
            </a:r>
            <a:r>
              <a:rPr lang="bs-Latn-BA" sz="1200" dirty="0"/>
              <a:t>šović- 190302075@student.ius.edu.ba ;</a:t>
            </a:r>
          </a:p>
          <a:p>
            <a:r>
              <a:rPr lang="en-US" sz="1200" dirty="0"/>
              <a:t>Ş. Taha </a:t>
            </a:r>
            <a:r>
              <a:rPr lang="en-US" sz="1200" dirty="0" err="1"/>
              <a:t>İmeci</a:t>
            </a:r>
            <a:r>
              <a:rPr lang="bs-Latn-BA" sz="1200" dirty="0"/>
              <a:t>;</a:t>
            </a:r>
          </a:p>
          <a:p>
            <a:r>
              <a:rPr lang="en-US" sz="1200" dirty="0"/>
              <a:t>Dep. of Electrical and Electronics Engineering, </a:t>
            </a:r>
            <a:r>
              <a:rPr lang="bs-Latn-BA" sz="1200" dirty="0"/>
              <a:t>International University of Sarajevo</a:t>
            </a:r>
            <a:r>
              <a:rPr lang="en-US" sz="1200" dirty="0"/>
              <a:t>,</a:t>
            </a:r>
            <a:r>
              <a:rPr lang="bs-Latn-BA" sz="1200" dirty="0"/>
              <a:t> Sarajevo, </a:t>
            </a:r>
            <a:r>
              <a:rPr lang="en-US" sz="1200" dirty="0"/>
              <a:t> </a:t>
            </a:r>
            <a:r>
              <a:rPr lang="bs-Latn-BA" sz="1200" dirty="0"/>
              <a:t>Bosnia and Herzegovina</a:t>
            </a:r>
          </a:p>
          <a:p>
            <a:r>
              <a:rPr lang="bs-Latn-BA" sz="1200" dirty="0"/>
              <a:t>Presented by: Adnan Ahmetovic and Malik Bašović</a:t>
            </a:r>
            <a:endParaRPr lang="en-US" sz="1200" dirty="0"/>
          </a:p>
          <a:p>
            <a:endParaRPr lang="en-US" sz="1200" dirty="0"/>
          </a:p>
          <a:p>
            <a:endParaRPr lang="en-US" sz="1200" dirty="0"/>
          </a:p>
        </p:txBody>
      </p:sp>
      <p:pic>
        <p:nvPicPr>
          <p:cNvPr id="8" name="Picture 7">
            <a:extLst>
              <a:ext uri="{FF2B5EF4-FFF2-40B4-BE49-F238E27FC236}">
                <a16:creationId xmlns:a16="http://schemas.microsoft.com/office/drawing/2014/main" id="{4AFB0710-B359-44C7-8463-4C757E9D686A}"/>
              </a:ext>
            </a:extLst>
          </p:cNvPr>
          <p:cNvPicPr>
            <a:picLocks noChangeAspect="1"/>
          </p:cNvPicPr>
          <p:nvPr/>
        </p:nvPicPr>
        <p:blipFill>
          <a:blip r:embed="rId3"/>
          <a:stretch>
            <a:fillRect/>
          </a:stretch>
        </p:blipFill>
        <p:spPr>
          <a:xfrm>
            <a:off x="228349" y="5152168"/>
            <a:ext cx="2895851" cy="1158340"/>
          </a:xfrm>
          <a:prstGeom prst="rect">
            <a:avLst/>
          </a:prstGeom>
        </p:spPr>
      </p:pic>
      <p:pic>
        <p:nvPicPr>
          <p:cNvPr id="9" name="Picture 8">
            <a:extLst>
              <a:ext uri="{FF2B5EF4-FFF2-40B4-BE49-F238E27FC236}">
                <a16:creationId xmlns:a16="http://schemas.microsoft.com/office/drawing/2014/main" id="{95CB77AB-1796-45C5-B44D-0E3EDB396E1A}"/>
              </a:ext>
            </a:extLst>
          </p:cNvPr>
          <p:cNvPicPr>
            <a:picLocks noChangeAspect="1"/>
          </p:cNvPicPr>
          <p:nvPr/>
        </p:nvPicPr>
        <p:blipFill>
          <a:blip r:embed="rId4"/>
          <a:stretch>
            <a:fillRect/>
          </a:stretch>
        </p:blipFill>
        <p:spPr>
          <a:xfrm>
            <a:off x="633937" y="7038510"/>
            <a:ext cx="2084673" cy="404672"/>
          </a:xfrm>
          <a:prstGeom prst="rect">
            <a:avLst/>
          </a:prstGeom>
        </p:spPr>
      </p:pic>
      <p:pic>
        <p:nvPicPr>
          <p:cNvPr id="16" name="Picture 15">
            <a:extLst>
              <a:ext uri="{FF2B5EF4-FFF2-40B4-BE49-F238E27FC236}">
                <a16:creationId xmlns:a16="http://schemas.microsoft.com/office/drawing/2014/main" id="{CC000569-F8E2-49FD-9560-A02906D4148E}"/>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863" b="89441" l="10000" r="90000">
                        <a14:foregroundMark x1="48000" y1="8075" x2="48000" y2="8075"/>
                        <a14:foregroundMark x1="48000" y1="1863" x2="48000" y2="1863"/>
                      </a14:backgroundRemoval>
                    </a14:imgEffect>
                  </a14:imgLayer>
                </a14:imgProps>
              </a:ext>
            </a:extLst>
          </a:blip>
          <a:stretch>
            <a:fillRect/>
          </a:stretch>
        </p:blipFill>
        <p:spPr>
          <a:xfrm>
            <a:off x="1094044" y="4453129"/>
            <a:ext cx="1164458" cy="937389"/>
          </a:xfrm>
          <a:prstGeom prst="rect">
            <a:avLst/>
          </a:prstGeom>
        </p:spPr>
      </p:pic>
    </p:spTree>
    <p:extLst>
      <p:ext uri="{BB962C8B-B14F-4D97-AF65-F5344CB8AC3E}">
        <p14:creationId xmlns:p14="http://schemas.microsoft.com/office/powerpoint/2010/main" val="346886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D71E2E-FFD8-4784-AFAE-AC2200FDB8DA}"/>
              </a:ext>
            </a:extLst>
          </p:cNvPr>
          <p:cNvSpPr>
            <a:spLocks noGrp="1"/>
          </p:cNvSpPr>
          <p:nvPr>
            <p:ph type="body" sz="quarter" idx="14"/>
          </p:nvPr>
        </p:nvSpPr>
        <p:spPr>
          <a:xfrm>
            <a:off x="228599" y="4628512"/>
            <a:ext cx="6074229" cy="2915287"/>
          </a:xfrm>
        </p:spPr>
        <p:txBody>
          <a:bodyPr>
            <a:normAutofit/>
          </a:bodyPr>
          <a:lstStyle/>
          <a:p>
            <a:pPr marL="171450" indent="-171450">
              <a:buFont typeface="Arial" panose="020B0604020202020204" pitchFamily="34" charset="0"/>
              <a:buChar char="•"/>
            </a:pPr>
            <a:r>
              <a:rPr lang="en-US" sz="1600" dirty="0"/>
              <a:t>The design process of the microstrip low pass begins with the design of a passive low pass prototype network (i.e. LC ladder network) using the Butterworth approximation function. </a:t>
            </a:r>
          </a:p>
          <a:p>
            <a:pPr marL="171450" indent="-171450">
              <a:buFont typeface="Arial" panose="020B0604020202020204" pitchFamily="34" charset="0"/>
              <a:buChar char="•"/>
            </a:pPr>
            <a:r>
              <a:rPr lang="en-US" sz="1600" dirty="0"/>
              <a:t>The main material of this filter is FR-4 with thickness of 1.55 mm and dielectric (air) thickness is 15.0 mm. </a:t>
            </a:r>
          </a:p>
          <a:p>
            <a:pPr marL="171450" indent="-171450">
              <a:buFont typeface="Arial" panose="020B0604020202020204" pitchFamily="34" charset="0"/>
              <a:buChar char="•"/>
            </a:pPr>
            <a:r>
              <a:rPr lang="en-US" sz="1600" dirty="0"/>
              <a:t>Filters dimensions are 12.5 x 56.0 mm.</a:t>
            </a:r>
          </a:p>
        </p:txBody>
      </p:sp>
      <p:sp>
        <p:nvSpPr>
          <p:cNvPr id="5" name="Title 4">
            <a:extLst>
              <a:ext uri="{FF2B5EF4-FFF2-40B4-BE49-F238E27FC236}">
                <a16:creationId xmlns:a16="http://schemas.microsoft.com/office/drawing/2014/main" id="{DF8BC9C0-924B-4BE6-A3B9-E745189B7F61}"/>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Design steps</a:t>
            </a:r>
            <a:endParaRPr lang="en-US" dirty="0"/>
          </a:p>
        </p:txBody>
      </p:sp>
      <p:sp>
        <p:nvSpPr>
          <p:cNvPr id="6" name="Subtitle 5">
            <a:extLst>
              <a:ext uri="{FF2B5EF4-FFF2-40B4-BE49-F238E27FC236}">
                <a16:creationId xmlns:a16="http://schemas.microsoft.com/office/drawing/2014/main" id="{BB15A727-B446-4C66-BB42-BFE3198D75BD}"/>
              </a:ext>
            </a:extLst>
          </p:cNvPr>
          <p:cNvSpPr>
            <a:spLocks noGrp="1"/>
          </p:cNvSpPr>
          <p:nvPr>
            <p:ph type="subTitle" idx="1"/>
          </p:nvPr>
        </p:nvSpPr>
        <p:spPr>
          <a:xfrm>
            <a:off x="3429458" y="3314700"/>
            <a:ext cx="3475929" cy="972187"/>
          </a:xfrm>
        </p:spPr>
        <p:txBody>
          <a:bodyPr>
            <a:normAutofit/>
          </a:bodyPr>
          <a:lstStyle/>
          <a:p>
            <a:r>
              <a:rPr lang="en-US" sz="1200" dirty="0">
                <a:effectLst/>
                <a:latin typeface="Times New Roman" panose="02020603050405020304" pitchFamily="18" charset="0"/>
                <a:ea typeface="Times New Roman" panose="02020603050405020304" pitchFamily="18" charset="0"/>
              </a:rPr>
              <a:t>Top view of the filter. The dimensions are in </a:t>
            </a:r>
            <a:r>
              <a:rPr lang="en-US" sz="1200" dirty="0" err="1">
                <a:effectLst/>
                <a:latin typeface="Times New Roman" panose="02020603050405020304" pitchFamily="18" charset="0"/>
                <a:ea typeface="Times New Roman" panose="02020603050405020304" pitchFamily="18" charset="0"/>
              </a:rPr>
              <a:t>milimeters</a:t>
            </a:r>
            <a:r>
              <a:rPr lang="en-US" sz="1200" dirty="0">
                <a:effectLst/>
                <a:latin typeface="Times New Roman" panose="02020603050405020304" pitchFamily="18" charset="0"/>
                <a:ea typeface="Times New Roman" panose="02020603050405020304" pitchFamily="18" charset="0"/>
              </a:rPr>
              <a:t>.</a:t>
            </a:r>
          </a:p>
          <a:p>
            <a:endParaRPr lang="en-US" dirty="0"/>
          </a:p>
        </p:txBody>
      </p:sp>
      <p:pic>
        <p:nvPicPr>
          <p:cNvPr id="16" name="Picture 15">
            <a:extLst>
              <a:ext uri="{FF2B5EF4-FFF2-40B4-BE49-F238E27FC236}">
                <a16:creationId xmlns:a16="http://schemas.microsoft.com/office/drawing/2014/main" id="{FDD7FD08-FA2B-49FF-900E-5EA652AC6CF9}"/>
              </a:ext>
            </a:extLst>
          </p:cNvPr>
          <p:cNvPicPr>
            <a:picLocks noChangeAspect="1"/>
          </p:cNvPicPr>
          <p:nvPr/>
        </p:nvPicPr>
        <p:blipFill>
          <a:blip r:embed="rId2"/>
          <a:stretch>
            <a:fillRect/>
          </a:stretch>
        </p:blipFill>
        <p:spPr>
          <a:xfrm>
            <a:off x="2497144" y="162795"/>
            <a:ext cx="5340559" cy="3151905"/>
          </a:xfrm>
          <a:prstGeom prst="rect">
            <a:avLst/>
          </a:prstGeom>
        </p:spPr>
      </p:pic>
      <p:cxnSp>
        <p:nvCxnSpPr>
          <p:cNvPr id="3" name="Straight Connector 2">
            <a:extLst>
              <a:ext uri="{FF2B5EF4-FFF2-40B4-BE49-F238E27FC236}">
                <a16:creationId xmlns:a16="http://schemas.microsoft.com/office/drawing/2014/main" id="{52602087-8FFB-4EFC-A843-C22C1411B222}"/>
              </a:ext>
            </a:extLst>
          </p:cNvPr>
          <p:cNvCxnSpPr/>
          <p:nvPr/>
        </p:nvCxnSpPr>
        <p:spPr>
          <a:xfrm>
            <a:off x="6925038" y="3314700"/>
            <a:ext cx="11152" cy="4457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330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FC3C907-4E17-41B0-B8DC-B27760203BD0}"/>
              </a:ext>
            </a:extLst>
          </p:cNvPr>
          <p:cNvSpPr>
            <a:spLocks noGrp="1"/>
          </p:cNvSpPr>
          <p:nvPr>
            <p:ph sz="quarter" idx="13"/>
          </p:nvPr>
        </p:nvSpPr>
        <p:spPr>
          <a:xfrm>
            <a:off x="228600" y="1530775"/>
            <a:ext cx="3124200" cy="741369"/>
          </a:xfrm>
        </p:spPr>
        <p:txBody>
          <a:bodyPr/>
          <a:lstStyle/>
          <a:p>
            <a:r>
              <a:rPr lang="en-US" dirty="0"/>
              <a:t>3D view of the filter</a:t>
            </a:r>
          </a:p>
        </p:txBody>
      </p:sp>
      <p:pic>
        <p:nvPicPr>
          <p:cNvPr id="2" name="Picture 1">
            <a:extLst>
              <a:ext uri="{FF2B5EF4-FFF2-40B4-BE49-F238E27FC236}">
                <a16:creationId xmlns:a16="http://schemas.microsoft.com/office/drawing/2014/main" id="{A3542A83-1C79-4F93-8E94-E6CC86CFA11C}"/>
              </a:ext>
            </a:extLst>
          </p:cNvPr>
          <p:cNvPicPr>
            <a:picLocks noChangeAspect="1"/>
          </p:cNvPicPr>
          <p:nvPr/>
        </p:nvPicPr>
        <p:blipFill>
          <a:blip r:embed="rId2"/>
          <a:stretch>
            <a:fillRect/>
          </a:stretch>
        </p:blipFill>
        <p:spPr>
          <a:xfrm>
            <a:off x="0" y="6241625"/>
            <a:ext cx="3194581" cy="1255885"/>
          </a:xfrm>
          <a:prstGeom prst="rect">
            <a:avLst/>
          </a:prstGeom>
        </p:spPr>
      </p:pic>
      <p:pic>
        <p:nvPicPr>
          <p:cNvPr id="3" name="Picture 2">
            <a:extLst>
              <a:ext uri="{FF2B5EF4-FFF2-40B4-BE49-F238E27FC236}">
                <a16:creationId xmlns:a16="http://schemas.microsoft.com/office/drawing/2014/main" id="{7D1A3ADA-0EB1-4E5F-9DB9-5F9F08AE38D1}"/>
              </a:ext>
            </a:extLst>
          </p:cNvPr>
          <p:cNvPicPr>
            <a:picLocks noChangeAspect="1"/>
          </p:cNvPicPr>
          <p:nvPr/>
        </p:nvPicPr>
        <p:blipFill>
          <a:blip r:embed="rId3"/>
          <a:stretch>
            <a:fillRect/>
          </a:stretch>
        </p:blipFill>
        <p:spPr>
          <a:xfrm>
            <a:off x="3733542" y="2145641"/>
            <a:ext cx="5944115" cy="3481118"/>
          </a:xfrm>
          <a:prstGeom prst="rect">
            <a:avLst/>
          </a:prstGeom>
        </p:spPr>
      </p:pic>
    </p:spTree>
    <p:extLst>
      <p:ext uri="{BB962C8B-B14F-4D97-AF65-F5344CB8AC3E}">
        <p14:creationId xmlns:p14="http://schemas.microsoft.com/office/powerpoint/2010/main" val="3770418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FC3C907-4E17-41B0-B8DC-B27760203BD0}"/>
              </a:ext>
            </a:extLst>
          </p:cNvPr>
          <p:cNvSpPr>
            <a:spLocks noGrp="1"/>
          </p:cNvSpPr>
          <p:nvPr>
            <p:ph sz="quarter" idx="13"/>
          </p:nvPr>
        </p:nvSpPr>
        <p:spPr>
          <a:xfrm>
            <a:off x="158219" y="1350666"/>
            <a:ext cx="3194581" cy="949189"/>
          </a:xfrm>
        </p:spPr>
        <p:txBody>
          <a:bodyPr/>
          <a:lstStyle/>
          <a:p>
            <a:r>
              <a:rPr lang="en-US" dirty="0"/>
              <a:t>Top view of the filter</a:t>
            </a:r>
          </a:p>
        </p:txBody>
      </p:sp>
      <p:pic>
        <p:nvPicPr>
          <p:cNvPr id="2" name="Picture 1">
            <a:extLst>
              <a:ext uri="{FF2B5EF4-FFF2-40B4-BE49-F238E27FC236}">
                <a16:creationId xmlns:a16="http://schemas.microsoft.com/office/drawing/2014/main" id="{A3542A83-1C79-4F93-8E94-E6CC86CFA11C}"/>
              </a:ext>
            </a:extLst>
          </p:cNvPr>
          <p:cNvPicPr>
            <a:picLocks noChangeAspect="1"/>
          </p:cNvPicPr>
          <p:nvPr/>
        </p:nvPicPr>
        <p:blipFill>
          <a:blip r:embed="rId2"/>
          <a:stretch>
            <a:fillRect/>
          </a:stretch>
        </p:blipFill>
        <p:spPr>
          <a:xfrm>
            <a:off x="0" y="6241625"/>
            <a:ext cx="3194581" cy="1255885"/>
          </a:xfrm>
          <a:prstGeom prst="rect">
            <a:avLst/>
          </a:prstGeom>
        </p:spPr>
      </p:pic>
      <p:pic>
        <p:nvPicPr>
          <p:cNvPr id="4" name="Picture 3">
            <a:extLst>
              <a:ext uri="{FF2B5EF4-FFF2-40B4-BE49-F238E27FC236}">
                <a16:creationId xmlns:a16="http://schemas.microsoft.com/office/drawing/2014/main" id="{DA378D9A-3FCB-41DA-BECA-72BB795383DC}"/>
              </a:ext>
            </a:extLst>
          </p:cNvPr>
          <p:cNvPicPr>
            <a:picLocks noChangeAspect="1"/>
          </p:cNvPicPr>
          <p:nvPr/>
        </p:nvPicPr>
        <p:blipFill>
          <a:blip r:embed="rId3"/>
          <a:stretch>
            <a:fillRect/>
          </a:stretch>
        </p:blipFill>
        <p:spPr>
          <a:xfrm>
            <a:off x="3733542" y="2723960"/>
            <a:ext cx="5944115" cy="2767824"/>
          </a:xfrm>
          <a:prstGeom prst="rect">
            <a:avLst/>
          </a:prstGeom>
        </p:spPr>
      </p:pic>
    </p:spTree>
    <p:extLst>
      <p:ext uri="{BB962C8B-B14F-4D97-AF65-F5344CB8AC3E}">
        <p14:creationId xmlns:p14="http://schemas.microsoft.com/office/powerpoint/2010/main" val="426043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FC3C907-4E17-41B0-B8DC-B27760203BD0}"/>
              </a:ext>
            </a:extLst>
          </p:cNvPr>
          <p:cNvSpPr>
            <a:spLocks noGrp="1"/>
          </p:cNvSpPr>
          <p:nvPr>
            <p:ph sz="quarter" idx="13"/>
          </p:nvPr>
        </p:nvSpPr>
        <p:spPr/>
        <p:txBody>
          <a:bodyPr/>
          <a:lstStyle/>
          <a:p>
            <a:r>
              <a:rPr lang="en-US" dirty="0"/>
              <a:t>Simulation Results</a:t>
            </a:r>
          </a:p>
        </p:txBody>
      </p:sp>
      <p:pic>
        <p:nvPicPr>
          <p:cNvPr id="9" name="Picture 8">
            <a:extLst>
              <a:ext uri="{FF2B5EF4-FFF2-40B4-BE49-F238E27FC236}">
                <a16:creationId xmlns:a16="http://schemas.microsoft.com/office/drawing/2014/main" id="{98F6FB72-284B-438C-8F57-70175C79F9F2}"/>
              </a:ext>
            </a:extLst>
          </p:cNvPr>
          <p:cNvPicPr>
            <a:picLocks noChangeAspect="1"/>
          </p:cNvPicPr>
          <p:nvPr/>
        </p:nvPicPr>
        <p:blipFill>
          <a:blip r:embed="rId2"/>
          <a:stretch>
            <a:fillRect/>
          </a:stretch>
        </p:blipFill>
        <p:spPr>
          <a:xfrm>
            <a:off x="3581400" y="1530776"/>
            <a:ext cx="6285019" cy="4358395"/>
          </a:xfrm>
          <a:prstGeom prst="rect">
            <a:avLst/>
          </a:prstGeom>
        </p:spPr>
      </p:pic>
    </p:spTree>
    <p:extLst>
      <p:ext uri="{BB962C8B-B14F-4D97-AF65-F5344CB8AC3E}">
        <p14:creationId xmlns:p14="http://schemas.microsoft.com/office/powerpoint/2010/main" val="162847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FC3C907-4E17-41B0-B8DC-B27760203BD0}"/>
              </a:ext>
            </a:extLst>
          </p:cNvPr>
          <p:cNvSpPr>
            <a:spLocks noGrp="1"/>
          </p:cNvSpPr>
          <p:nvPr>
            <p:ph sz="quarter" idx="13"/>
          </p:nvPr>
        </p:nvSpPr>
        <p:spPr/>
        <p:txBody>
          <a:bodyPr/>
          <a:lstStyle/>
          <a:p>
            <a:r>
              <a:rPr lang="en-US" dirty="0"/>
              <a:t>Simulation Results</a:t>
            </a:r>
          </a:p>
        </p:txBody>
      </p:sp>
      <p:graphicFrame>
        <p:nvGraphicFramePr>
          <p:cNvPr id="2" name="Table 1">
            <a:extLst>
              <a:ext uri="{FF2B5EF4-FFF2-40B4-BE49-F238E27FC236}">
                <a16:creationId xmlns:a16="http://schemas.microsoft.com/office/drawing/2014/main" id="{0BE15E91-372E-4CF3-949C-B3CBEE34ADE7}"/>
              </a:ext>
            </a:extLst>
          </p:cNvPr>
          <p:cNvGraphicFramePr>
            <a:graphicFrameLocks noGrp="1"/>
          </p:cNvGraphicFramePr>
          <p:nvPr>
            <p:extLst>
              <p:ext uri="{D42A27DB-BD31-4B8C-83A1-F6EECF244321}">
                <p14:modId xmlns:p14="http://schemas.microsoft.com/office/powerpoint/2010/main" val="1800788457"/>
              </p:ext>
            </p:extLst>
          </p:nvPr>
        </p:nvGraphicFramePr>
        <p:xfrm>
          <a:off x="3425599" y="2240248"/>
          <a:ext cx="6560002" cy="3576817"/>
        </p:xfrm>
        <a:graphic>
          <a:graphicData uri="http://schemas.openxmlformats.org/drawingml/2006/table">
            <a:tbl>
              <a:tblPr/>
              <a:tblGrid>
                <a:gridCol w="1224335">
                  <a:extLst>
                    <a:ext uri="{9D8B030D-6E8A-4147-A177-3AD203B41FA5}">
                      <a16:colId xmlns:a16="http://schemas.microsoft.com/office/drawing/2014/main" val="1251251052"/>
                    </a:ext>
                  </a:extLst>
                </a:gridCol>
                <a:gridCol w="1382034">
                  <a:extLst>
                    <a:ext uri="{9D8B030D-6E8A-4147-A177-3AD203B41FA5}">
                      <a16:colId xmlns:a16="http://schemas.microsoft.com/office/drawing/2014/main" val="657128017"/>
                    </a:ext>
                  </a:extLst>
                </a:gridCol>
                <a:gridCol w="1572016">
                  <a:extLst>
                    <a:ext uri="{9D8B030D-6E8A-4147-A177-3AD203B41FA5}">
                      <a16:colId xmlns:a16="http://schemas.microsoft.com/office/drawing/2014/main" val="1982504479"/>
                    </a:ext>
                  </a:extLst>
                </a:gridCol>
                <a:gridCol w="1157282">
                  <a:extLst>
                    <a:ext uri="{9D8B030D-6E8A-4147-A177-3AD203B41FA5}">
                      <a16:colId xmlns:a16="http://schemas.microsoft.com/office/drawing/2014/main" val="3907184646"/>
                    </a:ext>
                  </a:extLst>
                </a:gridCol>
                <a:gridCol w="1224335">
                  <a:extLst>
                    <a:ext uri="{9D8B030D-6E8A-4147-A177-3AD203B41FA5}">
                      <a16:colId xmlns:a16="http://schemas.microsoft.com/office/drawing/2014/main" val="4246147892"/>
                    </a:ext>
                  </a:extLst>
                </a:gridCol>
              </a:tblGrid>
              <a:tr h="902642">
                <a:tc gridSpan="5">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TABLE I.</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S-PARAMETERS WHEN THE SIZE OF TWO SMALL VERTICAL LINES IS CHANGED </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909591"/>
                  </a:ext>
                </a:extLst>
              </a:tr>
              <a:tr h="559385">
                <a:tc rowSpan="2">
                  <a:txBody>
                    <a:bodyPr/>
                    <a:lstStyle/>
                    <a:p>
                      <a:pPr marL="0" marR="0" algn="ctr">
                        <a:spcBef>
                          <a:spcPts val="0"/>
                        </a:spcBef>
                        <a:spcAft>
                          <a:spcPts val="0"/>
                        </a:spcAft>
                      </a:pPr>
                      <a:r>
                        <a:rPr lang="en-US" sz="2000" i="1" dirty="0">
                          <a:effectLst/>
                          <a:latin typeface="Times New Roman" panose="02020603050405020304" pitchFamily="18" charset="0"/>
                          <a:ea typeface="DengXian" panose="02010600030101010101" pitchFamily="2" charset="-122"/>
                          <a:cs typeface="Times New Roman" panose="02020603050405020304" pitchFamily="18" charset="0"/>
                        </a:rPr>
                        <a:t>Width</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spcBef>
                          <a:spcPts val="0"/>
                        </a:spcBef>
                        <a:spcAft>
                          <a:spcPts val="0"/>
                        </a:spcAft>
                      </a:pPr>
                      <a:r>
                        <a:rPr lang="en-US" sz="2000" i="1" dirty="0">
                          <a:effectLst/>
                          <a:latin typeface="Times New Roman" panose="02020603050405020304" pitchFamily="18" charset="0"/>
                          <a:ea typeface="DengXian" panose="02010600030101010101" pitchFamily="2" charset="-122"/>
                          <a:cs typeface="Times New Roman" panose="02020603050405020304" pitchFamily="18" charset="0"/>
                        </a:rPr>
                        <a:t>Length</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spcBef>
                          <a:spcPts val="0"/>
                        </a:spcBef>
                        <a:spcAft>
                          <a:spcPts val="0"/>
                        </a:spcAft>
                      </a:pPr>
                      <a:r>
                        <a:rPr lang="en-US" sz="2000" i="1">
                          <a:effectLst/>
                          <a:latin typeface="Times New Roman" panose="02020603050405020304" pitchFamily="18" charset="0"/>
                          <a:ea typeface="DengXian" panose="02010600030101010101" pitchFamily="2" charset="-122"/>
                          <a:cs typeface="Times New Roman" panose="02020603050405020304" pitchFamily="18" charset="0"/>
                        </a:rPr>
                        <a:t>S11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spcBef>
                          <a:spcPts val="0"/>
                        </a:spcBef>
                        <a:spcAft>
                          <a:spcPts val="0"/>
                        </a:spcAft>
                      </a:pPr>
                      <a:r>
                        <a:rPr lang="en-US" sz="2000" i="1">
                          <a:effectLst/>
                          <a:latin typeface="Times New Roman" panose="02020603050405020304" pitchFamily="18" charset="0"/>
                          <a:ea typeface="DengXian" panose="02010600030101010101" pitchFamily="2" charset="-122"/>
                          <a:cs typeface="Times New Roman" panose="02020603050405020304" pitchFamily="18" charset="0"/>
                        </a:rPr>
                        <a:t>S21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effectLst/>
                          <a:latin typeface="Times New Roman" panose="02020603050405020304" pitchFamily="18" charset="0"/>
                          <a:ea typeface="DengXian" panose="02010600030101010101" pitchFamily="2" charset="-122"/>
                          <a:cs typeface="Times New Roman" panose="02020603050405020304" pitchFamily="18" charset="0"/>
                        </a:rPr>
                        <a:t>Frequency</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49076783"/>
                  </a:ext>
                </a:extLst>
              </a:tr>
              <a:tr h="32908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2000">
                          <a:effectLst/>
                          <a:latin typeface="Calibri" panose="020F0502020204030204" pitchFamily="34" charset="0"/>
                          <a:ea typeface="DengXian" panose="02010600030101010101" pitchFamily="2" charset="-122"/>
                          <a:cs typeface="Times New Roman" panose="02020603050405020304" pitchFamily="18" charset="0"/>
                        </a:rPr>
                        <a:t> </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9900961"/>
                  </a:ext>
                </a:extLst>
              </a:tr>
              <a:tr h="449754">
                <a:tc>
                  <a:txBody>
                    <a:bodyPr/>
                    <a:lstStyle/>
                    <a:p>
                      <a:pPr marL="0" marR="0" algn="ctr">
                        <a:spcBef>
                          <a:spcPts val="0"/>
                        </a:spcBef>
                        <a:spcAft>
                          <a:spcPts val="0"/>
                        </a:spcAft>
                      </a:pP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0.1mm</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7.5mm</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-9.9 dB</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-0.79 dB</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1.4 GHz</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4632138"/>
                  </a:ext>
                </a:extLst>
              </a:tr>
              <a:tr h="449754">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0.2 mm</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8 mm</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-9.63dB</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-0.63 dB</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1.48 GHz</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150521"/>
                  </a:ext>
                </a:extLst>
              </a:tr>
              <a:tr h="449754">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0.5 mm</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7.5 mm</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-9.81 dB</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-0.81 dB</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1.56 GHz</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4264313"/>
                  </a:ext>
                </a:extLst>
              </a:tr>
              <a:tr h="424682">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1 mm</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8mm</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-9.94 dB</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-0.94 dB</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1.78 GHz</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7813625"/>
                  </a:ext>
                </a:extLst>
              </a:tr>
            </a:tbl>
          </a:graphicData>
        </a:graphic>
      </p:graphicFrame>
    </p:spTree>
    <p:extLst>
      <p:ext uri="{BB962C8B-B14F-4D97-AF65-F5344CB8AC3E}">
        <p14:creationId xmlns:p14="http://schemas.microsoft.com/office/powerpoint/2010/main" val="3478152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FC3C907-4E17-41B0-B8DC-B27760203BD0}"/>
              </a:ext>
            </a:extLst>
          </p:cNvPr>
          <p:cNvSpPr>
            <a:spLocks noGrp="1"/>
          </p:cNvSpPr>
          <p:nvPr>
            <p:ph sz="quarter" idx="13"/>
          </p:nvPr>
        </p:nvSpPr>
        <p:spPr/>
        <p:txBody>
          <a:bodyPr/>
          <a:lstStyle/>
          <a:p>
            <a:r>
              <a:rPr lang="en-US" dirty="0"/>
              <a:t>Simulation Results</a:t>
            </a:r>
          </a:p>
        </p:txBody>
      </p:sp>
      <p:graphicFrame>
        <p:nvGraphicFramePr>
          <p:cNvPr id="4" name="Table 3">
            <a:extLst>
              <a:ext uri="{FF2B5EF4-FFF2-40B4-BE49-F238E27FC236}">
                <a16:creationId xmlns:a16="http://schemas.microsoft.com/office/drawing/2014/main" id="{6BDCE60C-FF00-4900-82D2-A5D0DDFAC825}"/>
              </a:ext>
            </a:extLst>
          </p:cNvPr>
          <p:cNvGraphicFramePr>
            <a:graphicFrameLocks noGrp="1"/>
          </p:cNvGraphicFramePr>
          <p:nvPr>
            <p:extLst>
              <p:ext uri="{D42A27DB-BD31-4B8C-83A1-F6EECF244321}">
                <p14:modId xmlns:p14="http://schemas.microsoft.com/office/powerpoint/2010/main" val="210764366"/>
              </p:ext>
            </p:extLst>
          </p:nvPr>
        </p:nvGraphicFramePr>
        <p:xfrm>
          <a:off x="3538038" y="2830285"/>
          <a:ext cx="6284323" cy="2945930"/>
        </p:xfrm>
        <a:graphic>
          <a:graphicData uri="http://schemas.openxmlformats.org/drawingml/2006/table">
            <a:tbl>
              <a:tblPr/>
              <a:tblGrid>
                <a:gridCol w="1217169">
                  <a:extLst>
                    <a:ext uri="{9D8B030D-6E8A-4147-A177-3AD203B41FA5}">
                      <a16:colId xmlns:a16="http://schemas.microsoft.com/office/drawing/2014/main" val="4003946715"/>
                    </a:ext>
                  </a:extLst>
                </a:gridCol>
                <a:gridCol w="1239886">
                  <a:extLst>
                    <a:ext uri="{9D8B030D-6E8A-4147-A177-3AD203B41FA5}">
                      <a16:colId xmlns:a16="http://schemas.microsoft.com/office/drawing/2014/main" val="3883975960"/>
                    </a:ext>
                  </a:extLst>
                </a:gridCol>
                <a:gridCol w="1835319">
                  <a:extLst>
                    <a:ext uri="{9D8B030D-6E8A-4147-A177-3AD203B41FA5}">
                      <a16:colId xmlns:a16="http://schemas.microsoft.com/office/drawing/2014/main" val="3656346238"/>
                    </a:ext>
                  </a:extLst>
                </a:gridCol>
                <a:gridCol w="1991949">
                  <a:extLst>
                    <a:ext uri="{9D8B030D-6E8A-4147-A177-3AD203B41FA5}">
                      <a16:colId xmlns:a16="http://schemas.microsoft.com/office/drawing/2014/main" val="3654539470"/>
                    </a:ext>
                  </a:extLst>
                </a:gridCol>
              </a:tblGrid>
              <a:tr h="812612">
                <a:tc gridSpan="4">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TABLE II. </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CHANGING THE DIMENSIONS OF THICK VERTICAL STUB</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13633008"/>
                  </a:ext>
                </a:extLst>
              </a:tr>
              <a:tr h="406306">
                <a:tc>
                  <a:txBody>
                    <a:bodyPr/>
                    <a:lstStyle/>
                    <a:p>
                      <a:pPr marL="0" marR="0" algn="ctr">
                        <a:spcBef>
                          <a:spcPts val="0"/>
                        </a:spcBef>
                        <a:spcAft>
                          <a:spcPts val="0"/>
                        </a:spcAft>
                      </a:pPr>
                      <a:r>
                        <a:rPr lang="en-US" sz="2000" i="1">
                          <a:effectLst/>
                          <a:latin typeface="Times New Roman" panose="02020603050405020304" pitchFamily="18" charset="0"/>
                          <a:ea typeface="DengXian" panose="02010600030101010101" pitchFamily="2" charset="-122"/>
                          <a:cs typeface="Times New Roman" panose="02020603050405020304" pitchFamily="18" charset="0"/>
                        </a:rPr>
                        <a:t>Width</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effectLst/>
                          <a:latin typeface="Times New Roman" panose="02020603050405020304" pitchFamily="18" charset="0"/>
                          <a:ea typeface="DengXian" panose="02010600030101010101" pitchFamily="2" charset="-122"/>
                          <a:cs typeface="Times New Roman" panose="02020603050405020304" pitchFamily="18" charset="0"/>
                        </a:rPr>
                        <a:t>Length</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effectLst/>
                          <a:latin typeface="Times New Roman" panose="02020603050405020304" pitchFamily="18" charset="0"/>
                          <a:ea typeface="DengXian" panose="02010600030101010101" pitchFamily="2" charset="-122"/>
                          <a:cs typeface="Times New Roman" panose="02020603050405020304" pitchFamily="18" charset="0"/>
                        </a:rPr>
                        <a:t>S11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effectLst/>
                          <a:latin typeface="Times New Roman" panose="02020603050405020304" pitchFamily="18" charset="0"/>
                          <a:ea typeface="DengXian" panose="02010600030101010101" pitchFamily="2" charset="-122"/>
                          <a:cs typeface="Times New Roman" panose="02020603050405020304" pitchFamily="18" charset="0"/>
                        </a:rPr>
                        <a:t>Frequency</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2818819"/>
                  </a:ext>
                </a:extLst>
              </a:tr>
              <a:tr h="406306">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11mm</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7.5 mm</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-10.13 dB</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1.4 GHz</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012820"/>
                  </a:ext>
                </a:extLst>
              </a:tr>
              <a:tr h="406306">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11mm</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8 mm</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-10.24dB</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1.48 GHz</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3557427"/>
                  </a:ext>
                </a:extLst>
              </a:tr>
              <a:tr h="406306">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10mm</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7.5mm</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-10 dB</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1.56 GHz</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74479"/>
                  </a:ext>
                </a:extLst>
              </a:tr>
              <a:tr h="406306">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10mm</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8 mm</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a:effectLst/>
                          <a:latin typeface="Times New Roman" panose="02020603050405020304" pitchFamily="18" charset="0"/>
                          <a:ea typeface="DengXian" panose="02010600030101010101" pitchFamily="2" charset="-122"/>
                          <a:cs typeface="Times New Roman" panose="02020603050405020304" pitchFamily="18" charset="0"/>
                        </a:rPr>
                        <a:t>-10.1dB</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1.78 GHz</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7937199"/>
                  </a:ext>
                </a:extLst>
              </a:tr>
            </a:tbl>
          </a:graphicData>
        </a:graphic>
      </p:graphicFrame>
    </p:spTree>
    <p:extLst>
      <p:ext uri="{BB962C8B-B14F-4D97-AF65-F5344CB8AC3E}">
        <p14:creationId xmlns:p14="http://schemas.microsoft.com/office/powerpoint/2010/main" val="1946689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FC3C907-4E17-41B0-B8DC-B27760203BD0}"/>
              </a:ext>
            </a:extLst>
          </p:cNvPr>
          <p:cNvSpPr>
            <a:spLocks noGrp="1"/>
          </p:cNvSpPr>
          <p:nvPr>
            <p:ph sz="quarter" idx="13"/>
          </p:nvPr>
        </p:nvSpPr>
        <p:spPr/>
        <p:txBody>
          <a:bodyPr/>
          <a:lstStyle/>
          <a:p>
            <a:r>
              <a:rPr lang="en-US" dirty="0"/>
              <a:t>Conclusion</a:t>
            </a:r>
          </a:p>
        </p:txBody>
      </p:sp>
      <p:sp>
        <p:nvSpPr>
          <p:cNvPr id="8" name="TextBox 7">
            <a:extLst>
              <a:ext uri="{FF2B5EF4-FFF2-40B4-BE49-F238E27FC236}">
                <a16:creationId xmlns:a16="http://schemas.microsoft.com/office/drawing/2014/main" id="{9A8C7540-6040-4C7D-B779-38A58651C62D}"/>
              </a:ext>
            </a:extLst>
          </p:cNvPr>
          <p:cNvSpPr txBox="1"/>
          <p:nvPr/>
        </p:nvSpPr>
        <p:spPr>
          <a:xfrm>
            <a:off x="3581400" y="1240971"/>
            <a:ext cx="6400800" cy="5509200"/>
          </a:xfrm>
          <a:prstGeom prst="rect">
            <a:avLst/>
          </a:prstGeom>
          <a:noFill/>
        </p:spPr>
        <p:txBody>
          <a:bodyPr wrap="square">
            <a:spAutoFit/>
          </a:bodyPr>
          <a:lstStyle/>
          <a:p>
            <a:pPr marL="342900" indent="-342900">
              <a:buFont typeface="Arial" panose="020B0604020202020204" pitchFamily="34" charset="0"/>
              <a:buChar char="•"/>
            </a:pPr>
            <a:r>
              <a:rPr lang="en-US" sz="2200" dirty="0"/>
              <a:t>A microstrip low pass filter is designed and analyzed using a 3D planar electromagnetic software in this paper.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According to the simulation results of Sonnet Suites, all results are satisfactory.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A parametric study was conducted by changing some parameters of the coupler. In the passband, its’ performance was very close to the lumped circuit model, while its’ stopband characteristics surpassed the design specification.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 open-circuited stub filter also provides easy tuning of the stop-band performance by varying the length of the stubs. </a:t>
            </a:r>
          </a:p>
        </p:txBody>
      </p:sp>
    </p:spTree>
    <p:extLst>
      <p:ext uri="{BB962C8B-B14F-4D97-AF65-F5344CB8AC3E}">
        <p14:creationId xmlns:p14="http://schemas.microsoft.com/office/powerpoint/2010/main" val="1336246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F6CEA7-504C-4D73-BD3E-19B27A9586F6}"/>
              </a:ext>
            </a:extLst>
          </p:cNvPr>
          <p:cNvSpPr>
            <a:spLocks noGrp="1"/>
          </p:cNvSpPr>
          <p:nvPr>
            <p:ph type="ctrTitle"/>
          </p:nvPr>
        </p:nvSpPr>
        <p:spPr>
          <a:xfrm>
            <a:off x="5753100" y="5183368"/>
            <a:ext cx="4061442" cy="1251856"/>
          </a:xfrm>
        </p:spPr>
        <p:txBody>
          <a:bodyPr/>
          <a:lstStyle/>
          <a:p>
            <a:r>
              <a:rPr lang="tr-TR" dirty="0">
                <a:latin typeface="Times New Roman" panose="02020603050405020304" pitchFamily="18" charset="0"/>
                <a:cs typeface="Times New Roman" panose="02020603050405020304" pitchFamily="18" charset="0"/>
              </a:rPr>
              <a:t>Acknowledgement</a:t>
            </a:r>
            <a:br>
              <a:rPr lang="tr-TR" dirty="0">
                <a:latin typeface="Times New Roman" panose="02020603050405020304" pitchFamily="18" charset="0"/>
                <a:cs typeface="Times New Roman" panose="02020603050405020304" pitchFamily="18" charset="0"/>
              </a:rPr>
            </a:br>
            <a:endParaRPr lang="en-US" dirty="0"/>
          </a:p>
        </p:txBody>
      </p:sp>
      <p:sp>
        <p:nvSpPr>
          <p:cNvPr id="6" name="Subtitle 5">
            <a:extLst>
              <a:ext uri="{FF2B5EF4-FFF2-40B4-BE49-F238E27FC236}">
                <a16:creationId xmlns:a16="http://schemas.microsoft.com/office/drawing/2014/main" id="{148EE816-4B44-467B-A84F-731FB6941E93}"/>
              </a:ext>
            </a:extLst>
          </p:cNvPr>
          <p:cNvSpPr>
            <a:spLocks noGrp="1"/>
          </p:cNvSpPr>
          <p:nvPr>
            <p:ph type="subTitle" idx="1"/>
          </p:nvPr>
        </p:nvSpPr>
        <p:spPr/>
        <p:txBody>
          <a:bodyPr/>
          <a:lstStyle/>
          <a:p>
            <a:endParaRPr lang="en-US"/>
          </a:p>
        </p:txBody>
      </p:sp>
      <p:sp>
        <p:nvSpPr>
          <p:cNvPr id="10" name="TextBox 9">
            <a:extLst>
              <a:ext uri="{FF2B5EF4-FFF2-40B4-BE49-F238E27FC236}">
                <a16:creationId xmlns:a16="http://schemas.microsoft.com/office/drawing/2014/main" id="{A70B40BA-9ED6-4328-9F4E-4F90FD632686}"/>
              </a:ext>
            </a:extLst>
          </p:cNvPr>
          <p:cNvSpPr txBox="1"/>
          <p:nvPr/>
        </p:nvSpPr>
        <p:spPr>
          <a:xfrm>
            <a:off x="576943" y="478972"/>
            <a:ext cx="9046028" cy="2308324"/>
          </a:xfrm>
          <a:prstGeom prst="rect">
            <a:avLst/>
          </a:prstGeom>
          <a:noFill/>
        </p:spPr>
        <p:txBody>
          <a:bodyPr wrap="square">
            <a:spAutoFit/>
          </a:bodyPr>
          <a:lstStyle/>
          <a:p>
            <a:r>
              <a:rPr lang="en-US" dirty="0"/>
              <a:t>The success and final outcome of this project required a lot of guidance and assistance, and we are extremely privileged to have received this all along the completion of this project.  All that we have done is only due to such supervision and assistance, especially from our professor </a:t>
            </a:r>
            <a:r>
              <a:rPr lang="en-US" dirty="0" err="1"/>
              <a:t>Sehabeddin</a:t>
            </a:r>
            <a:r>
              <a:rPr lang="en-US" dirty="0"/>
              <a:t> Taha </a:t>
            </a:r>
            <a:r>
              <a:rPr lang="en-US" dirty="0" err="1"/>
              <a:t>Imeci</a:t>
            </a:r>
            <a:r>
              <a:rPr lang="en-US" dirty="0"/>
              <a:t>.</a:t>
            </a:r>
          </a:p>
          <a:p>
            <a:endParaRPr lang="en-US" dirty="0"/>
          </a:p>
          <a:p>
            <a:r>
              <a:rPr lang="en-US" dirty="0"/>
              <a:t>We would also like to thank Sonnet Software Team for providing us an opportunity, as well as technical and licensing support, to do the project work.</a:t>
            </a:r>
          </a:p>
          <a:p>
            <a:endParaRPr lang="en-US" dirty="0"/>
          </a:p>
        </p:txBody>
      </p:sp>
    </p:spTree>
    <p:extLst>
      <p:ext uri="{BB962C8B-B14F-4D97-AF65-F5344CB8AC3E}">
        <p14:creationId xmlns:p14="http://schemas.microsoft.com/office/powerpoint/2010/main" val="3029624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FC3C907-4E17-41B0-B8DC-B27760203BD0}"/>
              </a:ext>
            </a:extLst>
          </p:cNvPr>
          <p:cNvSpPr>
            <a:spLocks noGrp="1"/>
          </p:cNvSpPr>
          <p:nvPr>
            <p:ph sz="quarter" idx="13"/>
          </p:nvPr>
        </p:nvSpPr>
        <p:spPr/>
        <p:txBody>
          <a:bodyPr/>
          <a:lstStyle/>
          <a:p>
            <a:r>
              <a:rPr lang="tr-TR" dirty="0">
                <a:latin typeface="Times New Roman" panose="02020603050405020304" pitchFamily="18" charset="0"/>
                <a:cs typeface="Times New Roman" panose="02020603050405020304" pitchFamily="18" charset="0"/>
              </a:rPr>
              <a:t>References</a:t>
            </a:r>
            <a:endParaRPr lang="en-US" dirty="0"/>
          </a:p>
        </p:txBody>
      </p:sp>
      <p:sp>
        <p:nvSpPr>
          <p:cNvPr id="5" name="TextBox 4">
            <a:extLst>
              <a:ext uri="{FF2B5EF4-FFF2-40B4-BE49-F238E27FC236}">
                <a16:creationId xmlns:a16="http://schemas.microsoft.com/office/drawing/2014/main" id="{23388FB0-486D-4E22-9B40-FBDC98EC799C}"/>
              </a:ext>
            </a:extLst>
          </p:cNvPr>
          <p:cNvSpPr txBox="1"/>
          <p:nvPr/>
        </p:nvSpPr>
        <p:spPr>
          <a:xfrm>
            <a:off x="3581400" y="152399"/>
            <a:ext cx="6248400" cy="6126614"/>
          </a:xfrm>
          <a:prstGeom prst="rect">
            <a:avLst/>
          </a:prstGeom>
          <a:noFill/>
        </p:spPr>
        <p:txBody>
          <a:bodyPr wrap="square">
            <a:spAutoFit/>
          </a:bodyPr>
          <a:lstStyle/>
          <a:p>
            <a:pPr marL="342900" marR="0" indent="-342900" algn="ctr">
              <a:lnSpc>
                <a:spcPct val="150000"/>
              </a:lnSpc>
              <a:spcBef>
                <a:spcPts val="0"/>
              </a:spcBef>
              <a:spcAft>
                <a:spcPts val="0"/>
              </a:spcAft>
              <a:buFont typeface="Arial" panose="020B0604020202020204" pitchFamily="34" charset="0"/>
              <a:buChar char="•"/>
            </a:pPr>
            <a:r>
              <a:rPr lang="en-US" sz="2200" dirty="0">
                <a:solidFill>
                  <a:schemeClr val="tx1"/>
                </a:solidFill>
                <a:effectLst/>
                <a:ea typeface="MS Mincho" panose="02020609040205080304" pitchFamily="49" charset="-128"/>
              </a:rPr>
              <a:t> </a:t>
            </a:r>
            <a:endParaRPr lang="en-US" sz="2200" dirty="0">
              <a:solidFill>
                <a:schemeClr val="tx1"/>
              </a:solidFill>
              <a:effectLst/>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chemeClr val="tx1"/>
                </a:solidFill>
              </a:rPr>
              <a:t>B. Chris, 1982, RF Circuit Design. NEWNES, pp-20. Indianapolis: H.W. </a:t>
            </a:r>
            <a:r>
              <a:rPr lang="en-US" sz="2200" dirty="0" err="1">
                <a:solidFill>
                  <a:schemeClr val="tx1"/>
                </a:solidFill>
              </a:rPr>
              <a:t>Sams</a:t>
            </a:r>
            <a:r>
              <a:rPr lang="en-US" sz="2200" dirty="0">
                <a:solidFill>
                  <a:schemeClr val="tx1"/>
                </a:solidFill>
              </a:rPr>
              <a:t>, </a:t>
            </a:r>
          </a:p>
          <a:p>
            <a:pPr marL="342900" indent="-342900">
              <a:lnSpc>
                <a:spcPct val="150000"/>
              </a:lnSpc>
              <a:buFont typeface="Arial" panose="020B0604020202020204" pitchFamily="34" charset="0"/>
              <a:buChar char="•"/>
            </a:pPr>
            <a:endParaRPr lang="en-US" sz="2200" dirty="0">
              <a:solidFill>
                <a:schemeClr val="tx1"/>
              </a:solidFill>
            </a:endParaRPr>
          </a:p>
          <a:p>
            <a:pPr marL="342900" indent="-342900">
              <a:lnSpc>
                <a:spcPct val="150000"/>
              </a:lnSpc>
              <a:buFont typeface="Arial" panose="020B0604020202020204" pitchFamily="34" charset="0"/>
              <a:buChar char="•"/>
            </a:pPr>
            <a:r>
              <a:rPr lang="en-US" sz="2200" dirty="0">
                <a:solidFill>
                  <a:schemeClr val="tx1"/>
                </a:solidFill>
              </a:rPr>
              <a:t>I. Hunter, 2006, Theory and Design of Microwave Filters. University Press, Cambridge, pp.69-71.</a:t>
            </a:r>
          </a:p>
          <a:p>
            <a:pPr marL="342900" indent="-342900">
              <a:lnSpc>
                <a:spcPct val="150000"/>
              </a:lnSpc>
              <a:buFont typeface="Arial" panose="020B0604020202020204" pitchFamily="34" charset="0"/>
              <a:buChar char="•"/>
            </a:pPr>
            <a:endParaRPr lang="en-US" sz="2200" dirty="0">
              <a:solidFill>
                <a:schemeClr val="tx1"/>
              </a:solidFill>
            </a:endParaRPr>
          </a:p>
          <a:p>
            <a:pPr marL="342900" indent="-342900">
              <a:lnSpc>
                <a:spcPct val="150000"/>
              </a:lnSpc>
              <a:buFont typeface="Arial" panose="020B0604020202020204" pitchFamily="34" charset="0"/>
              <a:buChar char="•"/>
            </a:pPr>
            <a:endParaRPr lang="en-US" sz="2200" dirty="0">
              <a:solidFill>
                <a:schemeClr val="tx1"/>
              </a:solidFill>
            </a:endParaRPr>
          </a:p>
          <a:p>
            <a:pPr marL="342900" indent="-342900">
              <a:lnSpc>
                <a:spcPct val="150000"/>
              </a:lnSpc>
              <a:buFont typeface="Arial" panose="020B0604020202020204" pitchFamily="34" charset="0"/>
              <a:buChar char="•"/>
            </a:pPr>
            <a:r>
              <a:rPr lang="en-US" sz="2200" dirty="0">
                <a:solidFill>
                  <a:schemeClr val="tx1"/>
                </a:solidFill>
              </a:rPr>
              <a:t>D. Natarajan, A Practical Design of Lumped, Semi-lumped &amp; Microwave Cavity Filters. Springer-Verlag Berlin Heidelberg, 2013., pp. 251-270.</a:t>
            </a:r>
          </a:p>
          <a:p>
            <a:pPr marL="342900" indent="-342900">
              <a:lnSpc>
                <a:spcPct val="150000"/>
              </a:lnSpc>
              <a:buFont typeface="Arial" panose="020B0604020202020204" pitchFamily="34" charset="0"/>
              <a:buChar char="•"/>
            </a:pPr>
            <a:endParaRPr lang="en-US" sz="2200" dirty="0">
              <a:solidFill>
                <a:schemeClr val="tx1"/>
              </a:solidFill>
            </a:endParaRPr>
          </a:p>
        </p:txBody>
      </p:sp>
    </p:spTree>
    <p:extLst>
      <p:ext uri="{BB962C8B-B14F-4D97-AF65-F5344CB8AC3E}">
        <p14:creationId xmlns:p14="http://schemas.microsoft.com/office/powerpoint/2010/main" val="2259609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FC3C907-4E17-41B0-B8DC-B27760203BD0}"/>
              </a:ext>
            </a:extLst>
          </p:cNvPr>
          <p:cNvSpPr>
            <a:spLocks noGrp="1"/>
          </p:cNvSpPr>
          <p:nvPr>
            <p:ph sz="quarter" idx="13"/>
          </p:nvPr>
        </p:nvSpPr>
        <p:spPr/>
        <p:txBody>
          <a:bodyPr/>
          <a:lstStyle/>
          <a:p>
            <a:r>
              <a:rPr lang="tr-TR" dirty="0">
                <a:latin typeface="Times New Roman" panose="02020603050405020304" pitchFamily="18" charset="0"/>
                <a:cs typeface="Times New Roman" panose="02020603050405020304" pitchFamily="18" charset="0"/>
              </a:rPr>
              <a:t>References</a:t>
            </a:r>
            <a:endParaRPr lang="en-US" dirty="0"/>
          </a:p>
        </p:txBody>
      </p:sp>
      <p:sp>
        <p:nvSpPr>
          <p:cNvPr id="5" name="TextBox 4">
            <a:extLst>
              <a:ext uri="{FF2B5EF4-FFF2-40B4-BE49-F238E27FC236}">
                <a16:creationId xmlns:a16="http://schemas.microsoft.com/office/drawing/2014/main" id="{23388FB0-486D-4E22-9B40-FBDC98EC799C}"/>
              </a:ext>
            </a:extLst>
          </p:cNvPr>
          <p:cNvSpPr txBox="1"/>
          <p:nvPr/>
        </p:nvSpPr>
        <p:spPr>
          <a:xfrm>
            <a:off x="3581400" y="141513"/>
            <a:ext cx="6248400" cy="7650108"/>
          </a:xfrm>
          <a:prstGeom prst="rect">
            <a:avLst/>
          </a:prstGeom>
          <a:noFill/>
        </p:spPr>
        <p:txBody>
          <a:bodyPr wrap="square">
            <a:spAutoFit/>
          </a:bodyPr>
          <a:lstStyle/>
          <a:p>
            <a:pPr>
              <a:lnSpc>
                <a:spcPct val="150000"/>
              </a:lnSpc>
            </a:pPr>
            <a:endParaRPr lang="en-US" sz="2200" dirty="0">
              <a:solidFill>
                <a:schemeClr val="tx1"/>
              </a:solidFill>
            </a:endParaRPr>
          </a:p>
          <a:p>
            <a:pPr marL="342900" indent="-342900">
              <a:lnSpc>
                <a:spcPct val="150000"/>
              </a:lnSpc>
              <a:buFont typeface="Arial" panose="020B0604020202020204" pitchFamily="34" charset="0"/>
              <a:buChar char="•"/>
            </a:pPr>
            <a:r>
              <a:rPr lang="en-US" sz="2200" dirty="0" err="1">
                <a:solidFill>
                  <a:schemeClr val="tx1"/>
                </a:solidFill>
              </a:rPr>
              <a:t>Tantawy</a:t>
            </a:r>
            <a:r>
              <a:rPr lang="en-US" sz="2200" dirty="0">
                <a:solidFill>
                  <a:schemeClr val="tx1"/>
                </a:solidFill>
              </a:rPr>
              <a:t>, A. S., </a:t>
            </a:r>
            <a:r>
              <a:rPr lang="en-US" sz="2200" dirty="0" err="1">
                <a:solidFill>
                  <a:schemeClr val="tx1"/>
                </a:solidFill>
              </a:rPr>
              <a:t>Habash</a:t>
            </a:r>
            <a:r>
              <a:rPr lang="en-US" sz="2200" dirty="0">
                <a:solidFill>
                  <a:schemeClr val="tx1"/>
                </a:solidFill>
              </a:rPr>
              <a:t>, M. F., and Abdel- Rahman, A. B., " UWB bandpass filter with two band notches using T-shape resonators," 2015 32nd National Radio Science Conference (NRSC), pp. 51-56, 2015.</a:t>
            </a:r>
          </a:p>
          <a:p>
            <a:pPr marL="342900" indent="-342900">
              <a:lnSpc>
                <a:spcPct val="150000"/>
              </a:lnSpc>
              <a:buFont typeface="Arial" panose="020B0604020202020204" pitchFamily="34" charset="0"/>
              <a:buChar char="•"/>
            </a:pPr>
            <a:endParaRPr lang="en-US" sz="2200" dirty="0">
              <a:solidFill>
                <a:schemeClr val="tx1"/>
              </a:solidFill>
            </a:endParaRPr>
          </a:p>
          <a:p>
            <a:pPr marL="342900" indent="-342900">
              <a:lnSpc>
                <a:spcPct val="150000"/>
              </a:lnSpc>
              <a:buFont typeface="Arial" panose="020B0604020202020204" pitchFamily="34" charset="0"/>
              <a:buChar char="•"/>
            </a:pPr>
            <a:r>
              <a:rPr lang="en-US" sz="2200" dirty="0">
                <a:solidFill>
                  <a:schemeClr val="tx1"/>
                </a:solidFill>
              </a:rPr>
              <a:t>H. Bohra, A. Ghosh, 2010, Design and Analysis of Microstrip Low Pass and </a:t>
            </a:r>
            <a:r>
              <a:rPr lang="en-US" sz="2200" dirty="0" err="1">
                <a:solidFill>
                  <a:schemeClr val="tx1"/>
                </a:solidFill>
              </a:rPr>
              <a:t>Bandstop</a:t>
            </a:r>
            <a:r>
              <a:rPr lang="en-US" sz="2200" dirty="0">
                <a:solidFill>
                  <a:schemeClr val="tx1"/>
                </a:solidFill>
              </a:rPr>
              <a:t> Filters, Pp. 2-6.</a:t>
            </a:r>
          </a:p>
          <a:p>
            <a:pPr>
              <a:lnSpc>
                <a:spcPct val="150000"/>
              </a:lnSpc>
            </a:pPr>
            <a:endParaRPr lang="en-US" sz="2200" dirty="0">
              <a:solidFill>
                <a:schemeClr val="tx1"/>
              </a:solidFill>
            </a:endParaRPr>
          </a:p>
          <a:p>
            <a:pPr marL="342900" indent="-342900">
              <a:lnSpc>
                <a:spcPct val="150000"/>
              </a:lnSpc>
              <a:buFont typeface="Arial" panose="020B0604020202020204" pitchFamily="34" charset="0"/>
              <a:buChar char="•"/>
            </a:pPr>
            <a:r>
              <a:rPr lang="en-US" sz="2200" dirty="0">
                <a:solidFill>
                  <a:schemeClr val="tx1"/>
                </a:solidFill>
              </a:rPr>
              <a:t>A. </a:t>
            </a:r>
            <a:r>
              <a:rPr lang="en-US" sz="2200" dirty="0" err="1">
                <a:solidFill>
                  <a:schemeClr val="tx1"/>
                </a:solidFill>
              </a:rPr>
              <a:t>Jubril</a:t>
            </a:r>
            <a:r>
              <a:rPr lang="en-US" sz="2200" dirty="0">
                <a:solidFill>
                  <a:schemeClr val="tx1"/>
                </a:solidFill>
              </a:rPr>
              <a:t>, and D. S </a:t>
            </a:r>
            <a:r>
              <a:rPr lang="en-US" sz="2200" dirty="0" err="1">
                <a:solidFill>
                  <a:schemeClr val="tx1"/>
                </a:solidFill>
              </a:rPr>
              <a:t>Nyitamen</a:t>
            </a:r>
            <a:r>
              <a:rPr lang="en-US" sz="2200" dirty="0">
                <a:solidFill>
                  <a:schemeClr val="tx1"/>
                </a:solidFill>
              </a:rPr>
              <a:t>., 2011, 2GHz Microstrip Low Pass Filter Design with Open-Circuited Stub pp. 1-5.</a:t>
            </a:r>
          </a:p>
          <a:p>
            <a:pPr marL="342900" indent="-342900">
              <a:lnSpc>
                <a:spcPct val="150000"/>
              </a:lnSpc>
              <a:buFont typeface="Arial" panose="020B0604020202020204" pitchFamily="34" charset="0"/>
              <a:buChar char="•"/>
            </a:pPr>
            <a:endParaRPr lang="en-US" sz="2200" dirty="0">
              <a:solidFill>
                <a:schemeClr val="tx1"/>
              </a:solidFill>
            </a:endParaRPr>
          </a:p>
          <a:p>
            <a:pPr marL="342900" indent="-342900">
              <a:lnSpc>
                <a:spcPct val="150000"/>
              </a:lnSpc>
              <a:buFont typeface="Arial" panose="020B0604020202020204" pitchFamily="34" charset="0"/>
              <a:buChar char="•"/>
            </a:pPr>
            <a:endParaRPr lang="en-US" sz="2200" dirty="0">
              <a:solidFill>
                <a:schemeClr val="tx1"/>
              </a:solidFill>
            </a:endParaRPr>
          </a:p>
        </p:txBody>
      </p:sp>
    </p:spTree>
    <p:extLst>
      <p:ext uri="{BB962C8B-B14F-4D97-AF65-F5344CB8AC3E}">
        <p14:creationId xmlns:p14="http://schemas.microsoft.com/office/powerpoint/2010/main" val="390298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245F39D-4B1B-46F7-96C1-91DD4064DBC9}"/>
              </a:ext>
            </a:extLst>
          </p:cNvPr>
          <p:cNvSpPr>
            <a:spLocks noGrp="1"/>
          </p:cNvSpPr>
          <p:nvPr>
            <p:ph sz="quarter" idx="13"/>
          </p:nvPr>
        </p:nvSpPr>
        <p:spPr/>
        <p:txBody>
          <a:bodyPr/>
          <a:lstStyle/>
          <a:p>
            <a:r>
              <a:rPr lang="en-US" dirty="0"/>
              <a:t>Outline</a:t>
            </a:r>
          </a:p>
        </p:txBody>
      </p:sp>
      <p:sp>
        <p:nvSpPr>
          <p:cNvPr id="9" name="Text Placeholder 4">
            <a:extLst>
              <a:ext uri="{FF2B5EF4-FFF2-40B4-BE49-F238E27FC236}">
                <a16:creationId xmlns:a16="http://schemas.microsoft.com/office/drawing/2014/main" id="{9100C71A-46F6-40B1-B2B4-CA8869280DE9}"/>
              </a:ext>
            </a:extLst>
          </p:cNvPr>
          <p:cNvSpPr>
            <a:spLocks noGrp="1"/>
          </p:cNvSpPr>
          <p:nvPr>
            <p:ph type="body" sz="quarter" idx="12"/>
          </p:nvPr>
        </p:nvSpPr>
        <p:spPr>
          <a:xfrm>
            <a:off x="3773431" y="228600"/>
            <a:ext cx="5407138" cy="7119256"/>
          </a:xfrm>
        </p:spPr>
        <p:txBody>
          <a:bodyPr>
            <a:normAutofit lnSpcReduction="10000"/>
          </a:bodyPr>
          <a:lstStyle/>
          <a:p>
            <a:pPr marL="171450" indent="-171450">
              <a:lnSpc>
                <a:spcPct val="110000"/>
              </a:lnSpc>
              <a:buFont typeface="Arial" panose="020B0604020202020204" pitchFamily="34" charset="0"/>
              <a:buChar char="•"/>
            </a:pPr>
            <a:r>
              <a:rPr lang="en-US" sz="2200" dirty="0">
                <a:solidFill>
                  <a:schemeClr val="tx1"/>
                </a:solidFill>
              </a:rPr>
              <a:t>Introduction</a:t>
            </a:r>
          </a:p>
          <a:p>
            <a:pPr marL="171450" indent="-171450">
              <a:lnSpc>
                <a:spcPct val="110000"/>
              </a:lnSpc>
              <a:buFont typeface="Arial" panose="020B0604020202020204" pitchFamily="34" charset="0"/>
              <a:buChar char="•"/>
            </a:pPr>
            <a:endParaRPr lang="en-US" sz="2200" dirty="0">
              <a:solidFill>
                <a:schemeClr val="tx1"/>
              </a:solidFill>
            </a:endParaRPr>
          </a:p>
          <a:p>
            <a:pPr marL="171450" indent="-171450">
              <a:lnSpc>
                <a:spcPct val="110000"/>
              </a:lnSpc>
              <a:buFont typeface="Arial" panose="020B0604020202020204" pitchFamily="34" charset="0"/>
              <a:buChar char="•"/>
            </a:pPr>
            <a:r>
              <a:rPr lang="en-US" sz="2200" dirty="0">
                <a:solidFill>
                  <a:schemeClr val="tx1"/>
                </a:solidFill>
              </a:rPr>
              <a:t>Previous Work</a:t>
            </a:r>
          </a:p>
          <a:p>
            <a:pPr marL="171450" indent="-171450">
              <a:lnSpc>
                <a:spcPct val="110000"/>
              </a:lnSpc>
              <a:buFont typeface="Arial" panose="020B0604020202020204" pitchFamily="34" charset="0"/>
              <a:buChar char="•"/>
            </a:pPr>
            <a:endParaRPr lang="en-US" sz="2200" dirty="0">
              <a:solidFill>
                <a:schemeClr val="tx1"/>
              </a:solidFill>
            </a:endParaRPr>
          </a:p>
          <a:p>
            <a:pPr marL="171450" indent="-171450">
              <a:lnSpc>
                <a:spcPct val="110000"/>
              </a:lnSpc>
              <a:buFont typeface="Arial" panose="020B0604020202020204" pitchFamily="34" charset="0"/>
              <a:buChar char="•"/>
            </a:pPr>
            <a:r>
              <a:rPr lang="en-US" sz="2200" dirty="0">
                <a:solidFill>
                  <a:schemeClr val="tx1"/>
                </a:solidFill>
              </a:rPr>
              <a:t>Design Steps</a:t>
            </a:r>
          </a:p>
          <a:p>
            <a:pPr marL="171450" indent="-171450">
              <a:lnSpc>
                <a:spcPct val="110000"/>
              </a:lnSpc>
              <a:buFont typeface="Arial" panose="020B0604020202020204" pitchFamily="34" charset="0"/>
              <a:buChar char="•"/>
            </a:pPr>
            <a:endParaRPr lang="en-US" sz="2200" dirty="0">
              <a:solidFill>
                <a:schemeClr val="tx1"/>
              </a:solidFill>
            </a:endParaRPr>
          </a:p>
          <a:p>
            <a:pPr marL="171450" indent="-171450">
              <a:lnSpc>
                <a:spcPct val="110000"/>
              </a:lnSpc>
              <a:buFont typeface="Arial" panose="020B0604020202020204" pitchFamily="34" charset="0"/>
              <a:buChar char="•"/>
            </a:pPr>
            <a:r>
              <a:rPr lang="en-US" sz="2200" dirty="0">
                <a:solidFill>
                  <a:schemeClr val="tx1"/>
                </a:solidFill>
              </a:rPr>
              <a:t>Simulation Results</a:t>
            </a:r>
          </a:p>
          <a:p>
            <a:pPr marL="171450" indent="-171450">
              <a:lnSpc>
                <a:spcPct val="110000"/>
              </a:lnSpc>
              <a:buFont typeface="Arial" panose="020B0604020202020204" pitchFamily="34" charset="0"/>
              <a:buChar char="•"/>
            </a:pPr>
            <a:endParaRPr lang="en-US" sz="2200" dirty="0">
              <a:solidFill>
                <a:schemeClr val="tx1"/>
              </a:solidFill>
            </a:endParaRPr>
          </a:p>
          <a:p>
            <a:pPr marL="171450" indent="-171450">
              <a:lnSpc>
                <a:spcPct val="110000"/>
              </a:lnSpc>
              <a:buFont typeface="Arial" panose="020B0604020202020204" pitchFamily="34" charset="0"/>
              <a:buChar char="•"/>
            </a:pPr>
            <a:r>
              <a:rPr lang="en-US" sz="2200" dirty="0">
                <a:solidFill>
                  <a:schemeClr val="tx1"/>
                </a:solidFill>
              </a:rPr>
              <a:t>Conclusion</a:t>
            </a:r>
          </a:p>
          <a:p>
            <a:pPr marL="171450" indent="-171450">
              <a:lnSpc>
                <a:spcPct val="110000"/>
              </a:lnSpc>
              <a:buFont typeface="Arial" panose="020B0604020202020204" pitchFamily="34" charset="0"/>
              <a:buChar char="•"/>
            </a:pPr>
            <a:endParaRPr lang="en-US" sz="2200" dirty="0">
              <a:solidFill>
                <a:schemeClr val="tx1"/>
              </a:solidFill>
            </a:endParaRPr>
          </a:p>
          <a:p>
            <a:pPr marL="171450" indent="-171450">
              <a:lnSpc>
                <a:spcPct val="110000"/>
              </a:lnSpc>
              <a:buFont typeface="Arial" panose="020B0604020202020204" pitchFamily="34" charset="0"/>
              <a:buChar char="•"/>
            </a:pPr>
            <a:r>
              <a:rPr lang="en-US" sz="2200" dirty="0">
                <a:solidFill>
                  <a:schemeClr val="tx1"/>
                </a:solidFill>
              </a:rPr>
              <a:t>Acknowledgement</a:t>
            </a:r>
          </a:p>
          <a:p>
            <a:pPr marL="171450" indent="-171450">
              <a:lnSpc>
                <a:spcPct val="110000"/>
              </a:lnSpc>
              <a:buFont typeface="Arial" panose="020B0604020202020204" pitchFamily="34" charset="0"/>
              <a:buChar char="•"/>
            </a:pPr>
            <a:endParaRPr lang="en-US" sz="2200" dirty="0">
              <a:solidFill>
                <a:schemeClr val="tx1"/>
              </a:solidFill>
            </a:endParaRPr>
          </a:p>
          <a:p>
            <a:pPr marL="171450" indent="-171450">
              <a:lnSpc>
                <a:spcPct val="110000"/>
              </a:lnSpc>
              <a:buFont typeface="Arial" panose="020B0604020202020204" pitchFamily="34" charset="0"/>
              <a:buChar char="•"/>
            </a:pPr>
            <a:r>
              <a:rPr lang="en-US" sz="2200" dirty="0">
                <a:solidFill>
                  <a:schemeClr val="tx1"/>
                </a:solidFill>
              </a:rPr>
              <a:t>References</a:t>
            </a:r>
          </a:p>
          <a:p>
            <a:pPr marL="171450" indent="-171450">
              <a:lnSpc>
                <a:spcPct val="110000"/>
              </a:lnSpc>
              <a:buFont typeface="Arial" panose="020B0604020202020204" pitchFamily="34" charset="0"/>
              <a:buChar char="•"/>
            </a:pPr>
            <a:endParaRPr lang="en-US" sz="2200" dirty="0">
              <a:solidFill>
                <a:schemeClr val="tx1"/>
              </a:solidFill>
            </a:endParaRPr>
          </a:p>
          <a:p>
            <a:pPr marL="171450" indent="-171450">
              <a:lnSpc>
                <a:spcPct val="110000"/>
              </a:lnSpc>
              <a:buFont typeface="Arial" panose="020B0604020202020204" pitchFamily="34" charset="0"/>
              <a:buChar char="•"/>
            </a:pPr>
            <a:r>
              <a:rPr lang="en-US" sz="2200" dirty="0">
                <a:solidFill>
                  <a:schemeClr val="tx1"/>
                </a:solidFill>
              </a:rPr>
              <a:t>Audience Questions</a:t>
            </a:r>
          </a:p>
          <a:p>
            <a:pPr marL="171450" indent="-171450">
              <a:lnSpc>
                <a:spcPct val="110000"/>
              </a:lnSpc>
              <a:buFont typeface="Arial" panose="020B0604020202020204" pitchFamily="34" charset="0"/>
              <a:buChar char="•"/>
            </a:pPr>
            <a:endParaRPr lang="en-US" sz="2200" dirty="0">
              <a:solidFill>
                <a:schemeClr val="tx1"/>
              </a:solidFill>
            </a:endParaRPr>
          </a:p>
          <a:p>
            <a:endParaRPr lang="en-US" sz="2200" dirty="0">
              <a:solidFill>
                <a:schemeClr val="tx1"/>
              </a:solidFill>
            </a:endParaRPr>
          </a:p>
          <a:p>
            <a:endParaRPr lang="en-US" sz="2200" dirty="0">
              <a:solidFill>
                <a:schemeClr val="tx1"/>
              </a:solidFill>
            </a:endParaRPr>
          </a:p>
        </p:txBody>
      </p:sp>
    </p:spTree>
    <p:extLst>
      <p:ext uri="{BB962C8B-B14F-4D97-AF65-F5344CB8AC3E}">
        <p14:creationId xmlns:p14="http://schemas.microsoft.com/office/powerpoint/2010/main" val="991614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57DA35-8565-478C-97EA-841C67DE4CCD}"/>
              </a:ext>
            </a:extLst>
          </p:cNvPr>
          <p:cNvSpPr>
            <a:spLocks noGrp="1"/>
          </p:cNvSpPr>
          <p:nvPr>
            <p:ph type="ctrTitle"/>
          </p:nvPr>
        </p:nvSpPr>
        <p:spPr>
          <a:xfrm>
            <a:off x="7162800" y="5183368"/>
            <a:ext cx="2651742" cy="1251856"/>
          </a:xfrm>
        </p:spPr>
        <p:txBody>
          <a:bodyPr/>
          <a:lstStyle/>
          <a:p>
            <a:r>
              <a:rPr lang="tr-TR" dirty="0">
                <a:latin typeface="Times New Roman" panose="02020603050405020304" pitchFamily="18" charset="0"/>
                <a:cs typeface="Times New Roman" panose="02020603050405020304" pitchFamily="18" charset="0"/>
              </a:rPr>
              <a:t>Audience Questions</a:t>
            </a:r>
            <a:br>
              <a:rPr lang="tr-TR"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531885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close up of mathematical graphs">
            <a:extLst>
              <a:ext uri="{FF2B5EF4-FFF2-40B4-BE49-F238E27FC236}">
                <a16:creationId xmlns:a16="http://schemas.microsoft.com/office/drawing/2014/main" id="{7BD14B25-FFA5-4B8F-896A-1D6AD5C15A5E}"/>
              </a:ext>
            </a:extLst>
          </p:cNvPr>
          <p:cNvPicPr>
            <a:picLocks noGrp="1" noChangeAspect="1"/>
          </p:cNvPicPr>
          <p:nvPr>
            <p:ph type="pic" sz="quarter" idx="15"/>
          </p:nvPr>
        </p:nvPicPr>
        <p:blipFill rotWithShape="1">
          <a:blip r:embed="rId2" cstate="email">
            <a:alphaModFix/>
            <a:extLst>
              <a:ext uri="{28A0092B-C50C-407E-A947-70E740481C1C}">
                <a14:useLocalDpi xmlns:a14="http://schemas.microsoft.com/office/drawing/2010/main"/>
              </a:ext>
            </a:extLst>
          </a:blip>
          <a:srcRect l="121" r="121"/>
          <a:stretch/>
        </p:blipFill>
        <p:spPr/>
      </p:pic>
      <p:sp>
        <p:nvSpPr>
          <p:cNvPr id="10" name="Content Placeholder 9">
            <a:extLst>
              <a:ext uri="{FF2B5EF4-FFF2-40B4-BE49-F238E27FC236}">
                <a16:creationId xmlns:a16="http://schemas.microsoft.com/office/drawing/2014/main" id="{7EF45C49-8D71-43D8-A99B-9D1D2F46686C}"/>
              </a:ext>
            </a:extLst>
          </p:cNvPr>
          <p:cNvSpPr>
            <a:spLocks noGrp="1"/>
          </p:cNvSpPr>
          <p:nvPr>
            <p:ph sz="quarter" idx="11"/>
          </p:nvPr>
        </p:nvSpPr>
        <p:spPr>
          <a:xfrm>
            <a:off x="7735380" y="6629400"/>
            <a:ext cx="2018219" cy="556805"/>
          </a:xfrm>
        </p:spPr>
        <p:txBody>
          <a:bodyPr/>
          <a:lstStyle/>
          <a:p>
            <a:r>
              <a:rPr lang="en-US" dirty="0"/>
              <a:t>Thank You</a:t>
            </a:r>
          </a:p>
        </p:txBody>
      </p:sp>
    </p:spTree>
    <p:extLst>
      <p:ext uri="{BB962C8B-B14F-4D97-AF65-F5344CB8AC3E}">
        <p14:creationId xmlns:p14="http://schemas.microsoft.com/office/powerpoint/2010/main" val="261508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id="{85B9EC67-E16B-4644-BE4E-9F3520D5AECF}"/>
              </a:ext>
            </a:extLst>
          </p:cNvPr>
          <p:cNvSpPr>
            <a:spLocks noGrp="1"/>
          </p:cNvSpPr>
          <p:nvPr>
            <p:ph sz="quarter" idx="13"/>
          </p:nvPr>
        </p:nvSpPr>
        <p:spPr>
          <a:xfrm>
            <a:off x="228600" y="1534886"/>
            <a:ext cx="2893612" cy="400562"/>
          </a:xfrm>
        </p:spPr>
        <p:txBody>
          <a:bodyPr/>
          <a:lstStyle/>
          <a:p>
            <a:r>
              <a:rPr lang="en-US" dirty="0"/>
              <a:t>Introduction</a:t>
            </a:r>
          </a:p>
        </p:txBody>
      </p:sp>
      <p:sp>
        <p:nvSpPr>
          <p:cNvPr id="26" name="Text Placeholder 25">
            <a:extLst>
              <a:ext uri="{FF2B5EF4-FFF2-40B4-BE49-F238E27FC236}">
                <a16:creationId xmlns:a16="http://schemas.microsoft.com/office/drawing/2014/main" id="{CE9C5F90-E573-43D7-AC40-5AD946F4D032}"/>
              </a:ext>
            </a:extLst>
          </p:cNvPr>
          <p:cNvSpPr>
            <a:spLocks noGrp="1"/>
          </p:cNvSpPr>
          <p:nvPr>
            <p:ph type="body" sz="quarter" idx="14"/>
          </p:nvPr>
        </p:nvSpPr>
        <p:spPr>
          <a:xfrm>
            <a:off x="3583388" y="449574"/>
            <a:ext cx="6043212" cy="7094226"/>
          </a:xfrm>
        </p:spPr>
        <p:txBody>
          <a:bodyPr>
            <a:normAutofit/>
          </a:bodyPr>
          <a:lstStyle/>
          <a:p>
            <a:pPr marL="171450" indent="-171450">
              <a:buFont typeface="Arial" panose="020B0604020202020204" pitchFamily="34" charset="0"/>
              <a:buChar char="•"/>
            </a:pPr>
            <a:r>
              <a:rPr lang="en-US" sz="2200" dirty="0">
                <a:solidFill>
                  <a:schemeClr val="tx1"/>
                </a:solidFill>
              </a:rPr>
              <a:t>This paper presents a 2 pole 1.4GHz Butterworth microstrip low pass filter, that is designed based on the Open-circuited stub microstrip realization technique. </a:t>
            </a:r>
          </a:p>
          <a:p>
            <a:endParaRPr lang="en-US" sz="2200" dirty="0">
              <a:solidFill>
                <a:schemeClr val="tx1"/>
              </a:solidFill>
            </a:endParaRPr>
          </a:p>
          <a:p>
            <a:pPr marL="171450" indent="-171450">
              <a:buFont typeface="Arial" panose="020B0604020202020204" pitchFamily="34" charset="0"/>
              <a:buChar char="•"/>
            </a:pPr>
            <a:r>
              <a:rPr lang="en-US" sz="2200" dirty="0">
                <a:solidFill>
                  <a:schemeClr val="tx1"/>
                </a:solidFill>
              </a:rPr>
              <a:t>Low pass filters are used in communication systems to suppress spurious modes in oscillators and leakages in mixers</a:t>
            </a:r>
          </a:p>
          <a:p>
            <a:endParaRPr lang="en-US" sz="2200" dirty="0">
              <a:solidFill>
                <a:schemeClr val="tx1"/>
              </a:solidFill>
            </a:endParaRPr>
          </a:p>
          <a:p>
            <a:pPr marL="171450" indent="-171450">
              <a:buFont typeface="Arial" panose="020B0604020202020204" pitchFamily="34" charset="0"/>
              <a:buChar char="•"/>
            </a:pPr>
            <a:r>
              <a:rPr lang="en-US" sz="2200" dirty="0">
                <a:solidFill>
                  <a:schemeClr val="tx1"/>
                </a:solidFill>
                <a:cs typeface="Times New Roman" pitchFamily="18" charset="0"/>
              </a:rPr>
              <a:t>The work emphasis that detailed filter description and performance. The simulation results are given and parametric studies were presented in detail.</a:t>
            </a:r>
            <a:endParaRPr lang="en-GB" sz="22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424476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1A279BF-82EF-4A49-8056-F4636341BED2}"/>
              </a:ext>
            </a:extLst>
          </p:cNvPr>
          <p:cNvSpPr>
            <a:spLocks noGrp="1"/>
          </p:cNvSpPr>
          <p:nvPr>
            <p:ph type="body" sz="quarter" idx="12"/>
          </p:nvPr>
        </p:nvSpPr>
        <p:spPr>
          <a:xfrm>
            <a:off x="3577038" y="653143"/>
            <a:ext cx="5958848" cy="6304603"/>
          </a:xfrm>
        </p:spPr>
        <p:txBody>
          <a:bodyPr>
            <a:normAutofit/>
          </a:bodyPr>
          <a:lstStyle/>
          <a:p>
            <a:pPr marL="171450" indent="-171450">
              <a:buFont typeface="Arial" panose="020B0604020202020204" pitchFamily="34" charset="0"/>
              <a:buChar char="•"/>
            </a:pPr>
            <a:r>
              <a:rPr lang="en-US" sz="2200" dirty="0">
                <a:solidFill>
                  <a:schemeClr val="tx1"/>
                </a:solidFill>
              </a:rPr>
              <a:t>The filter is designed using the FR4 substrate and the performance of the design is simulated using the Sonnet simulation tool.</a:t>
            </a:r>
          </a:p>
          <a:p>
            <a:pPr marL="171450" indent="-171450">
              <a:buFont typeface="Arial" panose="020B0604020202020204" pitchFamily="34" charset="0"/>
              <a:buChar char="•"/>
            </a:pPr>
            <a:endParaRPr lang="en-US" sz="2200" dirty="0">
              <a:solidFill>
                <a:schemeClr val="tx1"/>
              </a:solidFill>
            </a:endParaRPr>
          </a:p>
          <a:p>
            <a:pPr marL="171450" indent="-171450">
              <a:buFont typeface="Arial" panose="020B0604020202020204" pitchFamily="34" charset="0"/>
              <a:buChar char="•"/>
            </a:pPr>
            <a:endParaRPr lang="en-US" sz="2200" dirty="0">
              <a:solidFill>
                <a:schemeClr val="tx1"/>
              </a:solidFill>
            </a:endParaRPr>
          </a:p>
          <a:p>
            <a:pPr marL="171450" indent="-171450">
              <a:buFont typeface="Arial" panose="020B0604020202020204" pitchFamily="34" charset="0"/>
              <a:buChar char="•"/>
            </a:pPr>
            <a:endParaRPr lang="en-US" sz="2200" dirty="0">
              <a:solidFill>
                <a:schemeClr val="tx1"/>
              </a:solidFill>
            </a:endParaRPr>
          </a:p>
          <a:p>
            <a:pPr marL="171450" indent="-171450">
              <a:buFont typeface="Arial" panose="020B0604020202020204" pitchFamily="34" charset="0"/>
              <a:buChar char="•"/>
            </a:pPr>
            <a:r>
              <a:rPr lang="en-US" sz="2200" dirty="0">
                <a:solidFill>
                  <a:schemeClr val="tx1"/>
                </a:solidFill>
              </a:rPr>
              <a:t>At the cut-off frequency of 1.4GHz, the Open circuited stub filter produced an insertion loss of -1.909dB.</a:t>
            </a:r>
          </a:p>
          <a:p>
            <a:pPr marL="171450" indent="-171450">
              <a:buFont typeface="Arial" panose="020B0604020202020204" pitchFamily="34" charset="0"/>
              <a:buChar char="•"/>
            </a:pPr>
            <a:endParaRPr lang="en-US" sz="2200" dirty="0">
              <a:solidFill>
                <a:schemeClr val="tx1"/>
              </a:solidFill>
            </a:endParaRPr>
          </a:p>
          <a:p>
            <a:pPr marL="171450" indent="-171450">
              <a:buFont typeface="Arial" panose="020B0604020202020204" pitchFamily="34" charset="0"/>
              <a:buChar char="•"/>
            </a:pPr>
            <a:endParaRPr lang="en-US" sz="2200" dirty="0">
              <a:solidFill>
                <a:schemeClr val="tx1"/>
              </a:solidFill>
            </a:endParaRPr>
          </a:p>
          <a:p>
            <a:pPr marL="171450" indent="-171450">
              <a:buFont typeface="Arial" panose="020B0604020202020204" pitchFamily="34" charset="0"/>
              <a:buChar char="•"/>
            </a:pPr>
            <a:endParaRPr lang="en-US" sz="2200" dirty="0">
              <a:solidFill>
                <a:schemeClr val="tx1"/>
              </a:solidFill>
            </a:endParaRPr>
          </a:p>
          <a:p>
            <a:pPr marL="171450" indent="-171450">
              <a:buFont typeface="Arial" panose="020B0604020202020204" pitchFamily="34" charset="0"/>
              <a:buChar char="•"/>
            </a:pPr>
            <a:r>
              <a:rPr lang="en-US" sz="2200" dirty="0">
                <a:solidFill>
                  <a:schemeClr val="tx1"/>
                </a:solidFill>
              </a:rPr>
              <a:t>The stop-band characteristics exhibited an attenuation of -25.299dB at the stop-band frequency of 4GHz and a peak attenuation up to -37.62dB at 1.9GHz.</a:t>
            </a:r>
          </a:p>
          <a:p>
            <a:pPr marL="171450" indent="-171450">
              <a:buFont typeface="Arial" panose="020B0604020202020204" pitchFamily="34" charset="0"/>
              <a:buChar char="•"/>
            </a:pPr>
            <a:endParaRPr lang="en-US" sz="2200" dirty="0">
              <a:solidFill>
                <a:schemeClr val="tx1"/>
              </a:solidFill>
            </a:endParaRPr>
          </a:p>
          <a:p>
            <a:pPr marL="171450" indent="-171450">
              <a:buFont typeface="Arial" panose="020B0604020202020204" pitchFamily="34" charset="0"/>
              <a:buChar char="•"/>
            </a:pPr>
            <a:endParaRPr lang="en-US" sz="2200" dirty="0">
              <a:solidFill>
                <a:schemeClr val="tx1"/>
              </a:solidFill>
            </a:endParaRPr>
          </a:p>
          <a:p>
            <a:pPr marL="342900" indent="-342900">
              <a:buFont typeface="Arial" panose="020B0604020202020204" pitchFamily="34" charset="0"/>
              <a:buChar char="•"/>
            </a:pPr>
            <a:endParaRPr lang="en-US" sz="2200" dirty="0">
              <a:solidFill>
                <a:schemeClr val="tx1"/>
              </a:solidFill>
            </a:endParaRPr>
          </a:p>
        </p:txBody>
      </p:sp>
      <p:sp>
        <p:nvSpPr>
          <p:cNvPr id="7" name="Content Placeholder 6">
            <a:extLst>
              <a:ext uri="{FF2B5EF4-FFF2-40B4-BE49-F238E27FC236}">
                <a16:creationId xmlns:a16="http://schemas.microsoft.com/office/drawing/2014/main" id="{C5F83011-2E43-49BB-BBA4-EEB067C2B2B1}"/>
              </a:ext>
            </a:extLst>
          </p:cNvPr>
          <p:cNvSpPr>
            <a:spLocks noGrp="1"/>
          </p:cNvSpPr>
          <p:nvPr>
            <p:ph sz="quarter" idx="13"/>
          </p:nvPr>
        </p:nvSpPr>
        <p:spPr/>
        <p:txBody>
          <a:bodyPr/>
          <a:lstStyle/>
          <a:p>
            <a:r>
              <a:rPr lang="en-US" dirty="0"/>
              <a:t>Introduction</a:t>
            </a:r>
          </a:p>
        </p:txBody>
      </p:sp>
    </p:spTree>
    <p:extLst>
      <p:ext uri="{BB962C8B-B14F-4D97-AF65-F5344CB8AC3E}">
        <p14:creationId xmlns:p14="http://schemas.microsoft.com/office/powerpoint/2010/main" val="1722986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648BAB-575D-40C2-933F-42CDA1D3AB46}"/>
              </a:ext>
            </a:extLst>
          </p:cNvPr>
          <p:cNvSpPr>
            <a:spLocks noGrp="1"/>
          </p:cNvSpPr>
          <p:nvPr>
            <p:ph type="body" sz="quarter" idx="12"/>
          </p:nvPr>
        </p:nvSpPr>
        <p:spPr>
          <a:xfrm>
            <a:off x="3577038" y="576943"/>
            <a:ext cx="5937076" cy="6380803"/>
          </a:xfrm>
        </p:spPr>
        <p:txBody>
          <a:bodyPr>
            <a:normAutofit/>
          </a:bodyPr>
          <a:lstStyle/>
          <a:p>
            <a:endParaRPr lang="en-US" sz="2200" dirty="0">
              <a:solidFill>
                <a:schemeClr val="tx1"/>
              </a:solidFill>
            </a:endParaRPr>
          </a:p>
          <a:p>
            <a:endParaRPr lang="en-US" sz="2200" dirty="0">
              <a:solidFill>
                <a:schemeClr val="tx1"/>
              </a:solidFill>
            </a:endParaRPr>
          </a:p>
          <a:p>
            <a:endParaRPr lang="en-US" sz="2200" dirty="0">
              <a:solidFill>
                <a:schemeClr val="tx1"/>
              </a:solidFill>
            </a:endParaRPr>
          </a:p>
          <a:p>
            <a:endParaRPr lang="en-US" sz="2200" dirty="0">
              <a:solidFill>
                <a:schemeClr val="tx1"/>
              </a:solidFill>
            </a:endParaRPr>
          </a:p>
          <a:p>
            <a:r>
              <a:rPr lang="en-US" sz="2200" dirty="0">
                <a:solidFill>
                  <a:schemeClr val="tx1"/>
                </a:solidFill>
              </a:rPr>
              <a:t>[1]    B. Chris, 1982, RF Circuit Design. NEWNES, pp-20. Indianapolis: H.W. </a:t>
            </a:r>
            <a:r>
              <a:rPr lang="en-US" sz="2200" dirty="0" err="1">
                <a:solidFill>
                  <a:schemeClr val="tx1"/>
                </a:solidFill>
              </a:rPr>
              <a:t>Sams</a:t>
            </a:r>
            <a:endParaRPr lang="en-US" sz="2200" dirty="0">
              <a:solidFill>
                <a:schemeClr val="tx1"/>
              </a:solidFill>
            </a:endParaRPr>
          </a:p>
          <a:p>
            <a:endParaRPr lang="en-US" sz="2200" dirty="0">
              <a:solidFill>
                <a:schemeClr val="tx1"/>
              </a:solidFill>
            </a:endParaRPr>
          </a:p>
          <a:p>
            <a:r>
              <a:rPr lang="en-US" sz="2200" dirty="0">
                <a:solidFill>
                  <a:schemeClr val="tx1"/>
                </a:solidFill>
              </a:rPr>
              <a:t>- The Butterworth response is the flattest passband response available and contains no ripple. Butterworth filter will provide an attenuation of approximately 30 dB at a frequency equal to twice the cutoff frequency of the filter.</a:t>
            </a:r>
          </a:p>
        </p:txBody>
      </p:sp>
      <p:sp>
        <p:nvSpPr>
          <p:cNvPr id="7" name="Content Placeholder 6">
            <a:extLst>
              <a:ext uri="{FF2B5EF4-FFF2-40B4-BE49-F238E27FC236}">
                <a16:creationId xmlns:a16="http://schemas.microsoft.com/office/drawing/2014/main" id="{885A1DB1-39DB-4821-8B23-A359FC0FBBB8}"/>
              </a:ext>
            </a:extLst>
          </p:cNvPr>
          <p:cNvSpPr>
            <a:spLocks noGrp="1"/>
          </p:cNvSpPr>
          <p:nvPr>
            <p:ph sz="quarter" idx="13"/>
          </p:nvPr>
        </p:nvSpPr>
        <p:spPr/>
        <p:txBody>
          <a:bodyPr/>
          <a:lstStyle/>
          <a:p>
            <a:r>
              <a:rPr lang="en-US" dirty="0"/>
              <a:t>Previous Works</a:t>
            </a:r>
          </a:p>
        </p:txBody>
      </p:sp>
    </p:spTree>
    <p:extLst>
      <p:ext uri="{BB962C8B-B14F-4D97-AF65-F5344CB8AC3E}">
        <p14:creationId xmlns:p14="http://schemas.microsoft.com/office/powerpoint/2010/main" val="350086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648BAB-575D-40C2-933F-42CDA1D3AB46}"/>
              </a:ext>
            </a:extLst>
          </p:cNvPr>
          <p:cNvSpPr>
            <a:spLocks noGrp="1"/>
          </p:cNvSpPr>
          <p:nvPr>
            <p:ph type="body" sz="quarter" idx="12"/>
          </p:nvPr>
        </p:nvSpPr>
        <p:spPr>
          <a:xfrm>
            <a:off x="3577038" y="576943"/>
            <a:ext cx="5937076" cy="6380803"/>
          </a:xfrm>
        </p:spPr>
        <p:txBody>
          <a:bodyPr>
            <a:normAutofit/>
          </a:bodyPr>
          <a:lstStyle/>
          <a:p>
            <a:endParaRPr lang="en-US" sz="2200" dirty="0">
              <a:solidFill>
                <a:schemeClr val="tx1"/>
              </a:solidFill>
            </a:endParaRPr>
          </a:p>
          <a:p>
            <a:endParaRPr lang="en-US" sz="2200" dirty="0">
              <a:solidFill>
                <a:schemeClr val="tx1"/>
              </a:solidFill>
            </a:endParaRPr>
          </a:p>
          <a:p>
            <a:endParaRPr lang="en-US" sz="2200" dirty="0">
              <a:solidFill>
                <a:schemeClr val="tx1"/>
              </a:solidFill>
            </a:endParaRPr>
          </a:p>
          <a:p>
            <a:endParaRPr lang="en-US" sz="2200" dirty="0">
              <a:solidFill>
                <a:schemeClr val="tx1"/>
              </a:solidFill>
            </a:endParaRPr>
          </a:p>
          <a:p>
            <a:r>
              <a:rPr lang="en-US" sz="2200" dirty="0">
                <a:solidFill>
                  <a:schemeClr val="tx1"/>
                </a:solidFill>
              </a:rPr>
              <a:t>[II]   Hunter, 2006, Theory and Design of Microwave Filters. University Press, Cambridge, pp.69-71</a:t>
            </a:r>
          </a:p>
          <a:p>
            <a:endParaRPr lang="en-US" sz="2200" dirty="0">
              <a:solidFill>
                <a:schemeClr val="tx1"/>
              </a:solidFill>
            </a:endParaRPr>
          </a:p>
          <a:p>
            <a:r>
              <a:rPr lang="en-US" sz="2200" dirty="0">
                <a:solidFill>
                  <a:schemeClr val="tx1"/>
                </a:solidFill>
              </a:rPr>
              <a:t>- to achieve an accurate filter frequency response, the transconductances and the associated parasitic capacitances of the filter building blocks cannot be varied. </a:t>
            </a:r>
          </a:p>
        </p:txBody>
      </p:sp>
      <p:sp>
        <p:nvSpPr>
          <p:cNvPr id="7" name="Content Placeholder 6">
            <a:extLst>
              <a:ext uri="{FF2B5EF4-FFF2-40B4-BE49-F238E27FC236}">
                <a16:creationId xmlns:a16="http://schemas.microsoft.com/office/drawing/2014/main" id="{885A1DB1-39DB-4821-8B23-A359FC0FBBB8}"/>
              </a:ext>
            </a:extLst>
          </p:cNvPr>
          <p:cNvSpPr>
            <a:spLocks noGrp="1"/>
          </p:cNvSpPr>
          <p:nvPr>
            <p:ph sz="quarter" idx="13"/>
          </p:nvPr>
        </p:nvSpPr>
        <p:spPr/>
        <p:txBody>
          <a:bodyPr/>
          <a:lstStyle/>
          <a:p>
            <a:r>
              <a:rPr lang="en-US" dirty="0"/>
              <a:t>Previous Works</a:t>
            </a:r>
          </a:p>
        </p:txBody>
      </p:sp>
    </p:spTree>
    <p:extLst>
      <p:ext uri="{BB962C8B-B14F-4D97-AF65-F5344CB8AC3E}">
        <p14:creationId xmlns:p14="http://schemas.microsoft.com/office/powerpoint/2010/main" val="3666075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648BAB-575D-40C2-933F-42CDA1D3AB46}"/>
              </a:ext>
            </a:extLst>
          </p:cNvPr>
          <p:cNvSpPr>
            <a:spLocks noGrp="1"/>
          </p:cNvSpPr>
          <p:nvPr>
            <p:ph type="body" sz="quarter" idx="12"/>
          </p:nvPr>
        </p:nvSpPr>
        <p:spPr>
          <a:xfrm>
            <a:off x="3577038" y="576943"/>
            <a:ext cx="5937076" cy="6380803"/>
          </a:xfrm>
        </p:spPr>
        <p:txBody>
          <a:bodyPr>
            <a:normAutofit/>
          </a:bodyPr>
          <a:lstStyle/>
          <a:p>
            <a:endParaRPr lang="en-US" sz="2200" dirty="0">
              <a:solidFill>
                <a:schemeClr val="tx1"/>
              </a:solidFill>
            </a:endParaRPr>
          </a:p>
          <a:p>
            <a:endParaRPr lang="en-US" sz="2200" dirty="0">
              <a:solidFill>
                <a:schemeClr val="tx1"/>
              </a:solidFill>
            </a:endParaRPr>
          </a:p>
          <a:p>
            <a:r>
              <a:rPr lang="en-US" sz="2200" dirty="0">
                <a:solidFill>
                  <a:schemeClr val="tx1"/>
                </a:solidFill>
              </a:rPr>
              <a:t>[III] A. </a:t>
            </a:r>
            <a:r>
              <a:rPr lang="en-US" sz="2200" dirty="0" err="1">
                <a:solidFill>
                  <a:schemeClr val="tx1"/>
                </a:solidFill>
              </a:rPr>
              <a:t>Jubril</a:t>
            </a:r>
            <a:r>
              <a:rPr lang="en-US" sz="2200" dirty="0">
                <a:solidFill>
                  <a:schemeClr val="tx1"/>
                </a:solidFill>
              </a:rPr>
              <a:t>, and D. S </a:t>
            </a:r>
            <a:r>
              <a:rPr lang="en-US" sz="2200" dirty="0" err="1">
                <a:solidFill>
                  <a:schemeClr val="tx1"/>
                </a:solidFill>
              </a:rPr>
              <a:t>Nyitamen</a:t>
            </a:r>
            <a:r>
              <a:rPr lang="en-US" sz="2200" dirty="0">
                <a:solidFill>
                  <a:schemeClr val="tx1"/>
                </a:solidFill>
              </a:rPr>
              <a:t>., 2011, 2GHz Microstrip Low Pass Filter Design with Open-Circuited Stub pp. 1-5.</a:t>
            </a:r>
          </a:p>
          <a:p>
            <a:endParaRPr lang="en-US" sz="2200" dirty="0">
              <a:solidFill>
                <a:schemeClr val="tx1"/>
              </a:solidFill>
            </a:endParaRPr>
          </a:p>
          <a:p>
            <a:r>
              <a:rPr lang="en-US" sz="2200" dirty="0">
                <a:solidFill>
                  <a:schemeClr val="tx1"/>
                </a:solidFill>
              </a:rPr>
              <a:t>- In addition to a good compactness, the structure exhibits a simple design, very low insertion loss in the passband (L-band) of less than 0.3 dB, and it achieves a wide rejection bandwidth with a 20 dB attenuation from 5.3 to 6.3 GHz. The excellent LPF characteristics are verified through simulations and measurements where a good consistency can be observed. Such compact filter structures are expected to be used in various microwave system applications.</a:t>
            </a:r>
          </a:p>
        </p:txBody>
      </p:sp>
      <p:sp>
        <p:nvSpPr>
          <p:cNvPr id="7" name="Content Placeholder 6">
            <a:extLst>
              <a:ext uri="{FF2B5EF4-FFF2-40B4-BE49-F238E27FC236}">
                <a16:creationId xmlns:a16="http://schemas.microsoft.com/office/drawing/2014/main" id="{885A1DB1-39DB-4821-8B23-A359FC0FBBB8}"/>
              </a:ext>
            </a:extLst>
          </p:cNvPr>
          <p:cNvSpPr>
            <a:spLocks noGrp="1"/>
          </p:cNvSpPr>
          <p:nvPr>
            <p:ph sz="quarter" idx="13"/>
          </p:nvPr>
        </p:nvSpPr>
        <p:spPr/>
        <p:txBody>
          <a:bodyPr/>
          <a:lstStyle/>
          <a:p>
            <a:r>
              <a:rPr lang="en-US" dirty="0"/>
              <a:t>Previous Works</a:t>
            </a:r>
          </a:p>
        </p:txBody>
      </p:sp>
    </p:spTree>
    <p:extLst>
      <p:ext uri="{BB962C8B-B14F-4D97-AF65-F5344CB8AC3E}">
        <p14:creationId xmlns:p14="http://schemas.microsoft.com/office/powerpoint/2010/main" val="3104435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648BAB-575D-40C2-933F-42CDA1D3AB46}"/>
              </a:ext>
            </a:extLst>
          </p:cNvPr>
          <p:cNvSpPr>
            <a:spLocks noGrp="1"/>
          </p:cNvSpPr>
          <p:nvPr>
            <p:ph type="body" sz="quarter" idx="12"/>
          </p:nvPr>
        </p:nvSpPr>
        <p:spPr>
          <a:xfrm>
            <a:off x="3577038" y="576943"/>
            <a:ext cx="5937076" cy="6380803"/>
          </a:xfrm>
        </p:spPr>
        <p:txBody>
          <a:bodyPr>
            <a:normAutofit/>
          </a:bodyPr>
          <a:lstStyle/>
          <a:p>
            <a:endParaRPr lang="en-US" sz="2200" dirty="0">
              <a:solidFill>
                <a:schemeClr val="tx1"/>
              </a:solidFill>
            </a:endParaRPr>
          </a:p>
          <a:p>
            <a:endParaRPr lang="en-US" sz="2200" dirty="0">
              <a:solidFill>
                <a:schemeClr val="tx1"/>
              </a:solidFill>
            </a:endParaRPr>
          </a:p>
          <a:p>
            <a:r>
              <a:rPr lang="en-US" sz="2200" dirty="0">
                <a:solidFill>
                  <a:schemeClr val="tx1"/>
                </a:solidFill>
              </a:rPr>
              <a:t>[IV] </a:t>
            </a:r>
            <a:r>
              <a:rPr lang="en-US" sz="2200" dirty="0" err="1">
                <a:solidFill>
                  <a:schemeClr val="tx1"/>
                </a:solidFill>
              </a:rPr>
              <a:t>Tantawy</a:t>
            </a:r>
            <a:r>
              <a:rPr lang="en-US" sz="2200" dirty="0">
                <a:solidFill>
                  <a:schemeClr val="tx1"/>
                </a:solidFill>
              </a:rPr>
              <a:t>, A. S., </a:t>
            </a:r>
            <a:r>
              <a:rPr lang="en-US" sz="2200" dirty="0" err="1">
                <a:solidFill>
                  <a:schemeClr val="tx1"/>
                </a:solidFill>
              </a:rPr>
              <a:t>Habash</a:t>
            </a:r>
            <a:r>
              <a:rPr lang="en-US" sz="2200" dirty="0">
                <a:solidFill>
                  <a:schemeClr val="tx1"/>
                </a:solidFill>
              </a:rPr>
              <a:t>, M. F., and Abdel- Rahman, A. B., " UWB bandpass filter with two band notches using T-shape resonators," 2015 32nd National Radio Science Conference (NRSC), pp. 51-56, 2015.</a:t>
            </a:r>
          </a:p>
          <a:p>
            <a:endParaRPr lang="en-US" sz="2200" dirty="0">
              <a:solidFill>
                <a:schemeClr val="tx1"/>
              </a:solidFill>
            </a:endParaRPr>
          </a:p>
          <a:p>
            <a:r>
              <a:rPr lang="en-US" sz="2200" dirty="0">
                <a:solidFill>
                  <a:schemeClr val="tx1"/>
                </a:solidFill>
              </a:rPr>
              <a:t>-  The precision of the unity-gain frequencies or the time constants (</a:t>
            </a:r>
            <a:r>
              <a:rPr lang="en-US" sz="2200" dirty="0" err="1">
                <a:solidFill>
                  <a:schemeClr val="tx1"/>
                </a:solidFill>
              </a:rPr>
              <a:t>ωint</a:t>
            </a:r>
            <a:r>
              <a:rPr lang="en-US" sz="2200" dirty="0">
                <a:solidFill>
                  <a:schemeClr val="tx1"/>
                </a:solidFill>
              </a:rPr>
              <a:t> = 1 / </a:t>
            </a:r>
            <a:r>
              <a:rPr lang="en-US" sz="2200" dirty="0" err="1">
                <a:solidFill>
                  <a:schemeClr val="tx1"/>
                </a:solidFill>
              </a:rPr>
              <a:t>τint</a:t>
            </a:r>
            <a:r>
              <a:rPr lang="en-US" sz="2200" dirty="0">
                <a:solidFill>
                  <a:schemeClr val="tx1"/>
                </a:solidFill>
              </a:rPr>
              <a:t>) of the integrators forming an active filter has a great impact on the filter frequency response accuracy.</a:t>
            </a:r>
          </a:p>
        </p:txBody>
      </p:sp>
      <p:sp>
        <p:nvSpPr>
          <p:cNvPr id="7" name="Content Placeholder 6">
            <a:extLst>
              <a:ext uri="{FF2B5EF4-FFF2-40B4-BE49-F238E27FC236}">
                <a16:creationId xmlns:a16="http://schemas.microsoft.com/office/drawing/2014/main" id="{885A1DB1-39DB-4821-8B23-A359FC0FBBB8}"/>
              </a:ext>
            </a:extLst>
          </p:cNvPr>
          <p:cNvSpPr>
            <a:spLocks noGrp="1"/>
          </p:cNvSpPr>
          <p:nvPr>
            <p:ph sz="quarter" idx="13"/>
          </p:nvPr>
        </p:nvSpPr>
        <p:spPr/>
        <p:txBody>
          <a:bodyPr/>
          <a:lstStyle/>
          <a:p>
            <a:r>
              <a:rPr lang="en-US" dirty="0"/>
              <a:t>Previous Works</a:t>
            </a:r>
          </a:p>
        </p:txBody>
      </p:sp>
    </p:spTree>
    <p:extLst>
      <p:ext uri="{BB962C8B-B14F-4D97-AF65-F5344CB8AC3E}">
        <p14:creationId xmlns:p14="http://schemas.microsoft.com/office/powerpoint/2010/main" val="250217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648BAB-575D-40C2-933F-42CDA1D3AB46}"/>
              </a:ext>
            </a:extLst>
          </p:cNvPr>
          <p:cNvSpPr>
            <a:spLocks noGrp="1"/>
          </p:cNvSpPr>
          <p:nvPr>
            <p:ph type="body" sz="quarter" idx="12"/>
          </p:nvPr>
        </p:nvSpPr>
        <p:spPr>
          <a:xfrm>
            <a:off x="3577038" y="576943"/>
            <a:ext cx="6252762" cy="6380803"/>
          </a:xfrm>
        </p:spPr>
        <p:txBody>
          <a:bodyPr>
            <a:normAutofit/>
          </a:bodyPr>
          <a:lstStyle/>
          <a:p>
            <a:endParaRPr lang="en-US" sz="2200" dirty="0">
              <a:solidFill>
                <a:schemeClr val="tx1"/>
              </a:solidFill>
            </a:endParaRPr>
          </a:p>
          <a:p>
            <a:endParaRPr lang="en-US" sz="2200" dirty="0">
              <a:solidFill>
                <a:schemeClr val="tx1"/>
              </a:solidFill>
            </a:endParaRPr>
          </a:p>
          <a:p>
            <a:endParaRPr lang="en-US" sz="2200" dirty="0">
              <a:solidFill>
                <a:schemeClr val="tx1"/>
              </a:solidFill>
            </a:endParaRPr>
          </a:p>
          <a:p>
            <a:endParaRPr lang="en-US" sz="2200" dirty="0">
              <a:solidFill>
                <a:schemeClr val="tx1"/>
              </a:solidFill>
            </a:endParaRPr>
          </a:p>
          <a:p>
            <a:r>
              <a:rPr lang="en-US" sz="2200" dirty="0">
                <a:solidFill>
                  <a:schemeClr val="tx1"/>
                </a:solidFill>
              </a:rPr>
              <a:t>[V] H. Bohra, A. Ghosh, 2010, Design and Analysis of Microstrip Low Pass and </a:t>
            </a:r>
            <a:r>
              <a:rPr lang="en-US" sz="2200" dirty="0" err="1">
                <a:solidFill>
                  <a:schemeClr val="tx1"/>
                </a:solidFill>
              </a:rPr>
              <a:t>Bandstop</a:t>
            </a:r>
            <a:r>
              <a:rPr lang="en-US" sz="2200" dirty="0">
                <a:solidFill>
                  <a:schemeClr val="tx1"/>
                </a:solidFill>
              </a:rPr>
              <a:t> Filters, Pp. 2-6.</a:t>
            </a:r>
          </a:p>
          <a:p>
            <a:r>
              <a:rPr lang="en-US" sz="2200" dirty="0">
                <a:solidFill>
                  <a:schemeClr val="tx1"/>
                </a:solidFill>
              </a:rPr>
              <a:t>-  The thin lines and the microstrip patch correspond to inductance and capacitance, respectively. The proposed meander Hi-Lo topology has been mounted on an RO4003 substrate with a relative dielectric constant </a:t>
            </a:r>
            <a:r>
              <a:rPr lang="en-US" sz="2200" dirty="0" err="1">
                <a:solidFill>
                  <a:schemeClr val="tx1"/>
                </a:solidFill>
              </a:rPr>
              <a:t>εr</a:t>
            </a:r>
            <a:r>
              <a:rPr lang="en-US" sz="2200" dirty="0">
                <a:solidFill>
                  <a:schemeClr val="tx1"/>
                </a:solidFill>
              </a:rPr>
              <a:t> = 3.38, thickness h = 0.813 mm and loss tangent 0.0027. The compact L-band low-pass structure has a size of (0.263λg×0.175λg) where </a:t>
            </a:r>
            <a:r>
              <a:rPr lang="en-US" sz="2200" dirty="0" err="1">
                <a:solidFill>
                  <a:schemeClr val="tx1"/>
                </a:solidFill>
              </a:rPr>
              <a:t>λg</a:t>
            </a:r>
            <a:r>
              <a:rPr lang="en-US" sz="2200" dirty="0">
                <a:solidFill>
                  <a:schemeClr val="tx1"/>
                </a:solidFill>
              </a:rPr>
              <a:t> = 57 mm is the wavelength at the cutoff frequency 2.85 GHz.</a:t>
            </a:r>
          </a:p>
        </p:txBody>
      </p:sp>
      <p:sp>
        <p:nvSpPr>
          <p:cNvPr id="7" name="Content Placeholder 6">
            <a:extLst>
              <a:ext uri="{FF2B5EF4-FFF2-40B4-BE49-F238E27FC236}">
                <a16:creationId xmlns:a16="http://schemas.microsoft.com/office/drawing/2014/main" id="{885A1DB1-39DB-4821-8B23-A359FC0FBBB8}"/>
              </a:ext>
            </a:extLst>
          </p:cNvPr>
          <p:cNvSpPr>
            <a:spLocks noGrp="1"/>
          </p:cNvSpPr>
          <p:nvPr>
            <p:ph sz="quarter" idx="13"/>
          </p:nvPr>
        </p:nvSpPr>
        <p:spPr/>
        <p:txBody>
          <a:bodyPr/>
          <a:lstStyle/>
          <a:p>
            <a:r>
              <a:rPr lang="en-US" dirty="0"/>
              <a:t>Previous Works</a:t>
            </a:r>
          </a:p>
        </p:txBody>
      </p:sp>
    </p:spTree>
    <p:extLst>
      <p:ext uri="{BB962C8B-B14F-4D97-AF65-F5344CB8AC3E}">
        <p14:creationId xmlns:p14="http://schemas.microsoft.com/office/powerpoint/2010/main" val="315512409"/>
      </p:ext>
    </p:extLst>
  </p:cSld>
  <p:clrMapOvr>
    <a:masterClrMapping/>
  </p:clrMapOvr>
</p:sld>
</file>

<file path=ppt/theme/theme1.xml><?xml version="1.0" encoding="utf-8"?>
<a:theme xmlns:a="http://schemas.openxmlformats.org/drawingml/2006/main" name="2_Custom Design">
  <a:themeElements>
    <a:clrScheme name="Custom 5">
      <a:dk1>
        <a:srgbClr val="000000"/>
      </a:dk1>
      <a:lt1>
        <a:sysClr val="window" lastClr="FFFFFF"/>
      </a:lt1>
      <a:dk2>
        <a:srgbClr val="17406D"/>
      </a:dk2>
      <a:lt2>
        <a:srgbClr val="DBEFF9"/>
      </a:lt2>
      <a:accent1>
        <a:srgbClr val="82B1E4"/>
      </a:accent1>
      <a:accent2>
        <a:srgbClr val="17406D"/>
      </a:accent2>
      <a:accent3>
        <a:srgbClr val="FFFFFF"/>
      </a:accent3>
      <a:accent4>
        <a:srgbClr val="FFFFFF"/>
      </a:accent4>
      <a:accent5>
        <a:srgbClr val="FFFFFF"/>
      </a:accent5>
      <a:accent6>
        <a:srgbClr val="FFFFFF"/>
      </a:accent6>
      <a:hlink>
        <a:srgbClr val="17406D"/>
      </a:hlink>
      <a:folHlink>
        <a:srgbClr val="82B1E4"/>
      </a:folHlink>
    </a:clrScheme>
    <a:fontScheme name="Custom 6">
      <a:majorFont>
        <a:latin typeface="Century Gothic"/>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34074874_Yellow accent brochure_LH_v1.pptx" id="{68254080-4E1C-4D18-A067-A1C16B6B5ECA}" vid="{D314FDB1-E43B-4503-84C2-1A5BD655BB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87"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2626E1F-ED93-4A4E-AF1C-1617B798BE3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F787BF6-391C-4910-B593-E3115BAA86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DE4012-7B1D-496A-90E8-E53D7807CC38}">
  <ds:schemaRefs>
    <ds:schemaRef ds:uri="http://schemas.microsoft.com/sharepoint/v3/contenttype/forms"/>
  </ds:schemaRefs>
</ds:datastoreItem>
</file>

<file path=customXml/itemProps3.xml><?xml version="1.0" encoding="utf-8"?>
<ds:datastoreItem xmlns:ds="http://schemas.openxmlformats.org/officeDocument/2006/customXml" ds:itemID="{34FE838D-EB9B-4153-A16F-B1A78EB5AC0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798</TotalTime>
  <Words>1193</Words>
  <Application>Microsoft Office PowerPoint</Application>
  <PresentationFormat>Custom</PresentationFormat>
  <Paragraphs>167</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Gill Sans MT</vt:lpstr>
      <vt:lpstr>Times New Roman</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steps</vt:lpstr>
      <vt:lpstr>PowerPoint Presentation</vt:lpstr>
      <vt:lpstr>PowerPoint Presentation</vt:lpstr>
      <vt:lpstr>PowerPoint Presentation</vt:lpstr>
      <vt:lpstr>PowerPoint Presentation</vt:lpstr>
      <vt:lpstr>PowerPoint Presentation</vt:lpstr>
      <vt:lpstr>PowerPoint Presentation</vt:lpstr>
      <vt:lpstr>Acknowledgement </vt:lpstr>
      <vt:lpstr>PowerPoint Presentation</vt:lpstr>
      <vt:lpstr>PowerPoint Presentation</vt:lpstr>
      <vt:lpstr>Audience Questions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Adnan Ahmetovic</dc:creator>
  <cp:lastModifiedBy>Adnan Ahmetovic</cp:lastModifiedBy>
  <cp:revision>35</cp:revision>
  <dcterms:created xsi:type="dcterms:W3CDTF">2021-01-12T21:33:15Z</dcterms:created>
  <dcterms:modified xsi:type="dcterms:W3CDTF">2021-01-15T22:48:10Z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