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9" r:id="rId8"/>
    <p:sldId id="283" r:id="rId9"/>
    <p:sldId id="284" r:id="rId10"/>
    <p:sldId id="266" r:id="rId11"/>
    <p:sldId id="282" r:id="rId12"/>
    <p:sldId id="285" r:id="rId13"/>
    <p:sldId id="28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01/05/2021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01/05/2021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01/05/2021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01/05/2021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01/05/2021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linkedin.com/in/prathamesh-mistry-a111071b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a:r>
            <a:br>
              <a:rPr lang="en-US" dirty="0"/>
            </a:br>
            <a:r>
              <a:rPr lang="en-US" sz="4800" dirty="0" smtClean="0"/>
              <a:t>IMAGE SCRAPING AND CLASSIFICATION</a:t>
            </a:r>
            <a:endParaRPr lang="en-US" sz="4800" dirty="0"/>
          </a:p>
        </p:txBody>
      </p:sp>
      <p:sp>
        <p:nvSpPr>
          <p:cNvPr id="3" name="Subtitle 2"/>
          <p:cNvSpPr>
            <a:spLocks noGrp="1"/>
          </p:cNvSpPr>
          <p:nvPr>
            <p:ph type="subTitle" idx="1"/>
          </p:nvPr>
        </p:nvSpPr>
        <p:spPr/>
        <p:txBody>
          <a:bodyPr>
            <a:normAutofit/>
          </a:bodyPr>
          <a:lstStyle/>
          <a:p>
            <a:pPr algn="r"/>
            <a:r>
              <a:rPr lang="en-US" sz="2000" dirty="0" smtClean="0"/>
              <a:t>- </a:t>
            </a:r>
            <a:r>
              <a:rPr lang="en-US" sz="2000" dirty="0" smtClean="0">
                <a:solidFill>
                  <a:schemeClr val="tx1"/>
                </a:solidFill>
              </a:rPr>
              <a:t>Prathamesh Mistry</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11" y="3281363"/>
            <a:ext cx="5387947" cy="28222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616" y="3281363"/>
            <a:ext cx="4813064" cy="2827002"/>
          </a:xfrm>
          <a:prstGeom prst="rect">
            <a:avLst/>
          </a:prstGeom>
        </p:spPr>
      </p:pic>
    </p:spTree>
    <p:extLst>
      <p:ext uri="{BB962C8B-B14F-4D97-AF65-F5344CB8AC3E}">
        <p14:creationId xmlns:p14="http://schemas.microsoft.com/office/powerpoint/2010/main" val="4013049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EVLATION METRICS PER EPOCH</a:t>
            </a:r>
            <a:endParaRPr lang="en-US" dirty="0"/>
          </a:p>
        </p:txBody>
      </p:sp>
      <p:pic>
        <p:nvPicPr>
          <p:cNvPr id="4" name="Picture 3"/>
          <p:cNvPicPr>
            <a:picLocks noChangeAspect="1"/>
          </p:cNvPicPr>
          <p:nvPr/>
        </p:nvPicPr>
        <p:blipFill>
          <a:blip r:embed="rId2"/>
          <a:stretch>
            <a:fillRect/>
          </a:stretch>
        </p:blipFill>
        <p:spPr>
          <a:xfrm>
            <a:off x="3518299" y="1864063"/>
            <a:ext cx="3851533" cy="4993937"/>
          </a:xfrm>
          <a:prstGeom prst="rect">
            <a:avLst/>
          </a:prstGeom>
        </p:spPr>
      </p:pic>
    </p:spTree>
    <p:extLst>
      <p:ext uri="{BB962C8B-B14F-4D97-AF65-F5344CB8AC3E}">
        <p14:creationId xmlns:p14="http://schemas.microsoft.com/office/powerpoint/2010/main" val="200414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INTERPERATION</a:t>
            </a:r>
            <a:endParaRPr lang="en-US" dirty="0"/>
          </a:p>
        </p:txBody>
      </p:sp>
      <p:pic>
        <p:nvPicPr>
          <p:cNvPr id="5" name="Picture 4"/>
          <p:cNvPicPr>
            <a:picLocks noChangeAspect="1"/>
          </p:cNvPicPr>
          <p:nvPr/>
        </p:nvPicPr>
        <p:blipFill>
          <a:blip r:embed="rId2"/>
          <a:stretch>
            <a:fillRect/>
          </a:stretch>
        </p:blipFill>
        <p:spPr>
          <a:xfrm>
            <a:off x="581192" y="1888538"/>
            <a:ext cx="8174188" cy="4875619"/>
          </a:xfrm>
          <a:prstGeom prst="rect">
            <a:avLst/>
          </a:prstGeom>
        </p:spPr>
      </p:pic>
    </p:spTree>
    <p:extLst>
      <p:ext uri="{BB962C8B-B14F-4D97-AF65-F5344CB8AC3E}">
        <p14:creationId xmlns:p14="http://schemas.microsoft.com/office/powerpoint/2010/main" val="361310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INTERPERATION</a:t>
            </a:r>
            <a:endParaRPr lang="en-US" dirty="0"/>
          </a:p>
        </p:txBody>
      </p:sp>
      <p:pic>
        <p:nvPicPr>
          <p:cNvPr id="3" name="Picture 2"/>
          <p:cNvPicPr>
            <a:picLocks noChangeAspect="1"/>
          </p:cNvPicPr>
          <p:nvPr/>
        </p:nvPicPr>
        <p:blipFill>
          <a:blip r:embed="rId2"/>
          <a:stretch>
            <a:fillRect/>
          </a:stretch>
        </p:blipFill>
        <p:spPr>
          <a:xfrm>
            <a:off x="581191" y="2185065"/>
            <a:ext cx="4932909" cy="4398615"/>
          </a:xfrm>
          <a:prstGeom prst="rect">
            <a:avLst/>
          </a:prstGeom>
        </p:spPr>
      </p:pic>
      <p:pic>
        <p:nvPicPr>
          <p:cNvPr id="4" name="Picture 3"/>
          <p:cNvPicPr>
            <a:picLocks noChangeAspect="1"/>
          </p:cNvPicPr>
          <p:nvPr/>
        </p:nvPicPr>
        <p:blipFill>
          <a:blip r:embed="rId3"/>
          <a:stretch>
            <a:fillRect/>
          </a:stretch>
        </p:blipFill>
        <p:spPr>
          <a:xfrm>
            <a:off x="5850895" y="2185064"/>
            <a:ext cx="5479017" cy="4672935"/>
          </a:xfrm>
          <a:prstGeom prst="rect">
            <a:avLst/>
          </a:prstGeom>
        </p:spPr>
      </p:pic>
    </p:spTree>
    <p:extLst>
      <p:ext uri="{BB962C8B-B14F-4D97-AF65-F5344CB8AC3E}">
        <p14:creationId xmlns:p14="http://schemas.microsoft.com/office/powerpoint/2010/main" val="119880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FINDINGS</a:t>
            </a:r>
            <a:endParaRPr lang="en-US" dirty="0"/>
          </a:p>
        </p:txBody>
      </p:sp>
      <p:sp>
        <p:nvSpPr>
          <p:cNvPr id="3" name="Content Placeholder 2"/>
          <p:cNvSpPr>
            <a:spLocks noGrp="1"/>
          </p:cNvSpPr>
          <p:nvPr>
            <p:ph idx="1"/>
          </p:nvPr>
        </p:nvSpPr>
        <p:spPr/>
        <p:txBody>
          <a:bodyPr/>
          <a:lstStyle/>
          <a:p>
            <a:r>
              <a:rPr lang="en-US" dirty="0"/>
              <a:t>Our model was successfully to classify the images with an accuracy of 85 Percent on a validation set of around 70 images </a:t>
            </a:r>
            <a:endParaRPr lang="en-US" dirty="0" smtClean="0"/>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endParaRPr lang="en-US" dirty="0" smtClean="0"/>
          </a:p>
          <a:p>
            <a:r>
              <a:rPr lang="en-US" dirty="0"/>
              <a:t>One could always provide more data for training the model in order to get better results. </a:t>
            </a:r>
            <a:endParaRPr lang="en-US" dirty="0"/>
          </a:p>
        </p:txBody>
      </p:sp>
    </p:spTree>
    <p:extLst>
      <p:ext uri="{BB962C8B-B14F-4D97-AF65-F5344CB8AC3E}">
        <p14:creationId xmlns:p14="http://schemas.microsoft.com/office/powerpoint/2010/main" val="14008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off…</a:t>
            </a:r>
            <a:endParaRPr lang="en-US" dirty="0"/>
          </a:p>
        </p:txBody>
      </p:sp>
      <p:sp>
        <p:nvSpPr>
          <p:cNvPr id="3" name="Content Placeholder 2"/>
          <p:cNvSpPr>
            <a:spLocks noGrp="1"/>
          </p:cNvSpPr>
          <p:nvPr>
            <p:ph idx="1"/>
          </p:nvPr>
        </p:nvSpPr>
        <p:spPr/>
        <p:txBody>
          <a:bodyPr>
            <a:normAutofit/>
          </a:bodyPr>
          <a:lstStyle/>
          <a:p>
            <a:pPr marL="0" indent="0">
              <a:buNone/>
            </a:pPr>
            <a:r>
              <a:rPr lang="en-US" sz="3600" b="1" dirty="0" smtClean="0">
                <a:latin typeface="Adobe Caslon Pro" panose="0205050205050B090A03" pitchFamily="18" charset="0"/>
              </a:rPr>
              <a:t>THANK YOU FOR YOUR TIME AND ATTENTION</a:t>
            </a:r>
            <a:endParaRPr lang="en-US" sz="3600" b="1" dirty="0">
              <a:latin typeface="Adobe Caslon Pro" panose="0205050205050B090A03" pitchFamily="18" charset="0"/>
            </a:endParaRPr>
          </a:p>
        </p:txBody>
      </p:sp>
      <p:sp>
        <p:nvSpPr>
          <p:cNvPr id="5" name="TextBox 4"/>
          <p:cNvSpPr txBox="1"/>
          <p:nvPr/>
        </p:nvSpPr>
        <p:spPr>
          <a:xfrm>
            <a:off x="581192" y="5954007"/>
            <a:ext cx="3973332" cy="369332"/>
          </a:xfrm>
          <a:prstGeom prst="rect">
            <a:avLst/>
          </a:prstGeom>
          <a:noFill/>
        </p:spPr>
        <p:txBody>
          <a:bodyPr wrap="none" rtlCol="0">
            <a:spAutoFit/>
          </a:bodyPr>
          <a:lstStyle/>
          <a:p>
            <a:r>
              <a:rPr lang="en-US" dirty="0" smtClean="0"/>
              <a:t>GitHub:  </a:t>
            </a:r>
            <a:r>
              <a:rPr lang="en-US" dirty="0">
                <a:solidFill>
                  <a:srgbClr val="00B0F0"/>
                </a:solidFill>
                <a:hlinkClick r:id="rId2"/>
              </a:rPr>
              <a:t>https://github.com/gitwit-mistry</a:t>
            </a:r>
            <a:endParaRPr lang="en-US" dirty="0">
              <a:solidFill>
                <a:srgbClr val="00B0F0"/>
              </a:solidFill>
            </a:endParaRPr>
          </a:p>
        </p:txBody>
      </p:sp>
      <p:sp>
        <p:nvSpPr>
          <p:cNvPr id="6" name="TextBox 5"/>
          <p:cNvSpPr txBox="1"/>
          <p:nvPr/>
        </p:nvSpPr>
        <p:spPr>
          <a:xfrm>
            <a:off x="5691110" y="5954007"/>
            <a:ext cx="5919697" cy="369332"/>
          </a:xfrm>
          <a:prstGeom prst="rect">
            <a:avLst/>
          </a:prstGeom>
          <a:noFill/>
        </p:spPr>
        <p:txBody>
          <a:bodyPr wrap="none" rtlCol="0">
            <a:spAutoFit/>
          </a:bodyPr>
          <a:lstStyle/>
          <a:p>
            <a:r>
              <a:rPr lang="en-US" dirty="0" smtClean="0"/>
              <a:t>LinkedIn: </a:t>
            </a:r>
            <a:r>
              <a:rPr lang="en-US" dirty="0">
                <a:hlinkClick r:id="rId2"/>
              </a:rPr>
              <a:t>www.linkedin.com/in/prathamesh-mistry-a111071b4</a:t>
            </a:r>
            <a:endParaRPr lang="en-US" dirty="0"/>
          </a:p>
        </p:txBody>
      </p:sp>
    </p:spTree>
    <p:extLst>
      <p:ext uri="{BB962C8B-B14F-4D97-AF65-F5344CB8AC3E}">
        <p14:creationId xmlns:p14="http://schemas.microsoft.com/office/powerpoint/2010/main" val="2144936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endParaRPr lang="en-US" dirty="0"/>
          </a:p>
        </p:txBody>
      </p:sp>
    </p:spTree>
    <p:extLst>
      <p:ext uri="{BB962C8B-B14F-4D97-AF65-F5344CB8AC3E}">
        <p14:creationId xmlns:p14="http://schemas.microsoft.com/office/powerpoint/2010/main" val="2664337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endParaRPr lang="en-US" dirty="0"/>
          </a:p>
        </p:txBody>
      </p:sp>
    </p:spTree>
    <p:extLst>
      <p:ext uri="{BB962C8B-B14F-4D97-AF65-F5344CB8AC3E}">
        <p14:creationId xmlns:p14="http://schemas.microsoft.com/office/powerpoint/2010/main" val="1345874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endParaRPr lang="en-US" dirty="0" smtClean="0"/>
          </a:p>
          <a:p>
            <a:r>
              <a:rPr lang="en-US" dirty="0"/>
              <a:t>Data has been scraped from amazon.com using a python script which with selenium. All the data is in the .jpg image format. </a:t>
            </a:r>
            <a:endParaRPr lang="en-US" dirty="0" smtClean="0"/>
          </a:p>
          <a:p>
            <a:r>
              <a:rPr lang="en-US" dirty="0"/>
              <a:t>We have over 250 images per class. </a:t>
            </a:r>
            <a:endParaRPr lang="en-US" dirty="0"/>
          </a:p>
        </p:txBody>
      </p:sp>
    </p:spTree>
    <p:extLst>
      <p:ext uri="{BB962C8B-B14F-4D97-AF65-F5344CB8AC3E}">
        <p14:creationId xmlns:p14="http://schemas.microsoft.com/office/powerpoint/2010/main" val="192567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SUMMARY</a:t>
            </a:r>
            <a:endParaRPr lang="en-US" dirty="0"/>
          </a:p>
        </p:txBody>
      </p:sp>
      <p:sp>
        <p:nvSpPr>
          <p:cNvPr id="4" name="Rectangle 3"/>
          <p:cNvSpPr/>
          <p:nvPr/>
        </p:nvSpPr>
        <p:spPr>
          <a:xfrm>
            <a:off x="5804078" y="1864233"/>
            <a:ext cx="5503572" cy="4616648"/>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4" y="2081091"/>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p14="http://schemas.microsoft.com/office/powerpoint/2010/main" val="179444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DETAILS</a:t>
            </a:r>
            <a:endParaRPr lang="en-US" dirty="0"/>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TESTING</a:t>
            </a:r>
            <a:endParaRPr lang="en-US" dirty="0"/>
          </a:p>
        </p:txBody>
      </p:sp>
      <p:pic>
        <p:nvPicPr>
          <p:cNvPr id="4" name="Picture 3"/>
          <p:cNvPicPr>
            <a:picLocks noChangeAspect="1"/>
          </p:cNvPicPr>
          <p:nvPr/>
        </p:nvPicPr>
        <p:blipFill>
          <a:blip r:embed="rId2"/>
          <a:stretch>
            <a:fillRect/>
          </a:stretch>
        </p:blipFill>
        <p:spPr>
          <a:xfrm>
            <a:off x="4070890" y="2194053"/>
            <a:ext cx="6656259" cy="4115813"/>
          </a:xfrm>
          <a:prstGeom prst="rect">
            <a:avLst/>
          </a:prstGeom>
        </p:spPr>
      </p:pic>
      <p:sp>
        <p:nvSpPr>
          <p:cNvPr id="7" name="TextBox 6"/>
          <p:cNvSpPr txBox="1"/>
          <p:nvPr/>
        </p:nvSpPr>
        <p:spPr>
          <a:xfrm>
            <a:off x="306872" y="3474720"/>
            <a:ext cx="3465116" cy="954107"/>
          </a:xfrm>
          <a:prstGeom prst="rect">
            <a:avLst/>
          </a:prstGeom>
          <a:noFill/>
        </p:spPr>
        <p:txBody>
          <a:bodyPr wrap="none" rtlCol="0">
            <a:spAutoFit/>
          </a:bodyPr>
          <a:lstStyle/>
          <a:p>
            <a:r>
              <a:rPr lang="en-US" sz="2800" dirty="0"/>
              <a:t>A Random image </a:t>
            </a:r>
            <a:r>
              <a:rPr lang="en-US" sz="2800" dirty="0" smtClean="0"/>
              <a:t>from</a:t>
            </a:r>
          </a:p>
          <a:p>
            <a:r>
              <a:rPr lang="en-US" sz="2800" dirty="0" smtClean="0"/>
              <a:t> the </a:t>
            </a:r>
            <a:r>
              <a:rPr lang="en-US" sz="2800" dirty="0"/>
              <a:t>training set: </a:t>
            </a:r>
            <a:endParaRPr lang="en-US" sz="2800" dirty="0"/>
          </a:p>
        </p:txBody>
      </p:sp>
    </p:spTree>
    <p:extLst>
      <p:ext uri="{BB962C8B-B14F-4D97-AF65-F5344CB8AC3E}">
        <p14:creationId xmlns:p14="http://schemas.microsoft.com/office/powerpoint/2010/main" val="1290256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smtClean="0"/>
              <a:t>Model Accuracy</a:t>
            </a:r>
          </a:p>
          <a:p>
            <a:r>
              <a:rPr lang="en-US" sz="2800" dirty="0" smtClean="0"/>
              <a:t>RED: Train Set</a:t>
            </a:r>
          </a:p>
          <a:p>
            <a:r>
              <a:rPr lang="en-US" sz="2800" dirty="0" smtClean="0"/>
              <a:t>BLUE: Test Set</a:t>
            </a:r>
            <a:endParaRPr lang="en-US" sz="2800" dirty="0"/>
          </a:p>
        </p:txBody>
      </p:sp>
      <p:pic>
        <p:nvPicPr>
          <p:cNvPr id="3" name="Picture 2"/>
          <p:cNvPicPr>
            <a:picLocks noChangeAspect="1"/>
          </p:cNvPicPr>
          <p:nvPr/>
        </p:nvPicPr>
        <p:blipFill>
          <a:blip r:embed="rId2"/>
          <a:stretch>
            <a:fillRect/>
          </a:stretch>
        </p:blipFill>
        <p:spPr>
          <a:xfrm>
            <a:off x="4445970" y="2092446"/>
            <a:ext cx="6426144" cy="4194054"/>
          </a:xfrm>
          <a:prstGeom prst="rect">
            <a:avLst/>
          </a:prstGeom>
        </p:spPr>
      </p:pic>
    </p:spTree>
    <p:extLst>
      <p:ext uri="{BB962C8B-B14F-4D97-AF65-F5344CB8AC3E}">
        <p14:creationId xmlns:p14="http://schemas.microsoft.com/office/powerpoint/2010/main" val="62324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smtClean="0"/>
              <a:t>Model Loss</a:t>
            </a:r>
          </a:p>
          <a:p>
            <a:r>
              <a:rPr lang="en-US" sz="2800" dirty="0" smtClean="0"/>
              <a:t>RED: Train Set</a:t>
            </a:r>
          </a:p>
          <a:p>
            <a:r>
              <a:rPr lang="en-US" sz="2800" dirty="0" smtClean="0"/>
              <a:t>BLUE: Test Set</a:t>
            </a:r>
            <a:endParaRPr lang="en-US" sz="2800" dirty="0"/>
          </a:p>
        </p:txBody>
      </p:sp>
      <p:pic>
        <p:nvPicPr>
          <p:cNvPr id="4" name="Picture 3"/>
          <p:cNvPicPr>
            <a:picLocks noChangeAspect="1"/>
          </p:cNvPicPr>
          <p:nvPr/>
        </p:nvPicPr>
        <p:blipFill>
          <a:blip r:embed="rId2"/>
          <a:stretch>
            <a:fillRect/>
          </a:stretch>
        </p:blipFill>
        <p:spPr>
          <a:xfrm>
            <a:off x="4474532" y="2007665"/>
            <a:ext cx="6773579" cy="4438855"/>
          </a:xfrm>
          <a:prstGeom prst="rect">
            <a:avLst/>
          </a:prstGeom>
        </p:spPr>
      </p:pic>
    </p:spTree>
    <p:extLst>
      <p:ext uri="{BB962C8B-B14F-4D97-AF65-F5344CB8AC3E}">
        <p14:creationId xmlns:p14="http://schemas.microsoft.com/office/powerpoint/2010/main" val="1274549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862</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Adobe Caslon Pro</vt:lpstr>
      <vt:lpstr>Courier New</vt:lpstr>
      <vt:lpstr>Gill Sans MT</vt:lpstr>
      <vt:lpstr>Wingdings 2</vt:lpstr>
      <vt:lpstr>Dividend</vt:lpstr>
      <vt:lpstr> IMAGE SCRAPING AND CLASSIFICATION</vt:lpstr>
      <vt:lpstr>INTRODUCTION </vt:lpstr>
      <vt:lpstr>Conceptual Background of the Domain Problem </vt:lpstr>
      <vt:lpstr>Analytical Problem Framing </vt:lpstr>
      <vt:lpstr>MODEL SUMMARY</vt:lpstr>
      <vt:lpstr>COMPILE DETAILS</vt:lpstr>
      <vt:lpstr>RAW DATA TESTING</vt:lpstr>
      <vt:lpstr>MODEL EVALUATION</vt:lpstr>
      <vt:lpstr>MODEL EVALUATION</vt:lpstr>
      <vt:lpstr>MODEL EVLATION METRICS PER EPOCH</vt:lpstr>
      <vt:lpstr>RESULT INTERPERATION</vt:lpstr>
      <vt:lpstr>RESULT INTERPERATION</vt:lpstr>
      <vt:lpstr>KEY FINDINGS</vt:lpstr>
      <vt:lpstr>Signing off…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Prathamesh MIstry</cp:lastModifiedBy>
  <cp:revision>17</cp:revision>
  <dcterms:created xsi:type="dcterms:W3CDTF">2021-03-05T15:37:29Z</dcterms:created>
  <dcterms:modified xsi:type="dcterms:W3CDTF">2021-05-01T13:28:42Z</dcterms:modified>
</cp:coreProperties>
</file>