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701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highlight>
                  <a:srgbClr val="808080"/>
                </a:highlight>
              </a:rPr>
              <a:t>Power BI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56181" y="1939565"/>
            <a:ext cx="8031637" cy="3282885"/>
          </a:xfrm>
        </p:spPr>
        <p:txBody>
          <a:bodyPr>
            <a:normAutofit/>
          </a:bodyPr>
          <a:lstStyle/>
          <a:p>
            <a:pPr algn="just"/>
            <a:r>
              <a:rPr dirty="0"/>
              <a:t>Project: Sales &amp; Financial Analysis Dashboard</a:t>
            </a:r>
          </a:p>
          <a:p>
            <a:pPr algn="just"/>
            <a:r>
              <a:rPr dirty="0"/>
              <a:t>Created by: </a:t>
            </a:r>
            <a:r>
              <a:rPr lang="en-IN" dirty="0"/>
              <a:t>G.SUNIL KUMAR REDDY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65B-AC70-3470-D0C9-E67E4905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808080"/>
                </a:highlight>
              </a:rPr>
              <a:t>Screenshot of the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9A3DF-FAEE-9297-886C-7675BFB13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82" y="1600200"/>
            <a:ext cx="8178036" cy="4525963"/>
          </a:xfrm>
        </p:spPr>
      </p:pic>
    </p:spTree>
    <p:extLst>
      <p:ext uri="{BB962C8B-B14F-4D97-AF65-F5344CB8AC3E}">
        <p14:creationId xmlns:p14="http://schemas.microsoft.com/office/powerpoint/2010/main" val="80560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highlight>
                  <a:srgbClr val="808080"/>
                </a:highlight>
              </a:rP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>
                <a:highlight>
                  <a:srgbClr val="FFFF00"/>
                </a:highlight>
              </a:rPr>
              <a:t>🔹 Purpose</a:t>
            </a:r>
            <a:r>
              <a:rPr dirty="0"/>
              <a:t>:</a:t>
            </a:r>
          </a:p>
          <a:p>
            <a:r>
              <a:rPr dirty="0"/>
              <a:t>To visualize and analyze sales, profit, discount, and quantity data interactively.</a:t>
            </a:r>
          </a:p>
          <a:p>
            <a:endParaRPr dirty="0"/>
          </a:p>
          <a:p>
            <a:r>
              <a:rPr dirty="0">
                <a:highlight>
                  <a:srgbClr val="FFFF00"/>
                </a:highlight>
              </a:rPr>
              <a:t>🔹 Key Features</a:t>
            </a:r>
            <a:r>
              <a:rPr dirty="0"/>
              <a:t>:</a:t>
            </a:r>
          </a:p>
          <a:p>
            <a:r>
              <a:rPr dirty="0"/>
              <a:t>- KPI Cards for Total Sales, Profit, Quantity, and Discount</a:t>
            </a:r>
          </a:p>
          <a:p>
            <a:r>
              <a:rPr dirty="0"/>
              <a:t>- Time-series Line Chart: Sales by Quarter</a:t>
            </a:r>
          </a:p>
          <a:p>
            <a:r>
              <a:rPr dirty="0"/>
              <a:t>- Pie Chart: Sales by Region</a:t>
            </a:r>
          </a:p>
          <a:p>
            <a:r>
              <a:rPr dirty="0"/>
              <a:t>- Bar Chart: Sales and Profit by Category</a:t>
            </a:r>
          </a:p>
          <a:p>
            <a:r>
              <a:rPr dirty="0"/>
              <a:t>- Slicers for Segment, Category, Region, and Date Range</a:t>
            </a:r>
          </a:p>
          <a:p>
            <a:r>
              <a:rPr dirty="0"/>
              <a:t>- Summary Table with Product Details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highlight>
                  <a:srgbClr val="808080"/>
                </a:highlight>
              </a:rPr>
              <a:t>Power BI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>
                <a:highlight>
                  <a:srgbClr val="FFFF00"/>
                </a:highlight>
              </a:rPr>
              <a:t>✅ Visuals</a:t>
            </a:r>
            <a:r>
              <a:rPr dirty="0"/>
              <a:t>:</a:t>
            </a:r>
          </a:p>
          <a:p>
            <a:r>
              <a:rPr dirty="0"/>
              <a:t>- KPI Cards (with DAX Measures)</a:t>
            </a:r>
          </a:p>
          <a:p>
            <a:r>
              <a:rPr dirty="0"/>
              <a:t>- Line, Pie, and Bar Charts</a:t>
            </a:r>
          </a:p>
          <a:p>
            <a:r>
              <a:rPr dirty="0"/>
              <a:t>- Table for Drill-down Details</a:t>
            </a:r>
          </a:p>
          <a:p>
            <a:endParaRPr dirty="0"/>
          </a:p>
          <a:p>
            <a:r>
              <a:rPr dirty="0">
                <a:highlight>
                  <a:srgbClr val="FFFF00"/>
                </a:highlight>
              </a:rPr>
              <a:t>✅ Enhancements</a:t>
            </a:r>
            <a:r>
              <a:rPr dirty="0"/>
              <a:t>:</a:t>
            </a:r>
          </a:p>
          <a:p>
            <a:r>
              <a:rPr dirty="0"/>
              <a:t>- Custom Measure Names for Clean KPIs</a:t>
            </a:r>
          </a:p>
          <a:p>
            <a:r>
              <a:rPr dirty="0"/>
              <a:t>- Interactivity with Slicers &amp; Date Filters</a:t>
            </a:r>
          </a:p>
          <a:p>
            <a:r>
              <a:rPr dirty="0"/>
              <a:t>- Consistent Color Theme &amp; Layout</a:t>
            </a:r>
          </a:p>
          <a:p>
            <a:r>
              <a:rPr dirty="0"/>
              <a:t>- Tooltips, Data Labels, and Sorting</a:t>
            </a:r>
          </a:p>
          <a:p>
            <a:endParaRPr dirty="0"/>
          </a:p>
          <a:p>
            <a:r>
              <a:rPr dirty="0"/>
              <a:t>Outcome: A professional, insightful, and interactive business dashboard.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173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 BI Dashboard Design</vt:lpstr>
      <vt:lpstr>Screenshot of the Dashboard</vt:lpstr>
      <vt:lpstr>Dashboard Overview</vt:lpstr>
      <vt:lpstr>Power BI Techniques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G.SUNIL KUMAR REDDY</dc:creator>
  <cp:keywords/>
  <dc:description>generated using python-pptx</dc:description>
  <cp:lastModifiedBy>G.SUNIL KUMAR REDDY</cp:lastModifiedBy>
  <cp:revision>2</cp:revision>
  <dcterms:created xsi:type="dcterms:W3CDTF">2013-01-27T09:14:16Z</dcterms:created>
  <dcterms:modified xsi:type="dcterms:W3CDTF">2025-04-13T16:44:26Z</dcterms:modified>
  <cp:category/>
</cp:coreProperties>
</file>