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81" r:id="rId9"/>
    <p:sldId id="267" r:id="rId10"/>
    <p:sldId id="279" r:id="rId11"/>
    <p:sldId id="28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9A76A-0EFB-4251-BDD1-AFFC8B5A2C15}" v="46" dt="2023-01-12T17:24:28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예진" userId="23e60043-667a-41df-94d3-c1be12db535b" providerId="ADAL" clId="{B829A76A-0EFB-4251-BDD1-AFFC8B5A2C15}"/>
    <pc:docChg chg="undo redo custSel addSld delSld modSld sldOrd">
      <pc:chgData name="조예진" userId="23e60043-667a-41df-94d3-c1be12db535b" providerId="ADAL" clId="{B829A76A-0EFB-4251-BDD1-AFFC8B5A2C15}" dt="2023-01-13T03:57:24.004" v="828" actId="1076"/>
      <pc:docMkLst>
        <pc:docMk/>
      </pc:docMkLst>
      <pc:sldChg chg="modSp mod">
        <pc:chgData name="조예진" userId="23e60043-667a-41df-94d3-c1be12db535b" providerId="ADAL" clId="{B829A76A-0EFB-4251-BDD1-AFFC8B5A2C15}" dt="2023-01-13T03:57:24.004" v="828" actId="1076"/>
        <pc:sldMkLst>
          <pc:docMk/>
          <pc:sldMk cId="1120108058" sldId="257"/>
        </pc:sldMkLst>
        <pc:spChg chg="mod">
          <ac:chgData name="조예진" userId="23e60043-667a-41df-94d3-c1be12db535b" providerId="ADAL" clId="{B829A76A-0EFB-4251-BDD1-AFFC8B5A2C15}" dt="2023-01-12T17:23:18.101" v="449" actId="1076"/>
          <ac:spMkLst>
            <pc:docMk/>
            <pc:sldMk cId="1120108058" sldId="257"/>
            <ac:spMk id="6" creationId="{E3757CB1-40B4-29CF-4ED1-6DCC4B678A7B}"/>
          </ac:spMkLst>
        </pc:spChg>
        <pc:spChg chg="mod">
          <ac:chgData name="조예진" userId="23e60043-667a-41df-94d3-c1be12db535b" providerId="ADAL" clId="{B829A76A-0EFB-4251-BDD1-AFFC8B5A2C15}" dt="2023-01-13T03:57:21.700" v="827" actId="1076"/>
          <ac:spMkLst>
            <pc:docMk/>
            <pc:sldMk cId="1120108058" sldId="257"/>
            <ac:spMk id="7" creationId="{801D630E-D1DA-B44F-2048-C973571F1649}"/>
          </ac:spMkLst>
        </pc:spChg>
        <pc:spChg chg="mod">
          <ac:chgData name="조예진" userId="23e60043-667a-41df-94d3-c1be12db535b" providerId="ADAL" clId="{B829A76A-0EFB-4251-BDD1-AFFC8B5A2C15}" dt="2023-01-13T03:57:24.004" v="828" actId="1076"/>
          <ac:spMkLst>
            <pc:docMk/>
            <pc:sldMk cId="1120108058" sldId="257"/>
            <ac:spMk id="8" creationId="{3D96A89E-904F-FE66-FDED-E92035AC16EC}"/>
          </ac:spMkLst>
        </pc:spChg>
      </pc:sldChg>
      <pc:sldChg chg="modSp mod">
        <pc:chgData name="조예진" userId="23e60043-667a-41df-94d3-c1be12db535b" providerId="ADAL" clId="{B829A76A-0EFB-4251-BDD1-AFFC8B5A2C15}" dt="2023-01-13T03:57:09.593" v="826" actId="1076"/>
        <pc:sldMkLst>
          <pc:docMk/>
          <pc:sldMk cId="3777209688" sldId="259"/>
        </pc:sldMkLst>
        <pc:spChg chg="mod">
          <ac:chgData name="조예진" userId="23e60043-667a-41df-94d3-c1be12db535b" providerId="ADAL" clId="{B829A76A-0EFB-4251-BDD1-AFFC8B5A2C15}" dt="2023-01-12T17:19:28.459" v="239"/>
          <ac:spMkLst>
            <pc:docMk/>
            <pc:sldMk cId="3777209688" sldId="259"/>
            <ac:spMk id="5" creationId="{0FACFBCF-1FC6-B7BD-C15A-1F85DB5413F3}"/>
          </ac:spMkLst>
        </pc:spChg>
        <pc:spChg chg="mod">
          <ac:chgData name="조예진" userId="23e60043-667a-41df-94d3-c1be12db535b" providerId="ADAL" clId="{B829A76A-0EFB-4251-BDD1-AFFC8B5A2C15}" dt="2023-01-13T03:57:09.593" v="826" actId="1076"/>
          <ac:spMkLst>
            <pc:docMk/>
            <pc:sldMk cId="3777209688" sldId="259"/>
            <ac:spMk id="6" creationId="{E3757CB1-40B4-29CF-4ED1-6DCC4B678A7B}"/>
          </ac:spMkLst>
        </pc:spChg>
        <pc:spChg chg="mod">
          <ac:chgData name="조예진" userId="23e60043-667a-41df-94d3-c1be12db535b" providerId="ADAL" clId="{B829A76A-0EFB-4251-BDD1-AFFC8B5A2C15}" dt="2023-01-12T17:19:35.869" v="249"/>
          <ac:spMkLst>
            <pc:docMk/>
            <pc:sldMk cId="3777209688" sldId="259"/>
            <ac:spMk id="13" creationId="{924AAE8E-A847-F64A-4909-63C3D40D45DE}"/>
          </ac:spMkLst>
        </pc:spChg>
      </pc:sldChg>
      <pc:sldChg chg="modSp mod">
        <pc:chgData name="조예진" userId="23e60043-667a-41df-94d3-c1be12db535b" providerId="ADAL" clId="{B829A76A-0EFB-4251-BDD1-AFFC8B5A2C15}" dt="2023-01-12T17:19:24.197" v="234"/>
        <pc:sldMkLst>
          <pc:docMk/>
          <pc:sldMk cId="2624968119" sldId="260"/>
        </pc:sldMkLst>
        <pc:spChg chg="mod">
          <ac:chgData name="조예진" userId="23e60043-667a-41df-94d3-c1be12db535b" providerId="ADAL" clId="{B829A76A-0EFB-4251-BDD1-AFFC8B5A2C15}" dt="2023-01-12T17:19:19.066" v="225"/>
          <ac:spMkLst>
            <pc:docMk/>
            <pc:sldMk cId="2624968119" sldId="260"/>
            <ac:spMk id="12" creationId="{29E00DD7-4914-5E86-4A88-6D4CB294A883}"/>
          </ac:spMkLst>
        </pc:spChg>
        <pc:spChg chg="mod">
          <ac:chgData name="조예진" userId="23e60043-667a-41df-94d3-c1be12db535b" providerId="ADAL" clId="{B829A76A-0EFB-4251-BDD1-AFFC8B5A2C15}" dt="2023-01-12T17:19:24.197" v="234"/>
          <ac:spMkLst>
            <pc:docMk/>
            <pc:sldMk cId="2624968119" sldId="260"/>
            <ac:spMk id="13" creationId="{924AAE8E-A847-F64A-4909-63C3D40D45DE}"/>
          </ac:spMkLst>
        </pc:spChg>
      </pc:sldChg>
      <pc:sldChg chg="modSp mod">
        <pc:chgData name="조예진" userId="23e60043-667a-41df-94d3-c1be12db535b" providerId="ADAL" clId="{B829A76A-0EFB-4251-BDD1-AFFC8B5A2C15}" dt="2023-01-13T03:57:02.159" v="825" actId="1076"/>
        <pc:sldMkLst>
          <pc:docMk/>
          <pc:sldMk cId="49937810" sldId="261"/>
        </pc:sldMkLst>
        <pc:spChg chg="mod">
          <ac:chgData name="조예진" userId="23e60043-667a-41df-94d3-c1be12db535b" providerId="ADAL" clId="{B829A76A-0EFB-4251-BDD1-AFFC8B5A2C15}" dt="2023-01-12T17:19:40.790" v="254"/>
          <ac:spMkLst>
            <pc:docMk/>
            <pc:sldMk cId="49937810" sldId="261"/>
            <ac:spMk id="5" creationId="{0FACFBCF-1FC6-B7BD-C15A-1F85DB5413F3}"/>
          </ac:spMkLst>
        </pc:spChg>
        <pc:spChg chg="mod">
          <ac:chgData name="조예진" userId="23e60043-667a-41df-94d3-c1be12db535b" providerId="ADAL" clId="{B829A76A-0EFB-4251-BDD1-AFFC8B5A2C15}" dt="2023-01-13T01:33:02.157" v="643" actId="1076"/>
          <ac:spMkLst>
            <pc:docMk/>
            <pc:sldMk cId="49937810" sldId="261"/>
            <ac:spMk id="6" creationId="{E3757CB1-40B4-29CF-4ED1-6DCC4B678A7B}"/>
          </ac:spMkLst>
        </pc:spChg>
        <pc:spChg chg="mod">
          <ac:chgData name="조예진" userId="23e60043-667a-41df-94d3-c1be12db535b" providerId="ADAL" clId="{B829A76A-0EFB-4251-BDD1-AFFC8B5A2C15}" dt="2023-01-13T03:57:02.159" v="825" actId="1076"/>
          <ac:spMkLst>
            <pc:docMk/>
            <pc:sldMk cId="49937810" sldId="261"/>
            <ac:spMk id="7" creationId="{7B351C0F-2793-00B1-5A61-28D70DA73FFD}"/>
          </ac:spMkLst>
        </pc:spChg>
        <pc:spChg chg="mod">
          <ac:chgData name="조예진" userId="23e60043-667a-41df-94d3-c1be12db535b" providerId="ADAL" clId="{B829A76A-0EFB-4251-BDD1-AFFC8B5A2C15}" dt="2023-01-12T17:19:56.337" v="274"/>
          <ac:spMkLst>
            <pc:docMk/>
            <pc:sldMk cId="49937810" sldId="261"/>
            <ac:spMk id="12" creationId="{5E737DB8-6E9C-52DA-47C6-36A9E547AA01}"/>
          </ac:spMkLst>
        </pc:spChg>
        <pc:spChg chg="mod">
          <ac:chgData name="조예진" userId="23e60043-667a-41df-94d3-c1be12db535b" providerId="ADAL" clId="{B829A76A-0EFB-4251-BDD1-AFFC8B5A2C15}" dt="2023-01-12T17:19:47.871" v="264"/>
          <ac:spMkLst>
            <pc:docMk/>
            <pc:sldMk cId="49937810" sldId="261"/>
            <ac:spMk id="13" creationId="{924AAE8E-A847-F64A-4909-63C3D40D45DE}"/>
          </ac:spMkLst>
        </pc:spChg>
        <pc:spChg chg="mod">
          <ac:chgData name="조예진" userId="23e60043-667a-41df-94d3-c1be12db535b" providerId="ADAL" clId="{B829A76A-0EFB-4251-BDD1-AFFC8B5A2C15}" dt="2023-01-12T17:20:04.798" v="289"/>
          <ac:spMkLst>
            <pc:docMk/>
            <pc:sldMk cId="49937810" sldId="261"/>
            <ac:spMk id="15" creationId="{A11D565D-56CC-F524-F52B-48F61C19AFB8}"/>
          </ac:spMkLst>
        </pc:spChg>
      </pc:sldChg>
      <pc:sldChg chg="modSp mod">
        <pc:chgData name="조예진" userId="23e60043-667a-41df-94d3-c1be12db535b" providerId="ADAL" clId="{B829A76A-0EFB-4251-BDD1-AFFC8B5A2C15}" dt="2023-01-13T03:56:57.295" v="824" actId="1076"/>
        <pc:sldMkLst>
          <pc:docMk/>
          <pc:sldMk cId="3790575450" sldId="262"/>
        </pc:sldMkLst>
        <pc:spChg chg="mod">
          <ac:chgData name="조예진" userId="23e60043-667a-41df-94d3-c1be12db535b" providerId="ADAL" clId="{B829A76A-0EFB-4251-BDD1-AFFC8B5A2C15}" dt="2023-01-12T17:20:10.549" v="294"/>
          <ac:spMkLst>
            <pc:docMk/>
            <pc:sldMk cId="3790575450" sldId="262"/>
            <ac:spMk id="5" creationId="{0FACFBCF-1FC6-B7BD-C15A-1F85DB5413F3}"/>
          </ac:spMkLst>
        </pc:spChg>
        <pc:spChg chg="mod">
          <ac:chgData name="조예진" userId="23e60043-667a-41df-94d3-c1be12db535b" providerId="ADAL" clId="{B829A76A-0EFB-4251-BDD1-AFFC8B5A2C15}" dt="2023-01-13T03:56:57.295" v="824" actId="1076"/>
          <ac:spMkLst>
            <pc:docMk/>
            <pc:sldMk cId="3790575450" sldId="262"/>
            <ac:spMk id="6" creationId="{E3757CB1-40B4-29CF-4ED1-6DCC4B678A7B}"/>
          </ac:spMkLst>
        </pc:spChg>
        <pc:spChg chg="mod">
          <ac:chgData name="조예진" userId="23e60043-667a-41df-94d3-c1be12db535b" providerId="ADAL" clId="{B829A76A-0EFB-4251-BDD1-AFFC8B5A2C15}" dt="2023-01-13T01:35:07.462" v="649" actId="1076"/>
          <ac:spMkLst>
            <pc:docMk/>
            <pc:sldMk cId="3790575450" sldId="262"/>
            <ac:spMk id="7" creationId="{7B351C0F-2793-00B1-5A61-28D70DA73FFD}"/>
          </ac:spMkLst>
        </pc:spChg>
        <pc:spChg chg="mod">
          <ac:chgData name="조예진" userId="23e60043-667a-41df-94d3-c1be12db535b" providerId="ADAL" clId="{B829A76A-0EFB-4251-BDD1-AFFC8B5A2C15}" dt="2023-01-12T17:20:27.801" v="324"/>
          <ac:spMkLst>
            <pc:docMk/>
            <pc:sldMk cId="3790575450" sldId="262"/>
            <ac:spMk id="8" creationId="{33892B7B-8A43-6387-466B-6B3900BE2D50}"/>
          </ac:spMkLst>
        </pc:spChg>
        <pc:spChg chg="mod">
          <ac:chgData name="조예진" userId="23e60043-667a-41df-94d3-c1be12db535b" providerId="ADAL" clId="{B829A76A-0EFB-4251-BDD1-AFFC8B5A2C15}" dt="2023-01-12T17:20:16.627" v="304"/>
          <ac:spMkLst>
            <pc:docMk/>
            <pc:sldMk cId="3790575450" sldId="262"/>
            <ac:spMk id="13" creationId="{924AAE8E-A847-F64A-4909-63C3D40D45DE}"/>
          </ac:spMkLst>
        </pc:spChg>
      </pc:sldChg>
      <pc:sldChg chg="modSp mod">
        <pc:chgData name="조예진" userId="23e60043-667a-41df-94d3-c1be12db535b" providerId="ADAL" clId="{B829A76A-0EFB-4251-BDD1-AFFC8B5A2C15}" dt="2023-01-12T17:29:10.565" v="474" actId="1076"/>
        <pc:sldMkLst>
          <pc:docMk/>
          <pc:sldMk cId="2339699721" sldId="263"/>
        </pc:sldMkLst>
        <pc:spChg chg="mod">
          <ac:chgData name="조예진" userId="23e60043-667a-41df-94d3-c1be12db535b" providerId="ADAL" clId="{B829A76A-0EFB-4251-BDD1-AFFC8B5A2C15}" dt="2023-01-12T17:20:35.259" v="329"/>
          <ac:spMkLst>
            <pc:docMk/>
            <pc:sldMk cId="2339699721" sldId="263"/>
            <ac:spMk id="5" creationId="{0FACFBCF-1FC6-B7BD-C15A-1F85DB5413F3}"/>
          </ac:spMkLst>
        </pc:spChg>
        <pc:spChg chg="mod">
          <ac:chgData name="조예진" userId="23e60043-667a-41df-94d3-c1be12db535b" providerId="ADAL" clId="{B829A76A-0EFB-4251-BDD1-AFFC8B5A2C15}" dt="2023-01-12T17:29:10.565" v="474" actId="1076"/>
          <ac:spMkLst>
            <pc:docMk/>
            <pc:sldMk cId="2339699721" sldId="263"/>
            <ac:spMk id="7" creationId="{7B351C0F-2793-00B1-5A61-28D70DA73FFD}"/>
          </ac:spMkLst>
        </pc:spChg>
        <pc:spChg chg="mod">
          <ac:chgData name="조예진" userId="23e60043-667a-41df-94d3-c1be12db535b" providerId="ADAL" clId="{B829A76A-0EFB-4251-BDD1-AFFC8B5A2C15}" dt="2023-01-12T17:20:48.509" v="349"/>
          <ac:spMkLst>
            <pc:docMk/>
            <pc:sldMk cId="2339699721" sldId="263"/>
            <ac:spMk id="8" creationId="{33892B7B-8A43-6387-466B-6B3900BE2D50}"/>
          </ac:spMkLst>
        </pc:spChg>
        <pc:spChg chg="mod">
          <ac:chgData name="조예진" userId="23e60043-667a-41df-94d3-c1be12db535b" providerId="ADAL" clId="{B829A76A-0EFB-4251-BDD1-AFFC8B5A2C15}" dt="2023-01-12T17:20:56.656" v="359"/>
          <ac:spMkLst>
            <pc:docMk/>
            <pc:sldMk cId="2339699721" sldId="263"/>
            <ac:spMk id="12" creationId="{43935557-08A6-7659-AC1F-C12F735828F5}"/>
          </ac:spMkLst>
        </pc:spChg>
        <pc:spChg chg="mod">
          <ac:chgData name="조예진" userId="23e60043-667a-41df-94d3-c1be12db535b" providerId="ADAL" clId="{B829A76A-0EFB-4251-BDD1-AFFC8B5A2C15}" dt="2023-01-12T17:21:02.763" v="369"/>
          <ac:spMkLst>
            <pc:docMk/>
            <pc:sldMk cId="2339699721" sldId="263"/>
            <ac:spMk id="24" creationId="{DC8029CB-FBAA-F45D-B694-0478681C0D29}"/>
          </ac:spMkLst>
        </pc:spChg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2985720822" sldId="264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2056167491" sldId="265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250018222" sldId="266"/>
        </pc:sldMkLst>
      </pc:sldChg>
      <pc:sldChg chg="modSp mod">
        <pc:chgData name="조예진" userId="23e60043-667a-41df-94d3-c1be12db535b" providerId="ADAL" clId="{B829A76A-0EFB-4251-BDD1-AFFC8B5A2C15}" dt="2023-01-12T17:21:32.412" v="414"/>
        <pc:sldMkLst>
          <pc:docMk/>
          <pc:sldMk cId="3154142527" sldId="267"/>
        </pc:sldMkLst>
        <pc:spChg chg="mod">
          <ac:chgData name="조예진" userId="23e60043-667a-41df-94d3-c1be12db535b" providerId="ADAL" clId="{B829A76A-0EFB-4251-BDD1-AFFC8B5A2C15}" dt="2023-01-12T17:21:23.161" v="394"/>
          <ac:spMkLst>
            <pc:docMk/>
            <pc:sldMk cId="3154142527" sldId="267"/>
            <ac:spMk id="5" creationId="{4871F081-9171-E053-0ED9-6C82E5941C15}"/>
          </ac:spMkLst>
        </pc:spChg>
        <pc:spChg chg="mod">
          <ac:chgData name="조예진" userId="23e60043-667a-41df-94d3-c1be12db535b" providerId="ADAL" clId="{B829A76A-0EFB-4251-BDD1-AFFC8B5A2C15}" dt="2023-01-12T17:21:32.412" v="414"/>
          <ac:spMkLst>
            <pc:docMk/>
            <pc:sldMk cId="3154142527" sldId="267"/>
            <ac:spMk id="14" creationId="{5D083896-B3C3-00DF-46E1-A437CA5D409D}"/>
          </ac:spMkLst>
        </pc:spChg>
        <pc:spChg chg="mod">
          <ac:chgData name="조예진" userId="23e60043-667a-41df-94d3-c1be12db535b" providerId="ADAL" clId="{B829A76A-0EFB-4251-BDD1-AFFC8B5A2C15}" dt="2023-01-12T14:42:38.339" v="211" actId="1076"/>
          <ac:spMkLst>
            <pc:docMk/>
            <pc:sldMk cId="3154142527" sldId="267"/>
            <ac:spMk id="15" creationId="{33135CAD-6D29-520D-643E-7FBD7E58CCAD}"/>
          </ac:spMkLst>
        </pc:spChg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668756865" sldId="268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3258582569" sldId="269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4148171642" sldId="270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887160674" sldId="271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3041835756" sldId="272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2797528016" sldId="273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3772667596" sldId="274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3266327973" sldId="275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106076216" sldId="276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141576885" sldId="277"/>
        </pc:sldMkLst>
      </pc:sldChg>
      <pc:sldChg chg="del">
        <pc:chgData name="조예진" userId="23e60043-667a-41df-94d3-c1be12db535b" providerId="ADAL" clId="{B829A76A-0EFB-4251-BDD1-AFFC8B5A2C15}" dt="2023-01-12T08:46:53.372" v="0" actId="47"/>
        <pc:sldMkLst>
          <pc:docMk/>
          <pc:sldMk cId="136423092" sldId="278"/>
        </pc:sldMkLst>
      </pc:sldChg>
      <pc:sldChg chg="modSp mod">
        <pc:chgData name="조예진" userId="23e60043-667a-41df-94d3-c1be12db535b" providerId="ADAL" clId="{B829A76A-0EFB-4251-BDD1-AFFC8B5A2C15}" dt="2023-01-13T03:56:46.966" v="823" actId="20577"/>
        <pc:sldMkLst>
          <pc:docMk/>
          <pc:sldMk cId="4009736795" sldId="279"/>
        </pc:sldMkLst>
        <pc:spChg chg="mod">
          <ac:chgData name="조예진" userId="23e60043-667a-41df-94d3-c1be12db535b" providerId="ADAL" clId="{B829A76A-0EFB-4251-BDD1-AFFC8B5A2C15}" dt="2023-01-12T17:21:38.137" v="423"/>
          <ac:spMkLst>
            <pc:docMk/>
            <pc:sldMk cId="4009736795" sldId="279"/>
            <ac:spMk id="5" creationId="{4871F081-9171-E053-0ED9-6C82E5941C15}"/>
          </ac:spMkLst>
        </pc:spChg>
        <pc:spChg chg="mod">
          <ac:chgData name="조예진" userId="23e60043-667a-41df-94d3-c1be12db535b" providerId="ADAL" clId="{B829A76A-0EFB-4251-BDD1-AFFC8B5A2C15}" dt="2023-01-13T03:56:31.204" v="818" actId="1076"/>
          <ac:spMkLst>
            <pc:docMk/>
            <pc:sldMk cId="4009736795" sldId="279"/>
            <ac:spMk id="6" creationId="{E3757CB1-40B4-29CF-4ED1-6DCC4B678A7B}"/>
          </ac:spMkLst>
        </pc:spChg>
        <pc:spChg chg="mod">
          <ac:chgData name="조예진" userId="23e60043-667a-41df-94d3-c1be12db535b" providerId="ADAL" clId="{B829A76A-0EFB-4251-BDD1-AFFC8B5A2C15}" dt="2023-01-13T03:56:38.178" v="820" actId="1076"/>
          <ac:spMkLst>
            <pc:docMk/>
            <pc:sldMk cId="4009736795" sldId="279"/>
            <ac:spMk id="7" creationId="{801D630E-D1DA-B44F-2048-C973571F1649}"/>
          </ac:spMkLst>
        </pc:spChg>
        <pc:spChg chg="mod">
          <ac:chgData name="조예진" userId="23e60043-667a-41df-94d3-c1be12db535b" providerId="ADAL" clId="{B829A76A-0EFB-4251-BDD1-AFFC8B5A2C15}" dt="2023-01-13T03:56:42.723" v="821" actId="1076"/>
          <ac:spMkLst>
            <pc:docMk/>
            <pc:sldMk cId="4009736795" sldId="279"/>
            <ac:spMk id="8" creationId="{3D96A89E-904F-FE66-FDED-E92035AC16EC}"/>
          </ac:spMkLst>
        </pc:spChg>
        <pc:spChg chg="mod">
          <ac:chgData name="조예진" userId="23e60043-667a-41df-94d3-c1be12db535b" providerId="ADAL" clId="{B829A76A-0EFB-4251-BDD1-AFFC8B5A2C15}" dt="2023-01-12T17:24:28.152" v="454" actId="20577"/>
          <ac:spMkLst>
            <pc:docMk/>
            <pc:sldMk cId="4009736795" sldId="279"/>
            <ac:spMk id="14" creationId="{5D083896-B3C3-00DF-46E1-A437CA5D409D}"/>
          </ac:spMkLst>
        </pc:spChg>
        <pc:spChg chg="mod">
          <ac:chgData name="조예진" userId="23e60043-667a-41df-94d3-c1be12db535b" providerId="ADAL" clId="{B829A76A-0EFB-4251-BDD1-AFFC8B5A2C15}" dt="2023-01-13T03:56:46.966" v="823" actId="20577"/>
          <ac:spMkLst>
            <pc:docMk/>
            <pc:sldMk cId="4009736795" sldId="279"/>
            <ac:spMk id="15" creationId="{33135CAD-6D29-520D-643E-7FBD7E58CCAD}"/>
          </ac:spMkLst>
        </pc:spChg>
      </pc:sldChg>
      <pc:sldChg chg="addSp modSp new mod ord">
        <pc:chgData name="조예진" userId="23e60043-667a-41df-94d3-c1be12db535b" providerId="ADAL" clId="{B829A76A-0EFB-4251-BDD1-AFFC8B5A2C15}" dt="2023-01-12T17:46:21.863" v="625" actId="20578"/>
        <pc:sldMkLst>
          <pc:docMk/>
          <pc:sldMk cId="2506733539" sldId="281"/>
        </pc:sldMkLst>
        <pc:spChg chg="add mod">
          <ac:chgData name="조예진" userId="23e60043-667a-41df-94d3-c1be12db535b" providerId="ADAL" clId="{B829A76A-0EFB-4251-BDD1-AFFC8B5A2C15}" dt="2023-01-12T17:21:16.511" v="389"/>
          <ac:spMkLst>
            <pc:docMk/>
            <pc:sldMk cId="2506733539" sldId="281"/>
            <ac:spMk id="2" creationId="{59F23C92-D76D-8A50-6DA2-6C67C870D3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E7279-E8F5-4313-711A-A50DE798A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0A7A4-2FB6-B3CC-1175-557E91D5CB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DF51E-5CA2-F02B-4741-C3E81496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36EA2A-2477-EAC6-A860-1A8B5201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96E01-D27A-4B27-7007-FE59D62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1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92130D-CB1D-4AB7-4189-B8E61B70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4797F7-1671-3383-9ED6-DD9DB8F8D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581BE-9CCB-9793-60FA-D2FC90BD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20F11-A0DB-AA46-19FB-84BFAC1A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6981F-0C00-E4D8-D120-71A65616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706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B04010-57B1-1202-E383-372447C7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9941FE-C151-21C9-1DF1-9700ADC90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C1DF0-8648-BE3C-011C-705EA3E7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7663F8-140F-7666-5883-CD191304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B3A8A-01A6-9BF1-A23B-83C7DF97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A25E6-197C-C953-EFCC-4835B98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CE05A-1D57-BF87-D26A-7FBD5170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4F774-C99F-2E5C-0FCF-59171103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1DCD9-C098-6DFB-71E4-481286DF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378E7-5CD4-529A-56D7-760C938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3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59101-B511-0589-003D-12BC3513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F9D1A-B0DF-01A3-8B90-2EE23BA9A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DCA7DF-2ABB-57CE-C4CE-2DF8905D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10BFE-D27D-1B87-67E7-DC84F44A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C716D-D9F2-54A5-A3BB-CA92FABBC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3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14205-C589-167B-E589-73FE6C75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AC1E5-E18D-6760-7733-18551382E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86AE34-1F9C-C22A-EA3A-5E818A11B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C596EA-4C14-163B-CD58-20E4A0DB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19BBFD-A8C6-C661-59E5-A43112A6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E99E7-978A-1885-990D-91AA81B3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1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3887-CD18-83B9-138A-CB77AA75D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06C3B-CE9E-8978-049D-7CEF714F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CED01D-3C11-5672-A90D-1AF41479C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280035-9829-C6D1-A4FE-220895BD6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81AE5F-B829-33C0-7E95-523FD367A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B8B2C0-FD48-F493-14A2-F4FE3B656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0CD03A-B717-E4DB-4107-8E0DCBA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3E2B1-E378-4712-8376-353F0848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984B7-46C8-305D-F71B-0DA5E330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DF660-BE32-3D5B-1FD8-C6C8ED8BE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A881C3-8553-87E3-6542-5D9A5835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6349BA-E3B4-F6CD-A4F4-E76B230C1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7CBC8-7F22-8204-9EBA-C9819F03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B8CE36-7768-A73A-E71C-A3282C73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A46A7-5D43-1A60-727C-9343D50D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401D1-24BC-B696-2933-24D2A6A4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A5810-D23A-95A1-FEFC-711CDB68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253B5-B661-8B3C-87CE-B83F5F3F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23B30C-125E-BABD-3E52-D4B9536F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05270-09C8-0AA4-AA76-15CAEF1E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4B1FDF-B86E-9338-A003-5B3E62AA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54CA0-2DC5-7189-385B-D9818DAC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60D96-330A-ECAB-3CE1-0B092B061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E24785-7A3E-19E5-AF09-33CF48C62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9E6BE-F88F-0F63-FF3B-8958F1A12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802B2-3EDE-7C29-78E6-FDEDC8AA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999DE0-A82D-18D9-7F55-AAEF861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4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FB811-B481-2589-2672-50722AC2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F3B335-91E4-DF91-AF50-1C7194B1E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E4756-FB0C-EE53-532B-A6AAD8BEE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1F61-0B4C-4C9A-B695-807586599A53}" type="datetimeFigureOut">
              <a:rPr lang="ko-KR" altLang="en-US" smtClean="0"/>
              <a:t>2023-01-12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19299-B4ED-DB43-0C5D-9F4B6EF64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701FD-5FFD-27E9-25A8-1CCAB25D4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AD887-990F-4B8C-9B71-FA995579B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27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YCGV6F1NuY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FYCGV6F1NuY?feature=oembed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C5A48-7416-5CEA-ADC2-77166E484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하노이 탑 이동 순서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1C9B89-75F6-A521-7AB4-9C2E41349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11729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319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/>
          </p:cNvSpPr>
          <p:nvPr/>
        </p:nvSpPr>
        <p:spPr>
          <a:xfrm>
            <a:off x="1352939" y="5108316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/>
          </p:cNvSpPr>
          <p:nvPr/>
        </p:nvSpPr>
        <p:spPr>
          <a:xfrm>
            <a:off x="4691743" y="5108316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/>
          </p:cNvSpPr>
          <p:nvPr/>
        </p:nvSpPr>
        <p:spPr>
          <a:xfrm>
            <a:off x="8030547" y="5108316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1739673" y="4667250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1D630E-D1DA-B44F-2048-C973571F1649}"/>
              </a:ext>
            </a:extLst>
          </p:cNvPr>
          <p:cNvSpPr/>
          <p:nvPr/>
        </p:nvSpPr>
        <p:spPr>
          <a:xfrm>
            <a:off x="2101622" y="4226184"/>
            <a:ext cx="1304926" cy="441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6A89E-904F-FE66-FDED-E92035AC16EC}"/>
              </a:ext>
            </a:extLst>
          </p:cNvPr>
          <p:cNvSpPr/>
          <p:nvPr/>
        </p:nvSpPr>
        <p:spPr>
          <a:xfrm>
            <a:off x="2439759" y="3783952"/>
            <a:ext cx="628651" cy="44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1F081-9171-E053-0ED9-6C82E5941C15}"/>
              </a:ext>
            </a:extLst>
          </p:cNvPr>
          <p:cNvSpPr txBox="1"/>
          <p:nvPr/>
        </p:nvSpPr>
        <p:spPr>
          <a:xfrm>
            <a:off x="5091549" y="555854"/>
            <a:ext cx="200889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=3</a:t>
            </a:r>
            <a:endParaRPr lang="ko-KR" altLang="en-US" sz="2000" b="1" dirty="0">
              <a:solidFill>
                <a:srgbClr val="C0000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83896-B3C3-00DF-46E1-A437CA5D409D}"/>
              </a:ext>
            </a:extLst>
          </p:cNvPr>
          <p:cNvSpPr txBox="1"/>
          <p:nvPr/>
        </p:nvSpPr>
        <p:spPr>
          <a:xfrm>
            <a:off x="1200635" y="1334525"/>
            <a:ext cx="5069536" cy="203132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def </a:t>
            </a:r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if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== 1: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print(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,‘-&gt;’,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return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-1,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print(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‘-&gt;’,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-1,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35CAD-6D29-520D-643E-7FBD7E58CCAD}"/>
              </a:ext>
            </a:extLst>
          </p:cNvPr>
          <p:cNvSpPr txBox="1"/>
          <p:nvPr/>
        </p:nvSpPr>
        <p:spPr>
          <a:xfrm>
            <a:off x="6772664" y="1334524"/>
            <a:ext cx="433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(3,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1,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3,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400973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1BA82-BE84-C3AD-ED44-7D7283D27E86}"/>
              </a:ext>
            </a:extLst>
          </p:cNvPr>
          <p:cNvSpPr txBox="1"/>
          <p:nvPr/>
        </p:nvSpPr>
        <p:spPr>
          <a:xfrm>
            <a:off x="2688155" y="404133"/>
            <a:ext cx="721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en-US" altLang="ko-KR" dirty="0">
                <a:hlinkClick r:id="rId3"/>
              </a:rPr>
              <a:t>https://www.youtube.com/watch?v=FYCGV6F1NuY</a:t>
            </a:r>
            <a:endParaRPr lang="en-US" altLang="ko-KR" dirty="0"/>
          </a:p>
        </p:txBody>
      </p:sp>
      <p:pic>
        <p:nvPicPr>
          <p:cNvPr id="3" name="온라인 미디어 2" title="[파이썬]알고리즘 이야기(01. 하노이 탑)">
            <a:hlinkClick r:id="" action="ppaction://media"/>
            <a:extLst>
              <a:ext uri="{FF2B5EF4-FFF2-40B4-BE49-F238E27FC236}">
                <a16:creationId xmlns:a16="http://schemas.microsoft.com/office/drawing/2014/main" id="{769C564E-DADA-B70D-B1B4-CC3DD248A7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120898" y="1187838"/>
            <a:ext cx="8347075" cy="471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6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52939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91743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30547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1724025" y="3990975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1D630E-D1DA-B44F-2048-C973571F1649}"/>
              </a:ext>
            </a:extLst>
          </p:cNvPr>
          <p:cNvSpPr/>
          <p:nvPr/>
        </p:nvSpPr>
        <p:spPr>
          <a:xfrm>
            <a:off x="2085974" y="3565171"/>
            <a:ext cx="1304926" cy="441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6A89E-904F-FE66-FDED-E92035AC16EC}"/>
              </a:ext>
            </a:extLst>
          </p:cNvPr>
          <p:cNvSpPr/>
          <p:nvPr/>
        </p:nvSpPr>
        <p:spPr>
          <a:xfrm>
            <a:off x="2391551" y="3124105"/>
            <a:ext cx="628651" cy="44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AF85E-C783-F3DE-10BF-06A31016F8B7}"/>
              </a:ext>
            </a:extLst>
          </p:cNvPr>
          <p:cNvSpPr txBox="1"/>
          <p:nvPr/>
        </p:nvSpPr>
        <p:spPr>
          <a:xfrm>
            <a:off x="2267339" y="5215812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3C10-C5F6-DFE0-6A11-002FC16DF25A}"/>
              </a:ext>
            </a:extLst>
          </p:cNvPr>
          <p:cNvSpPr txBox="1"/>
          <p:nvPr/>
        </p:nvSpPr>
        <p:spPr>
          <a:xfrm>
            <a:off x="8996265" y="5215811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7751C-270E-A648-CF03-1A2900093023}"/>
              </a:ext>
            </a:extLst>
          </p:cNvPr>
          <p:cNvSpPr txBox="1"/>
          <p:nvPr/>
        </p:nvSpPr>
        <p:spPr>
          <a:xfrm>
            <a:off x="5657461" y="5215810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보조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F80B35B-F08B-CDBF-42F4-05A96AE8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3" y="110100"/>
            <a:ext cx="11606751" cy="245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52939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91743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30547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1724025" y="3990975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1D630E-D1DA-B44F-2048-C973571F1649}"/>
              </a:ext>
            </a:extLst>
          </p:cNvPr>
          <p:cNvSpPr/>
          <p:nvPr/>
        </p:nvSpPr>
        <p:spPr>
          <a:xfrm>
            <a:off x="2085974" y="3556907"/>
            <a:ext cx="1304926" cy="441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6A89E-904F-FE66-FDED-E92035AC16EC}"/>
              </a:ext>
            </a:extLst>
          </p:cNvPr>
          <p:cNvSpPr/>
          <p:nvPr/>
        </p:nvSpPr>
        <p:spPr>
          <a:xfrm>
            <a:off x="2424111" y="3115841"/>
            <a:ext cx="628651" cy="44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AF85E-C783-F3DE-10BF-06A31016F8B7}"/>
              </a:ext>
            </a:extLst>
          </p:cNvPr>
          <p:cNvSpPr txBox="1"/>
          <p:nvPr/>
        </p:nvSpPr>
        <p:spPr>
          <a:xfrm>
            <a:off x="2267339" y="5215812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3C10-C5F6-DFE0-6A11-002FC16DF25A}"/>
              </a:ext>
            </a:extLst>
          </p:cNvPr>
          <p:cNvSpPr txBox="1"/>
          <p:nvPr/>
        </p:nvSpPr>
        <p:spPr>
          <a:xfrm>
            <a:off x="8996265" y="5215811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7751C-270E-A648-CF03-1A2900093023}"/>
              </a:ext>
            </a:extLst>
          </p:cNvPr>
          <p:cNvSpPr txBox="1"/>
          <p:nvPr/>
        </p:nvSpPr>
        <p:spPr>
          <a:xfrm>
            <a:off x="5657461" y="5215810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보조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00DD7-4914-5E86-4A88-6D4CB294A883}"/>
              </a:ext>
            </a:extLst>
          </p:cNvPr>
          <p:cNvSpPr txBox="1"/>
          <p:nvPr/>
        </p:nvSpPr>
        <p:spPr>
          <a:xfrm>
            <a:off x="3805334" y="787813"/>
            <a:ext cx="458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sz="2000" b="1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sz="2000" b="1" dirty="0">
                <a:solidFill>
                  <a:schemeClr val="accent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000" b="1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000" b="1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b="1" dirty="0">
                <a:solidFill>
                  <a:schemeClr val="accent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sz="2000" b="1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  <a:endParaRPr lang="ko-KR" altLang="en-US" sz="2000" b="1" dirty="0">
              <a:solidFill>
                <a:schemeClr val="accent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AAE8E-A847-F64A-4909-63C3D40D45DE}"/>
              </a:ext>
            </a:extLst>
          </p:cNvPr>
          <p:cNvSpPr txBox="1"/>
          <p:nvPr/>
        </p:nvSpPr>
        <p:spPr>
          <a:xfrm>
            <a:off x="2310394" y="1491099"/>
            <a:ext cx="75712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(3, 1, 3, 2)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개를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번에서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번으로 옮기는데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2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번을 보조로 사용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6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52939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91743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030547" y="4432041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1742783" y="3990976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AF85E-C783-F3DE-10BF-06A31016F8B7}"/>
              </a:ext>
            </a:extLst>
          </p:cNvPr>
          <p:cNvSpPr txBox="1"/>
          <p:nvPr/>
        </p:nvSpPr>
        <p:spPr>
          <a:xfrm>
            <a:off x="2267339" y="5215812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3C10-C5F6-DFE0-6A11-002FC16DF25A}"/>
              </a:ext>
            </a:extLst>
          </p:cNvPr>
          <p:cNvSpPr txBox="1"/>
          <p:nvPr/>
        </p:nvSpPr>
        <p:spPr>
          <a:xfrm>
            <a:off x="8996265" y="5215811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7751C-270E-A648-CF03-1A2900093023}"/>
              </a:ext>
            </a:extLst>
          </p:cNvPr>
          <p:cNvSpPr txBox="1"/>
          <p:nvPr/>
        </p:nvSpPr>
        <p:spPr>
          <a:xfrm>
            <a:off x="5657461" y="5215810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보조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AAE8E-A847-F64A-4909-63C3D40D45DE}"/>
              </a:ext>
            </a:extLst>
          </p:cNvPr>
          <p:cNvSpPr txBox="1"/>
          <p:nvPr/>
        </p:nvSpPr>
        <p:spPr>
          <a:xfrm>
            <a:off x="3317515" y="1543586"/>
            <a:ext cx="5556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def </a:t>
            </a:r>
            <a:r>
              <a:rPr lang="en-US" altLang="ko-KR" sz="20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</a:p>
          <a:p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if 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 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== 1:</a:t>
            </a:r>
          </a:p>
          <a:p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print(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‘-&gt;’, </a:t>
            </a:r>
            <a:r>
              <a:rPr lang="ko-KR" alt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return 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#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함수 종료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CFBCF-1FC6-B7BD-C15A-1F85DB5413F3}"/>
              </a:ext>
            </a:extLst>
          </p:cNvPr>
          <p:cNvSpPr txBox="1"/>
          <p:nvPr/>
        </p:nvSpPr>
        <p:spPr>
          <a:xfrm>
            <a:off x="5091549" y="555854"/>
            <a:ext cx="200889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=1</a:t>
            </a:r>
            <a:endParaRPr lang="ko-KR" altLang="en-US" sz="2000" b="1" dirty="0">
              <a:solidFill>
                <a:srgbClr val="C0000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0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/>
          </p:cNvSpPr>
          <p:nvPr/>
        </p:nvSpPr>
        <p:spPr>
          <a:xfrm>
            <a:off x="1352937" y="2986943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/>
          </p:cNvSpPr>
          <p:nvPr/>
        </p:nvSpPr>
        <p:spPr>
          <a:xfrm>
            <a:off x="4691741" y="2986943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/>
          </p:cNvSpPr>
          <p:nvPr/>
        </p:nvSpPr>
        <p:spPr>
          <a:xfrm>
            <a:off x="8030545" y="2986943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1724023" y="2545877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AF85E-C783-F3DE-10BF-06A31016F8B7}"/>
              </a:ext>
            </a:extLst>
          </p:cNvPr>
          <p:cNvSpPr txBox="1"/>
          <p:nvPr/>
        </p:nvSpPr>
        <p:spPr>
          <a:xfrm>
            <a:off x="2267337" y="3770714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3C10-C5F6-DFE0-6A11-002FC16DF25A}"/>
              </a:ext>
            </a:extLst>
          </p:cNvPr>
          <p:cNvSpPr txBox="1"/>
          <p:nvPr/>
        </p:nvSpPr>
        <p:spPr>
          <a:xfrm>
            <a:off x="8996263" y="3770713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7751C-270E-A648-CF03-1A2900093023}"/>
              </a:ext>
            </a:extLst>
          </p:cNvPr>
          <p:cNvSpPr txBox="1"/>
          <p:nvPr/>
        </p:nvSpPr>
        <p:spPr>
          <a:xfrm>
            <a:off x="5657459" y="3770712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보조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AAE8E-A847-F64A-4909-63C3D40D45DE}"/>
              </a:ext>
            </a:extLst>
          </p:cNvPr>
          <p:cNvSpPr txBox="1"/>
          <p:nvPr/>
        </p:nvSpPr>
        <p:spPr>
          <a:xfrm>
            <a:off x="2475962" y="1283440"/>
            <a:ext cx="724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목표 장대에는 가장 큰 원판부터 쌓아야 하기 때문에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가장 작은 원판은 보조 장대로 옮겨야 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CFBCF-1FC6-B7BD-C15A-1F85DB5413F3}"/>
              </a:ext>
            </a:extLst>
          </p:cNvPr>
          <p:cNvSpPr txBox="1"/>
          <p:nvPr/>
        </p:nvSpPr>
        <p:spPr>
          <a:xfrm>
            <a:off x="5091549" y="555854"/>
            <a:ext cx="200889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=2</a:t>
            </a:r>
            <a:endParaRPr lang="ko-KR" altLang="en-US" sz="2000" b="1" dirty="0">
              <a:solidFill>
                <a:srgbClr val="C0000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351C0F-2793-00B1-5A61-28D70DA73FFD}"/>
              </a:ext>
            </a:extLst>
          </p:cNvPr>
          <p:cNvSpPr/>
          <p:nvPr/>
        </p:nvSpPr>
        <p:spPr>
          <a:xfrm>
            <a:off x="2053412" y="2109348"/>
            <a:ext cx="1304926" cy="441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94A681A-1CDC-AEE2-BE87-273D116978FE}"/>
              </a:ext>
            </a:extLst>
          </p:cNvPr>
          <p:cNvGrpSpPr/>
          <p:nvPr/>
        </p:nvGrpSpPr>
        <p:grpSpPr>
          <a:xfrm>
            <a:off x="2310392" y="4502990"/>
            <a:ext cx="7571210" cy="2123923"/>
            <a:chOff x="2311267" y="1962139"/>
            <a:chExt cx="7571210" cy="21239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737DB8-6E9C-52DA-47C6-36A9E547AA01}"/>
                </a:ext>
              </a:extLst>
            </p:cNvPr>
            <p:cNvSpPr txBox="1"/>
            <p:nvPr/>
          </p:nvSpPr>
          <p:spPr>
            <a:xfrm>
              <a:off x="2311267" y="1962139"/>
              <a:ext cx="75694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accent2">
                      <a:lumMod val="75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★ 가장 큰 원판을 제외한 모든 원판을 보조 장대로 옮겨야 함 ★</a:t>
              </a:r>
              <a:endParaRPr lang="en-US" altLang="ko-KR" b="1" dirty="0">
                <a:solidFill>
                  <a:schemeClr val="accent2">
                    <a:lumMod val="75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6B9709-004E-EC24-7DC3-08592B3E3FDB}"/>
                </a:ext>
              </a:extLst>
            </p:cNvPr>
            <p:cNvSpPr txBox="1"/>
            <p:nvPr/>
          </p:nvSpPr>
          <p:spPr>
            <a:xfrm>
              <a:off x="2475960" y="2351782"/>
              <a:ext cx="72400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2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개인 경우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, 1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개를 보조 장대로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3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개인 경우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, 2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개를 보조 장대로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4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개인 경우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, 3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개를 보조 장대로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N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개인 경우</a:t>
              </a:r>
              <a:r>
                <a:rPr lang="en-US" altLang="ko-KR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, N-1</a:t>
              </a:r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rPr>
                <a:t>개를 보조 장대로</a:t>
              </a:r>
              <a:endPara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11D565D-56CC-F524-F52B-48F61C19AFB8}"/>
                </a:ext>
              </a:extLst>
            </p:cNvPr>
            <p:cNvSpPr txBox="1"/>
            <p:nvPr/>
          </p:nvSpPr>
          <p:spPr>
            <a:xfrm>
              <a:off x="2311267" y="3408954"/>
              <a:ext cx="757121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 err="1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hanoi</a:t>
              </a:r>
              <a:r>
                <a:rPr lang="en-US" altLang="ko-KR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(</a:t>
              </a:r>
              <a:r>
                <a:rPr lang="ko-KR" altLang="en-US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원판개수</a:t>
              </a:r>
              <a:r>
                <a:rPr lang="en-US" altLang="ko-KR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-1, </a:t>
              </a:r>
              <a:r>
                <a:rPr lang="ko-KR" altLang="en-US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시작</a:t>
              </a:r>
              <a:r>
                <a:rPr lang="en-US" altLang="ko-KR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, </a:t>
              </a:r>
              <a:r>
                <a:rPr lang="ko-KR" altLang="en-US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보조</a:t>
              </a:r>
              <a:r>
                <a:rPr lang="en-US" altLang="ko-KR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, </a:t>
              </a:r>
              <a:r>
                <a:rPr lang="ko-KR" altLang="en-US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목표</a:t>
              </a:r>
              <a:r>
                <a:rPr lang="en-US" altLang="ko-KR" sz="2000" b="1" dirty="0"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)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=&gt;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JetBrains Mono Medium" panose="02000009000000000000" pitchFamily="49" charset="0"/>
                  <a:ea typeface="JetBrains Mono Medium" panose="02000009000000000000" pitchFamily="49" charset="0"/>
                  <a:cs typeface="JetBrains Mono Medium" panose="02000009000000000000" pitchFamily="49" charset="0"/>
                </a:rPr>
                <a:t>맨 아래 원판을 제외한 모든 원판을 보조 장대로 옮김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9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/>
          </p:cNvSpPr>
          <p:nvPr/>
        </p:nvSpPr>
        <p:spPr>
          <a:xfrm>
            <a:off x="1352937" y="2986943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/>
          </p:cNvSpPr>
          <p:nvPr/>
        </p:nvSpPr>
        <p:spPr>
          <a:xfrm>
            <a:off x="4691741" y="2986943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/>
          </p:cNvSpPr>
          <p:nvPr/>
        </p:nvSpPr>
        <p:spPr>
          <a:xfrm>
            <a:off x="8030545" y="2986943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1742781" y="2545877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AF85E-C783-F3DE-10BF-06A31016F8B7}"/>
              </a:ext>
            </a:extLst>
          </p:cNvPr>
          <p:cNvSpPr txBox="1"/>
          <p:nvPr/>
        </p:nvSpPr>
        <p:spPr>
          <a:xfrm>
            <a:off x="2267337" y="3770714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3C10-C5F6-DFE0-6A11-002FC16DF25A}"/>
              </a:ext>
            </a:extLst>
          </p:cNvPr>
          <p:cNvSpPr txBox="1"/>
          <p:nvPr/>
        </p:nvSpPr>
        <p:spPr>
          <a:xfrm>
            <a:off x="8996263" y="3770713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7751C-270E-A648-CF03-1A2900093023}"/>
              </a:ext>
            </a:extLst>
          </p:cNvPr>
          <p:cNvSpPr txBox="1"/>
          <p:nvPr/>
        </p:nvSpPr>
        <p:spPr>
          <a:xfrm>
            <a:off x="5657459" y="3770712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보조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4AAE8E-A847-F64A-4909-63C3D40D45DE}"/>
              </a:ext>
            </a:extLst>
          </p:cNvPr>
          <p:cNvSpPr txBox="1"/>
          <p:nvPr/>
        </p:nvSpPr>
        <p:spPr>
          <a:xfrm>
            <a:off x="2475962" y="1283440"/>
            <a:ext cx="7240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가장 작은 원판을 보조로 옮겼으면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시작에 있는 가장 큰 원판을 목표로 옮겨야 함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CFBCF-1FC6-B7BD-C15A-1F85DB5413F3}"/>
              </a:ext>
            </a:extLst>
          </p:cNvPr>
          <p:cNvSpPr txBox="1"/>
          <p:nvPr/>
        </p:nvSpPr>
        <p:spPr>
          <a:xfrm>
            <a:off x="5091549" y="555854"/>
            <a:ext cx="200889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=2</a:t>
            </a:r>
            <a:endParaRPr lang="ko-KR" altLang="en-US" sz="2000" b="1" dirty="0">
              <a:solidFill>
                <a:srgbClr val="C0000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351C0F-2793-00B1-5A61-28D70DA73FFD}"/>
              </a:ext>
            </a:extLst>
          </p:cNvPr>
          <p:cNvSpPr/>
          <p:nvPr/>
        </p:nvSpPr>
        <p:spPr>
          <a:xfrm>
            <a:off x="5442658" y="2554781"/>
            <a:ext cx="1304926" cy="441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D565D-56CC-F524-F52B-48F61C19AFB8}"/>
              </a:ext>
            </a:extLst>
          </p:cNvPr>
          <p:cNvSpPr txBox="1"/>
          <p:nvPr/>
        </p:nvSpPr>
        <p:spPr>
          <a:xfrm>
            <a:off x="2309516" y="4456907"/>
            <a:ext cx="75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print(</a:t>
            </a:r>
            <a:r>
              <a:rPr lang="ko-KR" altLang="en-US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‘-&gt;’, </a:t>
            </a:r>
            <a:r>
              <a:rPr lang="ko-KR" altLang="en-US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92B7B-8A43-6387-466B-6B3900BE2D50}"/>
              </a:ext>
            </a:extLst>
          </p:cNvPr>
          <p:cNvSpPr txBox="1"/>
          <p:nvPr/>
        </p:nvSpPr>
        <p:spPr>
          <a:xfrm>
            <a:off x="2475962" y="5081545"/>
            <a:ext cx="724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목표에 있는 가장 큰 원판을 옮기거나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다른 원판을 가장 큰 원판 위에 못 놓게 되는 경우는 없음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이후엔 원래 원판 개수에서 한 개를 뺀 수로 풀이를 진행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57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/>
          </p:cNvSpPr>
          <p:nvPr/>
        </p:nvSpPr>
        <p:spPr>
          <a:xfrm>
            <a:off x="1337585" y="3134384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/>
          </p:cNvSpPr>
          <p:nvPr/>
        </p:nvSpPr>
        <p:spPr>
          <a:xfrm>
            <a:off x="4676389" y="3134384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/>
          </p:cNvSpPr>
          <p:nvPr/>
        </p:nvSpPr>
        <p:spPr>
          <a:xfrm>
            <a:off x="8015193" y="3134384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8405036" y="2702222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AF85E-C783-F3DE-10BF-06A31016F8B7}"/>
              </a:ext>
            </a:extLst>
          </p:cNvPr>
          <p:cNvSpPr txBox="1"/>
          <p:nvPr/>
        </p:nvSpPr>
        <p:spPr>
          <a:xfrm>
            <a:off x="2251985" y="3918155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3C10-C5F6-DFE0-6A11-002FC16DF25A}"/>
              </a:ext>
            </a:extLst>
          </p:cNvPr>
          <p:cNvSpPr txBox="1"/>
          <p:nvPr/>
        </p:nvSpPr>
        <p:spPr>
          <a:xfrm>
            <a:off x="8980911" y="3918154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7751C-270E-A648-CF03-1A2900093023}"/>
              </a:ext>
            </a:extLst>
          </p:cNvPr>
          <p:cNvSpPr txBox="1"/>
          <p:nvPr/>
        </p:nvSpPr>
        <p:spPr>
          <a:xfrm>
            <a:off x="5642107" y="3918153"/>
            <a:ext cx="877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보조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CFBCF-1FC6-B7BD-C15A-1F85DB5413F3}"/>
              </a:ext>
            </a:extLst>
          </p:cNvPr>
          <p:cNvSpPr txBox="1"/>
          <p:nvPr/>
        </p:nvSpPr>
        <p:spPr>
          <a:xfrm>
            <a:off x="5091549" y="555854"/>
            <a:ext cx="200889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=2</a:t>
            </a:r>
            <a:endParaRPr lang="ko-KR" altLang="en-US" sz="2000" b="1" dirty="0">
              <a:solidFill>
                <a:srgbClr val="C0000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351C0F-2793-00B1-5A61-28D70DA73FFD}"/>
              </a:ext>
            </a:extLst>
          </p:cNvPr>
          <p:cNvSpPr/>
          <p:nvPr/>
        </p:nvSpPr>
        <p:spPr>
          <a:xfrm>
            <a:off x="5427306" y="2702222"/>
            <a:ext cx="1304926" cy="441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92B7B-8A43-6387-466B-6B3900BE2D50}"/>
              </a:ext>
            </a:extLst>
          </p:cNvPr>
          <p:cNvSpPr txBox="1"/>
          <p:nvPr/>
        </p:nvSpPr>
        <p:spPr>
          <a:xfrm>
            <a:off x="2475085" y="1254541"/>
            <a:ext cx="724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목표에 있는 가장 큰 원판을 옮기거나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,</a:t>
            </a:r>
          </a:p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다른 원판을 가장 큰 원판 위에 못 놓게 되는 경우는 없음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이후엔 원래 원판 개수에서 한 개를 뺀 수로 풀이를 진행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935557-08A6-7659-AC1F-C12F735828F5}"/>
              </a:ext>
            </a:extLst>
          </p:cNvPr>
          <p:cNvSpPr txBox="1"/>
          <p:nvPr/>
        </p:nvSpPr>
        <p:spPr>
          <a:xfrm>
            <a:off x="1119114" y="4709630"/>
            <a:ext cx="9921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 개수가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N-1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로 줄어듦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시작은 비어 있음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&amp;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보조에 나머지 원판이 차 있는 상태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8029CB-FBAA-F45D-B694-0478681C0D29}"/>
              </a:ext>
            </a:extLst>
          </p:cNvPr>
          <p:cNvSpPr txBox="1"/>
          <p:nvPr/>
        </p:nvSpPr>
        <p:spPr>
          <a:xfrm>
            <a:off x="2606397" y="5267164"/>
            <a:ext cx="694674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-1, </a:t>
            </a:r>
            <a:r>
              <a:rPr lang="ko-KR" altLang="en-US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000" b="1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pPr algn="ctr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=&gt;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보조에 있는 모든 원판을 목표로 옮김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69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F23C92-D76D-8A50-6DA2-6C67C870D3E4}"/>
              </a:ext>
            </a:extLst>
          </p:cNvPr>
          <p:cNvSpPr txBox="1"/>
          <p:nvPr/>
        </p:nvSpPr>
        <p:spPr>
          <a:xfrm>
            <a:off x="2684154" y="1978337"/>
            <a:ext cx="6823692" cy="267765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def </a:t>
            </a:r>
            <a:r>
              <a:rPr lang="en-US" altLang="ko-KR" sz="24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</a:p>
          <a:p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if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 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== 1:</a:t>
            </a:r>
          </a:p>
          <a:p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  print(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 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,‘-&gt;’,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  return</a:t>
            </a:r>
          </a:p>
          <a:p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en-US" altLang="ko-KR" sz="24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-1,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print(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‘-&gt;’,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en-US" altLang="ko-KR" sz="24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-1,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sz="24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673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146F5AE-3E8A-4FB1-19EB-523465C827A1}"/>
              </a:ext>
            </a:extLst>
          </p:cNvPr>
          <p:cNvSpPr>
            <a:spLocks/>
          </p:cNvSpPr>
          <p:nvPr/>
        </p:nvSpPr>
        <p:spPr>
          <a:xfrm>
            <a:off x="1352939" y="5108316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1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B0EE-B459-699A-EB48-03795D781D3F}"/>
              </a:ext>
            </a:extLst>
          </p:cNvPr>
          <p:cNvSpPr>
            <a:spLocks/>
          </p:cNvSpPr>
          <p:nvPr/>
        </p:nvSpPr>
        <p:spPr>
          <a:xfrm>
            <a:off x="4691743" y="5108316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670860-978F-D3D4-89E8-40066622E67F}"/>
              </a:ext>
            </a:extLst>
          </p:cNvPr>
          <p:cNvSpPr>
            <a:spLocks/>
          </p:cNvSpPr>
          <p:nvPr/>
        </p:nvSpPr>
        <p:spPr>
          <a:xfrm>
            <a:off x="8030547" y="5108316"/>
            <a:ext cx="2808514" cy="485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757CB1-40B4-29CF-4ED1-6DCC4B678A7B}"/>
              </a:ext>
            </a:extLst>
          </p:cNvPr>
          <p:cNvSpPr/>
          <p:nvPr/>
        </p:nvSpPr>
        <p:spPr>
          <a:xfrm>
            <a:off x="1742783" y="4667250"/>
            <a:ext cx="2028825" cy="441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1D630E-D1DA-B44F-2048-C973571F1649}"/>
              </a:ext>
            </a:extLst>
          </p:cNvPr>
          <p:cNvSpPr/>
          <p:nvPr/>
        </p:nvSpPr>
        <p:spPr>
          <a:xfrm>
            <a:off x="2104732" y="4226184"/>
            <a:ext cx="1304926" cy="4410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96A89E-904F-FE66-FDED-E92035AC16EC}"/>
              </a:ext>
            </a:extLst>
          </p:cNvPr>
          <p:cNvSpPr/>
          <p:nvPr/>
        </p:nvSpPr>
        <p:spPr>
          <a:xfrm>
            <a:off x="2442869" y="3785118"/>
            <a:ext cx="628651" cy="44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1F081-9171-E053-0ED9-6C82E5941C15}"/>
              </a:ext>
            </a:extLst>
          </p:cNvPr>
          <p:cNvSpPr txBox="1"/>
          <p:nvPr/>
        </p:nvSpPr>
        <p:spPr>
          <a:xfrm>
            <a:off x="5091549" y="555854"/>
            <a:ext cx="2008899" cy="4001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sz="2000" b="1" dirty="0">
                <a:solidFill>
                  <a:srgbClr val="C00000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=3</a:t>
            </a:r>
            <a:endParaRPr lang="ko-KR" altLang="en-US" sz="2000" b="1" dirty="0">
              <a:solidFill>
                <a:srgbClr val="C00000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83896-B3C3-00DF-46E1-A437CA5D409D}"/>
              </a:ext>
            </a:extLst>
          </p:cNvPr>
          <p:cNvSpPr txBox="1"/>
          <p:nvPr/>
        </p:nvSpPr>
        <p:spPr>
          <a:xfrm>
            <a:off x="1200635" y="1334525"/>
            <a:ext cx="5078867" cy="203132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def </a:t>
            </a:r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):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if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== 1: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print(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,‘-&gt;’,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return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-1,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print(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‘-&gt;’,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원판개수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-1,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보조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목표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, 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시작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35CAD-6D29-520D-643E-7FBD7E58CCAD}"/>
              </a:ext>
            </a:extLst>
          </p:cNvPr>
          <p:cNvSpPr txBox="1"/>
          <p:nvPr/>
        </p:nvSpPr>
        <p:spPr>
          <a:xfrm>
            <a:off x="6772664" y="1334524"/>
            <a:ext cx="4333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(3,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1,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3,</a:t>
            </a:r>
            <a:r>
              <a:rPr lang="ko-KR" alt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2)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(2,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1,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2,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3)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	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(1, 1, 3, 2)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	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(1, 3, 2, 1)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(2, 2, 3, 1)</a:t>
            </a:r>
          </a:p>
          <a:p>
            <a:r>
              <a:rPr lang="en-US" altLang="ko-KR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	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(1, 2, 1, 3)</a:t>
            </a: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	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hanoi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(1, 1, 3, 2)</a:t>
            </a:r>
          </a:p>
        </p:txBody>
      </p:sp>
    </p:spTree>
    <p:extLst>
      <p:ext uri="{BB962C8B-B14F-4D97-AF65-F5344CB8AC3E}">
        <p14:creationId xmlns:p14="http://schemas.microsoft.com/office/powerpoint/2010/main" val="315414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611</Words>
  <Application>Microsoft Office PowerPoint</Application>
  <PresentationFormat>와이드스크린</PresentationFormat>
  <Paragraphs>109</Paragraphs>
  <Slides>11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JetBrains Mono Medium</vt:lpstr>
      <vt:lpstr>Office 테마</vt:lpstr>
      <vt:lpstr>하노이 탑 이동 순서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하노이 탑 이동 순서</dc:title>
  <dc:creator>조예진</dc:creator>
  <cp:lastModifiedBy>조예진</cp:lastModifiedBy>
  <cp:revision>2</cp:revision>
  <dcterms:created xsi:type="dcterms:W3CDTF">2023-01-12T04:52:40Z</dcterms:created>
  <dcterms:modified xsi:type="dcterms:W3CDTF">2023-01-13T03:57:26Z</dcterms:modified>
</cp:coreProperties>
</file>