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8288000" cy="10287000"/>
  <p:notesSz cx="6858000" cy="9144000"/>
  <p:embeddedFontLst>
    <p:embeddedFont>
      <p:font typeface="Glacial Indifference" panose="020B0604020202020204" charset="0"/>
      <p:regular r:id="rId8"/>
    </p:embeddedFont>
    <p:embeddedFont>
      <p:font typeface="Mokoto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902" y="3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66443" y="2705100"/>
            <a:ext cx="14193757" cy="14193757"/>
          </a:xfrm>
          <a:custGeom>
            <a:avLst/>
            <a:gdLst/>
            <a:ahLst/>
            <a:cxnLst/>
            <a:rect l="l" t="t" r="r" b="b"/>
            <a:pathLst>
              <a:path w="14193757" h="14193757">
                <a:moveTo>
                  <a:pt x="0" y="0"/>
                </a:moveTo>
                <a:lnTo>
                  <a:pt x="14193757" y="0"/>
                </a:lnTo>
                <a:lnTo>
                  <a:pt x="14193757" y="14193757"/>
                </a:lnTo>
                <a:lnTo>
                  <a:pt x="0" y="14193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518382">
            <a:off x="-10139297" y="-10952564"/>
            <a:ext cx="24335564" cy="18495029"/>
          </a:xfrm>
          <a:custGeom>
            <a:avLst/>
            <a:gdLst/>
            <a:ahLst/>
            <a:cxnLst/>
            <a:rect l="l" t="t" r="r" b="b"/>
            <a:pathLst>
              <a:path w="24335564" h="18495029">
                <a:moveTo>
                  <a:pt x="0" y="0"/>
                </a:moveTo>
                <a:lnTo>
                  <a:pt x="24335564" y="0"/>
                </a:lnTo>
                <a:lnTo>
                  <a:pt x="24335564" y="18495029"/>
                </a:lnTo>
                <a:lnTo>
                  <a:pt x="0" y="184950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flipH="1">
            <a:off x="13772882" y="-740438"/>
            <a:ext cx="5051121" cy="2709238"/>
          </a:xfrm>
          <a:custGeom>
            <a:avLst/>
            <a:gdLst/>
            <a:ahLst/>
            <a:cxnLst/>
            <a:rect l="l" t="t" r="r" b="b"/>
            <a:pathLst>
              <a:path w="5051121" h="2709238">
                <a:moveTo>
                  <a:pt x="5051121" y="0"/>
                </a:moveTo>
                <a:lnTo>
                  <a:pt x="0" y="0"/>
                </a:lnTo>
                <a:lnTo>
                  <a:pt x="0" y="2709238"/>
                </a:lnTo>
                <a:lnTo>
                  <a:pt x="5051121" y="2709238"/>
                </a:lnTo>
                <a:lnTo>
                  <a:pt x="5051121" y="0"/>
                </a:lnTo>
                <a:close/>
              </a:path>
            </a:pathLst>
          </a:custGeom>
          <a:blipFill>
            <a:blip r:embed="rId6">
              <a:alphaModFix amt="6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779980" y="8261645"/>
            <a:ext cx="5051121" cy="2709238"/>
          </a:xfrm>
          <a:custGeom>
            <a:avLst/>
            <a:gdLst/>
            <a:ahLst/>
            <a:cxnLst/>
            <a:rect l="l" t="t" r="r" b="b"/>
            <a:pathLst>
              <a:path w="5051121" h="2709238">
                <a:moveTo>
                  <a:pt x="0" y="0"/>
                </a:moveTo>
                <a:lnTo>
                  <a:pt x="5051120" y="0"/>
                </a:lnTo>
                <a:lnTo>
                  <a:pt x="5051120" y="2709238"/>
                </a:lnTo>
                <a:lnTo>
                  <a:pt x="0" y="27092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909838" y="1028700"/>
            <a:ext cx="11244731" cy="7976689"/>
          </a:xfrm>
          <a:custGeom>
            <a:avLst/>
            <a:gdLst/>
            <a:ahLst/>
            <a:cxnLst/>
            <a:rect l="l" t="t" r="r" b="b"/>
            <a:pathLst>
              <a:path w="11244731" h="7976689">
                <a:moveTo>
                  <a:pt x="0" y="0"/>
                </a:moveTo>
                <a:lnTo>
                  <a:pt x="11244730" y="0"/>
                </a:lnTo>
                <a:lnTo>
                  <a:pt x="11244730" y="7976689"/>
                </a:lnTo>
                <a:lnTo>
                  <a:pt x="0" y="79766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9183" t="-68134" r="-32010" b="-78632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512760" y="7638464"/>
            <a:ext cx="10038885" cy="111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5"/>
              </a:lnSpc>
            </a:pPr>
            <a:r>
              <a:rPr lang="en-US" sz="6432">
                <a:solidFill>
                  <a:srgbClr val="8D45A3"/>
                </a:solidFill>
                <a:latin typeface="Mokoto"/>
                <a:ea typeface="Mokoto"/>
                <a:cs typeface="Mokoto"/>
                <a:sym typeface="Mokoto"/>
              </a:rPr>
              <a:t>Idea submission</a:t>
            </a:r>
          </a:p>
        </p:txBody>
      </p:sp>
      <p:sp>
        <p:nvSpPr>
          <p:cNvPr id="10" name="Freeform 10"/>
          <p:cNvSpPr/>
          <p:nvPr/>
        </p:nvSpPr>
        <p:spPr>
          <a:xfrm>
            <a:off x="4100475" y="567209"/>
            <a:ext cx="2463866" cy="1847899"/>
          </a:xfrm>
          <a:custGeom>
            <a:avLst/>
            <a:gdLst/>
            <a:ahLst/>
            <a:cxnLst/>
            <a:rect l="l" t="t" r="r" b="b"/>
            <a:pathLst>
              <a:path w="2463866" h="1847899">
                <a:moveTo>
                  <a:pt x="0" y="0"/>
                </a:moveTo>
                <a:lnTo>
                  <a:pt x="2463866" y="0"/>
                </a:lnTo>
                <a:lnTo>
                  <a:pt x="2463866" y="1847900"/>
                </a:lnTo>
                <a:lnTo>
                  <a:pt x="0" y="18479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974050" y="169089"/>
            <a:ext cx="4092954" cy="2894060"/>
          </a:xfrm>
          <a:custGeom>
            <a:avLst/>
            <a:gdLst/>
            <a:ahLst/>
            <a:cxnLst/>
            <a:rect l="l" t="t" r="r" b="b"/>
            <a:pathLst>
              <a:path w="4092954" h="2894060">
                <a:moveTo>
                  <a:pt x="0" y="0"/>
                </a:moveTo>
                <a:lnTo>
                  <a:pt x="4092954" y="0"/>
                </a:lnTo>
                <a:lnTo>
                  <a:pt x="4092954" y="2894060"/>
                </a:lnTo>
                <a:lnTo>
                  <a:pt x="0" y="289406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753915" y="-57336"/>
            <a:ext cx="4652753" cy="3096989"/>
          </a:xfrm>
          <a:custGeom>
            <a:avLst/>
            <a:gdLst/>
            <a:ahLst/>
            <a:cxnLst/>
            <a:rect l="l" t="t" r="r" b="b"/>
            <a:pathLst>
              <a:path w="4652753" h="3096989">
                <a:moveTo>
                  <a:pt x="0" y="0"/>
                </a:moveTo>
                <a:lnTo>
                  <a:pt x="4652753" y="0"/>
                </a:lnTo>
                <a:lnTo>
                  <a:pt x="4652753" y="3096989"/>
                </a:lnTo>
                <a:lnTo>
                  <a:pt x="0" y="309698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5991384" y="2621506"/>
            <a:ext cx="6305233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Team details </a:t>
            </a:r>
          </a:p>
        </p:txBody>
      </p:sp>
      <p:sp>
        <p:nvSpPr>
          <p:cNvPr id="4" name="Freeform 4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5400000">
            <a:off x="15460320" y="7461078"/>
            <a:ext cx="2057400" cy="4114800"/>
          </a:xfrm>
          <a:custGeom>
            <a:avLst/>
            <a:gdLst/>
            <a:ahLst/>
            <a:cxnLst/>
            <a:rect l="l" t="t" r="r" b="b"/>
            <a:pathLst>
              <a:path w="2057400" h="4114800">
                <a:moveTo>
                  <a:pt x="0" y="0"/>
                </a:moveTo>
                <a:lnTo>
                  <a:pt x="2057400" y="0"/>
                </a:lnTo>
                <a:lnTo>
                  <a:pt x="2057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813929" y="4076063"/>
            <a:ext cx="8092071" cy="2519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Lead: Name: Arun Desai</a:t>
            </a:r>
          </a:p>
          <a:p>
            <a:pPr algn="just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        Contact: 7483113610</a:t>
            </a:r>
          </a:p>
          <a:p>
            <a:pPr algn="just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 Email: arun.ec22@bmsce.ac.in</a:t>
            </a:r>
          </a:p>
          <a:p>
            <a:pPr algn="l">
              <a:lnSpc>
                <a:spcPts val="5034"/>
              </a:lnSpc>
              <a:spcBef>
                <a:spcPct val="0"/>
              </a:spcBef>
            </a:pPr>
            <a:endParaRPr lang="en-US" sz="3596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448800" y="4076063"/>
            <a:ext cx="9684268" cy="2519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Member 2: Name: Chaitanya Kulkarni</a:t>
            </a:r>
          </a:p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                 Contact: 9182538905</a:t>
            </a:r>
          </a:p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Email:Chaitanya.ec22@bmsce.ac.in</a:t>
            </a:r>
          </a:p>
          <a:p>
            <a:pPr algn="l">
              <a:lnSpc>
                <a:spcPts val="5034"/>
              </a:lnSpc>
              <a:spcBef>
                <a:spcPct val="0"/>
              </a:spcBef>
            </a:pPr>
            <a:endParaRPr lang="en-US" sz="3596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0" name="Freeform 10"/>
          <p:cNvSpPr/>
          <p:nvPr/>
        </p:nvSpPr>
        <p:spPr>
          <a:xfrm rot="-5400000">
            <a:off x="15904624" y="8673904"/>
            <a:ext cx="1168793" cy="2337585"/>
          </a:xfrm>
          <a:custGeom>
            <a:avLst/>
            <a:gdLst/>
            <a:ahLst/>
            <a:cxnLst/>
            <a:rect l="l" t="t" r="r" b="b"/>
            <a:pathLst>
              <a:path w="1168793" h="2337585">
                <a:moveTo>
                  <a:pt x="0" y="0"/>
                </a:moveTo>
                <a:lnTo>
                  <a:pt x="1168793" y="0"/>
                </a:lnTo>
                <a:lnTo>
                  <a:pt x="1168793" y="2337585"/>
                </a:lnTo>
                <a:lnTo>
                  <a:pt x="0" y="2337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9183" t="-68134" r="-32010" b="-78632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630400" y="-99729"/>
            <a:ext cx="7315200" cy="1316736"/>
          </a:xfrm>
          <a:custGeom>
            <a:avLst/>
            <a:gdLst/>
            <a:ahLst/>
            <a:cxnLst/>
            <a:rect l="l" t="t" r="r" b="b"/>
            <a:pathLst>
              <a:path w="7315200" h="1316736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870926" y="7429068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9183" t="-68134" r="-32010" b="-78632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381792" y="1787616"/>
            <a:ext cx="6217047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Our solution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00117" y="3297866"/>
            <a:ext cx="10687765" cy="3691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400" dirty="0"/>
              <a:t>Develop a </a:t>
            </a:r>
            <a:r>
              <a:rPr lang="en-US" sz="5400" b="1" dirty="0"/>
              <a:t>Household Grocery Management System</a:t>
            </a:r>
            <a:r>
              <a:rPr lang="en-US" sz="5400" dirty="0"/>
              <a:t> to track pantry inventory, manage shopping lists, and reduce waste</a:t>
            </a:r>
            <a:endParaRPr lang="en-US" sz="5199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92441" y="1787616"/>
            <a:ext cx="10864049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TECHNICAL APPROACH</a:t>
            </a:r>
          </a:p>
        </p:txBody>
      </p:sp>
      <p:sp>
        <p:nvSpPr>
          <p:cNvPr id="3" name="Freeform 3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167708" y="3139572"/>
            <a:ext cx="13596292" cy="6499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400" dirty="0"/>
              <a:t>We developed an </a:t>
            </a:r>
            <a:r>
              <a:rPr lang="en-US" sz="5400" b="1" dirty="0"/>
              <a:t>ML-based classification model</a:t>
            </a:r>
            <a:r>
              <a:rPr lang="en-US" sz="5400" dirty="0"/>
              <a:t> that categorizes households based on the number of occupants and their average consumption patterns. This classification enables accurate estimation of inventory levels, optimizing stock management and reducing waste.</a:t>
            </a:r>
            <a:endParaRPr lang="en-US" sz="5199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44D087-DCC4-17F6-F9CD-9A5037CA6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6180D3C-745E-6AAC-8F67-801E6A0072F6}"/>
              </a:ext>
            </a:extLst>
          </p:cNvPr>
          <p:cNvSpPr txBox="1"/>
          <p:nvPr/>
        </p:nvSpPr>
        <p:spPr>
          <a:xfrm>
            <a:off x="4392441" y="1787616"/>
            <a:ext cx="1086404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Workflow/pipeline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046F335-D0C8-E424-85FC-128543B988C6}"/>
              </a:ext>
            </a:extLst>
          </p:cNvPr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D59934E-434F-D956-A82F-03E47981ADF2}"/>
              </a:ext>
            </a:extLst>
          </p:cNvPr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7D30F1F-F469-E3DC-4F7D-B0ED48AF85C7}"/>
              </a:ext>
            </a:extLst>
          </p:cNvPr>
          <p:cNvSpPr txBox="1"/>
          <p:nvPr/>
        </p:nvSpPr>
        <p:spPr>
          <a:xfrm>
            <a:off x="2861319" y="3953225"/>
            <a:ext cx="13596292" cy="4627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400" dirty="0"/>
              <a:t>Household data is first classified to improve average consumption estimates. This model applies standard scaling techniques and encoding techniques and then predicts the cluster.</a:t>
            </a:r>
            <a:endParaRPr lang="en-US" sz="5199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EE2064D-5586-BA9C-539A-E17C71BFC83A}"/>
              </a:ext>
            </a:extLst>
          </p:cNvPr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96AB3AC-5EF4-5BD5-1FCB-500B6DD171B5}"/>
              </a:ext>
            </a:extLst>
          </p:cNvPr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</p:sp>
    </p:spTree>
    <p:extLst>
      <p:ext uri="{BB962C8B-B14F-4D97-AF65-F5344CB8AC3E}">
        <p14:creationId xmlns:p14="http://schemas.microsoft.com/office/powerpoint/2010/main" val="171595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09900" y="1777096"/>
            <a:ext cx="1226819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Feasibility &amp; FUTURE SCOPE</a:t>
            </a:r>
          </a:p>
        </p:txBody>
      </p:sp>
      <p:sp>
        <p:nvSpPr>
          <p:cNvPr id="3" name="Freeform 3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723122" y="3269421"/>
            <a:ext cx="13596292" cy="6401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None/>
            </a:pPr>
            <a:r>
              <a:rPr lang="en-US" sz="3200" b="1" dirty="0"/>
              <a:t>Pros: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dirty="0"/>
              <a:t>Scalability:</a:t>
            </a:r>
            <a:r>
              <a:rPr lang="en-US" sz="3200" dirty="0"/>
              <a:t> The system can adapt to different household sizes and consumption patterns.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dirty="0"/>
              <a:t>Personalized Updates:</a:t>
            </a:r>
            <a:r>
              <a:rPr lang="en-US" sz="3200" dirty="0"/>
              <a:t> Users receive tailored grocery status notifications based on their usage.</a:t>
            </a:r>
          </a:p>
          <a:p>
            <a:pPr>
              <a:buNone/>
            </a:pPr>
            <a:r>
              <a:rPr lang="en-US" sz="3200" b="1" dirty="0"/>
              <a:t>Cons: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dirty="0"/>
              <a:t>Backend-Only Application:</a:t>
            </a:r>
            <a:r>
              <a:rPr lang="en-US" sz="3200" dirty="0"/>
              <a:t> Currently lacks a frontend interface for user interaction.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dirty="0"/>
              <a:t>Requires Updates:</a:t>
            </a:r>
            <a:r>
              <a:rPr lang="en-US" sz="3200" dirty="0"/>
              <a:t> Needs enhancements for improved functionality and user experience.</a:t>
            </a:r>
          </a:p>
          <a:p>
            <a:pPr>
              <a:buNone/>
            </a:pPr>
            <a:r>
              <a:rPr lang="en-US" sz="3200" b="1" dirty="0"/>
              <a:t>Future Scope: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dirty="0"/>
              <a:t>Integration with Online Shopping Apps:</a:t>
            </a:r>
            <a:r>
              <a:rPr lang="en-US" sz="3200" dirty="0"/>
              <a:t> Enables seamless grocery replenishment and automated ordering</a:t>
            </a:r>
          </a:p>
        </p:txBody>
      </p:sp>
      <p:sp>
        <p:nvSpPr>
          <p:cNvPr id="6" name="Freeform 6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215</Words>
  <Application>Microsoft Office PowerPoint</Application>
  <PresentationFormat>Custom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Glacial Indifference</vt:lpstr>
      <vt:lpstr>Calibri</vt:lpstr>
      <vt:lpstr>Mokoto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First Round Submission- Template </dc:title>
  <cp:lastModifiedBy>Arun Desai</cp:lastModifiedBy>
  <cp:revision>6</cp:revision>
  <dcterms:created xsi:type="dcterms:W3CDTF">2006-08-16T00:00:00Z</dcterms:created>
  <dcterms:modified xsi:type="dcterms:W3CDTF">2025-04-03T09:47:41Z</dcterms:modified>
  <dc:identifier>DAGWEbGFmpQ</dc:identifier>
</cp:coreProperties>
</file>