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3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8A035-1F4E-4669-B911-3DED85C2EF9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62A16-5FEB-4881-89E9-9A1E06BF8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62A16-5FEB-4881-89E9-9A1E06BF86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Fowzaan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19" y="2821622"/>
            <a:ext cx="251180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Naan </a:t>
            </a:r>
            <a:r>
              <a:rPr lang="en-US" sz="2400" b="1" dirty="0" err="1">
                <a:solidFill>
                  <a:srgbClr val="2D936B"/>
                </a:solidFill>
                <a:latin typeface="Trebuchet MS"/>
                <a:cs typeface="Trebuchet MS"/>
              </a:rPr>
              <a:t>Mudhalvan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9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2050" name="Picture 2" descr="Real vs Fake Images">
            <a:extLst>
              <a:ext uri="{FF2B5EF4-FFF2-40B4-BE49-F238E27FC236}">
                <a16:creationId xmlns:a16="http://schemas.microsoft.com/office/drawing/2014/main" id="{1EAB1471-ACCC-0985-2572-AF5421BC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" y="1291546"/>
            <a:ext cx="8865039" cy="42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7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074" name="Picture 2" descr="Notebook Image">
            <a:extLst>
              <a:ext uri="{FF2B5EF4-FFF2-40B4-BE49-F238E27FC236}">
                <a16:creationId xmlns:a16="http://schemas.microsoft.com/office/drawing/2014/main" id="{452CD48E-DAA3-3981-51B9-DA3206D6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" y="1155252"/>
            <a:ext cx="8229600" cy="452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2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23640" y="1892075"/>
            <a:ext cx="6875959" cy="3235180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6000" dirty="0"/>
              <a:t>GAN based Human-Like Face Generation</a:t>
            </a:r>
            <a:endParaRPr sz="60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286988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pc="-10" dirty="0"/>
              <a:t>AGENDA</a:t>
            </a:r>
            <a:br>
              <a:rPr lang="en-US" spc="-10" dirty="0"/>
            </a:br>
            <a:br>
              <a:rPr lang="en-US" spc="-10" dirty="0"/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720B2B-0572-3961-8A89-59FEBA8910C8}"/>
              </a:ext>
            </a:extLst>
          </p:cNvPr>
          <p:cNvSpPr txBox="1"/>
          <p:nvPr/>
        </p:nvSpPr>
        <p:spPr>
          <a:xfrm>
            <a:off x="780130" y="1639015"/>
            <a:ext cx="101553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Generative Adversarial Networks (GANs)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 of the </a:t>
            </a:r>
            <a:r>
              <a:rPr lang="en-US" dirty="0" err="1"/>
              <a:t>CelebA</a:t>
            </a:r>
            <a:r>
              <a:rPr lang="en-US" dirty="0"/>
              <a:t> dataset and its significance in image generation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exploration of GAN architecture and its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steps for training GANs on the </a:t>
            </a:r>
            <a:r>
              <a:rPr lang="en-US" dirty="0" err="1"/>
              <a:t>CelebA</a:t>
            </a:r>
            <a:r>
              <a:rPr lang="en-US" dirty="0"/>
              <a:t> dataset to generate human face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and analysis of the generated images, discussing challenges and future directions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0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9452928" cy="3730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br>
              <a:rPr lang="en-US" sz="4250" spc="-75" dirty="0"/>
            </a:br>
            <a:br>
              <a:rPr lang="en-US" sz="4250" spc="-75" dirty="0"/>
            </a:br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Despite the advancements in generative models, synthesizing high-quality human face images with realistic features remains a challenging task. Existing methods often struggle to capture fine details, produce artifacts, or generate faces that are indistinguishable from real ones. This poses a significant obstacle in various domains such as entertainment, virtual reality, and computer graphics, where realistic face generation is crucial for creating immersive experiences. Therefore, there is a need to develop an effective and efficient approach for generating human face images that are both visually appealing and perceptually convincing, addressing the limitations of current techniques.</a:t>
            </a:r>
            <a:endParaRPr sz="425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0980" y="337175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829627"/>
            <a:ext cx="11213717" cy="115807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/>
              <a:t>Project Overview: GANs for Human Face Image Generation</a:t>
            </a:r>
            <a:br>
              <a:rPr lang="en-US" sz="2400" b="0" dirty="0"/>
            </a:br>
            <a:br>
              <a:rPr lang="en-US" sz="2400" b="0" dirty="0"/>
            </a:br>
            <a:endParaRPr lang="en-US" sz="1800" b="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AE33A-D5F3-77C6-B8B9-19AA58D25E8C}"/>
              </a:ext>
            </a:extLst>
          </p:cNvPr>
          <p:cNvSpPr txBox="1"/>
          <p:nvPr/>
        </p:nvSpPr>
        <p:spPr>
          <a:xfrm>
            <a:off x="304800" y="2037359"/>
            <a:ext cx="967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Introduction:</a:t>
            </a:r>
            <a:r>
              <a:rPr lang="en-US" sz="1800" dirty="0"/>
              <a:t> </a:t>
            </a:r>
            <a:r>
              <a:rPr lang="en-US" sz="1800" b="0" dirty="0"/>
              <a:t>Exploring Generative Adversarial Networks (GANs) for generating human face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Dataset: </a:t>
            </a:r>
            <a:r>
              <a:rPr lang="en-US" sz="1800" b="0" dirty="0"/>
              <a:t>Utilizing the </a:t>
            </a:r>
            <a:r>
              <a:rPr lang="en-US" sz="1800" b="0" dirty="0" err="1"/>
              <a:t>CelebA</a:t>
            </a:r>
            <a:r>
              <a:rPr lang="en-US" sz="1800" b="0" dirty="0"/>
              <a:t> dataset, containing diverse celebrity face images for training and evaluation.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Methodology: </a:t>
            </a:r>
            <a:r>
              <a:rPr lang="en-US" sz="1800" b="0" dirty="0"/>
              <a:t>Employing a GAN architecture with a generator and discriminator network for adversarial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Implementation Steps: </a:t>
            </a:r>
            <a:r>
              <a:rPr lang="en-US" sz="1800" b="0" dirty="0"/>
              <a:t>Data preprocessing, model architecture design, training process, and evaluation of generated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Expected Outcomes: </a:t>
            </a:r>
            <a:r>
              <a:rPr lang="en-US" sz="1800" b="0" dirty="0"/>
              <a:t>Production of high-quality synthetic face images, insights into GAN capabilities, and limitations for face generation tasks.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4695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8C689-FFCB-5F84-B0F8-9F1C58971C56}"/>
              </a:ext>
            </a:extLst>
          </p:cNvPr>
          <p:cNvSpPr txBox="1"/>
          <p:nvPr/>
        </p:nvSpPr>
        <p:spPr>
          <a:xfrm>
            <a:off x="457200" y="1979777"/>
            <a:ext cx="95527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Entertainment Industry: </a:t>
            </a:r>
            <a:r>
              <a:rPr lang="en-US" dirty="0"/>
              <a:t>Film, TV, and game developers seeking realistic character models and scenes for immersive experiences.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Virtual Reality (VR) and Augmented Reality (AR) Developers: </a:t>
            </a:r>
            <a:r>
              <a:rPr lang="en-US" dirty="0"/>
              <a:t>VR/AR applications requiring lifelike avatars and environments for immersive experiences and training simulations.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Artificial Intelligence (AI) Researchers:</a:t>
            </a:r>
            <a:r>
              <a:rPr lang="en-US" dirty="0"/>
              <a:t> Investigating human perception, facial recognition, and emotional expression analysis using generative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Creative Professionals: </a:t>
            </a:r>
            <a:r>
              <a:rPr lang="en-US" dirty="0"/>
              <a:t>Graphic designers, animators, and content creators looking for high-quality digital assets and character designs.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Medical and Forensic Experts: </a:t>
            </a:r>
            <a:r>
              <a:rPr lang="en-US" dirty="0"/>
              <a:t>Utilizing facial reconstruction and recognition techniques for medical diagnosis and forensic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EB7DB-495F-AE65-817F-085BC95BB037}"/>
              </a:ext>
            </a:extLst>
          </p:cNvPr>
          <p:cNvSpPr txBox="1"/>
          <p:nvPr/>
        </p:nvSpPr>
        <p:spPr>
          <a:xfrm>
            <a:off x="3048000" y="17526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Solution:</a:t>
            </a:r>
          </a:p>
          <a:p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Generative Adversarial Networks (GANs) for generating high-quality human face images.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CelebA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and advanced deep learning techniques to train the model.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Proposition:</a:t>
            </a:r>
          </a:p>
          <a:p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High-Quality Image Generation: Our GAN model produces realistic human face images with fine details and natural features.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 and Scalability: Efficient training process allows for scalability and generation of large volumes of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Versatility: The generated images can be used across various applications, including entertainment, virtual reality, AI research, and more.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6420797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/>
              <a:t>THE</a:t>
            </a:r>
            <a:r>
              <a:rPr lang="en-US" sz="2400" spc="20" dirty="0"/>
              <a:t> </a:t>
            </a:r>
            <a:r>
              <a:rPr lang="en-US" sz="2400" dirty="0"/>
              <a:t>WOW</a:t>
            </a:r>
            <a:r>
              <a:rPr lang="en-US" sz="2400" spc="90" dirty="0"/>
              <a:t> </a:t>
            </a:r>
            <a:r>
              <a:rPr lang="en-US" sz="2400" dirty="0"/>
              <a:t>IN YOUR </a:t>
            </a:r>
            <a:r>
              <a:rPr lang="en-US" sz="2400" spc="-10" dirty="0"/>
              <a:t>SOLUTION</a:t>
            </a:r>
            <a:br>
              <a:rPr lang="en-US" sz="1800" b="0" spc="-10" dirty="0"/>
            </a:br>
            <a:br>
              <a:rPr lang="en-US" sz="1800" b="0" spc="-10" dirty="0"/>
            </a:br>
            <a:r>
              <a:rPr lang="en-US" sz="1800" spc="-10" dirty="0"/>
              <a:t>Incredibly Realistic Images:</a:t>
            </a:r>
            <a:br>
              <a:rPr lang="en-US" sz="1800" b="0" spc="-10" dirty="0"/>
            </a:br>
            <a:r>
              <a:rPr lang="en-US" sz="1800" b="0" spc="-10" dirty="0"/>
              <a:t>Our GAN model produces human face images that are astonishingly lifelike, exceeding expectations.</a:t>
            </a:r>
            <a:br>
              <a:rPr lang="en-US" sz="1800" b="0" spc="-10" dirty="0"/>
            </a:br>
            <a:br>
              <a:rPr lang="en-US" sz="1800" b="0" spc="-10" dirty="0"/>
            </a:br>
            <a:r>
              <a:rPr lang="en-US" sz="1800" spc="-10" dirty="0"/>
              <a:t>Unmatched Detail and Quality:</a:t>
            </a:r>
            <a:br>
              <a:rPr lang="en-US" sz="1800" b="0" spc="-10" dirty="0"/>
            </a:br>
            <a:r>
              <a:rPr lang="en-US" sz="1800" b="0" spc="-10" dirty="0"/>
              <a:t>Captures fine facial details and expressions with unmatched precision, setting a new standard for image fidelity.</a:t>
            </a:r>
            <a:br>
              <a:rPr lang="en-US" sz="1800" b="0" spc="-10" dirty="0"/>
            </a:br>
            <a:br>
              <a:rPr lang="en-US" sz="1800" b="0" spc="-10" dirty="0"/>
            </a:br>
            <a:r>
              <a:rPr lang="en-US" sz="1800" spc="-10" dirty="0"/>
              <a:t>Instantaneous Results:</a:t>
            </a:r>
            <a:br>
              <a:rPr lang="en-US" sz="1800" b="0" spc="-10" dirty="0"/>
            </a:br>
            <a:r>
              <a:rPr lang="en-US" sz="1800" b="0" spc="-10" dirty="0"/>
              <a:t>Delivers high-quality images instantly, revolutionizing production processes and saving valuable time.</a:t>
            </a:r>
            <a:br>
              <a:rPr lang="en-US" sz="1800" b="0" spc="-10" dirty="0"/>
            </a:br>
            <a:br>
              <a:rPr lang="en-US" sz="1800" b="0" spc="-10" dirty="0"/>
            </a:br>
            <a:r>
              <a:rPr lang="en-US" sz="1800" spc="-10" dirty="0"/>
              <a:t>Endless Creative Possibilities:</a:t>
            </a:r>
            <a:br>
              <a:rPr lang="en-US" sz="1800" b="0" spc="-10" dirty="0"/>
            </a:br>
            <a:r>
              <a:rPr lang="en-US" sz="1800" b="0" spc="-10" dirty="0"/>
              <a:t>Unleashes creativity with limitless potential for storytelling, design, and innovation across industries.</a:t>
            </a:r>
            <a:br>
              <a:rPr lang="en-US" sz="1800" b="0" spc="-10" dirty="0"/>
            </a:br>
            <a:b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b="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45A8E-3789-D801-E4F6-BFDF082A72EF}"/>
              </a:ext>
            </a:extLst>
          </p:cNvPr>
          <p:cNvSpPr txBox="1"/>
          <p:nvPr/>
        </p:nvSpPr>
        <p:spPr>
          <a:xfrm>
            <a:off x="381000" y="1447800"/>
            <a:ext cx="106073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Generative Adversarial Networks (GANs):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Utilizing GAN architecture comprising a generator and discriminator network.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Generator learns to produce realistic human face images from random noise.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Discriminator distinguishes between real and generated images, providing feedback for improvement.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Training Data: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Leveraging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CelebA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dataset containing over 200,000 celebrity face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Preprocessing includes resizing, cropping, and normalization to ensure consistency and quality.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Architecture Design: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Generator network consists of convolutional and transpose convolutional layers for image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Discriminator network employs convolutional layers with leaky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ReLU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activation for image 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Training Process: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Alternating optimization of generator and discriminator networks through backpropagation.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Adversarial training encourages generator to improve its output to fool the discriminator.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762</Words>
  <Application>Microsoft Office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PowerPoint Presentation</vt:lpstr>
      <vt:lpstr>GAN based Human-Like Face Generation</vt:lpstr>
      <vt:lpstr>AGENDA   </vt:lpstr>
      <vt:lpstr>PROBLEM STATEMENT  Despite the advancements in generative models, synthesizing high-quality human face images with realistic features remains a challenging task. Existing methods often struggle to capture fine details, produce artifacts, or generate faces that are indistinguishable from real ones. This poses a significant obstacle in various domains such as entertainment, virtual reality, and computer graphics, where realistic face generation is crucial for creating immersive experiences. Therefore, there is a need to develop an effective and efficient approach for generating human face images that are both visually appealing and perceptually convincing, addressing the limitations of current techniques.</vt:lpstr>
      <vt:lpstr>Project Overview: GANs for Human Face Image Generation  </vt:lpstr>
      <vt:lpstr>WHO ARE THE END USERS?</vt:lpstr>
      <vt:lpstr>YOUR SOLUTION AND ITS VALUE PROPOSITION</vt:lpstr>
      <vt:lpstr>THE WOW IN YOUR SOLUTION  Incredibly Realistic Images: Our GAN model produces human face images that are astonishingly lifelike, exceeding expectations.  Unmatched Detail and Quality: Captures fine facial details and expressions with unmatched precision, setting a new standard for image fidelity.  Instantaneous Results: Delivers high-quality images instantly, revolutionizing production processes and saving valuable time.  Endless Creative Possibilities: Unleashes creativity with limitless potential for storytelling, design, and innovation across industries.  </vt:lpstr>
      <vt:lpstr>MODELLING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 mohamed</dc:creator>
  <cp:lastModifiedBy>FOWZAAN ABDUR RAZZAQ RASHEED</cp:lastModifiedBy>
  <cp:revision>2</cp:revision>
  <dcterms:created xsi:type="dcterms:W3CDTF">2024-04-05T08:30:55Z</dcterms:created>
  <dcterms:modified xsi:type="dcterms:W3CDTF">2024-04-28T18:20:32Z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