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57" r:id="rId4"/>
    <p:sldId id="286" r:id="rId5"/>
    <p:sldId id="287" r:id="rId6"/>
    <p:sldId id="288" r:id="rId7"/>
    <p:sldId id="289" r:id="rId8"/>
    <p:sldId id="29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80" r:id="rId19"/>
    <p:sldId id="278" r:id="rId20"/>
    <p:sldId id="304" r:id="rId21"/>
    <p:sldId id="281" r:id="rId22"/>
    <p:sldId id="301" r:id="rId23"/>
    <p:sldId id="303" r:id="rId24"/>
    <p:sldId id="300" r:id="rId25"/>
    <p:sldId id="285" r:id="rId26"/>
    <p:sldId id="302" r:id="rId27"/>
    <p:sldId id="272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0D0"/>
    <a:srgbClr val="D3EEF5"/>
    <a:srgbClr val="E6AC00"/>
    <a:srgbClr val="E6F090"/>
    <a:srgbClr val="BBE68E"/>
    <a:srgbClr val="CEFF99"/>
    <a:srgbClr val="F4FF91"/>
    <a:srgbClr val="F9FFC2"/>
    <a:srgbClr val="FFB433"/>
    <a:srgbClr val="FD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00AF-333D-766C-77FF-ED9884537B81}" v="318" dt="2024-10-14T03:35:30.812"/>
    <p1510:client id="{AF300323-29B9-9C62-8655-7ACADB875241}" v="2338" dt="2024-10-13T14:54:26.572"/>
    <p1510:client id="{CCE00B97-7342-AE1A-5E07-0469D0365751}" v="439" dt="2024-10-14T13:02:44.889"/>
    <p1510:client id="{DD632B9D-DBC1-281C-2468-DAF172B253F9}" v="1585" dt="2024-10-14T12:34:18.142"/>
    <p1510:client id="{EE552E93-F33E-C66F-3172-6EDCA3EF7E03}" v="83" dt="2024-10-14T15:38:02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23330 11007 16383 0 0,'-3'0'0'0'0,"-5"0"0"0"0,-4 0 0 0 0,-3 0 0 0 0,-2 0 0 0 0,-2 0 0 0 0,0 0 0 0 0,-1 0 0 0 0,0 0 0 0 0,0 0 0 0 0,0 0 0 0 0,1 0 0 0 0,0 0 0 0 0,0 0 0 0 0,0 0 0 0 0,0 0 0 0 0,-1 0 0 0 0,1 0 0 0 0,0 0 0 0 0,0 0 0 0 0,0 0 0 0 0,0 0 0 0 0,0 0 0 0 0,0 0 0 0 0,3 3 0 0 0,2 1 0 0 0,-1 0 0 0 0,-1 0 0 0 0,-1-2 0 0 0,-1-1 0 0 0,0 0 0 0 0,-1 0 0 0 0,0-1 0 0 0,0-1 0 0 0,3 4 0 0 0,1 2 0 0 0,0-1 0 0 0,-1-1 0 0 0,3 2 0 0 0,-1 1 0 0 0,3 2 0 0 0,0 0 0 0 0,-1-1 0 0 0,-3-3 0 0 0,-1-1 0 0 0,-1-1 0 0 0,-2-2 0 0 0,4 4 0 0 0,0 0 0 0 0,-1 0 0 0 0,0 2 0 0 0,-1 0 0 0 0,-1 3 0 0 0,0-1 0 0 0,-1-1 0 0 0,0-2 0 0 0,3 1 0 0 0,1 0 0 0 0,0-2 0 0 0,-1 0 0 0 0,-1-2 0 0 0,0 2 0 0 0,-2 1 0 0 0,1-1 0 0 0,-2-1 0 0 0,5 3 0 0 0,0-1 0 0 0,-1 0 0 0 0,1-2 0 0 0,-2 3 0 0 0,-1-1 0 0 0,0 0 0 0 0,2 2 0 0 0,1-1 0 0 0,0 0 0 0 0,-1-3 0 0 0,3 3 0 0 0,-1 0 0 0 0,0-2 0 0 0,-1 0 0 0 0,1 1 0 0 0,1 1 0 0 0,-2-2 0 0 0,0 3 0 0 0,-2-1 0 0 0,-1 3 0 0 0,-1-1 0 0 0,0-1 0 0 0,0 1 0 0 0,0-1 0 0 0,3 2 0 0 0,1-1 0 0 0,0-2 0 0 0,2 2 0 0 0,1-1 0 0 0,-2-1 0 0 0,3 1 0 0 0,-2 3 0 0 0,0-1 0 0 0,-2-1 0 0 0,2 1 0 0 0,-1-1 0 0 0,0-2 0 0 0,-2-2 0 0 0,-1-2 0 0 0,-1 0 0 0 0,3 1 0 0 0,0 1 0 0 0,3 3 0 0 0,0 4 0 0 0,0-1 0 0 0,-3-1 0 0 0,-1-3 0 0 0,-1 1 0 0 0,-2 3 0 0 0,4 3 0 0 0,0-1 0 0 0,-1-3 0 0 0,0-2 0 0 0,3 0 0 0 0,2 3 0 0 0,5 2 0 0 0,-2 0 0 0 0,-1-2 0 0 0,-3-4 0 0 0,-3-2 0 0 0,2 2 0 0 0,-1-1 0 0 0,3 2 0 0 0,-1 4 0 0 0,-1-1 0 0 0,-2-2 0 0 0,-2 1 0 0 0,3 3 0 0 0,0 2 0 0 0,-1-2 0 0 0,-1 1 0 0 0,-1 2 0 0 0,-1 1 0 0 0,0-3 0 0 0,2 1 0 0 0,1-3 0 0 0,3 1 0 0 0,0-2 0 0 0,3 0 0 0 0,-1-1 0 0 0,1 0 0 0 0,-1 0 0 0 0,-1 1 0 0 0,-4 2 0 0 0,3 2 0 0 0,-2-1 0 0 0,0 1 0 0 0,-2 0 0 0 0,-1 2 0 0 0,2 1 0 0 0,1 1 0 0 0,-1-2 0 0 0,2-1 0 0 0,0-3 0 0 0,-1-1 0 0 0,-1 2 0 0 0,-1 2 0 0 0,-2-3 0 0 0,3 2 0 0 0,0-3 0 0 0,3 0 0 0 0,1-2 0 0 0,1 2 0 0 0,0 1 0 0 0,-2-1 0 0 0,-2 1 0 0 0,1 1 0 0 0,0 2 0 0 0,-2-1 0 0 0,0-4 0 0 0,1 0 0 0 0,0-1 0 0 0,3 0 0 0 0,3 3 0 0 0,-1-2 0 0 0,2 2 0 0 0,-2-2 0 0 0,-2-2 0 0 0,-2-3 0 0 0,0 1 0 0 0,3 3 0 0 0,3 3 0 0 0,0 0 0 0 0,-3-3 0 0 0,-2-2 0 0 0,0 0 0 0 0,3 3 0 0 0,-1 2 0 0 0,-2 0 0 0 0,-2-3 0 0 0,2 1 0 0 0,-1 2 0 0 0,2 2 0 0 0,-4-2 0 0 0,-2 1 0 0 0,1 2 0 0 0,1 0 0 0 0,-1-1 0 0 0,-1 0 0 0 0,3 0 0 0 0,0 2 0 0 0,0-2 0 0 0,-2-1 0 0 0,3 2 0 0 0,-1 1 0 0 0,0-3 0 0 0,1 1 0 0 0,1-3 0 0 0,2 0 0 0 0,2 2 0 0 0,0-2 0 0 0,-3 1 0 0 0,2 1 0 0 0,-2 3 0 0 0,-2-3 0 0 0,1 0 0 0 0,0-1 0 0 0,1-1 0 0 0,3 2 0 0 0,3 2 0 0 0,-4-2 0 0 0,-5 0 0 0 0,2 1 0 0 0,1 2 0 0 0,0 1 0 0 0,-1-2 0 0 0,-2-1 0 0 0,1 1 0 0 0,3 1 0 0 0,0 1 0 0 0,-1-3 0 0 0,0 1 0 0 0,0-1 0 0 0,1 2 0 0 0,-1-2 0 0 0,-1-1 0 0 0,1 2 0 0 0,-1 0 0 0 0,1 9 0 0 0,0-1 0 0 0,-1-4 0 0 0,0-2 0 0 0,0 0 0 0 0,2-1 0 0 0,-1-2 0 0 0,2-1 0 0 0,-2 5 0 0 0,-1-2 0 0 0,1 0 0 0 0,2 1 0 0 0,0 0 0 0 0,-2-2 0 0 0,1-1 0 0 0,-2-2 0 0 0,3 2 0 0 0,-2 3 0 0 0,1 2 0 0 0,0 0 0 0 0,-2 1 0 0 0,1 0 0 0 0,2 0 0 0 0,0-4 0 0 0,1-1 0 0 0,-1 0 0 0 0,0 1 0 0 0,0-2 0 0 0,0-1 0 0 0,2 1 0 0 0,3 1 0 0 0,-5-1 0 0 0,-1-1 0 0 0,-2 2 0 0 0,1 0 0 0 0,2 2 0 0 0,0-2 0 0 0,1 2 0 0 0,-1 2 0 0 0,-2 1 0 0 0,0 1 0 0 0,-1-1 0 0 0,2 0 0 0 0,2-1 0 0 0,0-2 0 0 0,1-2 0 0 0,1 0 0 0 0,-1-3 0 0 0,1 1 0 0 0,0 0 0 0 0,0 2 0 0 0,-1 1 0 0 0,-1-1 0 0 0,0-1 0 0 0,1 0 0 0 0,-1-1 0 0 0,1 0 0 0 0,-2 1 0 0 0,1 1 0 0 0,-2-2 0 0 0,2 1 0 0 0,1 0 0 0 0,-1 2 0 0 0,1 1 0 0 0,1 0 0 0 0,-1 2 0 0 0,0 0 0 0 0,-1 0 0 0 0,0 1 0 0 0,2-1 0 0 0,-2 0 0 0 0,1 0 0 0 0,1 0 0 0 0,-1-3 0 0 0,0-1 0 0 0,2 0 0 0 0,1 1 0 0 0,-1 1 0 0 0,-1 0 0 0 0,2 1 0 0 0,-3-2 0 0 0,1-1 0 0 0,0 0 0 0 0,3 1 0 0 0,0 1 0 0 0,-1 0 0 0 0,-1 2 0 0 0,-3-4 0 0 0,1 0 0 0 0,1 0 0 0 0,1 1 0 0 0,-1-2 0 0 0,0 2 0 0 0,1 3 0 0 0,2 1 0 0 0,1 0 0 0 0,-3 0 0 0 0,-3 0 0 0 0,0 0 0 0 0,1-1 0 0 0,1 0 0 0 0,0 1 0 0 0,-1-1 0 0 0,2 0 0 0 0,2 0 0 0 0,0 0 0 0 0,2 0 0 0 0,1 3 0 0 0,-3-2 0 0 0,-1-1 0 0 0,-3-1 0 0 0,-1 0 0 0 0,2 1 0 0 0,1-1 0 0 0,2 1 0 0 0,-2-4 0 0 0,0 0 0 0 0,1 0 0 0 0,1 0 0 0 0,1 2 0 0 0,1 4 0 0 0,0 2 0 0 0,1 0 0 0 0,0-1 0 0 0,0-1 0 0 0,1 0 0 0 0,-1-1 0 0 0,0 0 0 0 0,0-1 0 0 0,0 0 0 0 0,0 0 0 0 0,0 0 0 0 0,0 0 0 0 0,0 0 0 0 0,0 0 0 0 0,-3-4 0 0 0,-2 0 0 0 0,1 0 0 0 0,1 1 0 0 0,1 1 0 0 0,0 0 0 0 0,1 1 0 0 0,1 1 0 0 0,0 0 0 0 0,0 1 0 0 0,-3-1 0 0 0,-1 0 0 0 0,0 0 0 0 0,1 0 0 0 0,1 1 0 0 0,0-1 0 0 0,1 0 0 0 0,1 0 0 0 0,0 0 0 0 0,0 0 0 0 0,0 0 0 0 0,1 0 0 0 0,2-3 0 0 0,5-5 0 0 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31724 10814 16383 0 0,'3'0'0'0'0,"4"0"0"0"0,5 0 0 0 0,3 0 0 0 0,2 0 0 0 0,2 0 0 0 0,1 0 0 0 0,0 0 0 0 0,-1 0 0 0 0,1 0 0 0 0,0 0 0 0 0,-1 0 0 0 0,0 0 0 0 0,1 0 0 0 0,-1 0 0 0 0,0 0 0 0 0,0-3 0 0 0,0-2 0 0 0,0 1 0 0 0,0 1 0 0 0,0 0 0 0 0,0 2 0 0 0,0 0 0 0 0,0 1 0 0 0,0 0 0 0 0,0 0 0 0 0,0 0 0 0 0,0 0 0 0 0,1 0 0 0 0,-1 1 0 0 0,0-1 0 0 0,0 0 0 0 0,0 0 0 0 0,0 0 0 0 0,0 0 0 0 0,0 0 0 0 0,0 0 0 0 0,0 0 0 0 0,0 3 0 0 0,0 1 0 0 0,0 0 0 0 0,0 0 0 0 0,0-2 0 0 0,1 3 0 0 0,-1 0 0 0 0,0 2 0 0 0,0 1 0 0 0,0-2 0 0 0,0-1 0 0 0,0-2 0 0 0,0-1 0 0 0,0-2 0 0 0,0 0 0 0 0,0 0 0 0 0,0 0 0 0 0,0 3 0 0 0,0 1 0 0 0,1 0 0 0 0,-1-1 0 0 0,0 2 0 0 0,0 1 0 0 0,0-1 0 0 0,-3 2 0 0 0,-2 0 0 0 0,1-2 0 0 0,1-1 0 0 0,1 2 0 0 0,0-1 0 0 0,2 0 0 0 0,-1-2 0 0 0,2 0 0 0 0,-1-2 0 0 0,-3 2 0 0 0,-1 2 0 0 0,0-1 0 0 0,-3 2 0 0 0,1 1 0 0 0,4-2 0 0 0,-1 2 0 0 0,0 0 0 0 0,1-1 0 0 0,0-3 0 0 0,1 0 0 0 0,-2 1 0 0 0,-2 1 0 0 0,1-1 0 0 0,1 0 0 0 0,-3 1 0 0 0,1 0 0 0 0,0 0 0 0 0,2-2 0 0 0,-3 3 0 0 0,1-1 0 0 0,0 0 0 0 0,-2 2 0 0 0,1-1 0 0 0,1 0 0 0 0,1 1 0 0 0,1 0 0 0 0,2-2 0 0 0,1-1 0 0 0,0-2 0 0 0,-3 3 0 0 0,-1 0 0 0 0,0 2 0 0 0,1 0 0 0 0,1 3 0 0 0,1-1 0 0 0,0-2 0 0 0,1-2 0 0 0,0-2 0 0 0,0-2 0 0 0,0 3 0 0 0,1 4 0 0 0,-1 0 0 0 0,0-1 0 0 0,0 1 0 0 0,0 0 0 0 0,0-2 0 0 0,0-2 0 0 0,-3 2 0 0 0,-1 0 0 0 0,-3 2 0 0 0,-1-1 0 0 0,2-1 0 0 0,1-1 0 0 0,-1 1 0 0 0,0 0 0 0 0,1-2 0 0 0,1 0 0 0 0,2 1 0 0 0,1 4 0 0 0,1 0 0 0 0,-3 1 0 0 0,-1 0 0 0 0,0-2 0 0 0,1-3 0 0 0,1-2 0 0 0,0 2 0 0 0,2 0 0 0 0,-4 2 0 0 0,-3 4 0 0 0,-1-1 0 0 0,1-1 0 0 0,1-3 0 0 0,2-2 0 0 0,2-2 0 0 0,1-1 0 0 0,1 2 0 0 0,0 4 0 0 0,1 1 0 0 0,-4 3 0 0 0,-1-2 0 0 0,0-1 0 0 0,1-3 0 0 0,-2 2 0 0 0,-1-1 0 0 0,1-1 0 0 0,2 1 0 0 0,0 4 0 0 0,2-1 0 0 0,1-1 0 0 0,0 1 0 0 0,0-1 0 0 0,-3 1 0 0 0,-1-1 0 0 0,-3 2 0 0 0,-1-1 0 0 0,2-2 0 0 0,1 1 0 0 0,2-1 0 0 0,2-2 0 0 0,-3 3 0 0 0,-1-2 0 0 0,-2 3 0 0 0,0-1 0 0 0,1-2 0 0 0,-2 2 0 0 0,1-1 0 0 0,-2 2 0 0 0,1-1 0 0 0,-2 1 0 0 0,1 0 0 0 0,2-2 0 0 0,-1 1 0 0 0,1-1 0 0 0,2 2 0 0 0,1-1 0 0 0,-1 2 0 0 0,-1-1 0 0 0,2 1 0 0 0,1-1 0 0 0,-3 1 0 0 0,1-1 0 0 0,-3 1 0 0 0,1-1 0 0 0,0-2 0 0 0,0 1 0 0 0,-4 2 0 0 0,1 0 0 0 0,2-2 0 0 0,3-3 0 0 0,-2 2 0 0 0,-2 2 0 0 0,-1 1 0 0 0,0 0 0 0 0,0 0 0 0 0,3-3 0 0 0,-1 2 0 0 0,0-2 0 0 0,3-1 0 0 0,-2 1 0 0 0,0-1 0 0 0,-1 3 0 0 0,-3 2 0 0 0,0 0 0 0 0,3-3 0 0 0,-2 2 0 0 0,2-2 0 0 0,-1 1 0 0 0,-3 3 0 0 0,2-1 0 0 0,1-3 0 0 0,3-2 0 0 0,-1 1 0 0 0,-2 2 0 0 0,-3 4 0 0 0,0-2 0 0 0,3-1 0 0 0,2-4 0 0 0,0 2 0 0 0,-3 2 0 0 0,1 2 0 0 0,2 0 0 0 0,2 0 0 0 0,-2 3 0 0 0,-2 0 0 0 0,0-1 0 0 0,-2 0 0 0 0,2-2 0 0 0,1-4 0 0 0,0 0 0 0 0,-3 3 0 0 0,1-1 0 0 0,-1 0 0 0 0,-2 3 0 0 0,1-1 0 0 0,0 0 0 0 0,1-1 0 0 0,0 0 0 0 0,-1 2 0 0 0,0-2 0 0 0,0 1 0 0 0,2-2 0 0 0,-1 1 0 0 0,-1 2 0 0 0,1 1 0 0 0,-1 3 0 0 0,1 0 0 0 0,1 2 0 0 0,0-3 0 0 0,3-1 0 0 0,-1 0 0 0 0,-2 1 0 0 0,1-2 0 0 0,-2 0 0 0 0,1-3 0 0 0,-1 0 0 0 0,-1 1 0 0 0,0 0 0 0 0,0-1 0 0 0,2 3 0 0 0,-1 1 0 0 0,2 2 0 0 0,2 0 0 0 0,-1 2 0 0 0,1 0 0 0 0,-2 0 0 0 0,2 1 0 0 0,-3-1 0 0 0,2 1 0 0 0,-2-1 0 0 0,-3 0 0 0 0,-1 0 0 0 0,-2 0 0 0 0,1-3 0 0 0,4-4 0 0 0,0-2 0 0 0,3-1 0 0 0,-2 0 0 0 0,-1 2 0 0 0,-3 2 0 0 0,-2 3 0 0 0,-1 1 0 0 0,2 2 0 0 0,0 0 0 0 0,3 0 0 0 0,3-3 0 0 0,1 0 0 0 0,-3-1 0 0 0,-2 1 0 0 0,-2 1 0 0 0,2-3 0 0 0,-1 0 0 0 0,-1 1 0 0 0,3-3 0 0 0,-1 1 0 0 0,2-3 0 0 0,0 1 0 0 0,-1 2 0 0 0,-3 1 0 0 0,-1 2 0 0 0,2-2 0 0 0,0 0 0 0 0,2 1 0 0 0,1 1 0 0 0,1-2 0 0 0,0 0 0 0 0,-2 0 0 0 0,-2 2 0 0 0,1-2 0 0 0,0-1 0 0 0,2-2 0 0 0,3 1 0 0 0,-1 0 0 0 0,-1 3 0 0 0,-3 1 0 0 0,-3 1 0 0 0,-1 2 0 0 0,-1 0 0 0 0,-1 0 0 0 0,0 1 0 0 0,3-4 0 0 0,1-1 0 0 0,3 0 0 0 0,0 1 0 0 0,3 1 0 0 0,-1 0 0 0 0,-2 2 0 0 0,-2-1 0 0 0,-2 1 0 0 0,-1 1 0 0 0,-2-1 0 0 0,0 0 0 0 0,0 0 0 0 0,3 0 0 0 0,1 1 0 0 0,-1-1 0 0 0,1 0 0 0 0,-2 0 0 0 0,-1 0 0 0 0,0 0 0 0 0,-1 0 0 0 0,0 0 0 0 0,0 0 0 0 0,0 0 0 0 0,3 0 0 0 0,1 0 0 0 0,0 0 0 0 0,-1 0 0 0 0,3-3 0 0 0,0-1 0 0 0,-1 0 0 0 0,-2 1 0 0 0,0 0 0 0 0,-2 2 0 0 0,0 0 0 0 0,-1 1 0 0 0,0 0 0 0 0,-1 0 0 0 0,1 1 0 0 0,3-4 0 0 0,1-1 0 0 0,0 0 0 0 0,0 0 0 0 0,-2 2 0 0 0,-1 1 0 0 0,0 0 0 0 0,-1 1 0 0 0,1 0 0 0 0,-2 0 0 0 0,1 0 0 0 0,0 1 0 0 0,0-1 0 0 0,0 0 0 0 0,0 0 0 0 0,0 0 0 0 0,0 0 0 0 0,0 0 0 0 0,3-3 0 0 0,1-1 0 0 0,0 0 0 0 0,0 1 0 0 0,-2 0 0 0 0,0 2 0 0 0,-2 0 0 0 0,1 1 0 0 0,-1 0 0 0 0,-1 0 0 0 0,5-3 0 0 0,0-1 0 0 0,0 0 0 0 0,-1 1 0 0 0,-1 1 0 0 0,0 1 0 0 0,-2 0 0 0 0,1 1 0 0 0,-1 0 0 0 0,0 0 0 0 0,-1 0 0 0 0,1 0 0 0 0,0 1 0 0 0,0-1 0 0 0,0 0 0 0 0,0 0 0 0 0,0 0 0 0 0,0 0 0 0 0,0 0 0 0 0,0 0 0 0 0,0 0 0 0 0,0 0 0 0 0,0 0 0 0 0,0 1 0 0 0,3-5 0 0 0,1 0 0 0 0,1 0 0 0 0,-2 1 0 0 0,-1 1 0 0 0,3-3 0 0 0,0 0 0 0 0,-1 1 0 0 0,0 0 0 0 0,1-1 0 0 0,1-1 0 0 0,-2 2 0 0 0,0 0 0 0 0,-2 2 0 0 0,-1 1 0 0 0,0 0 0 0 0,-1 1 0 0 0,0 1 0 0 0,0-1 0 0 0,0 0 0 0 0,-1 0 0 0 0,1 1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20108 20635 16383 0 0,'0'3'0'0'0,"0"5"0"0"0,0 4 0 0 0,0 3 0 0 0,0 2 0 0 0,0 2 0 0 0,4-3 0 0 0,0 0 0 0 0,3-4 0 0 0,1 0 0 0 0,-2 2 0 0 0,2-3 0 0 0,0 1 0 0 0,-2 1 0 0 0,-2 2 0 0 0,2-2 0 0 0,-1 1 0 0 0,0 0 0 0 0,-2 2 0 0 0,2-2 0 0 0,1-1 0 0 0,2 2 0 0 0,-1 0 0 0 0,0 2 0 0 0,0 1 0 0 0,1 1 0 0 0,-3 0 0 0 0,2-3 0 0 0,0-1 0 0 0,2 0 0 0 0,-1 1 0 0 0,2-3 0 0 0,-2 1 0 0 0,3-3 0 0 0,-2 0 0 0 0,1-2 0 0 0,-1 1 0 0 0,1-1 0 0 0,-1 1 0 0 0,1 2 0 0 0,3-1 0 0 0,-2 1 0 0 0,-3 1 0 0 0,-1 3 0 0 0,-1-3 0 0 0,4-2 0 0 0,-1-1 0 0 0,-2 2 0 0 0,2 1 0 0 0,-2 3 0 0 0,3 1 0 0 0,-2 1 0 0 0,2-2 0 0 0,2-1 0 0 0,-1 0 0 0 0,-2 1 0 0 0,0-2 0 0 0,-1 0 0 0 0,1-3 0 0 0,0 0 0 0 0,0-2 0 0 0,0 2 0 0 0,-2 1 0 0 0,1-2 0 0 0,-1 2 0 0 0,-2 2 0 0 0,2-2 0 0 0,0 0 0 0 0,1-1 0 0 0,0 0 0 0 0,-1 1 0 0 0,0 0 0 0 0,0 0 0 0 0,2-2 0 0 0,-1 1 0 0 0,2 1 0 0 0,-1 3 0 0 0,-2 1 0 0 0,1-1 0 0 0,-1-1 0 0 0,2-2 0 0 0,2-4 0 0 0,0 1 0 0 0,-3 1 0 0 0,-2 3 0 0 0,1-1 0 0 0,3 1 0 0 0,-1 1 0 0 0,2-2 0 0 0,-2 1 0 0 0,-1 1 0 0 0,0-2 0 0 0,-1 1 0 0 0,-1 0 0 0 0,1-1 0 0 0,3-2 0 0 0,-1-1 0 0 0,-1 2 0 0 0,-2 2 0 0 0,0 0 0 0 0,4-4 0 0 0,-1 1 0 0 0,2-2 0 0 0,-1 2 0 0 0,-3 1 0 0 0,1 0 0 0 0,0 1 0 0 0,1-2 0 0 0,-1 1 0 0 0,1 2 0 0 0,0 1 0 0 0,1-1 0 0 0,2-2 0 0 0,0-1 0 0 0,0 1 0 0 0,-2 3 0 0 0,1-1 0 0 0,2-4 0 0 0,-2 1 0 0 0,2-2 0 0 0,-3 2 0 0 0,1-2 0 0 0,-2 1 0 0 0,2 0 0 0 0,-3 1 0 0 0,2-1 0 0 0,-1 1 0 0 0,1-1 0 0 0,2 1 0 0 0,3 2 0 0 0,-2 3 0 0 0,0-2 0 0 0,2-3 0 0 0,-3 0 0 0 0,1 2 0 0 0,1 2 0 0 0,2-2 0 0 0,0 1 0 0 0,-1 1 0 0 0,-1-1 0 0 0,-2-1 0 0 0,-1-1 0 0 0,2-3 0 0 0,-1 0 0 0 0,-1 2 0 0 0,3 0 0 0 0,1 1 0 0 0,1 2 0 0 0,2-1 0 0 0,1-3 0 0 0,-3 0 0 0 0,-1-1 0 0 0,0 2 0 0 0,1-2 0 0 0,-2 2 0 0 0,-1-2 0 0 0,2-1 0 0 0,-3 1 0 0 0,0-1 0 0 0,-1 1 0 0 0,-1 1 0 0 0,3-3 0 0 0,1 2 0 0 0,2 2 0 0 0,2 0 0 0 0,0-2 0 0 0,-2 0 0 0 0,-1 0 0 0 0,1-2 0 0 0,0 2 0 0 0,1 2 0 0 0,4-1 0 0 0,2-1 0 0 0,-4 1 0 0 0,-1-2 0 0 0,0-1 0 0 0,-1-2 0 0 0,-2 2 0 0 0,-2 0 0 0 0,2 1 0 0 0,0 1 0 0 0,5-2 0 0 0,-2 2 0 0 0,1-1 0 0 0,-1-2 0 0 0,0-1 0 0 0,0-1 0 0 0,-3 1 0 0 0,0 4 0 0 0,0 1 0 0 0,1-2 0 0 0,-3 1 0 0 0,4 0 0 0 0,1-2 0 0 0,2-2 0 0 0,0-1 0 0 0,0 2 0 0 0,0-1 0 0 0,0 4 0 0 0,-1-1 0 0 0,-3 2 0 0 0,-1 0 0 0 0,0-2 0 0 0,1-2 0 0 0,0-2 0 0 0,2 2 0 0 0,0 0 0 0 0,-2 2 0 0 0,-2 0 0 0 0,2 3 0 0 0,3-2 0 0 0,2-1 0 0 0,1-2 0 0 0,-1-2 0 0 0,1 2 0 0 0,-5 3 0 0 0,-1 0 0 0 0,-1 3 0 0 0,1-2 0 0 0,1-1 0 0 0,0-3 0 0 0,1-2 0 0 0,1-1 0 0 0,0 2 0 0 0,0 0 0 0 0,-3 3 0 0 0,-1 0 0 0 0,0 3 0 0 0,1-2 0 0 0,1-1 0 0 0,0-2 0 0 0,2-2 0 0 0,0-1 0 0 0,0 2 0 0 0,0 0 0 0 0,0 3 0 0 0,0 1 0 0 0,0 1 0 0 0,1 0 0 0 0,-1-2 0 0 0,0-2 0 0 0,0-2 0 0 0,3 2 0 0 0,5 3 0 0 0,0 0 0 0 0,-3 2 0 0 0,-1 0 0 0 0,0-2 0 0 0,0-3 0 0 0,-2-2 0 0 0,-1-1 0 0 0,0 2 0 0 0,-1 0 0 0 0,0 0 0 0 0,0-2 0 0 0,0 4 0 0 0,-1-1 0 0 0,1 3 0 0 0,4 0 0 0 0,0 1 0 0 0,0 0 0 0 0,-1-2 0 0 0,0-2 0 0 0,-2 2 0 0 0,0-2 0 0 0,0 0 0 0 0,-1-2 0 0 0,0 3 0 0 0,0-1 0 0 0,-1 3 0 0 0,1-1 0 0 0,0 0 0 0 0,0-3 0 0 0,-3 2 0 0 0,-1 0 0 0 0,0-1 0 0 0,1-2 0 0 0,0-1 0 0 0,2 0 0 0 0,3 1 0 0 0,3 2 0 0 0,-1-1 0 0 0,-1-1 0 0 0,-3 2 0 0 0,-3 1 0 0 0,0-2 0 0 0,0 3 0 0 0,1 0 0 0 0,0-2 0 0 0,1-1 0 0 0,-2 2 0 0 0,-2-1 0 0 0,5 0 0 0 0,1-2 0 0 0,1 0 0 0 0,0-2 0 0 0,0-1 0 0 0,-1 0 0 0 0,0 0 0 0 0,-4 3 0 0 0,-1 1 0 0 0,0 3 0 0 0,1 1 0 0 0,0-2 0 0 0,2-1 0 0 0,0-2 0 0 0,1-1 0 0 0,-3 2 0 0 0,-2 0 0 0 0,2 0 0 0 0,-1-1 0 0 0,6-1 0 0 0,1 0 0 0 0,0-2 0 0 0,0 3 0 0 0,0 2 0 0 0,-2-1 0 0 0,0-1 0 0 0,-3 2 0 0 0,-2 1 0 0 0,-1-1 0 0 0,2-2 0 0 0,1 0 0 0 0,0-2 0 0 0,1-1 0 0 0,-2 4 0 0 0,-2 0 0 0 0,2 0 0 0 0,-1-1 0 0 0,2-1 0 0 0,1-1 0 0 0,0 0 0 0 0,1-1 0 0 0,0 0 0 0 0,1 0 0 0 0,-1 0 0 0 0,0 0 0 0 0,0 0 0 0 0,1 3 0 0 0,-1 1 0 0 0,0 0 0 0 0,0 0 0 0 0,0-2 0 0 0,0-1 0 0 0,0 0 0 0 0,3-1 0 0 0,2 0 0 0 0,-1 4 0 0 0,-1 0 0 0 0,0 0 0 0 0,-5 2 0 0 0,-1 1 0 0 0,-1-2 0 0 0,1-1 0 0 0,0-1 0 0 0,2-2 0 0 0,0 3 0 0 0,0 1 0 0 0,1-1 0 0 0,0-1 0 0 0,1-1 0 0 0,-1-1 0 0 0,0 0 0 0 0,0-1 0 0 0,0 0 0 0 0,0-1 0 0 0,1 1 0 0 0,-1 0 0 0 0,0 0 0 0 0,3 0 0 0 0,1 0 0 0 0,1 0 0 0 0,-2 0 0 0 0,-1 0 0 0 0,0 0 0 0 0,-1 0 0 0 0,-1 0 0 0 0,3 0 0 0 0,2 0 0 0 0,-1 0 0 0 0,-1 0 0 0 0,-1 0 0 0 0,0 0 0 0 0,-2 0 0 0 0,1 0 0 0 0,2 0 0 0 0,1 0 0 0 0,0 0 0 0 0,-1 0 0 0 0,0 0 0 0 0,1 0 0 0 0,2 0 0 0 0,-2 0 0 0 0,-1 0 0 0 0,0 0 0 0 0,1 0 0 0 0,1 0 0 0 0,0 0 0 0 0,-2 0 0 0 0,-1 0 0 0 0,3 0 0 0 0,0 0 0 0 0,-1 0 0 0 0,-1 0 0 0 0,0 0 0 0 0,-2 3 0 0 0,-1 1 0 0 0,1 1 0 0 0,-1-2 0 0 0,0-1 0 0 0,-1 0 0 0 0,1-2 0 0 0,0 1 0 0 0,0-1 0 0 0,0 0 0 0 0,0-1 0 0 0,0 4 0 0 0,0 2 0 0 0,0-1 0 0 0,1-1 0 0 0,-1-1 0 0 0,0 0 0 0 0,0-2 0 0 0,0 1 0 0 0,0-1 0 0 0,-3 3 0 0 0,-1 1 0 0 0,-1 0 0 0 0,2-1 0 0 0,1-1 0 0 0,1 3 0 0 0,0 0 0 0 0,1 0 0 0 0,0-2 0 0 0,0-1 0 0 0,0-1 0 0 0,0 0 0 0 0,1-1 0 0 0,-1 0 0 0 0,0 0 0 0 0,0 0 0 0 0,0-1 0 0 0,0 1 0 0 0,0 0 0 0 0,0 0 0 0 0,0 0 0 0 0,0 0 0 0 0,0 0 0 0 0,1 0 0 0 0,-1 0 0 0 0,3 0 0 0 0,1 0 0 0 0,0 0 0 0 0,0 0 0 0 0,-2 0 0 0 0,0 0 0 0 0,-1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0,0-3 0 0 0,0-1 0 0 0,0-1 0 0 0,0 2 0 0 0,0 1 0 0 0,-3-3 0 0 0,-1 0 0 0 0,0 1 0 0 0,1 0 0 0 0,0 2 0 0 0,2 1 0 0 0,0 0 0 0 0,-2-2 0 0 0,-1-1 0 0 0,0 0 0 0 0,1 1 0 0 0,0 0 0 0 0,2 2 0 0 0,1 0 0 0 0,-1 1 0 0 0,-2-3 0 0 0,-1-1 0 0 0,0 0 0 0 0,1 1 0 0 0,1 0 0 0 0,1 2 0 0 0,0 0 0 0 0,1 1 0 0 0,0 0 0 0 0,0 0 0 0 0,1 0 0 0 0,-1 1 0 0 0,-3-5 0 0 0,-1 0 0 0 0,0 0 0 0 0,0 1 0 0 0,2 1 0 0 0,1 0 0 0 0,0 1 0 0 0,1 1 0 0 0,0 0 0 0 0,0 0 0 0 0,0 0 0 0 0,0 0 0 0 0,1 1 0 0 0,-4-5 0 0 0,-2 0 0 0 0,1 0 0 0 0,1 1 0 0 0,1 0 0 0 0,1 2 0 0 0,0 0 0 0 0,1 1 0 0 0,-4-3 0 0 0,0-2 0 0 0,0 2 0 0 0,1-1 0 0 0,1 2 0 0 0,1 1 0 0 0,0 0 0 0 0,-2-2 0 0 0,-1-2 0 0 0,0 1 0 0 0,1 1 0 0 0,0 1 0 0 0,2 1 0 0 0,1 0 0 0 0,-1 1 0 0 0,2 0 0 0 0,-1 0 0 0 0,-3-3 0 0 0,-1-1 0 0 0,0 0 0 0 0,1 1 0 0 0,0 0 0 0 0,2 2 0 0 0,-3-3 0 0 0,0-1 0 0 0,-1 1 0 0 0,2 1 0 0 0,1 1 0 0 0,1 0 0 0 0,0 2 0 0 0,1 0 0 0 0,-3-4 0 0 0,-1 0 0 0 0,0 0 0 0 0,1 1 0 0 0,1 1 0 0 0,1 1 0 0 0,0 0 0 0 0,1 1 0 0 0,0 0 0 0 0,-3-4 0 0 0,-1 0 0 0 0,0 0 0 0 0,1-2 0 0 0,1-1 0 0 0,0-1 0 0 0,2-1 0 0 0,-1 3 0 0 0,2 1 0 0 0,-1 2 0 0 0,0 1 0 0 0,0 1 0 0 0,0-2 0 0 0,1-1 0 0 0,-1 0 0 0 0,-3-2 0 0 0,-2 0 0 0 0,1-3 0 0 0,1 1 0 0 0,1 1 0 0 0,0 3 0 0 0,2 1 0 0 0,-1 1 0 0 0,1 1 0 0 0,-3-2 0 0 0,-1-1 0 0 0,-3-3 0 0 0,0 0 0 0 0,1-3 0 0 0,1 1 0 0 0,2 2 0 0 0,1 2 0 0 0,1 2 0 0 0,1 2 0 0 0,1 0 0 0 0,-4-2 0 0 0,-1-1 0 0 0,0 0 0 0 0,-2-2 0 0 0,-1-1 0 0 0,2-1 0 0 0,1 0 0 0 0,1 1 0 0 0,2 2 0 0 0,0 2 0 0 0,-2-2 0 0 0,-1 0 0 0 0,0-2 0 0 0,1 0 0 0 0,-2-3 0 0 0,-1 2 0 0 0,2 1 0 0 0,0 2 0 0 0,-1-2 0 0 0,-1 2 0 0 0,1 0 0 0 0,2 2 0 0 0,-2-3 0 0 0,-4-2 0 0 0,0-1 0 0 0,2 1 0 0 0,1 3 0 0 0,3 1 0 0 0,-3-1 0 0 0,1 0 0 0 0,1 1 0 0 0,-2-3 0 0 0,0 1 0 0 0,1 1 0 0 0,-2-2 0 0 0,0 0 0 0 0,2 2 0 0 0,-2-2 0 0 0,0 0 0 0 0,2 1 0 0 0,-2-1 0 0 0,0 1 0 0 0,-2-3 0 0 0,1 1 0 0 0,2 1 0 0 0,-2 0 0 0 0,1 0 0 0 0,2 1 0 0 0,-2-1 0 0 0,0 0 0 0 0,-2-1 0 0 0,2 0 0 0 0,0 1 0 0 0,3-1 0 0 0,-2-2 0 0 0,0 0 0 0 0,-2-1 0 0 0,1 1 0 0 0,1 2 0 0 0,-2 0 0 0 0,1 1 0 0 0,1 1 0 0 0,-1-1 0 0 0,1 0 0 0 0,0-1 0 0 0,3 0 0 0 0,0-2 0 0 0,-1-2 0 0 0,-1 1 0 0 0,1 2 0 0 0,-2 0 0 0 0,0 1 0 0 0,1 2 0 0 0,1-2 0 0 0,1-1 0 0 0,-1-4 0 0 0,-1 1 0 0 0,1 2 0 0 0,1 3 0 0 0,-2 0 0 0 0,-4-3 0 0 0,0 1 0 0 0,-2-2 0 0 0,1 2 0 0 0,3 1 0 0 0,-2 0 0 0 0,2-2 0 0 0,-2-4 0 0 0,1 2 0 0 0,1 3 0 0 0,0-1 0 0 0,-3-2 0 0 0,0 1 0 0 0,-1 0 0 0 0,1 1 0 0 0,2 2 0 0 0,0 0 0 0 0,-2-2 0 0 0,0-3 0 0 0,2 1 0 0 0,2 2 0 0 0,0 0 0 0 0,-3-2 0 0 0,0-1 0 0 0,1 0 0 0 0,3 3 0 0 0,-2 0 0 0 0,1 2 0 0 0,-2-1 0 0 0,1-3 0 0 0,1 2 0 0 0,-2-2 0 0 0,1 2 0 0 0,-2-1 0 0 0,1 1 0 0 0,-1 0 0 0 0,0 1 0 0 0,-1-1 0 0 0,4 1 0 0 0,0-1 0 0 0,-2-2 0 0 0,0 1 0 0 0,-2-1 0 0 0,2 1 0 0 0,-3 0 0 0 0,2-1 0 0 0,2 0 0 0 0,-1 0 0 0 0,-2-2 0 0 0,0 2 0 0 0,-1 0 0 0 0,1 1 0 0 0,3 4 0 0 0,-2-2 0 0 0,-1-1 0 0 0,0 0 0 0 0,-1-1 0 0 0,1 2 0 0 0,3-2 0 0 0,-1-2 0 0 0,0 2 0 0 0,0-1 0 0 0,0 1 0 0 0,1 0 0 0 0,0-1 0 0 0,0 0 0 0 0,-2 0 0 0 0,1 2 0 0 0,2 2 0 0 0,-2 0 0 0 0,-2-3 0 0 0,0 2 0 0 0,-1-2 0 0 0,1 1 0 0 0,3 3 0 0 0,2-2 0 0 0,-2-1 0 0 0,2-3 0 0 0,0 0 0 0 0,2 4 0 0 0,-2-1 0 0 0,0-2 0 0 0,0 2 0 0 0,-1-2 0 0 0,-1 2 0 0 0,-1-1 0 0 0,0-1 0 0 0,-2-3 0 0 0,1 2 0 0 0,-1 0 0 0 0,1 2 0 0 0,-1-1 0 0 0,-3-1 0 0 0,2 2 0 0 0,2 2 0 0 0,0 0 0 0 0,-2-2 0 0 0,1 1 0 0 0,-1-1 0 0 0,1 1 0 0 0,2 2 0 0 0,0 0 0 0 0,-2-2 0 0 0,-3-4 0 0 0,-3-1 0 0 0,3 1 0 0 0,2 0 0 0 0,0-1 0 0 0,2 2 0 0 0,0 0 0 0 0,-3-1 0 0 0,-1-1 0 0 0,0 2 0 0 0,0-1 0 0 0,-1 0 0 0 0,-2-2 0 0 0,2 2 0 0 0,0 1 0 0 0,0-2 0 0 0,1 3 0 0 0,1-1 0 0 0,-2 0 0 0 0,-1-3 0 0 0,-2 0 0 0 0,3 1 0 0 0,0 1 0 0 0,2-1 0 0 0,1-1 0 0 0,-2-1 0 0 0,-2-1 0 0 0,-1 0 0 0 0,2 2 0 0 0,0 1 0 0 0,-1 0 0 0 0,0-1 0 0 0,1 3 0 0 0,0-1 0 0 0,0 0 0 0 0,2 2 0 0 0,-1-1 0 0 0,0 0 0 0 0,-3-3 0 0 0,0 0 0 0 0,1 1 0 0 0,1 1 0 0 0,-1-1 0 0 0,0-1 0 0 0,1-1 0 0 0,0-1 0 0 0,3 3 0 0 0,0 1 0 0 0,-2-2 0 0 0,-1 1 0 0 0,-2-2 0 0 0,2-1 0 0 0,0-1 0 0 0,-1 1 0 0 0,-1-2 0 0 0,2 4 0 0 0,1 1 0 0 0,-2 0 0 0 0,3 3 0 0 0,0-1 0 0 0,-2 0 0 0 0,-1-2 0 0 0,-2-2 0 0 0,0 0 0 0 0,-2-2 0 0 0,3 4 0 0 0,2 0 0 0 0,-2-1 0 0 0,0 0 0 0 0,3 3 0 0 0,-1-1 0 0 0,0 0 0 0 0,-1-2 0 0 0,-2 0 0 0 0,3 1 0 0 0,0 1 0 0 0,-1-1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12213 16383 0 0,'3'0'0'0'0,"5"0"0"0"0,3 0 0 0 0,1 3 0 0 0,-2 4 0 0 0,-3 5 0 0 0,1 0 0 0 0,2-2 0 0 0,-1 0 0 0 0,2-1 0 0 0,-1 1 0 0 0,-3 2 0 0 0,-2-5 0 0 0,-2-6 0 0 0,2-6 0 0 0,0-7 0 0 0,-1-3 0 0 0,-1-3 0 0 0,2 1 0 0 0,0 1 0 0 0,3 3 0 0 0,0 1 0 0 0,-2-2 0 0 0,-1 6 0 0 0,-2 7 0 0 0,-2 6 0 0 0,3 4 0 0 0,0 2 0 0 0,0 4 0 0 0,3-2 0 0 0,-1 1 0 0 0,2-3 0 0 0,1 1 0 0 0,-3 1 0 0 0,-1 2 0 0 0,1-2 0 0 0,3-3 0 0 0,0 1 0 0 0,-1 0 0 0 0,0 0 0 0 0,0-7 0 0 0,-2-6 0 0 0,-2-6 0 0 0,-1-6 0 0 0,-2-2 0 0 0,3 0 0 0 0,0 0 0 0 0,0 0 0 0 0,-1-1 0 0 0,2 2 0 0 0,4 5 0 0 0,0-1 0 0 0,-2 0 0 0 0,-1-3 0 0 0,1 2 0 0 0,2 3 0 0 0,1-1 0 0 0,-3-2 0 0 0,2 2 0 0 0,-1 5 0 0 0,-2 7 0 0 0,-2 7 0 0 0,-2 4 0 0 0,-1 4 0 0 0,0 2 0 0 0,-1 1 0 0 0,3-3 0 0 0,1-1 0 0 0,-1 0 0 0 0,0 0 0 0 0,0 2 0 0 0,1-4 0 0 0,4-3 0 0 0,4-4 0 0 0,3-3 0 0 0,3-2 0 0 0,-3-5 0 0 0,0-2 0 0 0,-2-3 0 0 0,-1 0 0 0 0,1 1 0 0 0,-2-2 0 0 0,1 2 0 0 0,2 1 0 0 0,1 1 0 0 0,-2 0 0 0 0,1-1 0 0 0,-3-2 0 0 0,0 1 0 0 0,-1-3 0 0 0,0 1 0 0 0,2 3 0 0 0,3 1 0 0 0,1 2 0 0 0,-2 5 0 0 0,-3 5 0 0 0,0 1 0 0 0,-3 3 0 0 0,2-1 0 0 0,-2 2 0 0 0,-2 1 0 0 0,-1 3 0 0 0,0-3 0 0 0,1-5 0 0 0,-2-9 0 0 0,-1-6 0 0 0,-1-6 0 0 0,3-1 0 0 0,-1 0 0 0 0,4 1 0 0 0,-1 0 0 0 0,3 2 0 0 0,-2 0 0 0 0,-1-2 0 0 0,2-1 0 0 0,1 1 0 0 0,4 3 0 0 0,-2 0 0 0 0,-2 5 0 0 0,0 3 0 0 0,-2 5 0 0 0,-2 6 0 0 0,2 1 0 0 0,-2 2 0 0 0,0 2 0 0 0,-3 2 0 0 0,-1 2 0 0 0,2-2 0 0 0,1-2 0 0 0,-1 2 0 0 0,-1 0 0 0 0,-1 1 0 0 0,-1 1 0 0 0,3-3 0 0 0,1-7 0 0 0,-1-8 0 0 0,-1-7 0 0 0,-1-6 0 0 0,-1-4 0 0 0,3 1 0 0 0,1 0 0 0 0,2 3 0 0 0,0 0 0 0 0,0-1 0 0 0,1 2 0 0 0,-1 0 0 0 0,-1-2 0 0 0,-2-1 0 0 0,2 2 0 0 0,2 3 0 0 0,4 3 0 0 0,0 6 0 0 0,-2 7 0 0 0,-3 5 0 0 0,-3 4 0 0 0,-2 3 0 0 0,-1-5 0 0 0,-1-8 0 0 0,3-5 0 0 0,1-5 0 0 0,-1-6 0 0 0,3 0 0 0 0,1-2 0 0 0,-2-2 0 0 0,-1-2 0 0 0,-1-1 0 0 0,2 3 0 0 0,0 0 0 0 0,2 0 0 0 0,1-1 0 0 0,1 2 0 0 0,3 4 0 0 0,-1 6 0 0 0,-2 8 0 0 0,-2 6 0 0 0,-3 4 0 0 0,-2 4 0 0 0,-2 1 0 0 0,4-2 0 0 0,0 0 0 0 0,-1-1 0 0 0,0 1 0 0 0,2-3 0 0 0,1-1 0 0 0,-2 2 0 0 0,0 0 0 0 0,-2 2 0 0 0,0 1 0 0 0,-2-6 0 0 0,0-9 0 0 0,0-7 0 0 0,0-6 0 0 0,0-6 0 0 0,0-2 0 0 0,-1-2 0 0 0,1-1 0 0 0,-3 4 0 0 0,-5 4 0 0 0,-3 5 0 0 0,-1 6 0 0 0,-1 4 0 0 0,2 5 0 0 0,-1 1 0 0 0,-2 0 0 0 0,-1-3 0 0 0,-2-1 0 0 0,3-5 0 0 0,0-2 0 0 0,2-4 0 0 0,0-1 0 0 0,-1 2 0 0 0,-1 1 0 0 0,-3 1 0 0 0,0 2 0 0 0,-1 1 0 0 0,-1 1 0 0 0,-1 0 0 0 0,1 0 0 0 0,0 1 0 0 0,-1-1 0 0 0,4 3 0 0 0,1 2 0 0 0,4 2 0 0 0,-1 1 0 0 0,-1 2 0 0 0,-1-1 0 0 0,2 1 0 0 0,-1 0 0 0 0,2 0 0 0 0,-1-1 0 0 0,0-2 0 0 0,0 1 0 0 0,0 0 0 0 0,-1-3 0 0 0,1 2 0 0 0,0-1 0 0 0,1 3 0 0 0,0-1 0 0 0,2-5 0 0 0,-2-3 0 0 0,2-4 0 0 0,-1-3 0 0 0,2-2 0 0 0,1-3 0 0 0,-1 0 0 0 0,-2 3 0 0 0,-3 2 0 0 0,-2 2 0 0 0,-3 3 0 0 0,0 1 0 0 0,-1 1 0 0 0,-1 1 0 0 0,1-1 0 0 0,2 4 0 0 0,2 1 0 0 0,0-1 0 0 0,2 3 0 0 0,1 0 0 0 0,-2-2 0 0 0,-1-1 0 0 0,2 2 0 0 0,0 0 0 0 0,-1-1 0 0 0,1-5 0 0 0,4-2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3168 8571 16383 0 0,'0'-3'0'0'0,"0"-5"0"0"0,-3 0 0 0 0,-1-3 0 0 0,0-2 0 0 0,0-3 0 0 0,2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25294 15200 16383 0 0,'3'0'0'0'0,"5"-4"0"0"0,4 0 0 0 0,3 0 0 0 0,2 1 0 0 0,2-3 0 0 0,-3-3 0 0 0,0 0 0 0 0,-1 1 0 0 0,2 2 0 0 0,-3-1 0 0 0,0 1 0 0 0,0 1 0 0 0,1 2 0 0 0,-1-3 0 0 0,-1 1 0 0 0,2 0 0 0 0,-3-1 0 0 0,0-1 0 0 0,2 2 0 0 0,1-2 0 0 0,2 0 0 0 0,1 2 0 0 0,0-2 0 0 0,1 0 0 0 0,1-2 0 0 0,2 1 0 0 0,2 2 0 0 0,-1-2 0 0 0,0 1 0 0 0,-2 1 0 0 0,3-1 0 0 0,4 0 0 0 0,3-1 0 0 0,-1 0 0 0 0,-1 1 0 0 0,0 3 0 0 0,-1-2 0 0 0,1 0 0 0 0,-1 1 0 0 0,1 2 0 0 0,-2 1 0 0 0,2-2 0 0 0,-1-1 0 0 0,-2 1 0 0 0,1-3 0 0 0,-1 1 0 0 0,-1 1 0 0 0,-2-6 0 0 0,1 0 0 0 0,1 2 0 0 0,2 1 0 0 0,-1 4 0 0 0,3 1 0 0 0,-2-2 0 0 0,-1 1 0 0 0,-2 0 0 0 0,-2 1 0 0 0,-1 1 0 0 0,2 1 0 0 0,0 0 0 0 0,0 1 0 0 0,-1 1 0 0 0,-4-5 0 0 0,-2-3 0 0 0,3-1 0 0 0,1 1 0 0 0,1 1 0 0 0,-1-1 0 0 0,1 0 0 0 0,-1 2 0 0 0,0 2 0 0 0,-1 0 0 0 0,0 2 0 0 0,0 1 0 0 0,0 0 0 0 0,0-3 0 0 0,0-1 0 0 0,-3-3 0 0 0,-1-1 0 0 0,-4-1 0 0 0,1 0 0 0 0,-3 5 0 0 0,-2 6 0 0 0,-6 4 0 0 0,-3 3 0 0 0,-4 0 0 0 0,-2 2 0 0 0,1 3 0 0 0,2 1 0 0 0,-2-1 0 0 0,1 0 0 0 0,-3-2 0 0 0,1-1 0 0 0,2 2 0 0 0,-2-1 0 0 0,1 0 0 0 0,1 1 0 0 0,2 2 0 0 0,2 2 0 0 0,1 1 0 0 0,0 0 0 0 0,-2-2 0 0 0,-1-1 0 0 0,-3-3 0 0 0,0 0 0 0 0,1 1 0 0 0,-2-2 0 0 0,0 1 0 0 0,3 1 0 0 0,1 2 0 0 0,1 2 0 0 0,2 0 0 0 0,-3 2 0 0 0,0 0 0 0 0,-3 0 0 0 0,-1 1 0 0 0,-1-4 0 0 0,0-1 0 0 0,2 0 0 0 0,2 1 0 0 0,2 1 0 0 0,1 0 0 0 0,2 2 0 0 0,-3-4 0 0 0,-1 0 0 0 0,0 0 0 0 0,-2 1 0 0 0,-4-2 0 0 0,0-1 0 0 0,2 1 0 0 0,2 2 0 0 0,3 1 0 0 0,0 0 0 0 0,3 2 0 0 0,-4-4 0 0 0,0 0 0 0 0,-3-3 0 0 0,0 0 0 0 0,1 1 0 0 0,-2-2 0 0 0,1 1 0 0 0,1 1 0 0 0,2 2 0 0 0,-2 2 0 0 0,1 0 0 0 0,-3 2 0 0 0,-3 0 0 0 0,0 0 0 0 0,3 1 0 0 0,2-1 0 0 0,2 0 0 0 0,-2-3 0 0 0,1-1 0 0 0,-2-3 0 0 0,0 0 0 0 0,1 0 0 0 0,-2-1 0 0 0,1 1 0 0 0,-2-2 0 0 0,-2-3 0 0 0,-3-2 0 0 0,1-5 0 0 0,-1-3 0 0 0,3-5 0 0 0,-1-3 0 0 0,-1 0 0 0 0,-2-2 0 0 0,-1 2 0 0 0,-2-1 0 0 0,-1-1 0 0 0,0 1 0 0 0,0 3 0 0 0,3 0 0 0 0,1-2 0 0 0,0 0 0 0 0,-1 0 0 0 0,-1 1 0 0 0,-1 0 0 0 0,0-3 0 0 0,-1-1 0 0 0,0 0 0 0 0,0 4 0 0 0,3 0 0 0 0,1 2 0 0 0,0-2 0 0 0,-1 2 0 0 0,3-2 0 0 0,-1 2 0 0 0,0 1 0 0 0,-1-1 0 0 0,-2-2 0 0 0,-1 0 0 0 0,0-1 0 0 0,-1 1 0 0 0,0 0 0 0 0,-1 0 0 0 0,4 0 0 0 0,1-3 0 0 0,0 2 0 0 0,-1 2 0 0 0,-1 0 0 0 0,0-2 0 0 0,-1 1 0 0 0,2-2 0 0 0,1 2 0 0 0,0 3 0 0 0,-1 2 0 0 0,3-1 0 0 0,-1-3 0 0 0,0-3 0 0 0,-2 0 0 0 0,0 3 0 0 0,-2-1 0 0 0,-1-2 0 0 0,4-2 0 0 0,0 2 0 0 0,0 2 0 0 0,-1 3 0 0 0,2 0 0 0 0,4-3 0 0 0,0 1 0 0 0,2-1 0 0 0,-1 0 0 0 0,-3 3 0 0 0,2-2 0 0 0,2-1 0 0 0,-1 0 0 0 0,1-1 0 0 0,-1 1 0 0 0,-3 2 0 0 0,1 0 0 0 0,3-3 0 0 0,-1 2 0 0 0,1-3 0 0 0,-2 3 0 0 0,-1 1 0 0 0,0 0 0 0 0,-1 1 0 0 0,2-2 0 0 0,-1-3 0 0 0,-2 2 0 0 0,2-2 0 0 0,-1 2 0 0 0,1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23230 11668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29051 11456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416079" y="246743"/>
            <a:ext cx="11117943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358026" y="4005064"/>
            <a:ext cx="11224375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491067" y="1574801"/>
            <a:ext cx="2540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3115733" y="1574802"/>
            <a:ext cx="8568267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140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F17127-52AA-30C7-6927-BC01E3142C17}"/>
              </a:ext>
            </a:extLst>
          </p:cNvPr>
          <p:cNvGrpSpPr/>
          <p:nvPr/>
        </p:nvGrpSpPr>
        <p:grpSpPr>
          <a:xfrm>
            <a:off x="5412336" y="1246261"/>
            <a:ext cx="5170205" cy="2869962"/>
            <a:chOff x="5412336" y="1139439"/>
            <a:chExt cx="5170205" cy="28699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F2AE44-44F3-A6C3-0B28-80C655587EA7}"/>
                </a:ext>
              </a:extLst>
            </p:cNvPr>
            <p:cNvSpPr/>
            <p:nvPr/>
          </p:nvSpPr>
          <p:spPr>
            <a:xfrm>
              <a:off x="5654468" y="1139439"/>
              <a:ext cx="4317049" cy="27431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C9711-3C55-076A-22AE-16093E048BBF}"/>
                </a:ext>
              </a:extLst>
            </p:cNvPr>
            <p:cNvSpPr/>
            <p:nvPr/>
          </p:nvSpPr>
          <p:spPr>
            <a:xfrm>
              <a:off x="5412336" y="2335851"/>
              <a:ext cx="5170205" cy="167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7DBAB-2394-02BD-4457-76C7AF8DDBEA}"/>
              </a:ext>
            </a:extLst>
          </p:cNvPr>
          <p:cNvSpPr/>
          <p:nvPr/>
        </p:nvSpPr>
        <p:spPr>
          <a:xfrm>
            <a:off x="4059253" y="2471160"/>
            <a:ext cx="8132745" cy="1317474"/>
          </a:xfrm>
          <a:prstGeom prst="roundRect">
            <a:avLst/>
          </a:prstGeom>
          <a:solidFill>
            <a:srgbClr val="FDFF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E322AFFE-6C99-1265-4626-F3179C6D4424}"/>
              </a:ext>
            </a:extLst>
          </p:cNvPr>
          <p:cNvSpPr/>
          <p:nvPr/>
        </p:nvSpPr>
        <p:spPr>
          <a:xfrm rot="5400000">
            <a:off x="7431278" y="2011820"/>
            <a:ext cx="818972" cy="4322748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9910B-E45E-1F4F-872E-5C2D82BDE1E3}"/>
              </a:ext>
            </a:extLst>
          </p:cNvPr>
          <p:cNvSpPr/>
          <p:nvPr/>
        </p:nvSpPr>
        <p:spPr>
          <a:xfrm>
            <a:off x="0" y="-20595"/>
            <a:ext cx="4318000" cy="6892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A5F8AF-A1D1-F833-FF22-486FA8D9C4E1}"/>
              </a:ext>
            </a:extLst>
          </p:cNvPr>
          <p:cNvGrpSpPr/>
          <p:nvPr/>
        </p:nvGrpSpPr>
        <p:grpSpPr>
          <a:xfrm>
            <a:off x="0" y="6448120"/>
            <a:ext cx="4318001" cy="407045"/>
            <a:chOff x="4306956" y="4251"/>
            <a:chExt cx="7896087" cy="4236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413621-91E4-2AD5-66C6-6AB260B84D01}"/>
                </a:ext>
              </a:extLst>
            </p:cNvPr>
            <p:cNvSpPr/>
            <p:nvPr/>
          </p:nvSpPr>
          <p:spPr>
            <a:xfrm>
              <a:off x="4306956" y="318990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0FA23A-E275-F47F-AD5C-C02F32BD15EB}"/>
                </a:ext>
              </a:extLst>
            </p:cNvPr>
            <p:cNvSpPr/>
            <p:nvPr/>
          </p:nvSpPr>
          <p:spPr>
            <a:xfrm>
              <a:off x="4315239" y="219598"/>
              <a:ext cx="7887804" cy="1088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0763B-EDA1-FB5B-A882-BA1C1DFC3E55}"/>
                </a:ext>
              </a:extLst>
            </p:cNvPr>
            <p:cNvSpPr/>
            <p:nvPr/>
          </p:nvSpPr>
          <p:spPr>
            <a:xfrm>
              <a:off x="4315238" y="111924"/>
              <a:ext cx="7887804" cy="108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95C73-B19B-2E65-B46C-FF07EDD982F1}"/>
                </a:ext>
              </a:extLst>
            </p:cNvPr>
            <p:cNvSpPr/>
            <p:nvPr/>
          </p:nvSpPr>
          <p:spPr>
            <a:xfrm>
              <a:off x="4315239" y="4251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9116180" y="5463801"/>
            <a:ext cx="3560337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소속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강릉원주대학교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멀티미디어공학과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 : </a:t>
            </a:r>
            <a:r>
              <a:rPr lang="ko-KR" altLang="en-US" sz="1200" b="1" spc="-5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심규호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(20211413)</a:t>
            </a:r>
          </a:p>
        </p:txBody>
      </p:sp>
      <p:pic>
        <p:nvPicPr>
          <p:cNvPr id="6" name="그림 5" descr="패스트푸드, 음식, 만화 영화, 햄버거이(가) 표시된 사진&#10;&#10;자동 생성된 설명">
            <a:extLst>
              <a:ext uri="{FF2B5EF4-FFF2-40B4-BE49-F238E27FC236}">
                <a16:creationId xmlns:a16="http://schemas.microsoft.com/office/drawing/2014/main" id="{03F61BAE-68B8-343D-B9E7-D5ED7162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1" y="594013"/>
            <a:ext cx="3801718" cy="4462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4A86636-DFBB-24B1-9EFF-0E0B104A9809}"/>
              </a:ext>
            </a:extLst>
          </p:cNvPr>
          <p:cNvSpPr/>
          <p:nvPr/>
        </p:nvSpPr>
        <p:spPr>
          <a:xfrm>
            <a:off x="5504914" y="3681811"/>
            <a:ext cx="4693065" cy="213644"/>
          </a:xfrm>
          <a:prstGeom prst="ellipse">
            <a:avLst/>
          </a:prstGeom>
          <a:solidFill>
            <a:srgbClr val="85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4715734" y="1117455"/>
            <a:ext cx="7604478" cy="1113072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br>
              <a:rPr lang="en-US" altLang="ko-KR" sz="8000" b="1" spc="-250" dirty="0"/>
            </a:br>
            <a:r>
              <a:rPr lang="ko-KR" altLang="en-US" sz="8000" b="1" spc="-250" dirty="0"/>
              <a:t>Super </a:t>
            </a:r>
            <a:r>
              <a:rPr lang="ko-KR" altLang="en-US" sz="8000" b="1" spc="-250" dirty="0" err="1"/>
              <a:t>burger</a:t>
            </a:r>
            <a:endParaRPr sz="8000" b="1" kern="1200" spc="-250" dirty="0" err="1"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728565-F608-3080-BACF-537148C6D73A}"/>
              </a:ext>
            </a:extLst>
          </p:cNvPr>
          <p:cNvSpPr/>
          <p:nvPr/>
        </p:nvSpPr>
        <p:spPr>
          <a:xfrm>
            <a:off x="5469305" y="2364333"/>
            <a:ext cx="4693065" cy="213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72132" y="2727838"/>
            <a:ext cx="11985698" cy="361749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세계관 : </a:t>
            </a:r>
            <a:endParaRPr lang="ko-KR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외딴 행성인 '</a:t>
            </a:r>
            <a:r>
              <a:rPr lang="ko-KR" altLang="en-US" sz="1600" b="1" dirty="0" err="1">
                <a:solidFill>
                  <a:schemeClr val="tx2">
                    <a:lumMod val="76000"/>
                  </a:schemeClr>
                </a:solidFill>
              </a:rPr>
              <a:t>버거없성'는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 음식 문화가 없지만 기술력이 뛰어난 행성입니다.</a:t>
            </a:r>
            <a:endParaRPr lang="ko-KR" sz="160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이 행성의 거주민들은 뛰어난 기술력으로 인해 살아가는데 필요한 영양분을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챙길 수 있다 보니 맛있는 음식에 대한 발전이 이루어지지 않은 행성입니다.</a:t>
            </a:r>
            <a:endParaRPr lang="ko-KR" sz="1600" dirty="0"/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나눔 고딕"/>
                <a:ea typeface="Malgun Gothic"/>
              </a:rPr>
              <a:t>스토리 </a:t>
            </a: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 햄버거에 대한 사랑이 뛰어난 우주비행사 입니다.</a:t>
            </a:r>
            <a:endParaRPr lang="ko-KR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주인공이 탄 우주선에 문제가 생겨 외딴 행성 '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버거없성'에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 하게 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고향으로 돌아가기 위해 거주민들의 도움을 받아 우주선을 고치려 합니다.</a:t>
            </a:r>
            <a:endParaRPr lang="ko-KR" altLang="en-US" sz="16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우주선을 고치기 위해선 큰 금액이 필요한데 뛰어난 기술력을 가진 이 행성에서 </a:t>
            </a:r>
            <a:endParaRPr lang="ko-KR" sz="1600" dirty="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돈을 번다는 것은 쉽지 않다는 사실을 알게 됩니다.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맛있는 음식을 먹어본 적이 없는 거주민들에게 자신의 삶의 일부이자 사랑하는 햄버거를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맛있게 만들어 판매하여 돈을 모으기 위한 계획을 세웁니다. 시간이 흐른 후</a:t>
            </a:r>
            <a:endParaRPr lang="ko-KR" sz="1600" dirty="0"/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외딴 행성에서 처음으로 만나 도움을 받은 '</a:t>
            </a:r>
            <a:r>
              <a:rPr lang="ko-KR" altLang="en-US" sz="1600" b="1" dirty="0" err="1">
                <a:latin typeface="Malgun Gothic"/>
                <a:ea typeface="Malgun Gothic"/>
              </a:rPr>
              <a:t>패티'와</a:t>
            </a:r>
            <a:r>
              <a:rPr lang="ko-KR" altLang="en-US" sz="1600" b="1" dirty="0">
                <a:latin typeface="Malgun Gothic"/>
                <a:ea typeface="Malgun Gothic"/>
              </a:rPr>
              <a:t> 함께 햄버거 가게를 차리는데 성공합니다.</a:t>
            </a:r>
            <a:endParaRPr lang="ko-KR" sz="1600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맛이 있는 음식에 샘이 난 기존 행성의 음식점 주인들이 중간중간 몰래 햄버거를 망치려고 하는 등 위험이 있었지만,</a:t>
            </a:r>
            <a:endParaRPr lang="ko-KR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주인공의 햄버거집은 순식간에 유명해졌고, 많은 돈을 버는데 성공합니다.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결국 주인공은 우주선을 고치고 고향으로 돌아갈 수 있었습니다.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384366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5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설정 : 주요 캐릭터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2121050" y="3586316"/>
            <a:ext cx="8751845" cy="32148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주인공 (플레이어) :</a:t>
            </a: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  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</a:rPr>
              <a:t>주인공 햄버거에 대한 사랑이 뛰어난 우주비행사</a:t>
            </a:r>
            <a:endParaRPr lang="ko-KR" sz="1600" dirty="0">
              <a:solidFill>
                <a:srgbClr val="353535"/>
              </a:solidFill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패티 (서브 캐릭터)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행성 '버거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없성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'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불시착한 주인공과 처음 만났으며, 옆에서 주인공을 도와주는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노노버거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(방해인물)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주인공의 햄버거 가게를 질투하여 주인공의 가게에 잠입하여 햄버거를 망치려는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730921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패티(뽀롱뽀롱 뽀로로) - 나무위키">
            <a:extLst>
              <a:ext uri="{FF2B5EF4-FFF2-40B4-BE49-F238E27FC236}">
                <a16:creationId xmlns:a16="http://schemas.microsoft.com/office/drawing/2014/main" id="{589197DF-66E7-03DF-7946-16687B73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05" y="3224889"/>
            <a:ext cx="665292" cy="999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그림 3" descr="그림, 클립아트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8ABF8E32-5122-24AC-1CD2-5585E0A4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54" y="4775242"/>
            <a:ext cx="740548" cy="8497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 descr="스케치, 그림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393161A4-28A2-C9A7-3F84-771C3057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4" y="1934133"/>
            <a:ext cx="1102069" cy="786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14:cNvPr>
              <p14:cNvContentPartPr/>
              <p14:nvPr/>
            </p14:nvContentPartPr>
            <p14:xfrm>
              <a:off x="1462216" y="3496429"/>
              <a:ext cx="453472" cy="110232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4595" y="3478476"/>
                <a:ext cx="489074" cy="14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14:cNvPr>
              <p14:cNvContentPartPr/>
              <p14:nvPr/>
            </p14:nvContentPartPr>
            <p14:xfrm>
              <a:off x="-981050" y="2575650"/>
              <a:ext cx="6864" cy="26133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35" y="2557993"/>
                <a:ext cx="44616" cy="610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69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CE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  <a:endParaRPr lang="ko-KR" altLang="en-US" sz="5000" b="1" kern="1200" dirty="0" err="1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F4F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3F3F3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Malgun Gothic"/>
                <a:ea typeface="Malgun Gothic"/>
                <a:cs typeface="Calibri"/>
              </a:rPr>
              <a:t>03</a:t>
            </a:r>
            <a:endParaRPr lang="ko-KR" sz="9600" dirty="0">
              <a:solidFill>
                <a:schemeClr val="tx1">
                  <a:lumMod val="76000"/>
                  <a:lumOff val="24000"/>
                </a:schemeClr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</p:spTree>
    <p:extLst>
      <p:ext uri="{BB962C8B-B14F-4D97-AF65-F5344CB8AC3E}">
        <p14:creationId xmlns:p14="http://schemas.microsoft.com/office/powerpoint/2010/main" val="37092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78080" y="2955948"/>
            <a:ext cx="8542289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핵심 메커니즘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손님의 주문을 보고, 재료를 조합하여 똑같은 햄버거를 만든다.</a:t>
            </a:r>
            <a:endParaRPr lang="ko-KR" sz="44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제한 시간 3분 이내에 최대한 많은 햄버거를 완성하여 손님에게 제공해야 한다.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손님은 한 명씩 번갈아 가며 등장하고, 각각의 손님마다 (5~30초)제한시간을 지니고 있다. </a:t>
            </a:r>
            <a:br>
              <a:rPr lang="ko-KR" altLang="en-US" sz="1200" b="1" dirty="0"/>
            </a:br>
            <a:r>
              <a:rPr lang="ko-KR" altLang="en-US" sz="1200" b="1" dirty="0"/>
              <a:t>      손님 각각의 제한시간을 초과할 때마다 생명이 1씩 깎인다. 생명은 총 3개이다.</a:t>
            </a:r>
            <a:endParaRPr lang="ko-KR" altLang="en-US" sz="1200" b="1">
              <a:solidFill>
                <a:srgbClr val="B5B5B5"/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/>
          </a:p>
          <a:p>
            <a:pPr algn="l"/>
            <a:r>
              <a:rPr lang="ko-KR" sz="2000" b="1" dirty="0"/>
              <a:t>게임 </a:t>
            </a:r>
            <a:r>
              <a:rPr lang="ko-KR" altLang="en-US" sz="2000" b="1" dirty="0"/>
              <a:t>모드</a:t>
            </a:r>
            <a:endParaRPr lang="ko-KR" sz="20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  일반 모드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목표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금액</a:t>
            </a:r>
            <a:r>
              <a:rPr lang="en-US" altLang="ko-KR" sz="1200" b="1" dirty="0"/>
              <a:t>(\ 10000)을 </a:t>
            </a:r>
            <a:r>
              <a:rPr lang="en-US" altLang="ko-KR" sz="1200" b="1" dirty="0" err="1"/>
              <a:t>모으면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게임이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종료되고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엔딩으로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넘어간다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 </a:t>
            </a:r>
            <a:endParaRPr lang="ko-KR" sz="12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altLang="en-US" sz="1200" b="1" dirty="0">
                <a:latin typeface="Malgun Gothic"/>
                <a:ea typeface="Malgun Gothic"/>
              </a:rPr>
              <a:t>      도전 모드 : 목표 금액이 존재하지 않으며, 게임오버 전까지 최대한 많은 금액을 모으는 것이 목표이다.</a:t>
            </a: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latin typeface="Malgun Gothic"/>
                <a:ea typeface="Malgun Gothic"/>
              </a:rPr>
              <a:t>레벨 디자인</a:t>
            </a:r>
            <a:endParaRPr lang="ko-KR" sz="20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  게임이 진행될 수록 </a:t>
            </a:r>
            <a:r>
              <a:rPr lang="ko-KR" altLang="en-US" sz="1200" b="1" dirty="0">
                <a:latin typeface="Malgun Gothic"/>
                <a:ea typeface="Malgun Gothic"/>
              </a:rPr>
              <a:t>손님들의 주문이 복잡해지고, 제한시간이 줄어든다</a:t>
            </a:r>
            <a:r>
              <a:rPr lang="en-US" altLang="ko-KR" sz="1200" b="1" dirty="0">
                <a:latin typeface="Malgun Gothic"/>
                <a:ea typeface="Malgun Gothic"/>
              </a:rPr>
              <a:t>.</a:t>
            </a:r>
            <a:r>
              <a:rPr lang="ko-KR" sz="1200" b="1" dirty="0">
                <a:latin typeface="Malgun Gothic"/>
                <a:ea typeface="Malgun Gothic"/>
              </a:rPr>
              <a:t> </a:t>
            </a:r>
            <a:endParaRPr 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  </a:t>
            </a:r>
            <a:endParaRPr lang="en-US" alt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968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81885" y="2569128"/>
            <a:ext cx="8885533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햄버거를 만드는 법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  햄버거는 화면 상단에서 떨어지는 재료를 접시 위에 쌓아 만들 수 있습니다.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방향키로 재료를 움직일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재료가 나오는 순서는 랜덤입니다. </a:t>
            </a:r>
            <a:r>
              <a:rPr lang="ko-KR" altLang="en-US" sz="1200" b="1" dirty="0" err="1"/>
              <a:t>Next칸에</a:t>
            </a:r>
            <a:r>
              <a:rPr lang="ko-KR" altLang="en-US" sz="1200" b="1" dirty="0"/>
              <a:t> 다음 순서에 나올 재료 1가지가 미리 보여집니다.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c'키를</a:t>
            </a:r>
            <a:r>
              <a:rPr lang="ko-KR" altLang="en-US" sz="1200" b="1" dirty="0"/>
              <a:t> 눌러 한가지의 재료를 </a:t>
            </a:r>
            <a:r>
              <a:rPr lang="ko-KR" altLang="en-US" sz="1200" b="1" dirty="0" err="1"/>
              <a:t>Hold칸</a:t>
            </a:r>
            <a:r>
              <a:rPr lang="ko-KR" altLang="en-US" sz="1200" b="1" dirty="0"/>
              <a:t>(임시 저장소)</a:t>
            </a:r>
            <a:r>
              <a:rPr lang="ko-KR" altLang="en-US" sz="1200" b="1" dirty="0" err="1"/>
              <a:t>에</a:t>
            </a:r>
            <a:r>
              <a:rPr lang="ko-KR" altLang="en-US" sz="1200" b="1" dirty="0"/>
              <a:t> 저장할 수 있으며, 한 번 더 눌러서 저장소를 사용할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c'키는</a:t>
            </a:r>
            <a:r>
              <a:rPr lang="ko-KR" altLang="en-US" sz="1200" b="1" dirty="0"/>
              <a:t> 현재 떨어지는 재료와 </a:t>
            </a:r>
            <a:r>
              <a:rPr lang="ko-KR" altLang="en-US" sz="1200" b="1" dirty="0" err="1"/>
              <a:t>Hold칸에</a:t>
            </a:r>
            <a:r>
              <a:rPr lang="ko-KR" altLang="en-US" sz="1200" b="1" dirty="0"/>
              <a:t> 있는 재료를 서로 바꿔주는 키입니다.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게임 중 햄버거 쌓기를 방해하는 </a:t>
            </a:r>
            <a:r>
              <a:rPr lang="ko-KR" altLang="en-US" sz="1200" b="1" dirty="0" err="1"/>
              <a:t>npc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노노버거'가</a:t>
            </a:r>
            <a:r>
              <a:rPr lang="ko-KR" altLang="en-US" sz="1200" b="1" dirty="0"/>
              <a:t> 좌측 하단에서 등장합니다.</a:t>
            </a:r>
          </a:p>
          <a:p>
            <a:pPr algn="l"/>
            <a:r>
              <a:rPr lang="ko-KR" sz="1200" b="1" dirty="0"/>
              <a:t>    </a:t>
            </a:r>
            <a:r>
              <a:rPr lang="ko-KR" altLang="en-US" sz="1200" b="1" dirty="0"/>
              <a:t>  </a:t>
            </a:r>
            <a:endParaRPr lang="ko-KR" altLang="en-US" dirty="0"/>
          </a:p>
          <a:p>
            <a:pPr algn="l"/>
            <a:r>
              <a:rPr lang="ko-KR" altLang="en-US" sz="1200" b="1" dirty="0"/>
              <a:t>       </a:t>
            </a:r>
            <a:r>
              <a:rPr lang="ko-KR" sz="1200" b="1" dirty="0"/>
              <a:t>방해 </a:t>
            </a:r>
            <a:r>
              <a:rPr lang="ko-KR" sz="1200" b="1" dirty="0" err="1"/>
              <a:t>npc인</a:t>
            </a:r>
            <a:r>
              <a:rPr lang="ko-KR" sz="1200" b="1" dirty="0"/>
              <a:t> ‘</a:t>
            </a:r>
            <a:r>
              <a:rPr lang="ko-KR" sz="1200" b="1" dirty="0" err="1"/>
              <a:t>노노버거’는</a:t>
            </a:r>
            <a:r>
              <a:rPr lang="ko-KR" sz="1200" b="1" dirty="0"/>
              <a:t> 랜덤 시간(5~30)초의 </a:t>
            </a:r>
            <a:r>
              <a:rPr lang="ko-KR" sz="1200" b="1" dirty="0" err="1"/>
              <a:t>리스폰</a:t>
            </a:r>
            <a:r>
              <a:rPr lang="ko-KR" sz="1200" b="1" dirty="0"/>
              <a:t> 시간을 </a:t>
            </a:r>
            <a:r>
              <a:rPr lang="ko-KR" altLang="en-US" sz="1200" b="1" dirty="0"/>
              <a:t>가지고 등장합니다</a:t>
            </a:r>
            <a:r>
              <a:rPr lang="ko-KR" sz="1200" b="1" dirty="0"/>
              <a:t>.</a:t>
            </a:r>
            <a:endParaRPr lang="ko-KR" dirty="0"/>
          </a:p>
          <a:p>
            <a:pPr algn="l"/>
            <a:endParaRPr lang="ko-KR" sz="1200" b="1" dirty="0"/>
          </a:p>
          <a:p>
            <a:pPr algn="l"/>
            <a:r>
              <a:rPr lang="ko-KR" sz="1200" b="1" dirty="0"/>
              <a:t> </a:t>
            </a:r>
            <a:r>
              <a:rPr lang="ko-KR" altLang="en-US" sz="1200" b="1" dirty="0"/>
              <a:t>      </a:t>
            </a:r>
            <a:r>
              <a:rPr lang="ko-KR" sz="1200" b="1" dirty="0"/>
              <a:t>‘</a:t>
            </a:r>
            <a:r>
              <a:rPr lang="ko-KR" sz="1200" b="1" dirty="0" err="1"/>
              <a:t>노노버거’의</a:t>
            </a:r>
            <a:r>
              <a:rPr lang="ko-KR" sz="1200" b="1" dirty="0"/>
              <a:t> </a:t>
            </a:r>
            <a:r>
              <a:rPr lang="ko-KR" sz="1200" b="1" dirty="0" err="1"/>
              <a:t>리스폰</a:t>
            </a:r>
            <a:r>
              <a:rPr lang="ko-KR" sz="1200" b="1" dirty="0"/>
              <a:t> 시간은 게임 시간에 비례하여 줄어듭니다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노노버거'는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v'키를</a:t>
            </a:r>
            <a:r>
              <a:rPr lang="ko-KR" altLang="en-US" sz="1200" b="1" dirty="0"/>
              <a:t> 눌러 쫓아낼 수 있으며, 5초 안에 잡지 못한다면 햄버거가 망가지게 됩니다.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햄버거를 쌓는 중 원치 않는 재료가 나왔다면 양 끝 바닥, 접시가 없는 곳으로 떨궈서 없앨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05442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루프</a:t>
            </a:r>
            <a:endParaRPr lang="ko-KR" altLang="en-US" sz="5000" b="1" dirty="0" err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5029736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A732887-7D20-1D56-03F2-1B40C417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6" y="369510"/>
            <a:ext cx="3538837" cy="612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2_shape8">
            <a:extLst>
              <a:ext uri="{FF2B5EF4-FFF2-40B4-BE49-F238E27FC236}">
                <a16:creationId xmlns:a16="http://schemas.microsoft.com/office/drawing/2014/main" id="{C1FF6778-6C57-181B-E199-35BBC644B38C}"/>
              </a:ext>
            </a:extLst>
          </p:cNvPr>
          <p:cNvSpPr txBox="1">
            <a:spLocks/>
          </p:cNvSpPr>
          <p:nvPr/>
        </p:nvSpPr>
        <p:spPr>
          <a:xfrm>
            <a:off x="662632" y="1270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chemeClr val="tx2">
                    <a:lumMod val="76000"/>
                  </a:schemeClr>
                </a:solidFill>
              </a:rPr>
              <a:t>전체적인 게임 진행 순서도</a:t>
            </a:r>
          </a:p>
        </p:txBody>
      </p:sp>
    </p:spTree>
    <p:extLst>
      <p:ext uri="{BB962C8B-B14F-4D97-AF65-F5344CB8AC3E}">
        <p14:creationId xmlns:p14="http://schemas.microsoft.com/office/powerpoint/2010/main" val="351136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9187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햄버거 시스템 루프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D9247A9-B966-A86D-9D9B-95FD6DE8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15" y="295190"/>
            <a:ext cx="7143029" cy="604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A3720-3400-7BEC-ED85-34043B8FEE54}"/>
              </a:ext>
            </a:extLst>
          </p:cNvPr>
          <p:cNvSpPr txBox="1"/>
          <p:nvPr/>
        </p:nvSpPr>
        <p:spPr>
          <a:xfrm>
            <a:off x="2148703" y="137983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루프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24B4-5835-E68D-9C6D-8AEA36CB655D}"/>
              </a:ext>
            </a:extLst>
          </p:cNvPr>
          <p:cNvSpPr txBox="1"/>
          <p:nvPr/>
        </p:nvSpPr>
        <p:spPr>
          <a:xfrm>
            <a:off x="1997676" y="310291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3A2D7-2C17-EADF-D064-E677AEE11B89}"/>
              </a:ext>
            </a:extLst>
          </p:cNvPr>
          <p:cNvSpPr txBox="1"/>
          <p:nvPr/>
        </p:nvSpPr>
        <p:spPr>
          <a:xfrm>
            <a:off x="2066325" y="548502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루프 소멸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827D-B721-FDDF-846E-87A713FD5EAB}"/>
              </a:ext>
            </a:extLst>
          </p:cNvPr>
          <p:cNvCxnSpPr/>
          <p:nvPr/>
        </p:nvCxnSpPr>
        <p:spPr>
          <a:xfrm>
            <a:off x="3048170" y="1534468"/>
            <a:ext cx="221049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7448FC-031C-5B6F-D548-EC5F7135FADA}"/>
              </a:ext>
            </a:extLst>
          </p:cNvPr>
          <p:cNvCxnSpPr>
            <a:cxnSpLocks/>
          </p:cNvCxnSpPr>
          <p:nvPr/>
        </p:nvCxnSpPr>
        <p:spPr>
          <a:xfrm>
            <a:off x="2938332" y="3223225"/>
            <a:ext cx="584886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69ED40-BEC6-013D-69C4-6D50B5E92D26}"/>
              </a:ext>
            </a:extLst>
          </p:cNvPr>
          <p:cNvCxnSpPr>
            <a:cxnSpLocks/>
          </p:cNvCxnSpPr>
          <p:nvPr/>
        </p:nvCxnSpPr>
        <p:spPr>
          <a:xfrm>
            <a:off x="2938332" y="5653387"/>
            <a:ext cx="1751912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8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UI 설계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04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72268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ADF479-EAD7-1F27-F36A-02281AC91B0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A160CD-40DE-8725-B1D3-09FF34CE6B8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C96D06-2D7C-CE39-B6F9-005A55BBE699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645529-3757-EA3B-2CA0-BD97820EE1AD}"/>
              </a:ext>
            </a:extLst>
          </p:cNvPr>
          <p:cNvSpPr/>
          <p:nvPr/>
        </p:nvSpPr>
        <p:spPr>
          <a:xfrm>
            <a:off x="1351271" y="1059356"/>
            <a:ext cx="4927903" cy="253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4" name="slide5_shape2"/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로딩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43963"/>
              </p:ext>
            </p:extLst>
          </p:nvPr>
        </p:nvGraphicFramePr>
        <p:xfrm>
          <a:off x="6863748" y="1219537"/>
          <a:ext cx="3815543" cy="3780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요소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</a:p>
                    <a:p>
                      <a:pPr lvl="0" algn="ctr">
                        <a:buNone/>
                      </a:pP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타이틀이 출력되는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r>
                        <a:rPr lang="en-US" altLang="ko-KR" sz="1600" baseline="0" err="1"/>
                        <a:t>안내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문구</a:t>
                      </a:r>
                      <a:r>
                        <a:rPr lang="en-US" altLang="ko-KR" sz="1600" baseline="0" dirty="0"/>
                        <a:t> 및 </a:t>
                      </a:r>
                      <a:r>
                        <a:rPr lang="en-US" altLang="ko-KR" sz="1600" baseline="0" err="1"/>
                        <a:t>로딩이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출력되는</a:t>
                      </a:r>
                      <a:r>
                        <a:rPr lang="en-US" altLang="ko-KR" sz="1600" baseline="0" dirty="0"/>
                        <a:t>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9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18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AB1532F-916E-8ACD-768D-D47EB4DC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1" y="3900118"/>
            <a:ext cx="4924425" cy="2730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79CBAB-2026-7C49-1D58-96884531E747}"/>
              </a:ext>
            </a:extLst>
          </p:cNvPr>
          <p:cNvSpPr/>
          <p:nvPr/>
        </p:nvSpPr>
        <p:spPr>
          <a:xfrm>
            <a:off x="2432671" y="1504234"/>
            <a:ext cx="2765101" cy="1047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C1E2E-CE05-1544-A40A-011F2E5D30B0}"/>
              </a:ext>
            </a:extLst>
          </p:cNvPr>
          <p:cNvSpPr/>
          <p:nvPr/>
        </p:nvSpPr>
        <p:spPr>
          <a:xfrm>
            <a:off x="2350228" y="138691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1</a:t>
            </a:r>
            <a:endParaRPr 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1D321-A474-5E97-04EE-4F9B9098BED1}"/>
              </a:ext>
            </a:extLst>
          </p:cNvPr>
          <p:cNvSpPr/>
          <p:nvPr/>
        </p:nvSpPr>
        <p:spPr>
          <a:xfrm>
            <a:off x="2432670" y="3037361"/>
            <a:ext cx="2765101" cy="2806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76610-C7F9-90C1-5990-74529D6F3AA1}"/>
              </a:ext>
            </a:extLst>
          </p:cNvPr>
          <p:cNvSpPr/>
          <p:nvPr/>
        </p:nvSpPr>
        <p:spPr>
          <a:xfrm>
            <a:off x="2348446" y="283259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2</a:t>
            </a:r>
            <a:endParaRPr lang="ko-KR" sz="16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499DF-37CD-ADD1-75FF-F03AE81477A1}"/>
              </a:ext>
            </a:extLst>
          </p:cNvPr>
          <p:cNvSpPr txBox="1"/>
          <p:nvPr/>
        </p:nvSpPr>
        <p:spPr>
          <a:xfrm>
            <a:off x="906391" y="383814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800" dirty="0" err="1">
                <a:ea typeface="맑은 고딕"/>
              </a:rPr>
              <a:t>Ex</a:t>
            </a:r>
            <a:r>
              <a:rPr lang="ko-KR" altLang="en-US" sz="1800" dirty="0">
                <a:ea typeface="맑은 고딕"/>
              </a:rPr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01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4013"/>
              </p:ext>
            </p:extLst>
          </p:nvPr>
        </p:nvGraphicFramePr>
        <p:xfrm>
          <a:off x="7496097" y="885901"/>
          <a:ext cx="4004611" cy="4738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atinLnBrk="1"/>
                      <a:r>
                        <a:rPr lang="en-US" sz="1200" b="1" dirty="0">
                          <a:latin typeface="Malgun Gothic"/>
                        </a:rPr>
                        <a:t>1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200" b="1" dirty="0">
                          <a:latin typeface="Malgun Gothic"/>
                        </a:rPr>
                        <a:t>플레이어가 제작하는</a:t>
                      </a:r>
                    </a:p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햄버거가 출력되는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2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생명 표시영역 (3칸)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-</a:t>
                      </a:r>
                      <a:r>
                        <a:rPr lang="en-US" sz="1200" b="1" err="1">
                          <a:latin typeface="Malgun Gothic"/>
                        </a:rPr>
                        <a:t>플레이어의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생명을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나타낸다</a:t>
                      </a:r>
                      <a:endParaRPr lang="en-US" sz="1200" b="1" dirty="0">
                        <a:latin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깎일</a:t>
                      </a:r>
                      <a:r>
                        <a:rPr lang="en-US" sz="1200" b="1" dirty="0">
                          <a:latin typeface="Malgun Gothic"/>
                        </a:rPr>
                        <a:t> 때 </a:t>
                      </a:r>
                      <a:r>
                        <a:rPr lang="en-US" sz="1200" b="1" err="1">
                          <a:latin typeface="Malgun Gothic"/>
                        </a:rPr>
                        <a:t>마다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색이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사라진다</a:t>
                      </a:r>
                      <a:r>
                        <a:rPr lang="en-US" sz="1200" b="1" dirty="0">
                          <a:latin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734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3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돈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표시영역 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(\0~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플레이어가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햄버거를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팔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때마다</a:t>
                      </a:r>
                      <a:endParaRPr lang="ko-KR" altLang="en-US" sz="1200" b="1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판매한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햄버거의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재료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수 x1000)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원씩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증가한다</a:t>
                      </a:r>
                      <a:endParaRPr lang="en-US" altLang="ko-KR" sz="1200" b="1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4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손님이 요구하는 햄버거의 모습이 나타나는 공간이다.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5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손님의 제한시간이 나타나는 공간이다.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제한시간이 줄어들수록 빨간색 게이지가 차오른다.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6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생성된 손님의 초상화가 보이는 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1" dirty="0">
                          <a:latin typeface="Malgun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조작키가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나오는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465536"/>
                  </a:ext>
                </a:extLst>
              </a:tr>
              <a:tr h="302054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19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그림 5" descr="도표, 직사각형, 스케치, 디자인이(가) 표시된 사진&#10;&#10;자동 생성된 설명">
            <a:extLst>
              <a:ext uri="{FF2B5EF4-FFF2-40B4-BE49-F238E27FC236}">
                <a16:creationId xmlns:a16="http://schemas.microsoft.com/office/drawing/2014/main" id="{5162F68B-9026-A81A-BC9C-BAFA1E1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" y="1097816"/>
            <a:ext cx="6973681" cy="3980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432120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5352987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6289420" y="99755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5352987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6564842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0B8B8E-15CA-47E4-C8B6-442568BAF4C9}"/>
              </a:ext>
            </a:extLst>
          </p:cNvPr>
          <p:cNvSpPr/>
          <p:nvPr/>
        </p:nvSpPr>
        <p:spPr>
          <a:xfrm>
            <a:off x="5352986" y="2631721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DD28A8-E5D7-C5E7-2643-CD94DC5A5665}"/>
              </a:ext>
            </a:extLst>
          </p:cNvPr>
          <p:cNvSpPr/>
          <p:nvPr/>
        </p:nvSpPr>
        <p:spPr>
          <a:xfrm>
            <a:off x="413757" y="425670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7</a:t>
            </a:r>
          </a:p>
        </p:txBody>
      </p:sp>
      <p:pic>
        <p:nvPicPr>
          <p:cNvPr id="5" name="그림 4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E8C2E8F2-4ED4-641D-73BA-8717B08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2" y="1329425"/>
            <a:ext cx="3220138" cy="28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C1F977-3652-E632-6FAD-33879799654B}"/>
              </a:ext>
            </a:extLst>
          </p:cNvPr>
          <p:cNvSpPr/>
          <p:nvPr/>
        </p:nvSpPr>
        <p:spPr>
          <a:xfrm>
            <a:off x="0" y="-1"/>
            <a:ext cx="12192000" cy="2107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333938" y="111272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b="1" kern="1200" dirty="0">
                <a:latin typeface="나눔고딕"/>
                <a:ea typeface="나눔고딕"/>
                <a:cs typeface="+mj-cs"/>
              </a:rPr>
              <a:t>목차</a:t>
            </a:r>
            <a:endParaRPr b="1" kern="1200" dirty="0">
              <a:latin typeface="나눔고딕"/>
              <a:ea typeface="나눔고딕"/>
              <a:cs typeface="+mj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3E9F9D-AE84-1F07-59A9-C7523971DB97}"/>
              </a:ext>
            </a:extLst>
          </p:cNvPr>
          <p:cNvGrpSpPr/>
          <p:nvPr/>
        </p:nvGrpSpPr>
        <p:grpSpPr>
          <a:xfrm>
            <a:off x="-941" y="6606270"/>
            <a:ext cx="12193882" cy="234520"/>
            <a:chOff x="12788" y="2012"/>
            <a:chExt cx="12180153" cy="4070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D6153A-B8EB-1098-C5E8-A55EAA22DA8B}"/>
                </a:ext>
              </a:extLst>
            </p:cNvPr>
            <p:cNvSpPr/>
            <p:nvPr/>
          </p:nvSpPr>
          <p:spPr>
            <a:xfrm>
              <a:off x="13730" y="304445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97D986-4486-1257-BF92-1E9351F9796F}"/>
                </a:ext>
              </a:extLst>
            </p:cNvPr>
            <p:cNvSpPr/>
            <p:nvPr/>
          </p:nvSpPr>
          <p:spPr>
            <a:xfrm>
              <a:off x="12789" y="208939"/>
              <a:ext cx="12179211" cy="1046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BCAFEE-35B9-9C9F-874E-465E9943A94B}"/>
                </a:ext>
              </a:extLst>
            </p:cNvPr>
            <p:cNvSpPr/>
            <p:nvPr/>
          </p:nvSpPr>
          <p:spPr>
            <a:xfrm>
              <a:off x="12788" y="105475"/>
              <a:ext cx="12179211" cy="104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903ECF-82D0-D732-A3DB-18F61EFC33D0}"/>
                </a:ext>
              </a:extLst>
            </p:cNvPr>
            <p:cNvSpPr/>
            <p:nvPr/>
          </p:nvSpPr>
          <p:spPr>
            <a:xfrm>
              <a:off x="12789" y="2012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F931A-4B64-FAD4-DDAD-BC663872873E}"/>
              </a:ext>
            </a:extLst>
          </p:cNvPr>
          <p:cNvGrpSpPr/>
          <p:nvPr/>
        </p:nvGrpSpPr>
        <p:grpSpPr>
          <a:xfrm>
            <a:off x="484426" y="2751386"/>
            <a:ext cx="3155349" cy="748786"/>
            <a:chOff x="398162" y="2478216"/>
            <a:chExt cx="3155349" cy="7487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196A09-344C-8852-A8B7-05A5D614814C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1</a:t>
              </a:r>
              <a:endParaRPr 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583243-9927-B20B-A4F4-8CF0D31D1C55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개요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76CB40-AEBF-2E01-3F70-0339BC716618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핵심 컨셉, 대상 연령층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17CAFF-ADD9-0CE8-0B51-BA2C2FBCF40D}"/>
              </a:ext>
            </a:extLst>
          </p:cNvPr>
          <p:cNvGrpSpPr/>
          <p:nvPr/>
        </p:nvGrpSpPr>
        <p:grpSpPr>
          <a:xfrm>
            <a:off x="484425" y="3800933"/>
            <a:ext cx="3155349" cy="748786"/>
            <a:chOff x="398162" y="2478216"/>
            <a:chExt cx="3155349" cy="7487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422CA9-00AC-A550-C290-B099163AE6D5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CA6364-334C-2890-7581-E0AF2B261A87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UI 설계</a:t>
              </a:r>
              <a:endParaRPr lang="ko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D728C8-E5A2-2D35-D5F6-B7F6E774B47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sz="1500" dirty="0">
                  <a:ea typeface="+mn-lt"/>
                  <a:cs typeface="+mn-lt"/>
                </a:rPr>
                <a:t>•</a:t>
              </a:r>
              <a:r>
                <a:rPr lang="ko-KR" sz="1500" dirty="0">
                  <a:latin typeface="맑은 고딕"/>
                  <a:ea typeface="맑은 고딕"/>
                </a:rPr>
                <a:t> </a:t>
              </a:r>
              <a:r>
                <a:rPr lang="ko-KR" altLang="en-US" sz="1500" dirty="0">
                  <a:latin typeface="나눔 고딕"/>
                  <a:ea typeface="맑은 고딕"/>
                </a:rPr>
                <a:t>화면 구성</a:t>
              </a:r>
              <a:endParaRPr lang="ko-KR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8B1F9F-611E-F0BD-3DEF-B2D5AC335E9C}"/>
              </a:ext>
            </a:extLst>
          </p:cNvPr>
          <p:cNvGrpSpPr/>
          <p:nvPr/>
        </p:nvGrpSpPr>
        <p:grpSpPr>
          <a:xfrm>
            <a:off x="484424" y="4850479"/>
            <a:ext cx="3155349" cy="748786"/>
            <a:chOff x="398162" y="2478216"/>
            <a:chExt cx="3155349" cy="74878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3B6929-B922-1FBF-6492-8E10E82CDB23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A9B48C-9F64-1202-AE31-ACF1A7FC2CB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개발 계획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AA9E45-DB3C-48F7-B832-1E4E358CB8D2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계획</a:t>
              </a:r>
              <a:endParaRPr lang="ko-KR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F23BA0-39C8-CF50-F032-65DE1A74324C}"/>
              </a:ext>
            </a:extLst>
          </p:cNvPr>
          <p:cNvGrpSpPr/>
          <p:nvPr/>
        </p:nvGrpSpPr>
        <p:grpSpPr>
          <a:xfrm>
            <a:off x="3906235" y="2751385"/>
            <a:ext cx="3155349" cy="748786"/>
            <a:chOff x="398162" y="2478216"/>
            <a:chExt cx="3155349" cy="7487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F49118-FF37-C606-D408-3261A7B32644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14BE40-4973-965B-ED0A-4EE29DCF8BBF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스토리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C1FD16-26A6-E6A1-A4F0-3626E0FE79E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세계관 및 스토리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92A70A-B7B5-9079-2F41-8BA718B8704A}"/>
              </a:ext>
            </a:extLst>
          </p:cNvPr>
          <p:cNvGrpSpPr/>
          <p:nvPr/>
        </p:nvGrpSpPr>
        <p:grpSpPr>
          <a:xfrm>
            <a:off x="3906234" y="3800932"/>
            <a:ext cx="3155349" cy="748786"/>
            <a:chOff x="398162" y="2478216"/>
            <a:chExt cx="3155349" cy="74878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D30E70-A2D5-9EE0-EBBA-0C4FE4E7BBB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dirty="0">
                  <a:ea typeface="맑은 고딕"/>
                </a:rPr>
                <a:t>5</a:t>
              </a:r>
              <a:endParaRPr 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C286C7-5BB6-5D2E-07BB-C33A4B722CD4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데이터 테이블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FBBDED-FBAF-4B4C-8D99-D497E9460AB1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데이터 테이블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9776A4-BFD5-4EB2-5418-A5375B47E3B1}"/>
              </a:ext>
            </a:extLst>
          </p:cNvPr>
          <p:cNvGrpSpPr/>
          <p:nvPr/>
        </p:nvGrpSpPr>
        <p:grpSpPr>
          <a:xfrm>
            <a:off x="7054876" y="2751384"/>
            <a:ext cx="3155349" cy="748786"/>
            <a:chOff x="398162" y="2478216"/>
            <a:chExt cx="3155349" cy="74878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335DC04-8B8E-E929-F5E2-B4C7176C5581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3</a:t>
              </a:r>
              <a:endParaRPr 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6A2761-090D-C56C-DB5F-1E783AC7B506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메커니즘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7D93FD-9963-B04C-5E12-2F1EEB0CFB33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게임 플레이 메커니즘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2AA2E2-A6E4-DA18-7305-F0DABCB77F8B}"/>
              </a:ext>
            </a:extLst>
          </p:cNvPr>
          <p:cNvGrpSpPr/>
          <p:nvPr/>
        </p:nvGrpSpPr>
        <p:grpSpPr>
          <a:xfrm>
            <a:off x="7054875" y="3800931"/>
            <a:ext cx="3155349" cy="748786"/>
            <a:chOff x="398162" y="2478216"/>
            <a:chExt cx="3155349" cy="74878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652481E-F15D-329B-A3DC-D649C5FCA97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6</a:t>
              </a:r>
              <a:endParaRPr 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FFC90B-385B-6C11-8BFE-E25740CD09F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마케팅 전략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B683D1-C1B6-C47B-9DD3-7E190BF3D63B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마케팅 및 수익화 전략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2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1C867299-CAD8-16A9-408B-50671C3D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2" y="1137208"/>
            <a:ext cx="4819651" cy="4308989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50656"/>
              </p:ext>
            </p:extLst>
          </p:nvPr>
        </p:nvGraphicFramePr>
        <p:xfrm>
          <a:off x="6147302" y="1232272"/>
          <a:ext cx="5102446" cy="4448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7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재료가 생성되는 공간. 재료는 위에서 아래로 이동한다.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재료를 버릴 수 있는 공간이다.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맨 아래로 재료를 이동시키면 버릴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651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Hold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(임시저장소) 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C'키를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누르면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현재 생성된 재료를 넣을 수 있다.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C'키로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현재 재료와 저장된 재료를 서로 바꿀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Next칸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/ 다음에 나올 재료를 미리 볼 수 있는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97858"/>
                  </a:ext>
                </a:extLst>
              </a:tr>
              <a:tr h="651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/>
                        <a:t>방해npc</a:t>
                      </a:r>
                      <a:r>
                        <a:rPr lang="ko-KR" altLang="en-US" sz="1400" b="1" baseline="0" dirty="0"/>
                        <a:t>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등장하는 공간.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왼쪽에서 오른쪽으로 접시를 향해 다가온다.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'</a:t>
                      </a:r>
                      <a:r>
                        <a:rPr lang="ko-KR" altLang="en-US" sz="1400" b="1" baseline="0" dirty="0" err="1"/>
                        <a:t>V'키를</a:t>
                      </a:r>
                      <a:r>
                        <a:rPr lang="ko-KR" altLang="en-US" sz="1400" b="1" baseline="0" dirty="0"/>
                        <a:t> 누르면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아래로 사라진다.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dirty="0" err="1"/>
                        <a:t>접시</a:t>
                      </a:r>
                      <a:r>
                        <a:rPr lang="en-US" altLang="ko-KR" sz="1400" b="1" baseline="0" dirty="0"/>
                        <a:t> / </a:t>
                      </a:r>
                      <a:r>
                        <a:rPr lang="en-US" altLang="ko-KR" sz="1400" b="1" baseline="0" dirty="0" err="1"/>
                        <a:t>플레이어가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햄버거를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쌓을</a:t>
                      </a:r>
                      <a:r>
                        <a:rPr lang="en-US" altLang="ko-KR" sz="1400" b="1" baseline="0" dirty="0"/>
                        <a:t> 수 </a:t>
                      </a:r>
                      <a:r>
                        <a:rPr lang="en-US" altLang="ko-KR" sz="1400" b="1" baseline="0" dirty="0" err="1"/>
                        <a:t>있는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공간</a:t>
                      </a:r>
                      <a:r>
                        <a:rPr lang="en-US" altLang="ko-KR" sz="1400" b="1" baseline="0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04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altLang="ko-K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20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메인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공간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2366770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1168231" y="147809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4714554" y="1479830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1883004" y="4493506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00410-D682-B0E8-BBD5-94D27AE10C8A}"/>
              </a:ext>
            </a:extLst>
          </p:cNvPr>
          <p:cNvSpPr/>
          <p:nvPr/>
        </p:nvSpPr>
        <p:spPr>
          <a:xfrm>
            <a:off x="4137905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E99D2-B39F-379E-60B3-63B9C2E0FCA2}"/>
              </a:ext>
            </a:extLst>
          </p:cNvPr>
          <p:cNvSpPr/>
          <p:nvPr/>
        </p:nvSpPr>
        <p:spPr>
          <a:xfrm>
            <a:off x="3232984" y="449176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4B084-525F-F31F-E78B-DD2007B52ECE}"/>
              </a:ext>
            </a:extLst>
          </p:cNvPr>
          <p:cNvSpPr/>
          <p:nvPr/>
        </p:nvSpPr>
        <p:spPr>
          <a:xfrm>
            <a:off x="2917567" y="1331783"/>
            <a:ext cx="899297" cy="501135"/>
          </a:xfrm>
          <a:prstGeom prst="rect">
            <a:avLst/>
          </a:prstGeom>
          <a:solidFill>
            <a:srgbClr val="7DA0D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3232984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432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F35FAD-E397-1C2F-7ACA-055B6029DB0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675638-035B-74A4-80A9-42E55867CDBA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2ED08E-5D50-5B6E-93C8-DA6977B05E2C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666857" y="785445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81566" y="209381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디자인</a:t>
            </a:r>
            <a:endParaRPr 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55C69-E222-383B-19D2-303F1C35AE78}"/>
              </a:ext>
            </a:extLst>
          </p:cNvPr>
          <p:cNvSpPr txBox="1"/>
          <p:nvPr/>
        </p:nvSpPr>
        <p:spPr>
          <a:xfrm>
            <a:off x="8593200" y="59324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DF35F-6D4A-2FF1-BF84-7B01B404CCD0}"/>
              </a:ext>
            </a:extLst>
          </p:cNvPr>
          <p:cNvSpPr txBox="1"/>
          <p:nvPr/>
        </p:nvSpPr>
        <p:spPr>
          <a:xfrm>
            <a:off x="8218107" y="48370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6AD05-AED2-2F4C-5800-E3B7D0F48ECD}"/>
              </a:ext>
            </a:extLst>
          </p:cNvPr>
          <p:cNvSpPr txBox="1"/>
          <p:nvPr/>
        </p:nvSpPr>
        <p:spPr>
          <a:xfrm>
            <a:off x="8227033" y="557373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8D5DF-E0F5-DE7D-7779-A774255C1553}"/>
              </a:ext>
            </a:extLst>
          </p:cNvPr>
          <p:cNvSpPr txBox="1"/>
          <p:nvPr/>
        </p:nvSpPr>
        <p:spPr>
          <a:xfrm>
            <a:off x="8196062" y="445612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488D03-DBDD-B817-D65E-05BAA59C5189}"/>
              </a:ext>
            </a:extLst>
          </p:cNvPr>
          <p:cNvSpPr txBox="1"/>
          <p:nvPr/>
        </p:nvSpPr>
        <p:spPr>
          <a:xfrm>
            <a:off x="8224948" y="5214380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8F09B2-9207-B534-20C9-82CD5B2E7672}"/>
              </a:ext>
            </a:extLst>
          </p:cNvPr>
          <p:cNvSpPr txBox="1"/>
          <p:nvPr/>
        </p:nvSpPr>
        <p:spPr>
          <a:xfrm>
            <a:off x="8195414" y="3742059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9F895-FBF4-B243-B527-836DFC5B85E8}"/>
              </a:ext>
            </a:extLst>
          </p:cNvPr>
          <p:cNvSpPr txBox="1"/>
          <p:nvPr/>
        </p:nvSpPr>
        <p:spPr>
          <a:xfrm>
            <a:off x="8213343" y="4096271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92838" y="1449965"/>
            <a:ext cx="7001964" cy="168970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재료 디자인</a:t>
            </a:r>
            <a:endParaRPr lang="ko-KR" sz="440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빵        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 패티    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 토마토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 양상추  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 치즈    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78D8A4-AACF-F7E5-4A7E-1B43C28D8ED9}"/>
              </a:ext>
            </a:extLst>
          </p:cNvPr>
          <p:cNvSpPr txBox="1"/>
          <p:nvPr/>
        </p:nvSpPr>
        <p:spPr>
          <a:xfrm>
            <a:off x="1588989" y="31812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2874-F3E6-CF11-5718-FC734E5CDC9D}"/>
              </a:ext>
            </a:extLst>
          </p:cNvPr>
          <p:cNvSpPr txBox="1"/>
          <p:nvPr/>
        </p:nvSpPr>
        <p:spPr>
          <a:xfrm>
            <a:off x="1211039" y="22733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E2DD11-B532-F5FF-4E00-2379E5152AAC}"/>
              </a:ext>
            </a:extLst>
          </p:cNvPr>
          <p:cNvSpPr txBox="1"/>
          <p:nvPr/>
        </p:nvSpPr>
        <p:spPr>
          <a:xfrm>
            <a:off x="1588986" y="17517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DC5CC2-8772-49C9-B3D0-80497977659B}"/>
              </a:ext>
            </a:extLst>
          </p:cNvPr>
          <p:cNvSpPr txBox="1"/>
          <p:nvPr/>
        </p:nvSpPr>
        <p:spPr>
          <a:xfrm>
            <a:off x="1210392" y="12307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23ABF-8014-8A4F-581A-3930D9EA09E1}"/>
              </a:ext>
            </a:extLst>
          </p:cNvPr>
          <p:cNvSpPr txBox="1"/>
          <p:nvPr/>
        </p:nvSpPr>
        <p:spPr>
          <a:xfrm>
            <a:off x="1591069" y="27074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58" name="slide5_shape3">
            <a:extLst>
              <a:ext uri="{FF2B5EF4-FFF2-40B4-BE49-F238E27FC236}">
                <a16:creationId xmlns:a16="http://schemas.microsoft.com/office/drawing/2014/main" id="{D000A34E-4877-48EF-2E69-556A18FC07B7}"/>
              </a:ext>
            </a:extLst>
          </p:cNvPr>
          <p:cNvSpPr txBox="1">
            <a:spLocks/>
          </p:cNvSpPr>
          <p:nvPr/>
        </p:nvSpPr>
        <p:spPr>
          <a:xfrm>
            <a:off x="909341" y="3886746"/>
            <a:ext cx="3627719" cy="42350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햄버거 디자인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D68732-7712-72E7-8629-F600F9D143AA}"/>
              </a:ext>
            </a:extLst>
          </p:cNvPr>
          <p:cNvSpPr txBox="1"/>
          <p:nvPr/>
        </p:nvSpPr>
        <p:spPr>
          <a:xfrm>
            <a:off x="4096486" y="5973471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8EBCD-CB2A-0241-CCB1-FBEEAA1CF6E7}"/>
              </a:ext>
            </a:extLst>
          </p:cNvPr>
          <p:cNvSpPr txBox="1"/>
          <p:nvPr/>
        </p:nvSpPr>
        <p:spPr>
          <a:xfrm>
            <a:off x="3721390" y="5221224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394C59-1BC5-7B90-76F2-169D9EA94C79}"/>
              </a:ext>
            </a:extLst>
          </p:cNvPr>
          <p:cNvSpPr txBox="1"/>
          <p:nvPr/>
        </p:nvSpPr>
        <p:spPr>
          <a:xfrm>
            <a:off x="3705544" y="485083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9BAA8F-9B41-8E08-BAAE-18E4725D1D49}"/>
              </a:ext>
            </a:extLst>
          </p:cNvPr>
          <p:cNvSpPr txBox="1"/>
          <p:nvPr/>
        </p:nvSpPr>
        <p:spPr>
          <a:xfrm>
            <a:off x="3723473" y="558148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9C0CC3-5FBB-3C03-CEB6-4BE5E3965FD9}"/>
              </a:ext>
            </a:extLst>
          </p:cNvPr>
          <p:cNvSpPr txBox="1"/>
          <p:nvPr/>
        </p:nvSpPr>
        <p:spPr>
          <a:xfrm>
            <a:off x="6293509" y="5959782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9655A3-88B4-60FB-2F44-7B107455284C}"/>
              </a:ext>
            </a:extLst>
          </p:cNvPr>
          <p:cNvSpPr txBox="1"/>
          <p:nvPr/>
        </p:nvSpPr>
        <p:spPr>
          <a:xfrm>
            <a:off x="5918413" y="520753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88A18F-CE23-15C2-200A-4D7A9967F1D4}"/>
              </a:ext>
            </a:extLst>
          </p:cNvPr>
          <p:cNvSpPr txBox="1"/>
          <p:nvPr/>
        </p:nvSpPr>
        <p:spPr>
          <a:xfrm>
            <a:off x="5902568" y="4426488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E86BAF-EF10-2344-EBB5-FCB7032C2DB5}"/>
              </a:ext>
            </a:extLst>
          </p:cNvPr>
          <p:cNvSpPr txBox="1"/>
          <p:nvPr/>
        </p:nvSpPr>
        <p:spPr>
          <a:xfrm>
            <a:off x="5920496" y="5567797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FB4253-0092-387B-8919-83F9D83A6912}"/>
              </a:ext>
            </a:extLst>
          </p:cNvPr>
          <p:cNvSpPr txBox="1"/>
          <p:nvPr/>
        </p:nvSpPr>
        <p:spPr>
          <a:xfrm>
            <a:off x="1872084" y="5952938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53083F-74C4-215A-E90B-3360D9F39176}"/>
              </a:ext>
            </a:extLst>
          </p:cNvPr>
          <p:cNvSpPr txBox="1"/>
          <p:nvPr/>
        </p:nvSpPr>
        <p:spPr>
          <a:xfrm>
            <a:off x="1496989" y="555659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514811-6F30-39B8-075B-5A95E717413D}"/>
              </a:ext>
            </a:extLst>
          </p:cNvPr>
          <p:cNvSpPr txBox="1"/>
          <p:nvPr/>
        </p:nvSpPr>
        <p:spPr>
          <a:xfrm>
            <a:off x="1481142" y="5131453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C57BC4-5E5B-0DF1-9F47-624514692F90}"/>
              </a:ext>
            </a:extLst>
          </p:cNvPr>
          <p:cNvSpPr txBox="1"/>
          <p:nvPr/>
        </p:nvSpPr>
        <p:spPr>
          <a:xfrm>
            <a:off x="5910061" y="479149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614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E6A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데이터 테이블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05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126434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E6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데이터 테이블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7B4A0E3-5FFC-5488-933A-A1E5DBF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1" y="1817261"/>
            <a:ext cx="5000625" cy="28765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8D2FC9D-5C0D-4D7D-66A4-CF33FF38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88" y="1818888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마케팅 전략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06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마케팅 및 수익화 전략</a:t>
            </a:r>
          </a:p>
        </p:txBody>
      </p:sp>
    </p:spTree>
    <p:extLst>
      <p:ext uri="{BB962C8B-B14F-4D97-AF65-F5344CB8AC3E}">
        <p14:creationId xmlns:p14="http://schemas.microsoft.com/office/powerpoint/2010/main" val="228273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C87790-E25E-0A1C-0C56-F8A9A418BF6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52B0CF-5424-D9D5-2212-35113FB538BE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700FE3-B089-7899-2AEC-AE3EAC4D7DF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721776" y="1231661"/>
            <a:ext cx="3415244" cy="6864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721836" y="62127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마케팅 및 수익화 전략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722991" y="1844942"/>
            <a:ext cx="10187303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홍보 방법 : 유튜브 광고 및 게임 출시 전 베타 테스트</a:t>
            </a: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수익화 방법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인게임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</a:t>
            </a: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플레이어가 생명을 소모하여 게임 오버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됐을시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광고를 통해 추가 생명(+1)을 가지고 이어서 도전할 수 있다.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8911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개발 계획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07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40386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535AC9-B1E4-A5CD-F60E-2639087935F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243108-8C7F-7135-A74F-A5CF8E2B8B0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132359-AF5E-DF74-F34A-C625A378795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F9ECDA49-5DB1-4F15-BE09-4B536C3ABFB2}"/>
              </a:ext>
            </a:extLst>
          </p:cNvPr>
          <p:cNvSpPr/>
          <p:nvPr/>
        </p:nvSpPr>
        <p:spPr>
          <a:xfrm>
            <a:off x="1693142" y="1344566"/>
            <a:ext cx="86409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개발 계획</a:t>
            </a:r>
            <a:r>
              <a:rPr lang="en-US" altLang="ko-KR" sz="1000" b="1" dirty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1000" b="1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CB95010-75D6-4A19-B16E-EC46FFDF3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1400"/>
              </p:ext>
            </p:extLst>
          </p:nvPr>
        </p:nvGraphicFramePr>
        <p:xfrm>
          <a:off x="1693142" y="1704606"/>
          <a:ext cx="8568946" cy="41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날짜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9 / 23 ~ 9 / 29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주제 정하기 및 로딩화면 구현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2주차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게임 구성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및 기획서 제작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 간단한 시스템 공부하기</a:t>
                      </a:r>
                      <a:endParaRPr lang="ko-KR" altLang="en-US" sz="9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3주차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7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개발에 필요한 리소스 제작 및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4주차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14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10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20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핵심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5주차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 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21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27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버그 수정 및 마무리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43" name="slide5_shape2">
            <a:extLst>
              <a:ext uri="{FF2B5EF4-FFF2-40B4-BE49-F238E27FC236}">
                <a16:creationId xmlns:a16="http://schemas.microsoft.com/office/drawing/2014/main" id="{B2154BD3-6B7C-4FC3-9D00-70C26E14EFE6}"/>
              </a:ext>
            </a:extLst>
          </p:cNvPr>
          <p:cNvCxnSpPr/>
          <p:nvPr/>
        </p:nvCxnSpPr>
        <p:spPr>
          <a:xfrm>
            <a:off x="1958825" y="1136926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>
            <a:extLst>
              <a:ext uri="{FF2B5EF4-FFF2-40B4-BE49-F238E27FC236}">
                <a16:creationId xmlns:a16="http://schemas.microsoft.com/office/drawing/2014/main" id="{11C63CA5-23BD-4E6E-B5E2-1A7358FD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34" y="56086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개발 계획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5" name="slide5_shape4">
            <a:extLst>
              <a:ext uri="{FF2B5EF4-FFF2-40B4-BE49-F238E27FC236}">
                <a16:creationId xmlns:a16="http://schemas.microsoft.com/office/drawing/2014/main" id="{B66551BF-F90C-485F-88BB-BD6F998C13FF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27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6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5577905" y="2510257"/>
            <a:ext cx="1201901" cy="1041751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>
              <a:spcBef>
                <a:spcPct val="0"/>
              </a:spcBef>
              <a:buNone/>
            </a:pPr>
            <a:r>
              <a:rPr lang="ko-KR" altLang="en-US" sz="4000" b="1" spc="-250" dirty="0"/>
              <a:t>THK</a:t>
            </a:r>
            <a:endParaRPr lang="ko-KR" altLang="en-US" sz="4000" b="1" kern="1200" spc="-250" dirty="0">
              <a:latin typeface="나눔고딕"/>
              <a:ea typeface="나눔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14:cNvPr>
              <p14:cNvContentPartPr/>
              <p14:nvPr/>
            </p14:nvContentPartPr>
            <p14:xfrm>
              <a:off x="5869459" y="3285689"/>
              <a:ext cx="609422" cy="406871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1471" y="3268062"/>
                <a:ext cx="645038" cy="44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14:cNvPr>
              <p14:cNvContentPartPr/>
              <p14:nvPr/>
            </p14:nvContentPartPr>
            <p14:xfrm>
              <a:off x="5334000" y="2485081"/>
              <a:ext cx="6864" cy="6864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0800" y="2141881"/>
                <a:ext cx="686400" cy="6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14:cNvPr>
              <p14:cNvContentPartPr/>
              <p14:nvPr/>
            </p14:nvContentPartPr>
            <p14:xfrm>
              <a:off x="6844270" y="2430162"/>
              <a:ext cx="6864" cy="6864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070" y="2086962"/>
                <a:ext cx="686400" cy="68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01</a:t>
            </a:r>
            <a:endParaRPr lang="ko-KR" sz="96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타이틀, 핵심 컨셉, 플랫폼 및 대상 연령층,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차별점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679196" y="2495924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타이틀 : Super </a:t>
            </a:r>
            <a:r>
              <a:rPr lang="ko-KR" altLang="en-US" sz="2000" b="1" dirty="0" err="1">
                <a:solidFill>
                  <a:schemeClr val="tx2">
                    <a:lumMod val="76000"/>
                  </a:schemeClr>
                </a:solidFill>
              </a:rPr>
              <a:t>Burger</a:t>
            </a:r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플랫폼 : 콘솔 및 모바일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목표 연령대 : 7세 이상+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내용 : 제한시간 내에 햄버거를 빠르게 만든다.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54315" y="1344336"/>
            <a:ext cx="3394088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480914" y="1046467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핵심 컨셉 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315261" y="2910053"/>
            <a:ext cx="3554003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 err="1">
                <a:solidFill>
                  <a:schemeClr val="tx2">
                    <a:lumMod val="76000"/>
                  </a:schemeClr>
                </a:solidFill>
              </a:rPr>
              <a:t>쌓는것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587945" y="193108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356675" y="1071315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재미 요소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414010" y="189795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740D264D-6899-6093-CDE9-75C02380E221}"/>
              </a:ext>
            </a:extLst>
          </p:cNvPr>
          <p:cNvSpPr txBox="1">
            <a:spLocks/>
          </p:cNvSpPr>
          <p:nvPr/>
        </p:nvSpPr>
        <p:spPr>
          <a:xfrm>
            <a:off x="6443891" y="2545618"/>
            <a:ext cx="335522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정확성</a:t>
            </a: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4D00028A-CA45-0F45-2E81-5178B155778D}"/>
              </a:ext>
            </a:extLst>
          </p:cNvPr>
          <p:cNvSpPr txBox="1">
            <a:spLocks/>
          </p:cNvSpPr>
          <p:nvPr/>
        </p:nvSpPr>
        <p:spPr>
          <a:xfrm>
            <a:off x="1101607" y="2545617"/>
            <a:ext cx="434085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제한시간</a:t>
            </a: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A71636A5-DAF7-B41B-474A-7D16A3872FF3}"/>
              </a:ext>
            </a:extLst>
          </p:cNvPr>
          <p:cNvSpPr txBox="1">
            <a:spLocks/>
          </p:cNvSpPr>
          <p:nvPr/>
        </p:nvSpPr>
        <p:spPr>
          <a:xfrm>
            <a:off x="2915500" y="4409204"/>
            <a:ext cx="5856567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도전과 목표</a:t>
            </a:r>
          </a:p>
        </p:txBody>
      </p:sp>
    </p:spTree>
    <p:extLst>
      <p:ext uri="{BB962C8B-B14F-4D97-AF65-F5344CB8AC3E}">
        <p14:creationId xmlns:p14="http://schemas.microsoft.com/office/powerpoint/2010/main" val="5335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7355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296340" y="612068"/>
            <a:ext cx="3606190" cy="8593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목표 연령대 : 7세 +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5112343" y="1907521"/>
            <a:ext cx="1972428" cy="8532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반사신경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269301" y="1265850"/>
            <a:ext cx="3657367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4724205" y="3387414"/>
            <a:ext cx="974111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문제 해결 능력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1774BB5A-B371-DC88-596F-8AF4E67807BF}"/>
              </a:ext>
            </a:extLst>
          </p:cNvPr>
          <p:cNvSpPr txBox="1">
            <a:spLocks/>
          </p:cNvSpPr>
          <p:nvPr/>
        </p:nvSpPr>
        <p:spPr>
          <a:xfrm>
            <a:off x="7902303" y="4471559"/>
            <a:ext cx="1693647" cy="51872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집중력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3045327" y="4273317"/>
            <a:ext cx="1631697" cy="909018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  <a:ea typeface="맑은 고딕"/>
              </a:rPr>
              <a:t>창의성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14:cNvPr>
              <p14:cNvContentPartPr/>
              <p14:nvPr/>
            </p14:nvContentPartPr>
            <p14:xfrm>
              <a:off x="3555711" y="2313459"/>
              <a:ext cx="1579207" cy="172912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716" y="2295822"/>
                <a:ext cx="1614836" cy="1764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14:cNvPr>
              <p14:cNvContentPartPr/>
              <p14:nvPr/>
            </p14:nvContentPartPr>
            <p14:xfrm>
              <a:off x="6871729" y="2258241"/>
              <a:ext cx="1641103" cy="1702008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4094" y="2240605"/>
                <a:ext cx="1676732" cy="1737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14:cNvPr>
              <p14:cNvContentPartPr/>
              <p14:nvPr/>
            </p14:nvContentPartPr>
            <p14:xfrm>
              <a:off x="3858053" y="4756999"/>
              <a:ext cx="4749371" cy="1160872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0055" y="4739007"/>
                <a:ext cx="4785007" cy="11964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F94B5A-6FE9-CB3C-EEA1-7E824328FA1E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297DDA-AAA0-7A8A-7D3C-87E20BABCC66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A7ABAA-8A56-E829-9D3E-E49D817806D0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447430" y="1446953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45753" y="82498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endParaRPr lang="ko-KR" altLang="en-US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45579" y="2797384"/>
            <a:ext cx="6988276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유사 게임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버거짱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burger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maker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: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블록퍼즐</a:t>
            </a:r>
            <a:r>
              <a:rPr lang="ko-KR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테트리스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재료의 위치까지 직접 정한다.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햄버거만이 아닌 외부요인까지 생각           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  <p:pic>
        <p:nvPicPr>
          <p:cNvPr id="8" name="그림 7" descr="텍스트, 음식, 패스트푸드, 햄버거이(가) 표시된 사진&#10;&#10;자동 생성된 설명">
            <a:extLst>
              <a:ext uri="{FF2B5EF4-FFF2-40B4-BE49-F238E27FC236}">
                <a16:creationId xmlns:a16="http://schemas.microsoft.com/office/drawing/2014/main" id="{E0EE1BB3-1175-39E2-8E05-CCE8ECB7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36" y="1940154"/>
            <a:ext cx="3101593" cy="33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F9FF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E0D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02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세계관 및 스토리</a:t>
            </a:r>
          </a:p>
        </p:txBody>
      </p:sp>
    </p:spTree>
    <p:extLst>
      <p:ext uri="{BB962C8B-B14F-4D97-AF65-F5344CB8AC3E}">
        <p14:creationId xmlns:p14="http://schemas.microsoft.com/office/powerpoint/2010/main" val="365335647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Office PowerPoint</Application>
  <PresentationFormat>와이드스크린</PresentationFormat>
  <Paragraphs>92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/>
      <vt:lpstr> Super burger</vt:lpstr>
      <vt:lpstr>목차</vt:lpstr>
      <vt:lpstr>게임 개요</vt:lpstr>
      <vt:lpstr>PowerPoint 프레젠테이션</vt:lpstr>
      <vt:lpstr>PowerPoint 프레젠테이션</vt:lpstr>
      <vt:lpstr>PowerPoint 프레젠테이션</vt:lpstr>
      <vt:lpstr>PowerPoint 프레젠테이션</vt:lpstr>
      <vt:lpstr>차별점</vt:lpstr>
      <vt:lpstr>게임 스토리</vt:lpstr>
      <vt:lpstr>PowerPoint 프레젠테이션</vt:lpstr>
      <vt:lpstr>PowerPoint 프레젠테이션</vt:lpstr>
      <vt:lpstr>매커니즘</vt:lpstr>
      <vt:lpstr>PowerPoint 프레젠테이션</vt:lpstr>
      <vt:lpstr>PowerPoint 프레젠테이션</vt:lpstr>
      <vt:lpstr>PowerPoint 프레젠테이션</vt:lpstr>
      <vt:lpstr>PowerPoint 프레젠테이션</vt:lpstr>
      <vt:lpstr>UI 설계</vt:lpstr>
      <vt:lpstr>1. 게임 UI / 로딩 화면</vt:lpstr>
      <vt:lpstr>2. 게임 UI / 게임 화면</vt:lpstr>
      <vt:lpstr>3. 게임 UI / 메인 공간</vt:lpstr>
      <vt:lpstr>4. 게임 UI / 디자인</vt:lpstr>
      <vt:lpstr>데이터 테이블</vt:lpstr>
      <vt:lpstr>PowerPoint 프레젠테이션</vt:lpstr>
      <vt:lpstr>마케팅 전략</vt:lpstr>
      <vt:lpstr>마케팅 및 수익화 전략</vt:lpstr>
      <vt:lpstr>개발 계획</vt:lpstr>
      <vt:lpstr>개발 계획</vt:lpstr>
      <vt:lpstr>THK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사용자</cp:lastModifiedBy>
  <cp:revision>1814</cp:revision>
  <dcterms:modified xsi:type="dcterms:W3CDTF">2024-10-14T15:38:21Z</dcterms:modified>
</cp:coreProperties>
</file>