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4" r:id="rId3"/>
    <p:sldId id="257" r:id="rId4"/>
    <p:sldId id="286" r:id="rId5"/>
    <p:sldId id="287" r:id="rId6"/>
    <p:sldId id="288" r:id="rId7"/>
    <p:sldId id="289" r:id="rId8"/>
    <p:sldId id="298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9" r:id="rId18"/>
    <p:sldId id="280" r:id="rId19"/>
    <p:sldId id="278" r:id="rId20"/>
    <p:sldId id="304" r:id="rId21"/>
    <p:sldId id="281" r:id="rId22"/>
    <p:sldId id="301" r:id="rId23"/>
    <p:sldId id="303" r:id="rId24"/>
    <p:sldId id="300" r:id="rId25"/>
    <p:sldId id="285" r:id="rId26"/>
    <p:sldId id="302" r:id="rId27"/>
    <p:sldId id="272" r:id="rId28"/>
    <p:sldId id="269" r:id="rId29"/>
  </p:sldIdLst>
  <p:sldSz cx="12192000" cy="6858000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0D0"/>
    <a:srgbClr val="D3EEF5"/>
    <a:srgbClr val="E6AC00"/>
    <a:srgbClr val="E6F090"/>
    <a:srgbClr val="BBE68E"/>
    <a:srgbClr val="CEFF99"/>
    <a:srgbClr val="F4FF91"/>
    <a:srgbClr val="F9FFC2"/>
    <a:srgbClr val="FFB433"/>
    <a:srgbClr val="FDF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F100AF-333D-766C-77FF-ED9884537B81}" v="318" dt="2024-10-14T03:35:30.812"/>
    <p1510:client id="{AF300323-29B9-9C62-8655-7ACADB875241}" v="2338" dt="2024-10-13T14:54:26.572"/>
    <p1510:client id="{CCE00B97-7342-AE1A-5E07-0469D0365751}" v="439" dt="2024-10-14T13:02:44.889"/>
    <p1510:client id="{DD632B9D-DBC1-281C-2468-DAF172B253F9}" v="1585" dt="2024-10-14T12:34:18.1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74"/>
  </p:normalViewPr>
  <p:slideViewPr>
    <p:cSldViewPr>
      <p:cViewPr varScale="1">
        <p:scale>
          <a:sx n="124" d="100"/>
          <a:sy n="124" d="100"/>
        </p:scale>
        <p:origin x="616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4T13:15:53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23330 11007 16383 0 0,'-3'0'0'0'0,"-5"0"0"0"0,-4 0 0 0 0,-3 0 0 0 0,-2 0 0 0 0,-2 0 0 0 0,0 0 0 0 0,-1 0 0 0 0,0 0 0 0 0,0 0 0 0 0,0 0 0 0 0,1 0 0 0 0,0 0 0 0 0,0 0 0 0 0,0 0 0 0 0,0 0 0 0 0,-1 0 0 0 0,1 0 0 0 0,0 0 0 0 0,0 0 0 0 0,0 0 0 0 0,0 0 0 0 0,0 0 0 0 0,0 0 0 0 0,3 3 0 0 0,2 1 0 0 0,-1 0 0 0 0,-1 0 0 0 0,-1-2 0 0 0,-1-1 0 0 0,0 0 0 0 0,-1 0 0 0 0,0-1 0 0 0,0-1 0 0 0,3 4 0 0 0,1 2 0 0 0,0-1 0 0 0,-1-1 0 0 0,3 2 0 0 0,-1 1 0 0 0,3 2 0 0 0,0 0 0 0 0,-1-1 0 0 0,-3-3 0 0 0,-1-1 0 0 0,-1-1 0 0 0,-2-2 0 0 0,4 4 0 0 0,0 0 0 0 0,-1 0 0 0 0,0 2 0 0 0,-1 0 0 0 0,-1 3 0 0 0,0-1 0 0 0,-1-1 0 0 0,0-2 0 0 0,3 1 0 0 0,1 0 0 0 0,0-2 0 0 0,-1 0 0 0 0,-1-2 0 0 0,0 2 0 0 0,-2 1 0 0 0,1-1 0 0 0,-2-1 0 0 0,5 3 0 0 0,0-1 0 0 0,-1 0 0 0 0,1-2 0 0 0,-2 3 0 0 0,-1-1 0 0 0,0 0 0 0 0,2 2 0 0 0,1-1 0 0 0,0 0 0 0 0,-1-3 0 0 0,3 3 0 0 0,-1 0 0 0 0,0-2 0 0 0,-1 0 0 0 0,1 1 0 0 0,1 1 0 0 0,-2-2 0 0 0,0 3 0 0 0,-2-1 0 0 0,-1 3 0 0 0,-1-1 0 0 0,0-1 0 0 0,0 1 0 0 0,0-1 0 0 0,3 2 0 0 0,1-1 0 0 0,0-2 0 0 0,2 2 0 0 0,1-1 0 0 0,-2-1 0 0 0,3 1 0 0 0,-2 3 0 0 0,0-1 0 0 0,-2-1 0 0 0,2 1 0 0 0,-1-1 0 0 0,0-2 0 0 0,-2-2 0 0 0,-1-2 0 0 0,-1 0 0 0 0,3 1 0 0 0,0 1 0 0 0,3 3 0 0 0,0 4 0 0 0,0-1 0 0 0,-3-1 0 0 0,-1-3 0 0 0,-1 1 0 0 0,-2 3 0 0 0,4 3 0 0 0,0-1 0 0 0,-1-3 0 0 0,0-2 0 0 0,3 0 0 0 0,2 3 0 0 0,5 2 0 0 0,-2 0 0 0 0,-1-2 0 0 0,-3-4 0 0 0,-3-2 0 0 0,2 2 0 0 0,-1-1 0 0 0,3 2 0 0 0,-1 4 0 0 0,-1-1 0 0 0,-2-2 0 0 0,-2 1 0 0 0,3 3 0 0 0,0 2 0 0 0,-1-2 0 0 0,-1 1 0 0 0,-1 2 0 0 0,-1 1 0 0 0,0-3 0 0 0,2 1 0 0 0,1-3 0 0 0,3 1 0 0 0,0-2 0 0 0,3 0 0 0 0,-1-1 0 0 0,1 0 0 0 0,-1 0 0 0 0,-1 1 0 0 0,-4 2 0 0 0,3 2 0 0 0,-2-1 0 0 0,0 1 0 0 0,-2 0 0 0 0,-1 2 0 0 0,2 1 0 0 0,1 1 0 0 0,-1-2 0 0 0,2-1 0 0 0,0-3 0 0 0,-1-1 0 0 0,-1 2 0 0 0,-1 2 0 0 0,-2-3 0 0 0,3 2 0 0 0,0-3 0 0 0,3 0 0 0 0,1-2 0 0 0,1 2 0 0 0,0 1 0 0 0,-2-1 0 0 0,-2 1 0 0 0,1 1 0 0 0,0 2 0 0 0,-2-1 0 0 0,0-4 0 0 0,1 0 0 0 0,0-1 0 0 0,3 0 0 0 0,3 3 0 0 0,-1-2 0 0 0,2 2 0 0 0,-2-2 0 0 0,-2-2 0 0 0,-2-3 0 0 0,0 1 0 0 0,3 3 0 0 0,3 3 0 0 0,0 0 0 0 0,-3-3 0 0 0,-2-2 0 0 0,0 0 0 0 0,3 3 0 0 0,-1 2 0 0 0,-2 0 0 0 0,-2-3 0 0 0,2 1 0 0 0,-1 2 0 0 0,2 2 0 0 0,-4-2 0 0 0,-2 1 0 0 0,1 2 0 0 0,1 0 0 0 0,-1-1 0 0 0,-1 0 0 0 0,3 0 0 0 0,0 2 0 0 0,0-2 0 0 0,-2-1 0 0 0,3 2 0 0 0,-1 1 0 0 0,0-3 0 0 0,1 1 0 0 0,1-3 0 0 0,2 0 0 0 0,2 2 0 0 0,0-2 0 0 0,-3 1 0 0 0,2 1 0 0 0,-2 3 0 0 0,-2-3 0 0 0,1 0 0 0 0,0-1 0 0 0,1-1 0 0 0,3 2 0 0 0,3 2 0 0 0,-4-2 0 0 0,-5 0 0 0 0,2 1 0 0 0,1 2 0 0 0,0 1 0 0 0,-1-2 0 0 0,-2-1 0 0 0,1 1 0 0 0,3 1 0 0 0,0 1 0 0 0,-1-3 0 0 0,0 1 0 0 0,0-1 0 0 0,1 2 0 0 0,-1-2 0 0 0,-1-1 0 0 0,1 2 0 0 0,-1 0 0 0 0,1 9 0 0 0,0-1 0 0 0,-1-4 0 0 0,0-2 0 0 0,0 0 0 0 0,2-1 0 0 0,-1-2 0 0 0,2-1 0 0 0,-2 5 0 0 0,-1-2 0 0 0,1 0 0 0 0,2 1 0 0 0,0 0 0 0 0,-2-2 0 0 0,1-1 0 0 0,-2-2 0 0 0,3 2 0 0 0,-2 3 0 0 0,1 2 0 0 0,0 0 0 0 0,-2 1 0 0 0,1 0 0 0 0,2 0 0 0 0,0-4 0 0 0,1-1 0 0 0,-1 0 0 0 0,0 1 0 0 0,0-2 0 0 0,0-1 0 0 0,2 1 0 0 0,3 1 0 0 0,-5-1 0 0 0,-1-1 0 0 0,-2 2 0 0 0,1 0 0 0 0,2 2 0 0 0,0-2 0 0 0,1 2 0 0 0,-1 2 0 0 0,-2 1 0 0 0,0 1 0 0 0,-1-1 0 0 0,2 0 0 0 0,2-1 0 0 0,0-2 0 0 0,1-2 0 0 0,1 0 0 0 0,-1-3 0 0 0,1 1 0 0 0,0 0 0 0 0,0 2 0 0 0,-1 1 0 0 0,-1-1 0 0 0,0-1 0 0 0,1 0 0 0 0,-1-1 0 0 0,1 0 0 0 0,-2 1 0 0 0,1 1 0 0 0,-2-2 0 0 0,2 1 0 0 0,1 0 0 0 0,-1 2 0 0 0,1 1 0 0 0,1 0 0 0 0,-1 2 0 0 0,0 0 0 0 0,-1 0 0 0 0,0 1 0 0 0,2-1 0 0 0,-2 0 0 0 0,1 0 0 0 0,1 0 0 0 0,-1-3 0 0 0,0-1 0 0 0,2 0 0 0 0,1 1 0 0 0,-1 1 0 0 0,-1 0 0 0 0,2 1 0 0 0,-3-2 0 0 0,1-1 0 0 0,0 0 0 0 0,3 1 0 0 0,0 1 0 0 0,-1 0 0 0 0,-1 2 0 0 0,-3-4 0 0 0,1 0 0 0 0,1 0 0 0 0,1 1 0 0 0,-1-2 0 0 0,0 2 0 0 0,1 3 0 0 0,2 1 0 0 0,1 0 0 0 0,-3 0 0 0 0,-3 0 0 0 0,0 0 0 0 0,1-1 0 0 0,1 0 0 0 0,0 1 0 0 0,-1-1 0 0 0,2 0 0 0 0,2 0 0 0 0,0 0 0 0 0,2 0 0 0 0,1 3 0 0 0,-3-2 0 0 0,-1-1 0 0 0,-3-1 0 0 0,-1 0 0 0 0,2 1 0 0 0,1-1 0 0 0,2 1 0 0 0,-2-4 0 0 0,0 0 0 0 0,1 0 0 0 0,1 0 0 0 0,1 2 0 0 0,1 4 0 0 0,0 2 0 0 0,1 0 0 0 0,0-1 0 0 0,0-1 0 0 0,1 0 0 0 0,-1-1 0 0 0,0 0 0 0 0,0-1 0 0 0,0 0 0 0 0,0 0 0 0 0,0 0 0 0 0,0 0 0 0 0,0 0 0 0 0,0 0 0 0 0,-3-4 0 0 0,-2 0 0 0 0,1 0 0 0 0,1 1 0 0 0,1 1 0 0 0,0 0 0 0 0,1 1 0 0 0,1 1 0 0 0,0 0 0 0 0,0 1 0 0 0,-3-1 0 0 0,-1 0 0 0 0,0 0 0 0 0,1 0 0 0 0,1 1 0 0 0,0-1 0 0 0,1 0 0 0 0,1 0 0 0 0,0 0 0 0 0,0 0 0 0 0,0 0 0 0 0,1 0 0 0 0,2-3 0 0 0,5-5 0 0 0,0-3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4T13:15:53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31724 10814 16383 0 0,'3'0'0'0'0,"4"0"0"0"0,5 0 0 0 0,3 0 0 0 0,2 0 0 0 0,2 0 0 0 0,1 0 0 0 0,0 0 0 0 0,-1 0 0 0 0,1 0 0 0 0,0 0 0 0 0,-1 0 0 0 0,0 0 0 0 0,1 0 0 0 0,-1 0 0 0 0,0 0 0 0 0,0-3 0 0 0,0-2 0 0 0,0 1 0 0 0,0 1 0 0 0,0 0 0 0 0,0 2 0 0 0,0 0 0 0 0,0 1 0 0 0,0 0 0 0 0,0 0 0 0 0,0 0 0 0 0,0 0 0 0 0,1 0 0 0 0,-1 1 0 0 0,0-1 0 0 0,0 0 0 0 0,0 0 0 0 0,0 0 0 0 0,0 0 0 0 0,0 0 0 0 0,0 0 0 0 0,0 0 0 0 0,0 3 0 0 0,0 1 0 0 0,0 0 0 0 0,0 0 0 0 0,0-2 0 0 0,1 3 0 0 0,-1 0 0 0 0,0 2 0 0 0,0 1 0 0 0,0-2 0 0 0,0-1 0 0 0,0-2 0 0 0,0-1 0 0 0,0-2 0 0 0,0 0 0 0 0,0 0 0 0 0,0 0 0 0 0,0 3 0 0 0,0 1 0 0 0,1 0 0 0 0,-1-1 0 0 0,0 2 0 0 0,0 1 0 0 0,0-1 0 0 0,-3 2 0 0 0,-2 0 0 0 0,1-2 0 0 0,1-1 0 0 0,1 2 0 0 0,0-1 0 0 0,2 0 0 0 0,-1-2 0 0 0,2 0 0 0 0,-1-2 0 0 0,-3 2 0 0 0,-1 2 0 0 0,0-1 0 0 0,-3 2 0 0 0,1 1 0 0 0,4-2 0 0 0,-1 2 0 0 0,0 0 0 0 0,1-1 0 0 0,0-3 0 0 0,1 0 0 0 0,-2 1 0 0 0,-2 1 0 0 0,1-1 0 0 0,1 0 0 0 0,-3 1 0 0 0,1 0 0 0 0,0 0 0 0 0,2-2 0 0 0,-3 3 0 0 0,1-1 0 0 0,0 0 0 0 0,-2 2 0 0 0,1-1 0 0 0,1 0 0 0 0,1 1 0 0 0,1 0 0 0 0,2-2 0 0 0,1-1 0 0 0,0-2 0 0 0,-3 3 0 0 0,-1 0 0 0 0,0 2 0 0 0,1 0 0 0 0,1 3 0 0 0,1-1 0 0 0,0-2 0 0 0,1-2 0 0 0,0-2 0 0 0,0-2 0 0 0,0 3 0 0 0,1 4 0 0 0,-1 0 0 0 0,0-1 0 0 0,0 1 0 0 0,0 0 0 0 0,0-2 0 0 0,0-2 0 0 0,-3 2 0 0 0,-1 0 0 0 0,-3 2 0 0 0,-1-1 0 0 0,2-1 0 0 0,1-1 0 0 0,-1 1 0 0 0,0 0 0 0 0,1-2 0 0 0,1 0 0 0 0,2 1 0 0 0,1 4 0 0 0,1 0 0 0 0,-3 1 0 0 0,-1 0 0 0 0,0-2 0 0 0,1-3 0 0 0,1-2 0 0 0,0 2 0 0 0,2 0 0 0 0,-4 2 0 0 0,-3 4 0 0 0,-1-1 0 0 0,1-1 0 0 0,1-3 0 0 0,2-2 0 0 0,2-2 0 0 0,1-1 0 0 0,1 2 0 0 0,0 4 0 0 0,1 1 0 0 0,-4 3 0 0 0,-1-2 0 0 0,0-1 0 0 0,1-3 0 0 0,-2 2 0 0 0,-1-1 0 0 0,1-1 0 0 0,2 1 0 0 0,0 4 0 0 0,2-1 0 0 0,1-1 0 0 0,0 1 0 0 0,0-1 0 0 0,-3 1 0 0 0,-1-1 0 0 0,-3 2 0 0 0,-1-1 0 0 0,2-2 0 0 0,1 1 0 0 0,2-1 0 0 0,2-2 0 0 0,-3 3 0 0 0,-1-2 0 0 0,-2 3 0 0 0,0-1 0 0 0,1-2 0 0 0,-2 2 0 0 0,1-1 0 0 0,-2 2 0 0 0,1-1 0 0 0,-2 1 0 0 0,1 0 0 0 0,2-2 0 0 0,-1 1 0 0 0,1-1 0 0 0,2 2 0 0 0,1-1 0 0 0,-1 2 0 0 0,-1-1 0 0 0,2 1 0 0 0,1-1 0 0 0,-3 1 0 0 0,1-1 0 0 0,-3 1 0 0 0,1-1 0 0 0,0-2 0 0 0,0 1 0 0 0,-4 2 0 0 0,1 0 0 0 0,2-2 0 0 0,3-3 0 0 0,-2 2 0 0 0,-2 2 0 0 0,-1 1 0 0 0,0 0 0 0 0,0 0 0 0 0,3-3 0 0 0,-1 2 0 0 0,0-2 0 0 0,3-1 0 0 0,-2 1 0 0 0,0-1 0 0 0,-1 3 0 0 0,-3 2 0 0 0,0 0 0 0 0,3-3 0 0 0,-2 2 0 0 0,2-2 0 0 0,-1 1 0 0 0,-3 3 0 0 0,2-1 0 0 0,1-3 0 0 0,3-2 0 0 0,-1 1 0 0 0,-2 2 0 0 0,-3 4 0 0 0,0-2 0 0 0,3-1 0 0 0,2-4 0 0 0,0 2 0 0 0,-3 2 0 0 0,1 2 0 0 0,2 0 0 0 0,2 0 0 0 0,-2 3 0 0 0,-2 0 0 0 0,0-1 0 0 0,-2 0 0 0 0,2-2 0 0 0,1-4 0 0 0,0 0 0 0 0,-3 3 0 0 0,1-1 0 0 0,-1 0 0 0 0,-2 3 0 0 0,1-1 0 0 0,0 0 0 0 0,1-1 0 0 0,0 0 0 0 0,-1 2 0 0 0,0-2 0 0 0,0 1 0 0 0,2-2 0 0 0,-1 1 0 0 0,-1 2 0 0 0,1 1 0 0 0,-1 3 0 0 0,1 0 0 0 0,1 2 0 0 0,0-3 0 0 0,3-1 0 0 0,-1 0 0 0 0,-2 1 0 0 0,1-2 0 0 0,-2 0 0 0 0,1-3 0 0 0,-1 0 0 0 0,-1 1 0 0 0,0 0 0 0 0,0-1 0 0 0,2 3 0 0 0,-1 1 0 0 0,2 2 0 0 0,2 0 0 0 0,-1 2 0 0 0,1 0 0 0 0,-2 0 0 0 0,2 1 0 0 0,-3-1 0 0 0,2 1 0 0 0,-2-1 0 0 0,-3 0 0 0 0,-1 0 0 0 0,-2 0 0 0 0,1-3 0 0 0,4-4 0 0 0,0-2 0 0 0,3-1 0 0 0,-2 0 0 0 0,-1 2 0 0 0,-3 2 0 0 0,-2 3 0 0 0,-1 1 0 0 0,2 2 0 0 0,0 0 0 0 0,3 0 0 0 0,3-3 0 0 0,1 0 0 0 0,-3-1 0 0 0,-2 1 0 0 0,-2 1 0 0 0,2-3 0 0 0,-1 0 0 0 0,-1 1 0 0 0,3-3 0 0 0,-1 1 0 0 0,2-3 0 0 0,0 1 0 0 0,-1 2 0 0 0,-3 1 0 0 0,-1 2 0 0 0,2-2 0 0 0,0 0 0 0 0,2 1 0 0 0,1 1 0 0 0,1-2 0 0 0,0 0 0 0 0,-2 0 0 0 0,-2 2 0 0 0,1-2 0 0 0,0-1 0 0 0,2-2 0 0 0,3 1 0 0 0,-1 0 0 0 0,-1 3 0 0 0,-3 1 0 0 0,-3 1 0 0 0,-1 2 0 0 0,-1 0 0 0 0,-1 0 0 0 0,0 1 0 0 0,3-4 0 0 0,1-1 0 0 0,3 0 0 0 0,0 1 0 0 0,3 1 0 0 0,-1 0 0 0 0,-2 2 0 0 0,-2-1 0 0 0,-2 1 0 0 0,-1 1 0 0 0,-2-1 0 0 0,0 0 0 0 0,0 0 0 0 0,3 0 0 0 0,1 1 0 0 0,-1-1 0 0 0,1 0 0 0 0,-2 0 0 0 0,-1 0 0 0 0,0 0 0 0 0,-1 0 0 0 0,0 0 0 0 0,0 0 0 0 0,0 0 0 0 0,3 0 0 0 0,1 0 0 0 0,0 0 0 0 0,-1 0 0 0 0,3-3 0 0 0,0-1 0 0 0,-1 0 0 0 0,-2 1 0 0 0,0 0 0 0 0,-2 2 0 0 0,0 0 0 0 0,-1 1 0 0 0,0 0 0 0 0,-1 0 0 0 0,1 1 0 0 0,3-4 0 0 0,1-1 0 0 0,0 0 0 0 0,0 0 0 0 0,-2 2 0 0 0,-1 1 0 0 0,0 0 0 0 0,-1 1 0 0 0,1 0 0 0 0,-2 0 0 0 0,1 0 0 0 0,0 1 0 0 0,0-1 0 0 0,0 0 0 0 0,0 0 0 0 0,0 0 0 0 0,0 0 0 0 0,0 0 0 0 0,3-3 0 0 0,1-1 0 0 0,0 0 0 0 0,0 1 0 0 0,-2 0 0 0 0,0 2 0 0 0,-2 0 0 0 0,1 1 0 0 0,-1 0 0 0 0,-1 0 0 0 0,5-3 0 0 0,0-1 0 0 0,0 0 0 0 0,-1 1 0 0 0,-1 1 0 0 0,0 1 0 0 0,-2 0 0 0 0,1 1 0 0 0,-1 0 0 0 0,0 0 0 0 0,-1 0 0 0 0,1 0 0 0 0,0 1 0 0 0,0-1 0 0 0,0 0 0 0 0,0 0 0 0 0,0 0 0 0 0,0 0 0 0 0,0 0 0 0 0,0 0 0 0 0,0 0 0 0 0,0 0 0 0 0,0 0 0 0 0,0 1 0 0 0,3-5 0 0 0,1 0 0 0 0,1 0 0 0 0,-2 1 0 0 0,-1 1 0 0 0,3-3 0 0 0,0 0 0 0 0,-1 1 0 0 0,0 0 0 0 0,1-1 0 0 0,1-1 0 0 0,-2 2 0 0 0,0 0 0 0 0,-2 2 0 0 0,-1 1 0 0 0,0 0 0 0 0,-1 1 0 0 0,0 1 0 0 0,0-1 0 0 0,0 0 0 0 0,-1 0 0 0 0,1 1 0 0 0,0-4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4T13:15:53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20108 20635 16383 0 0,'0'3'0'0'0,"0"5"0"0"0,0 4 0 0 0,0 3 0 0 0,0 2 0 0 0,0 2 0 0 0,4-3 0 0 0,0 0 0 0 0,3-4 0 0 0,1 0 0 0 0,-2 2 0 0 0,2-3 0 0 0,0 1 0 0 0,-2 1 0 0 0,-2 2 0 0 0,2-2 0 0 0,-1 1 0 0 0,0 0 0 0 0,-2 2 0 0 0,2-2 0 0 0,1-1 0 0 0,2 2 0 0 0,-1 0 0 0 0,0 2 0 0 0,0 1 0 0 0,1 1 0 0 0,-3 0 0 0 0,2-3 0 0 0,0-1 0 0 0,2 0 0 0 0,-1 1 0 0 0,2-3 0 0 0,-2 1 0 0 0,3-3 0 0 0,-2 0 0 0 0,1-2 0 0 0,-1 1 0 0 0,1-1 0 0 0,-1 1 0 0 0,1 2 0 0 0,3-1 0 0 0,-2 1 0 0 0,-3 1 0 0 0,-1 3 0 0 0,-1-3 0 0 0,4-2 0 0 0,-1-1 0 0 0,-2 2 0 0 0,2 1 0 0 0,-2 3 0 0 0,3 1 0 0 0,-2 1 0 0 0,2-2 0 0 0,2-1 0 0 0,-1 0 0 0 0,-2 1 0 0 0,0-2 0 0 0,-1 0 0 0 0,1-3 0 0 0,0 0 0 0 0,0-2 0 0 0,0 2 0 0 0,-2 1 0 0 0,1-2 0 0 0,-1 2 0 0 0,-2 2 0 0 0,2-2 0 0 0,0 0 0 0 0,1-1 0 0 0,0 0 0 0 0,-1 1 0 0 0,0 0 0 0 0,0 0 0 0 0,2-2 0 0 0,-1 1 0 0 0,2 1 0 0 0,-1 3 0 0 0,-2 1 0 0 0,1-1 0 0 0,-1-1 0 0 0,2-2 0 0 0,2-4 0 0 0,0 1 0 0 0,-3 1 0 0 0,-2 3 0 0 0,1-1 0 0 0,3 1 0 0 0,-1 1 0 0 0,2-2 0 0 0,-2 1 0 0 0,-1 1 0 0 0,0-2 0 0 0,-1 1 0 0 0,-1 0 0 0 0,1-1 0 0 0,3-2 0 0 0,-1-1 0 0 0,-1 2 0 0 0,-2 2 0 0 0,0 0 0 0 0,4-4 0 0 0,-1 1 0 0 0,2-2 0 0 0,-1 2 0 0 0,-3 1 0 0 0,1 0 0 0 0,0 1 0 0 0,1-2 0 0 0,-1 1 0 0 0,1 2 0 0 0,0 1 0 0 0,1-1 0 0 0,2-2 0 0 0,0-1 0 0 0,0 1 0 0 0,-2 3 0 0 0,1-1 0 0 0,2-4 0 0 0,-2 1 0 0 0,2-2 0 0 0,-3 2 0 0 0,1-2 0 0 0,-2 1 0 0 0,2 0 0 0 0,-3 1 0 0 0,2-1 0 0 0,-1 1 0 0 0,1-1 0 0 0,2 1 0 0 0,3 2 0 0 0,-2 3 0 0 0,0-2 0 0 0,2-3 0 0 0,-3 0 0 0 0,1 2 0 0 0,1 2 0 0 0,2-2 0 0 0,0 1 0 0 0,-1 1 0 0 0,-1-1 0 0 0,-2-1 0 0 0,-1-1 0 0 0,2-3 0 0 0,-1 0 0 0 0,-1 2 0 0 0,3 0 0 0 0,1 1 0 0 0,1 2 0 0 0,2-1 0 0 0,1-3 0 0 0,-3 0 0 0 0,-1-1 0 0 0,0 2 0 0 0,1-2 0 0 0,-2 2 0 0 0,-1-2 0 0 0,2-1 0 0 0,-3 1 0 0 0,0-1 0 0 0,-1 1 0 0 0,-1 1 0 0 0,3-3 0 0 0,1 2 0 0 0,2 2 0 0 0,2 0 0 0 0,0-2 0 0 0,-2 0 0 0 0,-1 0 0 0 0,1-2 0 0 0,0 2 0 0 0,1 2 0 0 0,4-1 0 0 0,2-1 0 0 0,-4 1 0 0 0,-1-2 0 0 0,0-1 0 0 0,-1-2 0 0 0,-2 2 0 0 0,-2 0 0 0 0,2 1 0 0 0,0 1 0 0 0,5-2 0 0 0,-2 2 0 0 0,1-1 0 0 0,-1-2 0 0 0,0-1 0 0 0,0-1 0 0 0,-3 1 0 0 0,0 4 0 0 0,0 1 0 0 0,1-2 0 0 0,-3 1 0 0 0,4 0 0 0 0,1-2 0 0 0,2-2 0 0 0,0-1 0 0 0,0 2 0 0 0,0-1 0 0 0,0 4 0 0 0,-1-1 0 0 0,-3 2 0 0 0,-1 0 0 0 0,0-2 0 0 0,1-2 0 0 0,0-2 0 0 0,2 2 0 0 0,0 0 0 0 0,-2 2 0 0 0,-2 0 0 0 0,2 3 0 0 0,3-2 0 0 0,2-1 0 0 0,1-2 0 0 0,-1-2 0 0 0,1 2 0 0 0,-5 3 0 0 0,-1 0 0 0 0,-1 3 0 0 0,1-2 0 0 0,1-1 0 0 0,0-3 0 0 0,1-2 0 0 0,1-1 0 0 0,0 2 0 0 0,0 0 0 0 0,-3 3 0 0 0,-1 0 0 0 0,0 3 0 0 0,1-2 0 0 0,1-1 0 0 0,0-2 0 0 0,2-2 0 0 0,0-1 0 0 0,0 2 0 0 0,0 0 0 0 0,0 3 0 0 0,0 1 0 0 0,0 1 0 0 0,1 0 0 0 0,-1-2 0 0 0,0-2 0 0 0,0-2 0 0 0,3 2 0 0 0,5 3 0 0 0,0 0 0 0 0,-3 2 0 0 0,-1 0 0 0 0,0-2 0 0 0,0-3 0 0 0,-2-2 0 0 0,-1-1 0 0 0,0 2 0 0 0,-1 0 0 0 0,0 0 0 0 0,0-2 0 0 0,0 4 0 0 0,-1-1 0 0 0,1 3 0 0 0,4 0 0 0 0,0 1 0 0 0,0 0 0 0 0,-1-2 0 0 0,0-2 0 0 0,-2 2 0 0 0,0-2 0 0 0,0 0 0 0 0,-1-2 0 0 0,0 3 0 0 0,0-1 0 0 0,-1 3 0 0 0,1-1 0 0 0,0 0 0 0 0,0-3 0 0 0,-3 2 0 0 0,-1 0 0 0 0,0-1 0 0 0,1-2 0 0 0,0-1 0 0 0,2 0 0 0 0,3 1 0 0 0,3 2 0 0 0,-1-1 0 0 0,-1-1 0 0 0,-3 2 0 0 0,-3 1 0 0 0,0-2 0 0 0,0 3 0 0 0,1 0 0 0 0,0-2 0 0 0,1-1 0 0 0,-2 2 0 0 0,-2-1 0 0 0,5 0 0 0 0,1-2 0 0 0,1 0 0 0 0,0-2 0 0 0,0-1 0 0 0,-1 0 0 0 0,0 0 0 0 0,-4 3 0 0 0,-1 1 0 0 0,0 3 0 0 0,1 1 0 0 0,0-2 0 0 0,2-1 0 0 0,0-2 0 0 0,1-1 0 0 0,-3 2 0 0 0,-2 0 0 0 0,2 0 0 0 0,-1-1 0 0 0,6-1 0 0 0,1 0 0 0 0,0-2 0 0 0,0 3 0 0 0,0 2 0 0 0,-2-1 0 0 0,0-1 0 0 0,-3 2 0 0 0,-2 1 0 0 0,-1-1 0 0 0,2-2 0 0 0,1 0 0 0 0,0-2 0 0 0,1-1 0 0 0,-2 4 0 0 0,-2 0 0 0 0,2 0 0 0 0,-1-1 0 0 0,2-1 0 0 0,1-1 0 0 0,0 0 0 0 0,1-1 0 0 0,0 0 0 0 0,1 0 0 0 0,-1 0 0 0 0,0 0 0 0 0,0 0 0 0 0,1 3 0 0 0,-1 1 0 0 0,0 0 0 0 0,0 0 0 0 0,0-2 0 0 0,0-1 0 0 0,0 0 0 0 0,3-1 0 0 0,2 0 0 0 0,-1 4 0 0 0,-1 0 0 0 0,0 0 0 0 0,-5 2 0 0 0,-1 1 0 0 0,-1-2 0 0 0,1-1 0 0 0,0-1 0 0 0,2-2 0 0 0,0 3 0 0 0,0 1 0 0 0,1-1 0 0 0,0-1 0 0 0,1-1 0 0 0,-1-1 0 0 0,0 0 0 0 0,0-1 0 0 0,0 0 0 0 0,0-1 0 0 0,1 1 0 0 0,-1 0 0 0 0,0 0 0 0 0,3 0 0 0 0,1 0 0 0 0,1 0 0 0 0,-2 0 0 0 0,-1 0 0 0 0,0 0 0 0 0,-1 0 0 0 0,-1 0 0 0 0,3 0 0 0 0,2 0 0 0 0,-1 0 0 0 0,-1 0 0 0 0,-1 0 0 0 0,0 0 0 0 0,-2 0 0 0 0,1 0 0 0 0,2 0 0 0 0,1 0 0 0 0,0 0 0 0 0,-1 0 0 0 0,0 0 0 0 0,1 0 0 0 0,2 0 0 0 0,-2 0 0 0 0,-1 0 0 0 0,0 0 0 0 0,1 0 0 0 0,1 0 0 0 0,0 0 0 0 0,-2 0 0 0 0,-1 0 0 0 0,3 0 0 0 0,0 0 0 0 0,-1 0 0 0 0,-1 0 0 0 0,0 0 0 0 0,-2 3 0 0 0,-1 1 0 0 0,1 1 0 0 0,-1-2 0 0 0,0-1 0 0 0,-1 0 0 0 0,1-2 0 0 0,0 1 0 0 0,0-1 0 0 0,0 0 0 0 0,0-1 0 0 0,0 4 0 0 0,0 2 0 0 0,0-1 0 0 0,1-1 0 0 0,-1-1 0 0 0,0 0 0 0 0,0-2 0 0 0,0 1 0 0 0,0-1 0 0 0,-3 3 0 0 0,-1 1 0 0 0,-1 0 0 0 0,2-1 0 0 0,1-1 0 0 0,1 3 0 0 0,0 0 0 0 0,1 0 0 0 0,0-2 0 0 0,0-1 0 0 0,0-1 0 0 0,0 0 0 0 0,1-1 0 0 0,-1 0 0 0 0,0 0 0 0 0,0 0 0 0 0,0-1 0 0 0,0 1 0 0 0,0 0 0 0 0,0 0 0 0 0,0 0 0 0 0,0 0 0 0 0,0 0 0 0 0,1 0 0 0 0,-1 0 0 0 0,3 0 0 0 0,1 0 0 0 0,0 0 0 0 0,0 0 0 0 0,-2 0 0 0 0,0 0 0 0 0,-1 0 0 0 0,-1 0 0 0 0,0 0 0 0 0,0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0,0-3 0 0 0,0-1 0 0 0,0-1 0 0 0,0 2 0 0 0,0 1 0 0 0,-3-3 0 0 0,-1 0 0 0 0,0 1 0 0 0,1 0 0 0 0,0 2 0 0 0,2 1 0 0 0,0 0 0 0 0,-2-2 0 0 0,-1-1 0 0 0,0 0 0 0 0,1 1 0 0 0,0 0 0 0 0,2 2 0 0 0,1 0 0 0 0,-1 1 0 0 0,-2-3 0 0 0,-1-1 0 0 0,0 0 0 0 0,1 1 0 0 0,1 0 0 0 0,1 2 0 0 0,0 0 0 0 0,1 1 0 0 0,0 0 0 0 0,0 0 0 0 0,1 0 0 0 0,-1 1 0 0 0,-3-5 0 0 0,-1 0 0 0 0,0 0 0 0 0,0 1 0 0 0,2 1 0 0 0,1 0 0 0 0,0 1 0 0 0,1 1 0 0 0,0 0 0 0 0,0 0 0 0 0,0 0 0 0 0,0 0 0 0 0,1 1 0 0 0,-4-5 0 0 0,-2 0 0 0 0,1 0 0 0 0,1 1 0 0 0,1 0 0 0 0,1 2 0 0 0,0 0 0 0 0,1 1 0 0 0,-4-3 0 0 0,0-2 0 0 0,0 2 0 0 0,1-1 0 0 0,1 2 0 0 0,1 1 0 0 0,0 0 0 0 0,-2-2 0 0 0,-1-2 0 0 0,0 1 0 0 0,1 1 0 0 0,0 1 0 0 0,2 1 0 0 0,1 0 0 0 0,-1 1 0 0 0,2 0 0 0 0,-1 0 0 0 0,-3-3 0 0 0,-1-1 0 0 0,0 0 0 0 0,1 1 0 0 0,0 0 0 0 0,2 2 0 0 0,-3-3 0 0 0,0-1 0 0 0,-1 1 0 0 0,2 1 0 0 0,1 1 0 0 0,1 0 0 0 0,0 2 0 0 0,1 0 0 0 0,-3-4 0 0 0,-1 0 0 0 0,0 0 0 0 0,1 1 0 0 0,1 1 0 0 0,1 1 0 0 0,0 0 0 0 0,1 1 0 0 0,0 0 0 0 0,-3-4 0 0 0,-1 0 0 0 0,0 0 0 0 0,1-2 0 0 0,1-1 0 0 0,0-1 0 0 0,2-1 0 0 0,-1 3 0 0 0,2 1 0 0 0,-1 2 0 0 0,0 1 0 0 0,0 1 0 0 0,0-2 0 0 0,1-1 0 0 0,-1 0 0 0 0,-3-2 0 0 0,-2 0 0 0 0,1-3 0 0 0,1 1 0 0 0,1 1 0 0 0,0 3 0 0 0,2 1 0 0 0,-1 1 0 0 0,1 1 0 0 0,-3-2 0 0 0,-1-1 0 0 0,-3-3 0 0 0,0 0 0 0 0,1-3 0 0 0,1 1 0 0 0,2 2 0 0 0,1 2 0 0 0,1 2 0 0 0,1 2 0 0 0,1 0 0 0 0,-4-2 0 0 0,-1-1 0 0 0,0 0 0 0 0,-2-2 0 0 0,-1-1 0 0 0,2-1 0 0 0,1 0 0 0 0,1 1 0 0 0,2 2 0 0 0,0 2 0 0 0,-2-2 0 0 0,-1 0 0 0 0,0-2 0 0 0,1 0 0 0 0,-2-3 0 0 0,-1 2 0 0 0,2 1 0 0 0,0 2 0 0 0,-1-2 0 0 0,-1 2 0 0 0,1 0 0 0 0,2 2 0 0 0,-2-3 0 0 0,-4-2 0 0 0,0-1 0 0 0,2 1 0 0 0,1 3 0 0 0,3 1 0 0 0,-3-1 0 0 0,1 0 0 0 0,1 1 0 0 0,-2-3 0 0 0,0 1 0 0 0,1 1 0 0 0,-2-2 0 0 0,0 0 0 0 0,2 2 0 0 0,-2-2 0 0 0,0 0 0 0 0,2 1 0 0 0,-2-1 0 0 0,0 1 0 0 0,-2-3 0 0 0,1 1 0 0 0,2 1 0 0 0,-2 0 0 0 0,1 0 0 0 0,2 1 0 0 0,-2-1 0 0 0,0 0 0 0 0,-2-1 0 0 0,2 0 0 0 0,0 1 0 0 0,3-1 0 0 0,-2-2 0 0 0,0 0 0 0 0,-2-1 0 0 0,1 1 0 0 0,1 2 0 0 0,-2 0 0 0 0,1 1 0 0 0,1 1 0 0 0,-1-1 0 0 0,1 0 0 0 0,0-1 0 0 0,3 0 0 0 0,0-2 0 0 0,-1-2 0 0 0,-1 1 0 0 0,1 2 0 0 0,-2 0 0 0 0,0 1 0 0 0,1 2 0 0 0,1-2 0 0 0,1-1 0 0 0,-1-4 0 0 0,-1 1 0 0 0,1 2 0 0 0,1 3 0 0 0,-2 0 0 0 0,-4-3 0 0 0,0 1 0 0 0,-2-2 0 0 0,1 2 0 0 0,3 1 0 0 0,-2 0 0 0 0,2-2 0 0 0,-2-4 0 0 0,1 2 0 0 0,1 3 0 0 0,0-1 0 0 0,-3-2 0 0 0,0 1 0 0 0,-1 0 0 0 0,1 1 0 0 0,2 2 0 0 0,0 0 0 0 0,-2-2 0 0 0,0-3 0 0 0,2 1 0 0 0,2 2 0 0 0,0 0 0 0 0,-3-2 0 0 0,0-1 0 0 0,1 0 0 0 0,3 3 0 0 0,-2 0 0 0 0,1 2 0 0 0,-2-1 0 0 0,1-3 0 0 0,1 2 0 0 0,-2-2 0 0 0,1 2 0 0 0,-2-1 0 0 0,1 1 0 0 0,-1 0 0 0 0,0 1 0 0 0,-1-1 0 0 0,4 1 0 0 0,0-1 0 0 0,-2-2 0 0 0,0 1 0 0 0,-2-1 0 0 0,2 1 0 0 0,-3 0 0 0 0,2-1 0 0 0,2 0 0 0 0,-1 0 0 0 0,-2-2 0 0 0,0 2 0 0 0,-1 0 0 0 0,1 1 0 0 0,3 4 0 0 0,-2-2 0 0 0,-1-1 0 0 0,0 0 0 0 0,-1-1 0 0 0,1 2 0 0 0,3-2 0 0 0,-1-2 0 0 0,0 2 0 0 0,0-1 0 0 0,0 1 0 0 0,1 0 0 0 0,0-1 0 0 0,0 0 0 0 0,-2 0 0 0 0,1 2 0 0 0,2 2 0 0 0,-2 0 0 0 0,-2-3 0 0 0,0 2 0 0 0,-1-2 0 0 0,1 1 0 0 0,3 3 0 0 0,2-2 0 0 0,-2-1 0 0 0,2-3 0 0 0,0 0 0 0 0,2 4 0 0 0,-2-1 0 0 0,0-2 0 0 0,0 2 0 0 0,-1-2 0 0 0,-1 2 0 0 0,-1-1 0 0 0,0-1 0 0 0,-2-3 0 0 0,1 2 0 0 0,-1 0 0 0 0,1 2 0 0 0,-1-1 0 0 0,-3-1 0 0 0,2 2 0 0 0,2 2 0 0 0,0 0 0 0 0,-2-2 0 0 0,1 1 0 0 0,-1-1 0 0 0,1 1 0 0 0,2 2 0 0 0,0 0 0 0 0,-2-2 0 0 0,-3-4 0 0 0,-3-1 0 0 0,3 1 0 0 0,2 0 0 0 0,0-1 0 0 0,2 2 0 0 0,0 0 0 0 0,-3-1 0 0 0,-1-1 0 0 0,0 2 0 0 0,0-1 0 0 0,-1 0 0 0 0,-2-2 0 0 0,2 2 0 0 0,0 1 0 0 0,0-2 0 0 0,1 3 0 0 0,1-1 0 0 0,-2 0 0 0 0,-1-3 0 0 0,-2 0 0 0 0,3 1 0 0 0,0 1 0 0 0,2-1 0 0 0,1-1 0 0 0,-2-1 0 0 0,-2-1 0 0 0,-1 0 0 0 0,2 2 0 0 0,0 1 0 0 0,-1 0 0 0 0,0-1 0 0 0,1 3 0 0 0,0-1 0 0 0,0 0 0 0 0,2 2 0 0 0,-1-1 0 0 0,0 0 0 0 0,-3-3 0 0 0,0 0 0 0 0,1 1 0 0 0,1 1 0 0 0,-1-1 0 0 0,0-1 0 0 0,1-1 0 0 0,0-1 0 0 0,3 3 0 0 0,0 1 0 0 0,-2-2 0 0 0,-1 1 0 0 0,-2-2 0 0 0,2-1 0 0 0,0-1 0 0 0,-1 1 0 0 0,-1-2 0 0 0,2 4 0 0 0,1 1 0 0 0,-2 0 0 0 0,3 3 0 0 0,0-1 0 0 0,-2 0 0 0 0,-1-2 0 0 0,-2-2 0 0 0,0 0 0 0 0,-2-2 0 0 0,3 4 0 0 0,2 0 0 0 0,-2-1 0 0 0,0 0 0 0 0,3 3 0 0 0,-1-1 0 0 0,0 0 0 0 0,-1-2 0 0 0,-2 0 0 0 0,3 1 0 0 0,0 1 0 0 0,-1-1 0 0 0,-1 2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4T12:30:21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12568 12213 16383 0 0,'3'0'0'0'0,"5"0"0"0"0,3 0 0 0 0,1 3 0 0 0,-2 4 0 0 0,-3 5 0 0 0,1 0 0 0 0,2-2 0 0 0,-1 0 0 0 0,2-1 0 0 0,-1 1 0 0 0,-3 2 0 0 0,-2-5 0 0 0,-2-6 0 0 0,2-6 0 0 0,0-7 0 0 0,-1-3 0 0 0,-1-3 0 0 0,2 1 0 0 0,0 1 0 0 0,3 3 0 0 0,0 1 0 0 0,-2-2 0 0 0,-1 6 0 0 0,-2 7 0 0 0,-2 6 0 0 0,3 4 0 0 0,0 2 0 0 0,0 4 0 0 0,3-2 0 0 0,-1 1 0 0 0,2-3 0 0 0,1 1 0 0 0,-3 1 0 0 0,-1 2 0 0 0,1-2 0 0 0,3-3 0 0 0,0 1 0 0 0,-1 0 0 0 0,0 0 0 0 0,0-7 0 0 0,-2-6 0 0 0,-2-6 0 0 0,-1-6 0 0 0,-2-2 0 0 0,3 0 0 0 0,0 0 0 0 0,0 0 0 0 0,-1-1 0 0 0,2 2 0 0 0,4 5 0 0 0,0-1 0 0 0,-2 0 0 0 0,-1-3 0 0 0,1 2 0 0 0,2 3 0 0 0,1-1 0 0 0,-3-2 0 0 0,2 2 0 0 0,-1 5 0 0 0,-2 7 0 0 0,-2 7 0 0 0,-2 4 0 0 0,-1 4 0 0 0,0 2 0 0 0,-1 1 0 0 0,3-3 0 0 0,1-1 0 0 0,-1 0 0 0 0,0 0 0 0 0,0 2 0 0 0,1-4 0 0 0,4-3 0 0 0,4-4 0 0 0,3-3 0 0 0,3-2 0 0 0,-3-5 0 0 0,0-2 0 0 0,-2-3 0 0 0,-1 0 0 0 0,1 1 0 0 0,-2-2 0 0 0,1 2 0 0 0,2 1 0 0 0,1 1 0 0 0,-2 0 0 0 0,1-1 0 0 0,-3-2 0 0 0,0 1 0 0 0,-1-3 0 0 0,0 1 0 0 0,2 3 0 0 0,3 1 0 0 0,1 2 0 0 0,-2 5 0 0 0,-3 5 0 0 0,0 1 0 0 0,-3 3 0 0 0,2-1 0 0 0,-2 2 0 0 0,-2 1 0 0 0,-1 3 0 0 0,0-3 0 0 0,1-5 0 0 0,-2-9 0 0 0,-1-6 0 0 0,-1-6 0 0 0,3-1 0 0 0,-1 0 0 0 0,4 1 0 0 0,-1 0 0 0 0,3 2 0 0 0,-2 0 0 0 0,-1-2 0 0 0,2-1 0 0 0,1 1 0 0 0,4 3 0 0 0,-2 0 0 0 0,-2 5 0 0 0,0 3 0 0 0,-2 5 0 0 0,-2 6 0 0 0,2 1 0 0 0,-2 2 0 0 0,0 2 0 0 0,-3 2 0 0 0,-1 2 0 0 0,2-2 0 0 0,1-2 0 0 0,-1 2 0 0 0,-1 0 0 0 0,-1 1 0 0 0,-1 1 0 0 0,3-3 0 0 0,1-7 0 0 0,-1-8 0 0 0,-1-7 0 0 0,-1-6 0 0 0,-1-4 0 0 0,3 1 0 0 0,1 0 0 0 0,2 3 0 0 0,0 0 0 0 0,0-1 0 0 0,1 2 0 0 0,-1 0 0 0 0,-1-2 0 0 0,-2-1 0 0 0,2 2 0 0 0,2 3 0 0 0,4 3 0 0 0,0 6 0 0 0,-2 7 0 0 0,-3 5 0 0 0,-3 4 0 0 0,-2 3 0 0 0,-1-5 0 0 0,-1-8 0 0 0,3-5 0 0 0,1-5 0 0 0,-1-6 0 0 0,3 0 0 0 0,1-2 0 0 0,-2-2 0 0 0,-1-2 0 0 0,-1-1 0 0 0,2 3 0 0 0,0 0 0 0 0,2 0 0 0 0,1-1 0 0 0,1 2 0 0 0,3 4 0 0 0,-1 6 0 0 0,-2 8 0 0 0,-2 6 0 0 0,-3 4 0 0 0,-2 4 0 0 0,-2 1 0 0 0,4-2 0 0 0,0 0 0 0 0,-1-1 0 0 0,0 1 0 0 0,2-3 0 0 0,1-1 0 0 0,-2 2 0 0 0,0 0 0 0 0,-2 2 0 0 0,0 1 0 0 0,-2-6 0 0 0,0-9 0 0 0,0-7 0 0 0,0-6 0 0 0,0-6 0 0 0,0-2 0 0 0,-1-2 0 0 0,1-1 0 0 0,-3 4 0 0 0,-5 4 0 0 0,-3 5 0 0 0,-1 6 0 0 0,-1 4 0 0 0,2 5 0 0 0,-1 1 0 0 0,-2 0 0 0 0,-1-3 0 0 0,-2-1 0 0 0,3-5 0 0 0,0-2 0 0 0,2-4 0 0 0,0-1 0 0 0,-1 2 0 0 0,-1 1 0 0 0,-3 1 0 0 0,0 2 0 0 0,-1 1 0 0 0,-1 1 0 0 0,-1 0 0 0 0,1 0 0 0 0,0 1 0 0 0,-1-1 0 0 0,4 3 0 0 0,1 2 0 0 0,4 2 0 0 0,-1 1 0 0 0,-1 2 0 0 0,-1-1 0 0 0,2 1 0 0 0,-1 0 0 0 0,2 0 0 0 0,-1-1 0 0 0,0-2 0 0 0,0 1 0 0 0,0 0 0 0 0,-1-3 0 0 0,1 2 0 0 0,0-1 0 0 0,1 3 0 0 0,0-1 0 0 0,2-5 0 0 0,-2-3 0 0 0,2-4 0 0 0,-1-3 0 0 0,2-2 0 0 0,1-3 0 0 0,-1 0 0 0 0,-2 3 0 0 0,-3 2 0 0 0,-2 2 0 0 0,-3 3 0 0 0,0 1 0 0 0,-1 1 0 0 0,-1 1 0 0 0,1-1 0 0 0,2 4 0 0 0,2 1 0 0 0,0-1 0 0 0,2 3 0 0 0,1 0 0 0 0,-2-2 0 0 0,-1-1 0 0 0,2 2 0 0 0,0 0 0 0 0,-1-1 0 0 0,1-5 0 0 0,4-2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4T12:30:21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3168 8571 16383 0 0,'0'-3'0'0'0,"0"-5"0"0"0,-3 0 0 0 0,-1-3 0 0 0,0-2 0 0 0,0-3 0 0 0,2 2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4T12:30:21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25294 15200 16383 0 0,'3'0'0'0'0,"5"-4"0"0"0,4 0 0 0 0,3 0 0 0 0,2 1 0 0 0,2-3 0 0 0,-3-3 0 0 0,0 0 0 0 0,-1 1 0 0 0,2 2 0 0 0,-3-1 0 0 0,0 1 0 0 0,0 1 0 0 0,1 2 0 0 0,-1-3 0 0 0,-1 1 0 0 0,2 0 0 0 0,-3-1 0 0 0,0-1 0 0 0,2 2 0 0 0,1-2 0 0 0,2 0 0 0 0,1 2 0 0 0,0-2 0 0 0,1 0 0 0 0,1-2 0 0 0,2 1 0 0 0,2 2 0 0 0,-1-2 0 0 0,0 1 0 0 0,-2 1 0 0 0,3-1 0 0 0,4 0 0 0 0,3-1 0 0 0,-1 0 0 0 0,-1 1 0 0 0,0 3 0 0 0,-1-2 0 0 0,1 0 0 0 0,-1 1 0 0 0,1 2 0 0 0,-2 1 0 0 0,2-2 0 0 0,-1-1 0 0 0,-2 1 0 0 0,1-3 0 0 0,-1 1 0 0 0,-1 1 0 0 0,-2-6 0 0 0,1 0 0 0 0,1 2 0 0 0,2 1 0 0 0,-1 4 0 0 0,3 1 0 0 0,-2-2 0 0 0,-1 1 0 0 0,-2 0 0 0 0,-2 1 0 0 0,-1 1 0 0 0,2 1 0 0 0,0 0 0 0 0,0 1 0 0 0,-1 1 0 0 0,-4-5 0 0 0,-2-3 0 0 0,3-1 0 0 0,1 1 0 0 0,1 1 0 0 0,-1-1 0 0 0,1 0 0 0 0,-1 2 0 0 0,0 2 0 0 0,-1 0 0 0 0,0 2 0 0 0,0 1 0 0 0,0 0 0 0 0,0-3 0 0 0,0-1 0 0 0,-3-3 0 0 0,-1-1 0 0 0,-4-1 0 0 0,1 0 0 0 0,-3 5 0 0 0,-2 6 0 0 0,-6 4 0 0 0,-3 3 0 0 0,-4 0 0 0 0,-2 2 0 0 0,1 3 0 0 0,2 1 0 0 0,-2-1 0 0 0,1 0 0 0 0,-3-2 0 0 0,1-1 0 0 0,2 2 0 0 0,-2-1 0 0 0,1 0 0 0 0,1 1 0 0 0,2 2 0 0 0,2 2 0 0 0,1 1 0 0 0,0 0 0 0 0,-2-2 0 0 0,-1-1 0 0 0,-3-3 0 0 0,0 0 0 0 0,1 1 0 0 0,-2-2 0 0 0,0 1 0 0 0,3 1 0 0 0,1 2 0 0 0,1 2 0 0 0,2 0 0 0 0,-3 2 0 0 0,0 0 0 0 0,-3 0 0 0 0,-1 1 0 0 0,-1-4 0 0 0,0-1 0 0 0,2 0 0 0 0,2 1 0 0 0,2 1 0 0 0,1 0 0 0 0,2 2 0 0 0,-3-4 0 0 0,-1 0 0 0 0,0 0 0 0 0,-2 1 0 0 0,-4-2 0 0 0,0-1 0 0 0,2 1 0 0 0,2 2 0 0 0,3 1 0 0 0,0 0 0 0 0,3 2 0 0 0,-4-4 0 0 0,0 0 0 0 0,-3-3 0 0 0,0 0 0 0 0,1 1 0 0 0,-2-2 0 0 0,1 1 0 0 0,1 1 0 0 0,2 2 0 0 0,-2 2 0 0 0,1 0 0 0 0,-3 2 0 0 0,-3 0 0 0 0,0 0 0 0 0,3 1 0 0 0,2-1 0 0 0,2 0 0 0 0,-2-3 0 0 0,1-1 0 0 0,-2-3 0 0 0,0 0 0 0 0,1 0 0 0 0,-2-1 0 0 0,1 1 0 0 0,-2-2 0 0 0,-2-3 0 0 0,-3-2 0 0 0,1-5 0 0 0,-1-3 0 0 0,3-5 0 0 0,-1-3 0 0 0,-1 0 0 0 0,-2-2 0 0 0,-1 2 0 0 0,-2-1 0 0 0,-1-1 0 0 0,0 1 0 0 0,0 3 0 0 0,3 0 0 0 0,1-2 0 0 0,0 0 0 0 0,-1 0 0 0 0,-1 1 0 0 0,-1 0 0 0 0,0-3 0 0 0,-1-1 0 0 0,0 0 0 0 0,0 4 0 0 0,3 0 0 0 0,1 2 0 0 0,0-2 0 0 0,-1 2 0 0 0,3-2 0 0 0,-1 2 0 0 0,0 1 0 0 0,-1-1 0 0 0,-2-2 0 0 0,-1 0 0 0 0,0-1 0 0 0,-1 1 0 0 0,0 0 0 0 0,-1 0 0 0 0,4 0 0 0 0,1-3 0 0 0,0 2 0 0 0,-1 2 0 0 0,-1 0 0 0 0,0-2 0 0 0,-1 1 0 0 0,2-2 0 0 0,1 2 0 0 0,0 3 0 0 0,-1 2 0 0 0,3-1 0 0 0,-1-3 0 0 0,0-3 0 0 0,-2 0 0 0 0,0 3 0 0 0,-2-1 0 0 0,-1-2 0 0 0,4-2 0 0 0,0 2 0 0 0,0 2 0 0 0,-1 3 0 0 0,2 0 0 0 0,4-3 0 0 0,0 1 0 0 0,2-1 0 0 0,-1 0 0 0 0,-3 3 0 0 0,2-2 0 0 0,2-1 0 0 0,-1 0 0 0 0,1-1 0 0 0,-1 1 0 0 0,-3 2 0 0 0,1 0 0 0 0,3-3 0 0 0,-1 2 0 0 0,1-3 0 0 0,-2 3 0 0 0,-1 1 0 0 0,0 0 0 0 0,-1 1 0 0 0,2-2 0 0 0,-1-3 0 0 0,-2 2 0 0 0,2-2 0 0 0,-1 2 0 0 0,1 2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4T12:30:21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23230 11668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4T12:30:21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29051 11456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10/14/2024</a:t>
            </a:fld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  <p:cxnSp>
        <p:nvCxnSpPr>
          <p:cNvPr id="6" name="layout2_shape4"/>
          <p:cNvCxnSpPr/>
          <p:nvPr/>
        </p:nvCxnSpPr>
        <p:spPr>
          <a:xfrm>
            <a:off x="486404" y="547859"/>
            <a:ext cx="11208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3_shape1"/>
          <p:cNvCxnSpPr/>
          <p:nvPr/>
        </p:nvCxnSpPr>
        <p:spPr>
          <a:xfrm>
            <a:off x="486404" y="3434686"/>
            <a:ext cx="11208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3_shape2"/>
          <p:cNvCxnSpPr/>
          <p:nvPr/>
        </p:nvCxnSpPr>
        <p:spPr>
          <a:xfrm>
            <a:off x="486404" y="3989119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3_shape3"/>
          <p:cNvCxnSpPr/>
          <p:nvPr/>
        </p:nvCxnSpPr>
        <p:spPr>
          <a:xfrm>
            <a:off x="486404" y="4299115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ayout3_shape4"/>
          <p:cNvCxnSpPr/>
          <p:nvPr/>
        </p:nvCxnSpPr>
        <p:spPr>
          <a:xfrm>
            <a:off x="486404" y="4611730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ayout3_shape5"/>
          <p:cNvCxnSpPr/>
          <p:nvPr/>
        </p:nvCxnSpPr>
        <p:spPr>
          <a:xfrm>
            <a:off x="486404" y="4923517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ayout3_shape6"/>
          <p:cNvSpPr>
            <a:spLocks noGrp="1"/>
          </p:cNvSpPr>
          <p:nvPr>
            <p:ph type="body" sz="half" idx="2"/>
          </p:nvPr>
        </p:nvSpPr>
        <p:spPr>
          <a:xfrm>
            <a:off x="416079" y="246743"/>
            <a:ext cx="11117943" cy="1851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입력하세요</a:t>
            </a:r>
            <a:endParaRPr/>
          </a:p>
          <a:p>
            <a:pPr lvl="0"/>
            <a:endParaRPr/>
          </a:p>
        </p:txBody>
      </p:sp>
      <p:sp>
        <p:nvSpPr>
          <p:cNvPr id="9" name="layout3_shape7"/>
          <p:cNvSpPr>
            <a:spLocks noGrp="1"/>
          </p:cNvSpPr>
          <p:nvPr>
            <p:ph type="title"/>
          </p:nvPr>
        </p:nvSpPr>
        <p:spPr>
          <a:xfrm>
            <a:off x="358026" y="4005064"/>
            <a:ext cx="11224375" cy="304826"/>
          </a:xfrm>
          <a:prstGeom prst="rect">
            <a:avLst/>
          </a:prstGeom>
        </p:spPr>
        <p:txBody>
          <a:bodyPr anchor="t"/>
          <a:lstStyle>
            <a:lvl1pPr algn="l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10/14/2024</a:t>
            </a:fld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  <p:cxnSp>
        <p:nvCxnSpPr>
          <p:cNvPr id="6" name="layout4_shape4"/>
          <p:cNvCxnSpPr/>
          <p:nvPr/>
        </p:nvCxnSpPr>
        <p:spPr>
          <a:xfrm>
            <a:off x="486404" y="547859"/>
            <a:ext cx="11208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ayout4_shape5"/>
          <p:cNvSpPr>
            <a:spLocks noGrp="1"/>
          </p:cNvSpPr>
          <p:nvPr>
            <p:ph type="title"/>
          </p:nvPr>
        </p:nvSpPr>
        <p:spPr>
          <a:xfrm>
            <a:off x="491067" y="571500"/>
            <a:ext cx="11192933" cy="846138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idx="1"/>
          </p:nvPr>
        </p:nvSpPr>
        <p:spPr>
          <a:xfrm>
            <a:off x="491067" y="1574801"/>
            <a:ext cx="2540000" cy="317499"/>
          </a:xfrm>
          <a:prstGeom prst="rect">
            <a:avLst/>
          </a:prstGeom>
        </p:spPr>
        <p:txBody>
          <a:bodyPr/>
          <a:lstStyle>
            <a:lvl1pPr>
              <a:buNone/>
              <a:defRPr sz="1200" b="1">
                <a:solidFill>
                  <a:srgbClr val="3D3C3E"/>
                </a:solidFill>
              </a:defRPr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9" name="layout4_shape7"/>
          <p:cNvSpPr>
            <a:spLocks noGrp="1"/>
          </p:cNvSpPr>
          <p:nvPr>
            <p:ph idx="13"/>
          </p:nvPr>
        </p:nvSpPr>
        <p:spPr>
          <a:xfrm>
            <a:off x="3115733" y="1574802"/>
            <a:ext cx="8568267" cy="330199"/>
          </a:xfrm>
          <a:prstGeom prst="rect">
            <a:avLst/>
          </a:prstGeom>
        </p:spPr>
        <p:txBody>
          <a:bodyPr/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/>
                <a:ea typeface="나눔고딕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10/14/2024</a:t>
            </a:fld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5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제목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4" name="layout6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5" name="layout6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10/14/2024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layout6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7" name="layout6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제목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4" name="layout7_shape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>
                <a:latin typeface="나눔고딕"/>
                <a:ea typeface="나눔고딕"/>
              </a:defRPr>
            </a:lvl1pPr>
            <a:lvl2pPr>
              <a:defRPr>
                <a:latin typeface="나눔고딕"/>
                <a:ea typeface="나눔고딕"/>
              </a:defRPr>
            </a:lvl2pPr>
            <a:lvl3pPr>
              <a:defRPr>
                <a:latin typeface="나눔고딕"/>
                <a:ea typeface="나눔고딕"/>
              </a:defRPr>
            </a:lvl3pPr>
            <a:lvl4pPr>
              <a:defRPr>
                <a:latin typeface="나눔고딕"/>
                <a:ea typeface="나눔고딕"/>
              </a:defRPr>
            </a:lvl4pPr>
            <a:lvl5pPr>
              <a:defRPr>
                <a:latin typeface="나눔고딕"/>
                <a:ea typeface="나눔고딕"/>
              </a:defRPr>
            </a:lvl5pPr>
          </a:lstStyle>
          <a:p>
            <a:pPr lvl="0"/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텍스트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스타일을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편집합니다</a:t>
            </a:r>
          </a:p>
          <a:p>
            <a:pPr lvl="1"/>
            <a:r>
              <a:rPr lang="ko-KR" altLang="en-US">
                <a:latin typeface="나눔고딕"/>
                <a:ea typeface="나눔고딕"/>
              </a:rPr>
              <a:t>둘째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</a:p>
          <a:p>
            <a:pPr lvl="2"/>
            <a:r>
              <a:rPr lang="ko-KR" altLang="en-US">
                <a:latin typeface="나눔고딕"/>
                <a:ea typeface="나눔고딕"/>
              </a:rPr>
              <a:t>셋째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</a:p>
          <a:p>
            <a:pPr lvl="3"/>
            <a:r>
              <a:rPr lang="ko-KR" altLang="en-US">
                <a:latin typeface="나눔고딕"/>
                <a:ea typeface="나눔고딕"/>
              </a:rPr>
              <a:t>넷째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</a:p>
          <a:p>
            <a:pPr lvl="4"/>
            <a:r>
              <a:rPr lang="ko-KR" altLang="en-US">
                <a:latin typeface="나눔고딕"/>
                <a:ea typeface="나눔고딕"/>
              </a:rPr>
              <a:t>다섯째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5" name="layout7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10/14/2024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layout7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7" name="layout7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10/14/2024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tx1"/>
          </a:solidFill>
          <a:latin typeface="나눔고딕"/>
          <a:ea typeface="나눔고딕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나눔고딕"/>
          <a:ea typeface="나눔고딕"/>
          <a:cs typeface="+mn-cs"/>
        </a:defRPr>
      </a:lvl1pPr>
      <a:lvl2pPr marL="742950" indent="-285750" algn="l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나눔고딕"/>
          <a:ea typeface="나눔고딕"/>
          <a:cs typeface="+mn-cs"/>
        </a:defRPr>
      </a:lvl2pPr>
      <a:lvl3pPr marL="1143000" indent="-228600" algn="l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나눔고딕"/>
          <a:ea typeface="나눔고딕"/>
          <a:cs typeface="+mn-cs"/>
        </a:defRPr>
      </a:lvl3pPr>
      <a:lvl4pPr marL="1600200" indent="-228600" algn="l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4pPr>
      <a:lvl5pPr marL="2057400" indent="-228600" algn="l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7.png"/><Relationship Id="rId7" Type="http://schemas.openxmlformats.org/officeDocument/2006/relationships/customXml" Target="../ink/ink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customXml" Target="../ink/ink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8.xml"/><Relationship Id="rId5" Type="http://schemas.openxmlformats.org/officeDocument/2006/relationships/image" Target="../media/image140.png"/><Relationship Id="rId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C8F17127-52AA-30C7-6927-BC01E3142C17}"/>
              </a:ext>
            </a:extLst>
          </p:cNvPr>
          <p:cNvGrpSpPr/>
          <p:nvPr/>
        </p:nvGrpSpPr>
        <p:grpSpPr>
          <a:xfrm>
            <a:off x="5412336" y="1246261"/>
            <a:ext cx="5170205" cy="2869962"/>
            <a:chOff x="5412336" y="1139439"/>
            <a:chExt cx="5170205" cy="286996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3F2AE44-44F3-A6C3-0B28-80C655587EA7}"/>
                </a:ext>
              </a:extLst>
            </p:cNvPr>
            <p:cNvSpPr/>
            <p:nvPr/>
          </p:nvSpPr>
          <p:spPr>
            <a:xfrm>
              <a:off x="5654468" y="1139439"/>
              <a:ext cx="4317049" cy="274319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EFC9711-3C55-076A-22AE-16093E048BBF}"/>
                </a:ext>
              </a:extLst>
            </p:cNvPr>
            <p:cNvSpPr/>
            <p:nvPr/>
          </p:nvSpPr>
          <p:spPr>
            <a:xfrm>
              <a:off x="5412336" y="2335851"/>
              <a:ext cx="5170205" cy="1673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AE7DBAB-2394-02BD-4457-76C7AF8DDBEA}"/>
              </a:ext>
            </a:extLst>
          </p:cNvPr>
          <p:cNvSpPr/>
          <p:nvPr/>
        </p:nvSpPr>
        <p:spPr>
          <a:xfrm>
            <a:off x="4059253" y="2471160"/>
            <a:ext cx="8132745" cy="1317474"/>
          </a:xfrm>
          <a:prstGeom prst="roundRect">
            <a:avLst/>
          </a:prstGeom>
          <a:solidFill>
            <a:srgbClr val="FDFF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지연 10">
            <a:extLst>
              <a:ext uri="{FF2B5EF4-FFF2-40B4-BE49-F238E27FC236}">
                <a16:creationId xmlns:a16="http://schemas.microsoft.com/office/drawing/2014/main" id="{E322AFFE-6C99-1265-4626-F3179C6D4424}"/>
              </a:ext>
            </a:extLst>
          </p:cNvPr>
          <p:cNvSpPr/>
          <p:nvPr/>
        </p:nvSpPr>
        <p:spPr>
          <a:xfrm rot="5400000">
            <a:off x="7431278" y="2011820"/>
            <a:ext cx="818972" cy="4322748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C9910B-E45E-1F4F-872E-5C2D82BDE1E3}"/>
              </a:ext>
            </a:extLst>
          </p:cNvPr>
          <p:cNvSpPr/>
          <p:nvPr/>
        </p:nvSpPr>
        <p:spPr>
          <a:xfrm>
            <a:off x="0" y="-20595"/>
            <a:ext cx="4318000" cy="6892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1A5F8AF-A1D1-F833-FF22-486FA8D9C4E1}"/>
              </a:ext>
            </a:extLst>
          </p:cNvPr>
          <p:cNvGrpSpPr/>
          <p:nvPr/>
        </p:nvGrpSpPr>
        <p:grpSpPr>
          <a:xfrm>
            <a:off x="0" y="6448120"/>
            <a:ext cx="4318001" cy="407045"/>
            <a:chOff x="4306956" y="4251"/>
            <a:chExt cx="7896087" cy="42361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8413621-91E4-2AD5-66C6-6AB260B84D01}"/>
                </a:ext>
              </a:extLst>
            </p:cNvPr>
            <p:cNvSpPr/>
            <p:nvPr/>
          </p:nvSpPr>
          <p:spPr>
            <a:xfrm>
              <a:off x="4306956" y="318990"/>
              <a:ext cx="7887804" cy="10887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F0FA23A-E275-F47F-AD5C-C02F32BD15EB}"/>
                </a:ext>
              </a:extLst>
            </p:cNvPr>
            <p:cNvSpPr/>
            <p:nvPr/>
          </p:nvSpPr>
          <p:spPr>
            <a:xfrm>
              <a:off x="4315239" y="219598"/>
              <a:ext cx="7887804" cy="10887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290763B-EDA1-FB5B-A882-BA1C1DFC3E55}"/>
                </a:ext>
              </a:extLst>
            </p:cNvPr>
            <p:cNvSpPr/>
            <p:nvPr/>
          </p:nvSpPr>
          <p:spPr>
            <a:xfrm>
              <a:off x="4315238" y="111924"/>
              <a:ext cx="7887804" cy="1088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95C73-B19B-2E65-B46C-FF07EDD982F1}"/>
                </a:ext>
              </a:extLst>
            </p:cNvPr>
            <p:cNvSpPr/>
            <p:nvPr/>
          </p:nvSpPr>
          <p:spPr>
            <a:xfrm>
              <a:off x="4315239" y="4251"/>
              <a:ext cx="7887804" cy="10887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slide1_shape2"/>
          <p:cNvSpPr>
            <a:spLocks noGrp="1"/>
          </p:cNvSpPr>
          <p:nvPr>
            <p:ph type="subTitle" idx="1"/>
          </p:nvPr>
        </p:nvSpPr>
        <p:spPr>
          <a:xfrm>
            <a:off x="9116180" y="5463801"/>
            <a:ext cx="3560337" cy="1752600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t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>
              <a:lnSpc>
                <a:spcPct val="150000"/>
              </a:lnSpc>
              <a:spcBef>
                <a:spcPct val="20000"/>
              </a:spcBef>
              <a:buNone/>
            </a:pPr>
            <a:endParaRPr lang="en-US" altLang="ko-KR" sz="12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소속</a:t>
            </a: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en-US" altLang="ko-KR" sz="12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강릉원주대학교</a:t>
            </a: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멀티미디어공학과</a:t>
            </a:r>
            <a:endParaRPr lang="en-US" altLang="ko-KR" sz="12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팀원 : </a:t>
            </a:r>
            <a:r>
              <a:rPr lang="ko-KR" altLang="en-US" sz="1200" b="1" spc="-50" err="1">
                <a:solidFill>
                  <a:schemeClr val="tx1">
                    <a:lumMod val="75000"/>
                    <a:lumOff val="25000"/>
                  </a:schemeClr>
                </a:solidFill>
              </a:rPr>
              <a:t>심규호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(20211413)</a:t>
            </a:r>
          </a:p>
        </p:txBody>
      </p:sp>
      <p:pic>
        <p:nvPicPr>
          <p:cNvPr id="6" name="그림 5" descr="패스트푸드, 음식, 만화 영화, 햄버거이(가) 표시된 사진&#10;&#10;자동 생성된 설명">
            <a:extLst>
              <a:ext uri="{FF2B5EF4-FFF2-40B4-BE49-F238E27FC236}">
                <a16:creationId xmlns:a16="http://schemas.microsoft.com/office/drawing/2014/main" id="{03F61BAE-68B8-343D-B9E7-D5ED71629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41" y="594013"/>
            <a:ext cx="3801718" cy="446266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04A86636-DFBB-24B1-9EFF-0E0B104A9809}"/>
              </a:ext>
            </a:extLst>
          </p:cNvPr>
          <p:cNvSpPr/>
          <p:nvPr/>
        </p:nvSpPr>
        <p:spPr>
          <a:xfrm>
            <a:off x="5504914" y="3681811"/>
            <a:ext cx="4693065" cy="213644"/>
          </a:xfrm>
          <a:prstGeom prst="ellipse">
            <a:avLst/>
          </a:prstGeom>
          <a:solidFill>
            <a:srgbClr val="85F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lide1_shape1"/>
          <p:cNvSpPr>
            <a:spLocks noGrp="1"/>
          </p:cNvSpPr>
          <p:nvPr>
            <p:ph type="ctrTitle"/>
          </p:nvPr>
        </p:nvSpPr>
        <p:spPr>
          <a:xfrm>
            <a:off x="4715734" y="1117455"/>
            <a:ext cx="7604478" cy="1113072"/>
          </a:xfrm>
          <a:prstGeom prst="rect">
            <a:avLst/>
          </a:prstGeom>
        </p:spPr>
        <p:txBody>
          <a:bodyPr lIns="91440" tIns="45720" rIns="91440" bIns="45720" anchor="t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br>
              <a:rPr lang="en-US" altLang="ko-KR" sz="8000" b="1" spc="-250" dirty="0"/>
            </a:br>
            <a:r>
              <a:rPr lang="ko-KR" altLang="en-US" sz="8000" b="1" spc="-250" dirty="0"/>
              <a:t>Super </a:t>
            </a:r>
            <a:r>
              <a:rPr lang="ko-KR" altLang="en-US" sz="8000" b="1" spc="-250" dirty="0" err="1"/>
              <a:t>burger</a:t>
            </a:r>
            <a:endParaRPr sz="8000" b="1" kern="1200" spc="-250" dirty="0" err="1">
              <a:latin typeface="나눔고딕"/>
              <a:ea typeface="나눔고딕"/>
              <a:cs typeface="+mj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5728565-F608-3080-BACF-537148C6D73A}"/>
              </a:ext>
            </a:extLst>
          </p:cNvPr>
          <p:cNvSpPr/>
          <p:nvPr/>
        </p:nvSpPr>
        <p:spPr>
          <a:xfrm>
            <a:off x="5469305" y="2364333"/>
            <a:ext cx="4693065" cy="2136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77B8A0D-64D3-192F-9686-EA90CE349380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D0427E7-14A1-FAC5-F216-AB7F58817983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rgbClr val="F9FFC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F272F7-1841-A1C8-2768-42A3F9785B96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2_shape8">
            <a:extLst>
              <a:ext uri="{FF2B5EF4-FFF2-40B4-BE49-F238E27FC236}">
                <a16:creationId xmlns:a16="http://schemas.microsoft.com/office/drawing/2014/main" id="{91B2E957-169C-EB12-275B-8E2468395BF2}"/>
              </a:ext>
            </a:extLst>
          </p:cNvPr>
          <p:cNvSpPr txBox="1">
            <a:spLocks/>
          </p:cNvSpPr>
          <p:nvPr/>
        </p:nvSpPr>
        <p:spPr>
          <a:xfrm>
            <a:off x="679197" y="508098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tx2">
                    <a:lumMod val="76000"/>
                  </a:schemeClr>
                </a:solidFill>
              </a:rPr>
              <a:t>게임 스토리</a:t>
            </a:r>
          </a:p>
        </p:txBody>
      </p:sp>
      <p:sp>
        <p:nvSpPr>
          <p:cNvPr id="14" name="slide2_shape8">
            <a:extLst>
              <a:ext uri="{FF2B5EF4-FFF2-40B4-BE49-F238E27FC236}">
                <a16:creationId xmlns:a16="http://schemas.microsoft.com/office/drawing/2014/main" id="{0962BE32-B053-41C2-50B8-352A04099C41}"/>
              </a:ext>
            </a:extLst>
          </p:cNvPr>
          <p:cNvSpPr txBox="1">
            <a:spLocks/>
          </p:cNvSpPr>
          <p:nvPr/>
        </p:nvSpPr>
        <p:spPr>
          <a:xfrm>
            <a:off x="472132" y="2727838"/>
            <a:ext cx="11985698" cy="361749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chemeClr val="tx2">
                    <a:lumMod val="76000"/>
                  </a:schemeClr>
                </a:solidFill>
              </a:rPr>
              <a:t>세계관 : </a:t>
            </a:r>
            <a:endParaRPr lang="ko-KR" dirty="0">
              <a:solidFill>
                <a:schemeClr val="tx2">
                  <a:lumMod val="76000"/>
                </a:schemeClr>
              </a:solidFill>
            </a:endParaRPr>
          </a:p>
          <a:p>
            <a:pPr algn="l"/>
            <a:r>
              <a:rPr lang="ko-KR" altLang="en-US" sz="2000" b="1" dirty="0">
                <a:solidFill>
                  <a:schemeClr val="tx2">
                    <a:lumMod val="76000"/>
                  </a:schemeClr>
                </a:solidFill>
              </a:rPr>
              <a:t>     </a:t>
            </a:r>
            <a:r>
              <a:rPr lang="ko-KR" altLang="en-US" sz="1600" b="1" dirty="0">
                <a:solidFill>
                  <a:schemeClr val="tx2">
                    <a:lumMod val="76000"/>
                  </a:schemeClr>
                </a:solidFill>
              </a:rPr>
              <a:t>외딴 행성인 '</a:t>
            </a:r>
            <a:r>
              <a:rPr lang="ko-KR" altLang="en-US" sz="1600" b="1" dirty="0" err="1">
                <a:solidFill>
                  <a:schemeClr val="tx2">
                    <a:lumMod val="76000"/>
                  </a:schemeClr>
                </a:solidFill>
              </a:rPr>
              <a:t>버거없성'는</a:t>
            </a:r>
            <a:r>
              <a:rPr lang="ko-KR" altLang="en-US" sz="1600" b="1" dirty="0">
                <a:solidFill>
                  <a:schemeClr val="tx2">
                    <a:lumMod val="76000"/>
                  </a:schemeClr>
                </a:solidFill>
              </a:rPr>
              <a:t> 음식 문화가 없지만 기술력이 뛰어난 행성입니다.</a:t>
            </a:r>
            <a:endParaRPr lang="ko-KR" sz="1600">
              <a:solidFill>
                <a:schemeClr val="tx2">
                  <a:lumMod val="76000"/>
                </a:schemeClr>
              </a:solidFill>
            </a:endParaRPr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이 행성의 거주민들은 뛰어난 기술력으로 인해 살아가는데 필요한 영양분을 </a:t>
            </a:r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챙길 수 있다 보니 맛있는 음식에 대한 발전이 이루어지지 않은 행성입니다.</a:t>
            </a:r>
            <a:endParaRPr lang="ko-KR" sz="1600" dirty="0"/>
          </a:p>
          <a:p>
            <a:pPr algn="l"/>
            <a:endParaRPr lang="ko-KR" altLang="en-US" sz="2000" b="1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r>
              <a:rPr lang="ko-KR" altLang="en-US" sz="2000" b="1" dirty="0">
                <a:solidFill>
                  <a:srgbClr val="000000"/>
                </a:solidFill>
                <a:latin typeface="나눔 고딕"/>
                <a:ea typeface="Malgun Gothic"/>
              </a:rPr>
              <a:t>스토리 </a:t>
            </a:r>
            <a:r>
              <a:rPr lang="ko-KR" altLang="en-US" sz="2000" b="1" dirty="0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주인공 햄버거에 대한 사랑이 뛰어난 우주비행사 입니다.</a:t>
            </a:r>
            <a:endParaRPr lang="ko-KR" dirty="0"/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주인공이 탄 우주선에 문제가 생겨 외딴 행성 '</a:t>
            </a:r>
            <a:r>
              <a:rPr lang="ko-KR" altLang="en-US" sz="1600" b="1" dirty="0" err="1">
                <a:solidFill>
                  <a:srgbClr val="000000"/>
                </a:solidFill>
                <a:latin typeface="Malgun Gothic"/>
                <a:ea typeface="Malgun Gothic"/>
              </a:rPr>
              <a:t>버거없성'에</a:t>
            </a:r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불시착 하게 됩니다.</a:t>
            </a:r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주인공은 고향으로 돌아가기 위해 거주민들의 도움을 받아 우주선을 고치려 합니다.</a:t>
            </a:r>
            <a:endParaRPr lang="ko-KR" altLang="en-US" sz="1600" b="1" dirty="0">
              <a:latin typeface="Malgun Gothic"/>
              <a:ea typeface="Malgun Gothic"/>
            </a:endParaRPr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우주선을 고치기 위해선 큰 금액이 필요한데 뛰어난 기술력을 가진 이 행성에서 </a:t>
            </a:r>
            <a:endParaRPr lang="ko-KR" sz="1600" dirty="0">
              <a:solidFill>
                <a:srgbClr val="000000"/>
              </a:solidFill>
            </a:endParaRPr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돈을 번다는 것은 쉽지 않다는 사실을 알게 됩니다. </a:t>
            </a:r>
            <a:endParaRPr lang="ko-KR" sz="1600">
              <a:solidFill>
                <a:srgbClr val="000000"/>
              </a:solidFill>
            </a:endParaRPr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주인공은 맛있는 음식을 먹어본 적이 없는 거주민들에게 자신의 삶의 일부이자 사랑하는 햄버거를 </a:t>
            </a:r>
            <a:endParaRPr lang="ko-KR" sz="1600">
              <a:solidFill>
                <a:srgbClr val="000000"/>
              </a:solidFill>
            </a:endParaRPr>
          </a:p>
          <a:p>
            <a:pPr algn="l"/>
            <a:r>
              <a:rPr lang="ko-KR" altLang="en-US" sz="1600" b="1" dirty="0">
                <a:latin typeface="Malgun Gothic"/>
                <a:ea typeface="Malgun Gothic"/>
              </a:rPr>
              <a:t>      맛있게 만들어 판매하여 돈을 모으기 위한 계획을 세웁니다. 시간이 흐른 후</a:t>
            </a:r>
            <a:endParaRPr lang="ko-KR" sz="1600" dirty="0"/>
          </a:p>
          <a:p>
            <a:pPr algn="l"/>
            <a:r>
              <a:rPr lang="ko-KR" altLang="en-US" sz="1600" b="1" dirty="0">
                <a:latin typeface="Malgun Gothic"/>
                <a:ea typeface="Malgun Gothic"/>
              </a:rPr>
              <a:t>      외딴 행성에서 처음으로 만나 도움을 받은 '</a:t>
            </a:r>
            <a:r>
              <a:rPr lang="ko-KR" altLang="en-US" sz="1600" b="1" dirty="0" err="1">
                <a:latin typeface="Malgun Gothic"/>
                <a:ea typeface="Malgun Gothic"/>
              </a:rPr>
              <a:t>패티'와</a:t>
            </a:r>
            <a:r>
              <a:rPr lang="ko-KR" altLang="en-US" sz="1600" b="1" dirty="0">
                <a:latin typeface="Malgun Gothic"/>
                <a:ea typeface="Malgun Gothic"/>
              </a:rPr>
              <a:t> 함께 햄버거 가게를 차리는데 성공합니다.</a:t>
            </a:r>
            <a:endParaRPr lang="ko-KR" sz="1600" dirty="0"/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맛이 있는 음식에 샘이 난 기존 행성의 음식점 주인들이 중간중간 몰래 햄버거를 망치려고 하는 등 위험이 있었지만,</a:t>
            </a:r>
            <a:endParaRPr lang="ko-KR"/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주인공의 햄버거집은 순식간에 유명해졌고, 많은 돈을 버는데 성공합니다.</a:t>
            </a:r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결국 주인공은 우주선을 고치고 고향으로 돌아갈 수 있었습니다.</a:t>
            </a:r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</a:t>
            </a:r>
          </a:p>
          <a:p>
            <a:pPr algn="l"/>
            <a:r>
              <a:rPr lang="ko-KR" altLang="en-US" sz="2000" b="1" dirty="0">
                <a:solidFill>
                  <a:srgbClr val="000000"/>
                </a:solidFill>
                <a:latin typeface="Malgun Gothic"/>
                <a:ea typeface="Malgun Gothic"/>
              </a:rPr>
              <a:t>           </a:t>
            </a:r>
          </a:p>
          <a:p>
            <a:pPr algn="l"/>
            <a:r>
              <a:rPr lang="ko-KR" altLang="en-US" sz="2000" b="1" dirty="0">
                <a:solidFill>
                  <a:srgbClr val="000000"/>
                </a:solidFill>
                <a:latin typeface="Malgun Gothic"/>
                <a:ea typeface="Malgun Gothic"/>
              </a:rPr>
              <a:t>           </a:t>
            </a:r>
          </a:p>
          <a:p>
            <a:pPr algn="l"/>
            <a:r>
              <a:rPr lang="ko-KR" altLang="en-US" sz="1200" b="1" dirty="0">
                <a:solidFill>
                  <a:srgbClr val="000000"/>
                </a:solidFill>
                <a:latin typeface="Malgun Gothic"/>
                <a:ea typeface="Malgun Gothic"/>
              </a:rPr>
              <a:t>                     </a:t>
            </a:r>
            <a:endParaRPr lang="en-US" altLang="ko-KR" sz="120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endParaRPr lang="ko-KR" altLang="en-US" sz="2000" b="1">
              <a:solidFill>
                <a:schemeClr val="tx2">
                  <a:lumMod val="76000"/>
                </a:schemeClr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2B5E480-20DA-E358-E69C-7713A124FA86}"/>
              </a:ext>
            </a:extLst>
          </p:cNvPr>
          <p:cNvSpPr/>
          <p:nvPr/>
        </p:nvSpPr>
        <p:spPr>
          <a:xfrm flipV="1">
            <a:off x="579163" y="1352619"/>
            <a:ext cx="3843667" cy="483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951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77B8A0D-64D3-192F-9686-EA90CE349380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D0427E7-14A1-FAC5-F216-AB7F58817983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rgbClr val="F9FFC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F272F7-1841-A1C8-2768-42A3F9785B96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2_shape8">
            <a:extLst>
              <a:ext uri="{FF2B5EF4-FFF2-40B4-BE49-F238E27FC236}">
                <a16:creationId xmlns:a16="http://schemas.microsoft.com/office/drawing/2014/main" id="{91B2E957-169C-EB12-275B-8E2468395BF2}"/>
              </a:ext>
            </a:extLst>
          </p:cNvPr>
          <p:cNvSpPr txBox="1">
            <a:spLocks/>
          </p:cNvSpPr>
          <p:nvPr/>
        </p:nvSpPr>
        <p:spPr>
          <a:xfrm>
            <a:off x="679197" y="508098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tx2">
                    <a:lumMod val="76000"/>
                  </a:schemeClr>
                </a:solidFill>
              </a:rPr>
              <a:t>게임 설정 : 주요 캐릭터</a:t>
            </a:r>
          </a:p>
        </p:txBody>
      </p:sp>
      <p:sp>
        <p:nvSpPr>
          <p:cNvPr id="14" name="slide2_shape8">
            <a:extLst>
              <a:ext uri="{FF2B5EF4-FFF2-40B4-BE49-F238E27FC236}">
                <a16:creationId xmlns:a16="http://schemas.microsoft.com/office/drawing/2014/main" id="{0962BE32-B053-41C2-50B8-352A04099C41}"/>
              </a:ext>
            </a:extLst>
          </p:cNvPr>
          <p:cNvSpPr txBox="1">
            <a:spLocks/>
          </p:cNvSpPr>
          <p:nvPr/>
        </p:nvSpPr>
        <p:spPr>
          <a:xfrm>
            <a:off x="2121050" y="3586316"/>
            <a:ext cx="8751845" cy="321481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1600" b="1" dirty="0">
                <a:solidFill>
                  <a:schemeClr val="tx2">
                    <a:lumMod val="76000"/>
                  </a:schemeClr>
                </a:solidFill>
              </a:rPr>
              <a:t>주인공 (플레이어) :</a:t>
            </a:r>
          </a:p>
          <a:p>
            <a:pPr algn="l"/>
            <a:r>
              <a:rPr lang="ko-KR" altLang="en-US" sz="2000" b="1" dirty="0">
                <a:solidFill>
                  <a:schemeClr val="tx2">
                    <a:lumMod val="76000"/>
                  </a:schemeClr>
                </a:solidFill>
              </a:rPr>
              <a:t>       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</a:rPr>
              <a:t>주인공 햄버거에 대한 사랑이 뛰어난 우주비행사</a:t>
            </a:r>
            <a:endParaRPr lang="ko-KR" sz="1600" dirty="0">
              <a:solidFill>
                <a:srgbClr val="353535"/>
              </a:solidFill>
            </a:endParaRPr>
          </a:p>
          <a:p>
            <a:pPr algn="l"/>
            <a:endParaRPr lang="ko-KR" sz="1600" b="1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endParaRPr lang="ko-KR" sz="1600" b="1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endParaRPr lang="ko-KR" sz="1600" b="1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패티 (서브 캐릭터) :</a:t>
            </a:r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   행성 '버거 </a:t>
            </a:r>
            <a:r>
              <a:rPr lang="ko-KR" altLang="en-US" sz="1600" b="1" dirty="0" err="1">
                <a:solidFill>
                  <a:srgbClr val="000000"/>
                </a:solidFill>
                <a:latin typeface="Malgun Gothic"/>
                <a:ea typeface="Malgun Gothic"/>
              </a:rPr>
              <a:t>없성</a:t>
            </a:r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' </a:t>
            </a:r>
            <a:r>
              <a:rPr lang="ko-KR" altLang="en-US" sz="1600" b="1" dirty="0" err="1">
                <a:solidFill>
                  <a:srgbClr val="000000"/>
                </a:solidFill>
                <a:latin typeface="Malgun Gothic"/>
                <a:ea typeface="Malgun Gothic"/>
              </a:rPr>
              <a:t>에</a:t>
            </a:r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불시착한 주인공과 처음 만났으며, 옆에서 주인공을 도와주는 인물</a:t>
            </a:r>
          </a:p>
          <a:p>
            <a:pPr algn="l"/>
            <a:endParaRPr lang="ko-KR" altLang="en-US" sz="1600" b="1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endParaRPr lang="ko-KR" altLang="en-US" sz="1600" b="1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endParaRPr lang="ko-KR" altLang="en-US" sz="1600" b="1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endParaRPr lang="ko-KR" altLang="en-US" sz="1600" b="1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r>
              <a:rPr lang="ko-KR" altLang="en-US" sz="1600" b="1" dirty="0" err="1">
                <a:solidFill>
                  <a:srgbClr val="000000"/>
                </a:solidFill>
                <a:latin typeface="Malgun Gothic"/>
                <a:ea typeface="Malgun Gothic"/>
              </a:rPr>
              <a:t>노노버거</a:t>
            </a:r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(방해인물) :</a:t>
            </a:r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   주인공의 햄버거 가게를 질투하여 주인공의 가게에 잠입하여 햄버거를 망치려는 인물</a:t>
            </a:r>
          </a:p>
          <a:p>
            <a:pPr algn="l"/>
            <a:endParaRPr lang="ko-KR" altLang="en-US" sz="1600" b="1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endParaRPr lang="ko-KR" altLang="en-US" sz="1600" b="1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endParaRPr lang="ko-KR" altLang="en-US" sz="1600" b="1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endParaRPr lang="ko-KR" altLang="en-US" sz="1600" b="1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endParaRPr lang="ko-KR" altLang="en-US" sz="2000" b="1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endParaRPr lang="ko-KR" altLang="en-US" sz="1600" b="1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</a:t>
            </a:r>
          </a:p>
          <a:p>
            <a:pPr algn="l"/>
            <a:r>
              <a:rPr lang="ko-KR" altLang="en-US" sz="2000" b="1" dirty="0">
                <a:solidFill>
                  <a:srgbClr val="000000"/>
                </a:solidFill>
                <a:latin typeface="Malgun Gothic"/>
                <a:ea typeface="Malgun Gothic"/>
              </a:rPr>
              <a:t>           </a:t>
            </a:r>
          </a:p>
          <a:p>
            <a:pPr algn="l"/>
            <a:r>
              <a:rPr lang="ko-KR" altLang="en-US" sz="2000" b="1" dirty="0">
                <a:solidFill>
                  <a:srgbClr val="000000"/>
                </a:solidFill>
                <a:latin typeface="Malgun Gothic"/>
                <a:ea typeface="Malgun Gothic"/>
              </a:rPr>
              <a:t>           </a:t>
            </a:r>
          </a:p>
          <a:p>
            <a:pPr algn="l"/>
            <a:r>
              <a:rPr lang="ko-KR" altLang="en-US" sz="1200" b="1" dirty="0">
                <a:solidFill>
                  <a:srgbClr val="000000"/>
                </a:solidFill>
                <a:latin typeface="Malgun Gothic"/>
                <a:ea typeface="Malgun Gothic"/>
              </a:rPr>
              <a:t>                     </a:t>
            </a:r>
            <a:endParaRPr lang="en-US" altLang="ko-KR" sz="120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endParaRPr lang="ko-KR" altLang="en-US" sz="2000" b="1">
              <a:solidFill>
                <a:schemeClr val="tx2">
                  <a:lumMod val="76000"/>
                </a:schemeClr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2B5E480-20DA-E358-E69C-7713A124FA86}"/>
              </a:ext>
            </a:extLst>
          </p:cNvPr>
          <p:cNvSpPr/>
          <p:nvPr/>
        </p:nvSpPr>
        <p:spPr>
          <a:xfrm flipV="1">
            <a:off x="579163" y="1352619"/>
            <a:ext cx="7309217" cy="483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패티(뽀롱뽀롱 뽀로로) - 나무위키">
            <a:extLst>
              <a:ext uri="{FF2B5EF4-FFF2-40B4-BE49-F238E27FC236}">
                <a16:creationId xmlns:a16="http://schemas.microsoft.com/office/drawing/2014/main" id="{589197DF-66E7-03DF-7946-16687B738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305" y="3224889"/>
            <a:ext cx="665292" cy="9992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그림 3" descr="그림, 클립아트, 만화 영화, 아동 미술이(가) 표시된 사진&#10;&#10;자동 생성된 설명">
            <a:extLst>
              <a:ext uri="{FF2B5EF4-FFF2-40B4-BE49-F238E27FC236}">
                <a16:creationId xmlns:a16="http://schemas.microsoft.com/office/drawing/2014/main" id="{8ABF8E32-5122-24AC-1CD2-5585E0A4D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754" y="4775242"/>
            <a:ext cx="740548" cy="8497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그림 5" descr="스케치, 그림, 클립아트, 아동 미술이(가) 표시된 사진&#10;&#10;자동 생성된 설명">
            <a:extLst>
              <a:ext uri="{FF2B5EF4-FFF2-40B4-BE49-F238E27FC236}">
                <a16:creationId xmlns:a16="http://schemas.microsoft.com/office/drawing/2014/main" id="{393161A4-28A2-C9A7-3F84-771C30576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074" y="1934133"/>
            <a:ext cx="1102069" cy="7861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D37CD5C-439F-8E52-F180-A9BF3EC95A2B}"/>
                  </a:ext>
                </a:extLst>
              </p14:cNvPr>
              <p14:cNvContentPartPr/>
              <p14:nvPr/>
            </p14:nvContentPartPr>
            <p14:xfrm>
              <a:off x="1462216" y="3496429"/>
              <a:ext cx="453472" cy="110232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D37CD5C-439F-8E52-F180-A9BF3EC95A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44595" y="3478476"/>
                <a:ext cx="489074" cy="1457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95C9B5A0-D0B0-9079-099F-E26528E0C210}"/>
                  </a:ext>
                </a:extLst>
              </p14:cNvPr>
              <p14:cNvContentPartPr/>
              <p14:nvPr/>
            </p14:nvContentPartPr>
            <p14:xfrm>
              <a:off x="-981050" y="2575650"/>
              <a:ext cx="6864" cy="26133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95C9B5A0-D0B0-9079-099F-E26528E0C21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999735" y="2557993"/>
                <a:ext cx="44616" cy="610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6699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5538119-3947-85AB-AD51-FB169FEC5A72}"/>
              </a:ext>
            </a:extLst>
          </p:cNvPr>
          <p:cNvSpPr/>
          <p:nvPr/>
        </p:nvSpPr>
        <p:spPr>
          <a:xfrm>
            <a:off x="323021" y="2890629"/>
            <a:ext cx="11428347" cy="3621576"/>
          </a:xfrm>
          <a:prstGeom prst="rect">
            <a:avLst/>
          </a:prstGeom>
          <a:solidFill>
            <a:srgbClr val="CE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rgbClr val="CEFF99"/>
              </a:solidFill>
              <a:ea typeface="맑은 고딕"/>
            </a:endParaRPr>
          </a:p>
        </p:txBody>
      </p:sp>
      <p:sp>
        <p:nvSpPr>
          <p:cNvPr id="11" name="slide2_shape8"/>
          <p:cNvSpPr>
            <a:spLocks noGrp="1"/>
          </p:cNvSpPr>
          <p:nvPr>
            <p:ph type="title"/>
          </p:nvPr>
        </p:nvSpPr>
        <p:spPr>
          <a:xfrm>
            <a:off x="588088" y="3208228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5000" b="1" dirty="0" err="1">
                <a:solidFill>
                  <a:schemeClr val="tx2">
                    <a:lumMod val="76000"/>
                  </a:schemeClr>
                </a:solidFill>
              </a:rPr>
              <a:t>매커니즘</a:t>
            </a:r>
            <a:endParaRPr lang="ko-KR" altLang="en-US" sz="5000" b="1" kern="1200" dirty="0" err="1">
              <a:solidFill>
                <a:schemeClr val="tx2">
                  <a:lumMod val="76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5F8044-0C0F-5219-D3C4-5897A014BD58}"/>
              </a:ext>
            </a:extLst>
          </p:cNvPr>
          <p:cNvSpPr/>
          <p:nvPr/>
        </p:nvSpPr>
        <p:spPr>
          <a:xfrm>
            <a:off x="323021" y="339583"/>
            <a:ext cx="1830457" cy="1825908"/>
          </a:xfrm>
          <a:prstGeom prst="rect">
            <a:avLst/>
          </a:prstGeom>
          <a:solidFill>
            <a:srgbClr val="F4F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B5665-4041-36FA-15F0-D7784FCAF539}"/>
              </a:ext>
            </a:extLst>
          </p:cNvPr>
          <p:cNvSpPr txBox="1"/>
          <p:nvPr/>
        </p:nvSpPr>
        <p:spPr>
          <a:xfrm>
            <a:off x="489138" y="656803"/>
            <a:ext cx="150080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3F3F3F"/>
                </a:solidFill>
                <a:latin typeface="Malgun Gothic"/>
                <a:ea typeface="Malgun Gothic"/>
                <a:cs typeface="Calibri"/>
              </a:rPr>
              <a:t>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EBA68-0BC3-996F-100C-C67749A52FCA}"/>
              </a:ext>
            </a:extLst>
          </p:cNvPr>
          <p:cNvSpPr txBox="1"/>
          <p:nvPr/>
        </p:nvSpPr>
        <p:spPr>
          <a:xfrm>
            <a:off x="489138" y="656803"/>
            <a:ext cx="174100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6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Malgun Gothic"/>
                <a:ea typeface="Malgun Gothic"/>
                <a:cs typeface="Calibri"/>
              </a:rPr>
              <a:t>03</a:t>
            </a:r>
            <a:endParaRPr lang="ko-KR" sz="9600" dirty="0">
              <a:solidFill>
                <a:schemeClr val="tx1">
                  <a:lumMod val="76000"/>
                  <a:lumOff val="24000"/>
                </a:schemeClr>
              </a:solidFill>
              <a:ea typeface="맑은 고딕"/>
            </a:endParaRPr>
          </a:p>
        </p:txBody>
      </p:sp>
      <p:sp>
        <p:nvSpPr>
          <p:cNvPr id="15" name="slide2_shape8">
            <a:extLst>
              <a:ext uri="{FF2B5EF4-FFF2-40B4-BE49-F238E27FC236}">
                <a16:creationId xmlns:a16="http://schemas.microsoft.com/office/drawing/2014/main" id="{374F0E93-E401-B4DA-2FC5-68DD1A1629C0}"/>
              </a:ext>
            </a:extLst>
          </p:cNvPr>
          <p:cNvSpPr txBox="1">
            <a:spLocks/>
          </p:cNvSpPr>
          <p:nvPr/>
        </p:nvSpPr>
        <p:spPr>
          <a:xfrm>
            <a:off x="856445" y="3932127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1500" b="1" dirty="0">
                <a:solidFill>
                  <a:schemeClr val="tx2">
                    <a:lumMod val="76000"/>
                  </a:schemeClr>
                </a:solidFill>
              </a:rPr>
              <a:t>게임 플레이 </a:t>
            </a:r>
            <a:r>
              <a:rPr lang="ko-KR" altLang="en-US" sz="1500" b="1" dirty="0" err="1">
                <a:solidFill>
                  <a:schemeClr val="tx2">
                    <a:lumMod val="76000"/>
                  </a:schemeClr>
                </a:solidFill>
              </a:rPr>
              <a:t>매커니즘</a:t>
            </a:r>
          </a:p>
        </p:txBody>
      </p:sp>
    </p:spTree>
    <p:extLst>
      <p:ext uri="{BB962C8B-B14F-4D97-AF65-F5344CB8AC3E}">
        <p14:creationId xmlns:p14="http://schemas.microsoft.com/office/powerpoint/2010/main" val="370921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77B8A0D-64D3-192F-9686-EA90CE349380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D0427E7-14A1-FAC5-F216-AB7F58817983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rgbClr val="CEFF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F272F7-1841-A1C8-2768-42A3F9785B96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2_shape8">
            <a:extLst>
              <a:ext uri="{FF2B5EF4-FFF2-40B4-BE49-F238E27FC236}">
                <a16:creationId xmlns:a16="http://schemas.microsoft.com/office/drawing/2014/main" id="{91B2E957-169C-EB12-275B-8E2468395BF2}"/>
              </a:ext>
            </a:extLst>
          </p:cNvPr>
          <p:cNvSpPr txBox="1">
            <a:spLocks/>
          </p:cNvSpPr>
          <p:nvPr/>
        </p:nvSpPr>
        <p:spPr>
          <a:xfrm>
            <a:off x="679197" y="508098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tx2">
                    <a:lumMod val="76000"/>
                  </a:schemeClr>
                </a:solidFill>
              </a:rPr>
              <a:t>게임 플레이 </a:t>
            </a:r>
            <a:r>
              <a:rPr lang="ko-KR" altLang="en-US" sz="5000" b="1" dirty="0" err="1">
                <a:solidFill>
                  <a:schemeClr val="tx2">
                    <a:lumMod val="76000"/>
                  </a:schemeClr>
                </a:solidFill>
              </a:rPr>
              <a:t>매커니즘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2B5E480-20DA-E358-E69C-7713A124FA86}"/>
              </a:ext>
            </a:extLst>
          </p:cNvPr>
          <p:cNvSpPr/>
          <p:nvPr/>
        </p:nvSpPr>
        <p:spPr>
          <a:xfrm flipV="1">
            <a:off x="661989" y="1344336"/>
            <a:ext cx="6295318" cy="4009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slide2_shape8">
            <a:extLst>
              <a:ext uri="{FF2B5EF4-FFF2-40B4-BE49-F238E27FC236}">
                <a16:creationId xmlns:a16="http://schemas.microsoft.com/office/drawing/2014/main" id="{F1D26282-B846-84AC-803A-51FFF0F1395E}"/>
              </a:ext>
            </a:extLst>
          </p:cNvPr>
          <p:cNvSpPr txBox="1">
            <a:spLocks/>
          </p:cNvSpPr>
          <p:nvPr/>
        </p:nvSpPr>
        <p:spPr>
          <a:xfrm>
            <a:off x="678080" y="2955948"/>
            <a:ext cx="8542289" cy="2721387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2000" b="1" dirty="0"/>
              <a:t>핵심 메커니즘</a:t>
            </a:r>
          </a:p>
          <a:p>
            <a:pPr algn="l">
              <a:lnSpc>
                <a:spcPct val="200000"/>
              </a:lnSpc>
            </a:pPr>
            <a:r>
              <a:rPr lang="ko-KR" altLang="en-US" sz="1200" b="1" dirty="0"/>
              <a:t>  플레이어는 손님의 주문을 보고, 재료를 조합하여 똑같은 햄버거를 만든다.</a:t>
            </a:r>
            <a:endParaRPr lang="ko-KR" sz="4400" dirty="0"/>
          </a:p>
          <a:p>
            <a:pPr algn="l">
              <a:lnSpc>
                <a:spcPct val="200000"/>
              </a:lnSpc>
            </a:pPr>
            <a:r>
              <a:rPr lang="ko-KR" altLang="en-US" sz="1200" b="1" dirty="0"/>
              <a:t>  플레이어는 제한 시간 3분 이내에 최대한 많은 햄버거를 완성하여 손님에게 제공해야 한다.</a:t>
            </a:r>
          </a:p>
          <a:p>
            <a:pPr algn="l">
              <a:lnSpc>
                <a:spcPct val="200000"/>
              </a:lnSpc>
            </a:pPr>
            <a:r>
              <a:rPr lang="ko-KR" altLang="en-US" sz="1200" b="1" dirty="0"/>
              <a:t>      손님은 한 명씩 번갈아 가며 등장하고, 각각의 손님마다 (5~30초)제한시간을 지니고 있다. </a:t>
            </a:r>
            <a:br>
              <a:rPr lang="ko-KR" altLang="en-US" sz="1200" b="1" dirty="0"/>
            </a:br>
            <a:r>
              <a:rPr lang="ko-KR" altLang="en-US" sz="1200" b="1" dirty="0"/>
              <a:t>      손님 각각의 제한시간을 초과할 때마다 생명이 1씩 깎인다. 생명은 총 3개이다.</a:t>
            </a:r>
            <a:endParaRPr lang="ko-KR" altLang="en-US" sz="1200" b="1">
              <a:solidFill>
                <a:srgbClr val="B5B5B5"/>
              </a:solidFill>
            </a:endParaRPr>
          </a:p>
          <a:p>
            <a:pPr algn="l">
              <a:lnSpc>
                <a:spcPct val="200000"/>
              </a:lnSpc>
            </a:pPr>
            <a:endParaRPr lang="ko-KR" altLang="en-US" sz="1200" b="1" dirty="0"/>
          </a:p>
          <a:p>
            <a:pPr algn="l"/>
            <a:r>
              <a:rPr lang="ko-KR" sz="2000" b="1" dirty="0"/>
              <a:t>게임 </a:t>
            </a:r>
            <a:r>
              <a:rPr lang="ko-KR" altLang="en-US" sz="2000" b="1" dirty="0"/>
              <a:t>모드</a:t>
            </a:r>
            <a:endParaRPr lang="ko-KR" sz="2000" dirty="0"/>
          </a:p>
          <a:p>
            <a:pPr algn="l">
              <a:lnSpc>
                <a:spcPct val="200000"/>
              </a:lnSpc>
            </a:pPr>
            <a:r>
              <a:rPr lang="ko-KR" altLang="en-US" sz="1200" b="1" dirty="0"/>
              <a:t>  일반 모드 </a:t>
            </a:r>
            <a:r>
              <a:rPr lang="en-US" altLang="ko-KR" sz="1200" b="1" dirty="0"/>
              <a:t>: </a:t>
            </a:r>
            <a:r>
              <a:rPr lang="en-US" altLang="ko-KR" sz="1200" b="1" dirty="0" err="1"/>
              <a:t>목표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금액</a:t>
            </a:r>
            <a:r>
              <a:rPr lang="en-US" altLang="ko-KR" sz="1200" b="1" dirty="0"/>
              <a:t>(\ 10000)을 </a:t>
            </a:r>
            <a:r>
              <a:rPr lang="en-US" altLang="ko-KR" sz="1200" b="1" dirty="0" err="1"/>
              <a:t>모으면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게임이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종료되고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엔딩으로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넘어간다</a:t>
            </a:r>
            <a:r>
              <a:rPr lang="en-US" altLang="ko-KR" sz="1200" b="1" dirty="0"/>
              <a:t>.</a:t>
            </a:r>
            <a:r>
              <a:rPr lang="ko-KR" altLang="en-US" sz="1200" b="1" dirty="0"/>
              <a:t> </a:t>
            </a:r>
            <a:endParaRPr lang="ko-KR" sz="1200" b="1" dirty="0">
              <a:latin typeface="Malgun Gothic"/>
              <a:ea typeface="Malgun Gothic"/>
            </a:endParaRPr>
          </a:p>
          <a:p>
            <a:pPr algn="l">
              <a:lnSpc>
                <a:spcPct val="200000"/>
              </a:lnSpc>
            </a:pPr>
            <a:r>
              <a:rPr lang="ko-KR" altLang="en-US" sz="1200" b="1" dirty="0">
                <a:latin typeface="Malgun Gothic"/>
                <a:ea typeface="Malgun Gothic"/>
              </a:rPr>
              <a:t>      도전 모드 : 목표 금액이 존재하지 않으며, 게임오버 전까지 최대한 많은 금액을 모으는 것이 목표이다.</a:t>
            </a:r>
          </a:p>
          <a:p>
            <a:pPr algn="l">
              <a:lnSpc>
                <a:spcPct val="200000"/>
              </a:lnSpc>
            </a:pPr>
            <a:endParaRPr lang="ko-KR" altLang="en-US" sz="1200" b="1" dirty="0">
              <a:latin typeface="Malgun Gothic"/>
              <a:ea typeface="Malgun Gothic"/>
            </a:endParaRPr>
          </a:p>
          <a:p>
            <a:pPr algn="l"/>
            <a:r>
              <a:rPr lang="ko-KR" altLang="en-US" sz="2000" b="1" dirty="0">
                <a:latin typeface="Malgun Gothic"/>
                <a:ea typeface="Malgun Gothic"/>
              </a:rPr>
              <a:t>레벨 디자인</a:t>
            </a:r>
            <a:endParaRPr lang="ko-KR" sz="2000" b="1" dirty="0">
              <a:latin typeface="Malgun Gothic"/>
              <a:ea typeface="Malgun Gothic"/>
            </a:endParaRPr>
          </a:p>
          <a:p>
            <a:pPr algn="l">
              <a:lnSpc>
                <a:spcPct val="200000"/>
              </a:lnSpc>
            </a:pPr>
            <a:r>
              <a:rPr lang="ko-KR" sz="1200" b="1" dirty="0">
                <a:latin typeface="Malgun Gothic"/>
                <a:ea typeface="Malgun Gothic"/>
              </a:rPr>
              <a:t>  게임이 진행될 수록 </a:t>
            </a:r>
            <a:r>
              <a:rPr lang="ko-KR" altLang="en-US" sz="1200" b="1" dirty="0">
                <a:latin typeface="Malgun Gothic"/>
                <a:ea typeface="Malgun Gothic"/>
              </a:rPr>
              <a:t>손님들의 주문이 복잡해지고, 제한시간이 줄어든다</a:t>
            </a:r>
            <a:r>
              <a:rPr lang="en-US" altLang="ko-KR" sz="1200" b="1" dirty="0">
                <a:latin typeface="Malgun Gothic"/>
                <a:ea typeface="Malgun Gothic"/>
              </a:rPr>
              <a:t>.</a:t>
            </a:r>
            <a:r>
              <a:rPr lang="ko-KR" sz="1200" b="1" dirty="0">
                <a:latin typeface="Malgun Gothic"/>
                <a:ea typeface="Malgun Gothic"/>
              </a:rPr>
              <a:t> </a:t>
            </a:r>
            <a:endParaRPr lang="ko-KR" sz="1200" dirty="0">
              <a:latin typeface="Malgun Gothic"/>
              <a:ea typeface="Malgun Gothic"/>
            </a:endParaRPr>
          </a:p>
          <a:p>
            <a:pPr algn="l">
              <a:lnSpc>
                <a:spcPct val="200000"/>
              </a:lnSpc>
            </a:pPr>
            <a:r>
              <a:rPr lang="ko-KR" sz="1200" b="1" dirty="0">
                <a:latin typeface="Malgun Gothic"/>
                <a:ea typeface="Malgun Gothic"/>
              </a:rPr>
              <a:t>  </a:t>
            </a:r>
            <a:endParaRPr lang="en-US" altLang="ko-KR" sz="1200" dirty="0">
              <a:latin typeface="Malgun Gothic"/>
              <a:ea typeface="Malgun Gothic"/>
            </a:endParaRPr>
          </a:p>
          <a:p>
            <a:pPr algn="l">
              <a:lnSpc>
                <a:spcPct val="200000"/>
              </a:lnSpc>
            </a:pPr>
            <a:endParaRPr lang="ko-KR" altLang="en-US" sz="1200" b="1" dirty="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59688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77B8A0D-64D3-192F-9686-EA90CE349380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D0427E7-14A1-FAC5-F216-AB7F58817983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rgbClr val="CEFF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F272F7-1841-A1C8-2768-42A3F9785B96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2_shape8">
            <a:extLst>
              <a:ext uri="{FF2B5EF4-FFF2-40B4-BE49-F238E27FC236}">
                <a16:creationId xmlns:a16="http://schemas.microsoft.com/office/drawing/2014/main" id="{91B2E957-169C-EB12-275B-8E2468395BF2}"/>
              </a:ext>
            </a:extLst>
          </p:cNvPr>
          <p:cNvSpPr txBox="1">
            <a:spLocks/>
          </p:cNvSpPr>
          <p:nvPr/>
        </p:nvSpPr>
        <p:spPr>
          <a:xfrm>
            <a:off x="679197" y="508098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tx2">
                    <a:lumMod val="76000"/>
                  </a:schemeClr>
                </a:solidFill>
              </a:rPr>
              <a:t>게임 플레이 </a:t>
            </a:r>
            <a:r>
              <a:rPr lang="ko-KR" altLang="en-US" sz="5000" b="1" dirty="0" err="1">
                <a:solidFill>
                  <a:schemeClr val="tx2">
                    <a:lumMod val="76000"/>
                  </a:schemeClr>
                </a:solidFill>
              </a:rPr>
              <a:t>매커니즘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2B5E480-20DA-E358-E69C-7713A124FA86}"/>
              </a:ext>
            </a:extLst>
          </p:cNvPr>
          <p:cNvSpPr/>
          <p:nvPr/>
        </p:nvSpPr>
        <p:spPr>
          <a:xfrm flipV="1">
            <a:off x="661989" y="1344336"/>
            <a:ext cx="6295318" cy="4009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slide2_shape8">
            <a:extLst>
              <a:ext uri="{FF2B5EF4-FFF2-40B4-BE49-F238E27FC236}">
                <a16:creationId xmlns:a16="http://schemas.microsoft.com/office/drawing/2014/main" id="{F1D26282-B846-84AC-803A-51FFF0F1395E}"/>
              </a:ext>
            </a:extLst>
          </p:cNvPr>
          <p:cNvSpPr txBox="1">
            <a:spLocks/>
          </p:cNvSpPr>
          <p:nvPr/>
        </p:nvSpPr>
        <p:spPr>
          <a:xfrm>
            <a:off x="681885" y="2569128"/>
            <a:ext cx="8885533" cy="2721387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2000" b="1" dirty="0"/>
              <a:t>햄버거를 만드는 법</a:t>
            </a:r>
          </a:p>
          <a:p>
            <a:pPr algn="l">
              <a:lnSpc>
                <a:spcPct val="200000"/>
              </a:lnSpc>
            </a:pPr>
            <a:r>
              <a:rPr lang="ko-KR" altLang="en-US" sz="1200" b="1" dirty="0"/>
              <a:t>  햄버거는 화면 상단에서 떨어지는 재료를 접시 위에 쌓아 만들 수 있습니다.</a:t>
            </a:r>
            <a:endParaRPr lang="ko-KR" dirty="0"/>
          </a:p>
          <a:p>
            <a:pPr algn="l">
              <a:lnSpc>
                <a:spcPct val="200000"/>
              </a:lnSpc>
            </a:pPr>
            <a:r>
              <a:rPr lang="ko-KR" altLang="en-US" sz="1200" b="1" dirty="0"/>
              <a:t>      방향키로 재료를 움직일 수 있습니다.</a:t>
            </a:r>
          </a:p>
          <a:p>
            <a:pPr algn="l">
              <a:lnSpc>
                <a:spcPct val="200000"/>
              </a:lnSpc>
            </a:pPr>
            <a:r>
              <a:rPr lang="ko-KR" altLang="en-US" sz="1200" b="1" dirty="0"/>
              <a:t>      재료가 나오는 순서는 랜덤입니다. </a:t>
            </a:r>
            <a:r>
              <a:rPr lang="ko-KR" altLang="en-US" sz="1200" b="1" dirty="0" err="1"/>
              <a:t>Next칸에</a:t>
            </a:r>
            <a:r>
              <a:rPr lang="ko-KR" altLang="en-US" sz="1200" b="1" dirty="0"/>
              <a:t> 다음 순서에 나올 재료 1가지가 미리 보여집니다.</a:t>
            </a:r>
          </a:p>
          <a:p>
            <a:pPr algn="l">
              <a:lnSpc>
                <a:spcPct val="200000"/>
              </a:lnSpc>
            </a:pPr>
            <a:r>
              <a:rPr lang="ko-KR" altLang="en-US" sz="1200" b="1" dirty="0"/>
              <a:t>       '</a:t>
            </a:r>
            <a:r>
              <a:rPr lang="ko-KR" altLang="en-US" sz="1200" b="1" dirty="0" err="1"/>
              <a:t>c'키를</a:t>
            </a:r>
            <a:r>
              <a:rPr lang="ko-KR" altLang="en-US" sz="1200" b="1" dirty="0"/>
              <a:t> 눌러 한가지의 재료를 </a:t>
            </a:r>
            <a:r>
              <a:rPr lang="ko-KR" altLang="en-US" sz="1200" b="1" dirty="0" err="1"/>
              <a:t>Hold칸</a:t>
            </a:r>
            <a:r>
              <a:rPr lang="ko-KR" altLang="en-US" sz="1200" b="1" dirty="0"/>
              <a:t>(임시 저장소)</a:t>
            </a:r>
            <a:r>
              <a:rPr lang="ko-KR" altLang="en-US" sz="1200" b="1" dirty="0" err="1"/>
              <a:t>에</a:t>
            </a:r>
            <a:r>
              <a:rPr lang="ko-KR" altLang="en-US" sz="1200" b="1" dirty="0"/>
              <a:t> 저장할 수 있으며, 한 번 더 눌러서 저장소를 사용할 수 있습니다.</a:t>
            </a:r>
          </a:p>
          <a:p>
            <a:pPr algn="l">
              <a:lnSpc>
                <a:spcPct val="200000"/>
              </a:lnSpc>
            </a:pPr>
            <a:r>
              <a:rPr lang="ko-KR" altLang="en-US" sz="1200" b="1" dirty="0"/>
              <a:t>       '</a:t>
            </a:r>
            <a:r>
              <a:rPr lang="ko-KR" altLang="en-US" sz="1200" b="1" dirty="0" err="1"/>
              <a:t>c'키는</a:t>
            </a:r>
            <a:r>
              <a:rPr lang="ko-KR" altLang="en-US" sz="1200" b="1" dirty="0"/>
              <a:t> 현재 떨어지는 재료와 </a:t>
            </a:r>
            <a:r>
              <a:rPr lang="ko-KR" altLang="en-US" sz="1200" b="1" dirty="0" err="1"/>
              <a:t>Hold칸에</a:t>
            </a:r>
            <a:r>
              <a:rPr lang="ko-KR" altLang="en-US" sz="1200" b="1" dirty="0"/>
              <a:t> 있는 재료를 서로 바꿔주는 키입니다.</a:t>
            </a:r>
          </a:p>
          <a:p>
            <a:pPr algn="l">
              <a:lnSpc>
                <a:spcPct val="200000"/>
              </a:lnSpc>
            </a:pPr>
            <a:r>
              <a:rPr lang="ko-KR" altLang="en-US" sz="1200" b="1" dirty="0"/>
              <a:t>       게임 중 햄버거 쌓기를 방해하는 </a:t>
            </a:r>
            <a:r>
              <a:rPr lang="ko-KR" altLang="en-US" sz="1200" b="1" dirty="0" err="1"/>
              <a:t>npc</a:t>
            </a:r>
            <a:r>
              <a:rPr lang="ko-KR" altLang="en-US" sz="1200" b="1" dirty="0"/>
              <a:t> '</a:t>
            </a:r>
            <a:r>
              <a:rPr lang="ko-KR" altLang="en-US" sz="1200" b="1" dirty="0" err="1"/>
              <a:t>노노버거'가</a:t>
            </a:r>
            <a:r>
              <a:rPr lang="ko-KR" altLang="en-US" sz="1200" b="1" dirty="0"/>
              <a:t> 좌측 하단에서 등장합니다.</a:t>
            </a:r>
          </a:p>
          <a:p>
            <a:pPr algn="l"/>
            <a:r>
              <a:rPr lang="ko-KR" sz="1200" b="1" dirty="0"/>
              <a:t>    </a:t>
            </a:r>
            <a:r>
              <a:rPr lang="ko-KR" altLang="en-US" sz="1200" b="1" dirty="0"/>
              <a:t>  </a:t>
            </a:r>
            <a:endParaRPr lang="ko-KR" altLang="en-US" dirty="0"/>
          </a:p>
          <a:p>
            <a:pPr algn="l"/>
            <a:r>
              <a:rPr lang="ko-KR" altLang="en-US" sz="1200" b="1" dirty="0"/>
              <a:t>       </a:t>
            </a:r>
            <a:r>
              <a:rPr lang="ko-KR" sz="1200" b="1" dirty="0"/>
              <a:t>방해 </a:t>
            </a:r>
            <a:r>
              <a:rPr lang="ko-KR" sz="1200" b="1" dirty="0" err="1"/>
              <a:t>npc인</a:t>
            </a:r>
            <a:r>
              <a:rPr lang="ko-KR" sz="1200" b="1" dirty="0"/>
              <a:t> ‘</a:t>
            </a:r>
            <a:r>
              <a:rPr lang="ko-KR" sz="1200" b="1" dirty="0" err="1"/>
              <a:t>노노버거’는</a:t>
            </a:r>
            <a:r>
              <a:rPr lang="ko-KR" sz="1200" b="1" dirty="0"/>
              <a:t> 랜덤 시간(5~30)초의 </a:t>
            </a:r>
            <a:r>
              <a:rPr lang="ko-KR" sz="1200" b="1" dirty="0" err="1"/>
              <a:t>리스폰</a:t>
            </a:r>
            <a:r>
              <a:rPr lang="ko-KR" sz="1200" b="1" dirty="0"/>
              <a:t> 시간을 </a:t>
            </a:r>
            <a:r>
              <a:rPr lang="ko-KR" altLang="en-US" sz="1200" b="1" dirty="0"/>
              <a:t>가지고 등장합니다</a:t>
            </a:r>
            <a:r>
              <a:rPr lang="ko-KR" sz="1200" b="1" dirty="0"/>
              <a:t>.</a:t>
            </a:r>
            <a:endParaRPr lang="ko-KR" dirty="0"/>
          </a:p>
          <a:p>
            <a:pPr algn="l"/>
            <a:endParaRPr lang="ko-KR" sz="1200" b="1" dirty="0"/>
          </a:p>
          <a:p>
            <a:pPr algn="l"/>
            <a:r>
              <a:rPr lang="ko-KR" sz="1200" b="1" dirty="0"/>
              <a:t> </a:t>
            </a:r>
            <a:r>
              <a:rPr lang="ko-KR" altLang="en-US" sz="1200" b="1" dirty="0"/>
              <a:t>      </a:t>
            </a:r>
            <a:r>
              <a:rPr lang="ko-KR" sz="1200" b="1" dirty="0"/>
              <a:t>‘</a:t>
            </a:r>
            <a:r>
              <a:rPr lang="ko-KR" sz="1200" b="1" dirty="0" err="1"/>
              <a:t>노노버거’의</a:t>
            </a:r>
            <a:r>
              <a:rPr lang="ko-KR" sz="1200" b="1" dirty="0"/>
              <a:t> </a:t>
            </a:r>
            <a:r>
              <a:rPr lang="ko-KR" sz="1200" b="1" dirty="0" err="1"/>
              <a:t>리스폰</a:t>
            </a:r>
            <a:r>
              <a:rPr lang="ko-KR" sz="1200" b="1" dirty="0"/>
              <a:t> 시간은 게임 시간에 비례하여 줄어듭니다</a:t>
            </a:r>
            <a:endParaRPr lang="ko-KR" dirty="0"/>
          </a:p>
          <a:p>
            <a:pPr algn="l">
              <a:lnSpc>
                <a:spcPct val="200000"/>
              </a:lnSpc>
            </a:pPr>
            <a:r>
              <a:rPr lang="ko-KR" altLang="en-US" sz="1200" b="1" dirty="0"/>
              <a:t>       '</a:t>
            </a:r>
            <a:r>
              <a:rPr lang="ko-KR" altLang="en-US" sz="1200" b="1" dirty="0" err="1"/>
              <a:t>노노버거'는</a:t>
            </a:r>
            <a:r>
              <a:rPr lang="ko-KR" altLang="en-US" sz="1200" b="1" dirty="0"/>
              <a:t> '</a:t>
            </a:r>
            <a:r>
              <a:rPr lang="ko-KR" altLang="en-US" sz="1200" b="1" dirty="0" err="1"/>
              <a:t>v'키를</a:t>
            </a:r>
            <a:r>
              <a:rPr lang="ko-KR" altLang="en-US" sz="1200" b="1" dirty="0"/>
              <a:t> 눌러 쫓아낼 수 있으며, 5초 안에 잡지 못한다면 햄버거가 망가지게 됩니다.</a:t>
            </a:r>
          </a:p>
          <a:p>
            <a:pPr algn="l">
              <a:lnSpc>
                <a:spcPct val="200000"/>
              </a:lnSpc>
            </a:pPr>
            <a:r>
              <a:rPr lang="ko-KR" altLang="en-US" sz="1200" b="1" dirty="0"/>
              <a:t>       햄버거를 쌓는 중 원치 않는 재료가 나왔다면 양 끝 바닥, 접시가 없는 곳으로 떨궈서 없앨 수 있습니다.</a:t>
            </a:r>
          </a:p>
          <a:p>
            <a:pPr algn="l">
              <a:lnSpc>
                <a:spcPct val="200000"/>
              </a:lnSpc>
            </a:pPr>
            <a:r>
              <a:rPr lang="ko-KR" altLang="en-US" sz="1200" b="1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405442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77B8A0D-64D3-192F-9686-EA90CE349380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D0427E7-14A1-FAC5-F216-AB7F58817983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rgbClr val="CEFF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F272F7-1841-A1C8-2768-42A3F9785B96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2_shape8">
            <a:extLst>
              <a:ext uri="{FF2B5EF4-FFF2-40B4-BE49-F238E27FC236}">
                <a16:creationId xmlns:a16="http://schemas.microsoft.com/office/drawing/2014/main" id="{91B2E957-169C-EB12-275B-8E2468395BF2}"/>
              </a:ext>
            </a:extLst>
          </p:cNvPr>
          <p:cNvSpPr txBox="1">
            <a:spLocks/>
          </p:cNvSpPr>
          <p:nvPr/>
        </p:nvSpPr>
        <p:spPr>
          <a:xfrm>
            <a:off x="679197" y="508098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tx2">
                    <a:lumMod val="76000"/>
                  </a:schemeClr>
                </a:solidFill>
              </a:rPr>
              <a:t>게임 플레이 루프</a:t>
            </a:r>
            <a:endParaRPr lang="ko-KR" altLang="en-US" sz="5000" b="1" dirty="0" err="1">
              <a:solidFill>
                <a:schemeClr val="tx2">
                  <a:lumMod val="76000"/>
                </a:schemeClr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2B5E480-20DA-E358-E69C-7713A124FA86}"/>
              </a:ext>
            </a:extLst>
          </p:cNvPr>
          <p:cNvSpPr/>
          <p:nvPr/>
        </p:nvSpPr>
        <p:spPr>
          <a:xfrm flipV="1">
            <a:off x="661989" y="1344336"/>
            <a:ext cx="5029736" cy="4009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BA732887-7D20-1D56-03F2-1B40C417F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366" y="369510"/>
            <a:ext cx="3538837" cy="6125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2_shape8">
            <a:extLst>
              <a:ext uri="{FF2B5EF4-FFF2-40B4-BE49-F238E27FC236}">
                <a16:creationId xmlns:a16="http://schemas.microsoft.com/office/drawing/2014/main" id="{C1FF6778-6C57-181B-E199-35BBC644B38C}"/>
              </a:ext>
            </a:extLst>
          </p:cNvPr>
          <p:cNvSpPr txBox="1">
            <a:spLocks/>
          </p:cNvSpPr>
          <p:nvPr/>
        </p:nvSpPr>
        <p:spPr>
          <a:xfrm>
            <a:off x="662632" y="1270098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solidFill>
                  <a:schemeClr val="tx2">
                    <a:lumMod val="76000"/>
                  </a:schemeClr>
                </a:solidFill>
              </a:rPr>
              <a:t>전체적인 게임 진행 순서도</a:t>
            </a:r>
          </a:p>
        </p:txBody>
      </p:sp>
    </p:spTree>
    <p:extLst>
      <p:ext uri="{BB962C8B-B14F-4D97-AF65-F5344CB8AC3E}">
        <p14:creationId xmlns:p14="http://schemas.microsoft.com/office/powerpoint/2010/main" val="3511368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77B8A0D-64D3-192F-9686-EA90CE349380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D0427E7-14A1-FAC5-F216-AB7F58817983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rgbClr val="CEFF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F272F7-1841-A1C8-2768-42A3F9785B96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2_shape8">
            <a:extLst>
              <a:ext uri="{FF2B5EF4-FFF2-40B4-BE49-F238E27FC236}">
                <a16:creationId xmlns:a16="http://schemas.microsoft.com/office/drawing/2014/main" id="{91B2E957-169C-EB12-275B-8E2468395BF2}"/>
              </a:ext>
            </a:extLst>
          </p:cNvPr>
          <p:cNvSpPr txBox="1">
            <a:spLocks/>
          </p:cNvSpPr>
          <p:nvPr/>
        </p:nvSpPr>
        <p:spPr>
          <a:xfrm>
            <a:off x="356548" y="199179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chemeClr val="tx2">
                    <a:lumMod val="76000"/>
                  </a:schemeClr>
                </a:solidFill>
              </a:rPr>
              <a:t>햄버거 시스템 루프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2B5E480-20DA-E358-E69C-7713A124FA86}"/>
              </a:ext>
            </a:extLst>
          </p:cNvPr>
          <p:cNvSpPr/>
          <p:nvPr/>
        </p:nvSpPr>
        <p:spPr>
          <a:xfrm flipV="1">
            <a:off x="359935" y="863796"/>
            <a:ext cx="2283791" cy="4009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135EEDAB-BC97-90A8-F834-4042436F9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21" y="274595"/>
            <a:ext cx="7462265" cy="6308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2884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5538119-3947-85AB-AD51-FB169FEC5A72}"/>
              </a:ext>
            </a:extLst>
          </p:cNvPr>
          <p:cNvSpPr/>
          <p:nvPr/>
        </p:nvSpPr>
        <p:spPr>
          <a:xfrm>
            <a:off x="323021" y="2890629"/>
            <a:ext cx="11428347" cy="36215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rgbClr val="CEFF99"/>
              </a:solidFill>
              <a:ea typeface="맑은 고딕"/>
            </a:endParaRPr>
          </a:p>
        </p:txBody>
      </p:sp>
      <p:sp>
        <p:nvSpPr>
          <p:cNvPr id="11" name="slide2_shape8"/>
          <p:cNvSpPr>
            <a:spLocks noGrp="1"/>
          </p:cNvSpPr>
          <p:nvPr>
            <p:ph type="title"/>
          </p:nvPr>
        </p:nvSpPr>
        <p:spPr>
          <a:xfrm>
            <a:off x="588088" y="3208228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tx2">
                    <a:lumMod val="76000"/>
                  </a:schemeClr>
                </a:solidFill>
              </a:rPr>
              <a:t>UI 설계</a:t>
            </a:r>
            <a:endParaRPr lang="ko-KR" altLang="en-US" sz="5000" b="1" kern="1200" dirty="0">
              <a:solidFill>
                <a:schemeClr val="tx2">
                  <a:lumMod val="76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5F8044-0C0F-5219-D3C4-5897A014BD58}"/>
              </a:ext>
            </a:extLst>
          </p:cNvPr>
          <p:cNvSpPr/>
          <p:nvPr/>
        </p:nvSpPr>
        <p:spPr>
          <a:xfrm>
            <a:off x="323021" y="339583"/>
            <a:ext cx="1830457" cy="1825908"/>
          </a:xfrm>
          <a:prstGeom prst="rect">
            <a:avLst/>
          </a:prstGeom>
          <a:solidFill>
            <a:srgbClr val="BBE6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B5665-4041-36FA-15F0-D7784FCAF539}"/>
              </a:ext>
            </a:extLst>
          </p:cNvPr>
          <p:cNvSpPr txBox="1"/>
          <p:nvPr/>
        </p:nvSpPr>
        <p:spPr>
          <a:xfrm>
            <a:off x="489138" y="656803"/>
            <a:ext cx="150080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FFFFFF"/>
                </a:solidFill>
                <a:latin typeface="Malgun Gothic"/>
                <a:ea typeface="Malgun Gothic"/>
                <a:cs typeface="Calibri"/>
              </a:rPr>
              <a:t>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EBA68-0BC3-996F-100C-C67749A52FCA}"/>
              </a:ext>
            </a:extLst>
          </p:cNvPr>
          <p:cNvSpPr txBox="1"/>
          <p:nvPr/>
        </p:nvSpPr>
        <p:spPr>
          <a:xfrm>
            <a:off x="489138" y="656803"/>
            <a:ext cx="174100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600" b="1" dirty="0">
                <a:solidFill>
                  <a:schemeClr val="bg1"/>
                </a:solidFill>
                <a:latin typeface="Malgun Gothic"/>
                <a:ea typeface="Malgun Gothic"/>
                <a:cs typeface="Calibri"/>
              </a:rPr>
              <a:t>04</a:t>
            </a:r>
            <a:endParaRPr lang="ko-KR" sz="9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5" name="slide2_shape8">
            <a:extLst>
              <a:ext uri="{FF2B5EF4-FFF2-40B4-BE49-F238E27FC236}">
                <a16:creationId xmlns:a16="http://schemas.microsoft.com/office/drawing/2014/main" id="{374F0E93-E401-B4DA-2FC5-68DD1A1629C0}"/>
              </a:ext>
            </a:extLst>
          </p:cNvPr>
          <p:cNvSpPr txBox="1">
            <a:spLocks/>
          </p:cNvSpPr>
          <p:nvPr/>
        </p:nvSpPr>
        <p:spPr>
          <a:xfrm>
            <a:off x="856445" y="3932127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1500" b="1" dirty="0">
                <a:solidFill>
                  <a:schemeClr val="tx2">
                    <a:lumMod val="76000"/>
                  </a:schemeClr>
                </a:solidFill>
              </a:rPr>
              <a:t>화면 구성</a:t>
            </a:r>
          </a:p>
        </p:txBody>
      </p:sp>
    </p:spTree>
    <p:extLst>
      <p:ext uri="{BB962C8B-B14F-4D97-AF65-F5344CB8AC3E}">
        <p14:creationId xmlns:p14="http://schemas.microsoft.com/office/powerpoint/2010/main" val="3722682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7ADF479-EAD7-1F27-F36A-02281AC91B05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5A160CD-40DE-8725-B1D3-09FF34CE6B8D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9C96D06-2D7C-CE39-B6F9-005A55BBE699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645529-3757-EA3B-2CA0-BD97820EE1AD}"/>
              </a:ext>
            </a:extLst>
          </p:cNvPr>
          <p:cNvSpPr/>
          <p:nvPr/>
        </p:nvSpPr>
        <p:spPr>
          <a:xfrm>
            <a:off x="1351271" y="1059356"/>
            <a:ext cx="4927903" cy="25323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4" name="slide5_shape2"/>
          <p:cNvCxnSpPr/>
          <p:nvPr/>
        </p:nvCxnSpPr>
        <p:spPr>
          <a:xfrm>
            <a:off x="686128" y="88692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5_shape3"/>
          <p:cNvSpPr>
            <a:spLocks noGrp="1"/>
          </p:cNvSpPr>
          <p:nvPr>
            <p:ph type="title"/>
          </p:nvPr>
        </p:nvSpPr>
        <p:spPr>
          <a:xfrm>
            <a:off x="500837" y="310865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en-US" altLang="ko-KR" sz="2800" b="1" spc="-150" dirty="0" err="1">
                <a:solidFill>
                  <a:schemeClr val="accent4">
                    <a:lumMod val="50000"/>
                  </a:schemeClr>
                </a:solidFill>
              </a:rPr>
              <a:t>게임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 UI / </a:t>
            </a:r>
            <a:r>
              <a:rPr lang="en-US" altLang="ko-KR" sz="2800" b="1" spc="-150" dirty="0" err="1">
                <a:solidFill>
                  <a:schemeClr val="accent4">
                    <a:lumMod val="50000"/>
                  </a:schemeClr>
                </a:solidFill>
              </a:rPr>
              <a:t>로딩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2800" b="1" spc="-150" dirty="0" err="1">
                <a:solidFill>
                  <a:schemeClr val="accent4">
                    <a:lumMod val="50000"/>
                  </a:schemeClr>
                </a:solidFill>
              </a:rPr>
              <a:t>화면</a:t>
            </a:r>
            <a:endParaRPr lang="en-US" altLang="ko-KR" sz="2800" b="1" kern="1200" spc="-150" dirty="0" err="1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4B587C4A-27ED-4F18-BDF3-5B8F68ECE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143963"/>
              </p:ext>
            </p:extLst>
          </p:nvPr>
        </p:nvGraphicFramePr>
        <p:xfrm>
          <a:off x="6863748" y="1219537"/>
          <a:ext cx="3815543" cy="37804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79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UI </a:t>
                      </a:r>
                      <a:r>
                        <a:rPr lang="ko-KR" altLang="en-US" sz="1600" dirty="0"/>
                        <a:t>요소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2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</a:p>
                    <a:p>
                      <a:pPr lvl="0" algn="ctr">
                        <a:buNone/>
                      </a:pP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게임 타이틀이 출력되는 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9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FontTx/>
                        <a:buNone/>
                      </a:pPr>
                      <a:r>
                        <a:rPr lang="en-US" altLang="ko-KR" sz="1600" baseline="0" err="1"/>
                        <a:t>안내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 baseline="0" err="1"/>
                        <a:t>문구</a:t>
                      </a:r>
                      <a:r>
                        <a:rPr lang="en-US" altLang="ko-KR" sz="1600" baseline="0" dirty="0"/>
                        <a:t> 및 </a:t>
                      </a:r>
                      <a:r>
                        <a:rPr lang="en-US" altLang="ko-KR" sz="1600" baseline="0" err="1"/>
                        <a:t>로딩이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 baseline="0" err="1"/>
                        <a:t>출력되는</a:t>
                      </a:r>
                      <a:r>
                        <a:rPr lang="en-US" altLang="ko-KR" sz="1600" baseline="0" dirty="0"/>
                        <a:t> 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795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2" name="slide5_shape4">
            <a:extLst>
              <a:ext uri="{FF2B5EF4-FFF2-40B4-BE49-F238E27FC236}">
                <a16:creationId xmlns:a16="http://schemas.microsoft.com/office/drawing/2014/main" id="{09D0C0B3-FE89-4C16-B729-709473D63C84}"/>
              </a:ext>
            </a:extLst>
          </p:cNvPr>
          <p:cNvSpPr/>
          <p:nvPr/>
        </p:nvSpPr>
        <p:spPr>
          <a:xfrm>
            <a:off x="8953811" y="6597352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18</a:t>
            </a:fld>
            <a:r>
              <a:rPr lang="en-US" altLang="ko-KR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2" name="그림 1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8AB1532F-916E-8ACD-768D-D47EB4DC5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011" y="3900118"/>
            <a:ext cx="4924425" cy="273013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79CBAB-2026-7C49-1D58-96884531E747}"/>
              </a:ext>
            </a:extLst>
          </p:cNvPr>
          <p:cNvSpPr/>
          <p:nvPr/>
        </p:nvSpPr>
        <p:spPr>
          <a:xfrm>
            <a:off x="2432671" y="1504234"/>
            <a:ext cx="2765101" cy="10471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3C1E2E-CE05-1544-A40A-011F2E5D30B0}"/>
              </a:ext>
            </a:extLst>
          </p:cNvPr>
          <p:cNvSpPr/>
          <p:nvPr/>
        </p:nvSpPr>
        <p:spPr>
          <a:xfrm>
            <a:off x="2350228" y="1386914"/>
            <a:ext cx="281835" cy="32358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1</a:t>
            </a:r>
            <a:endParaRPr 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41D321-A474-5E97-04EE-4F9B9098BED1}"/>
              </a:ext>
            </a:extLst>
          </p:cNvPr>
          <p:cNvSpPr/>
          <p:nvPr/>
        </p:nvSpPr>
        <p:spPr>
          <a:xfrm>
            <a:off x="2432670" y="3037361"/>
            <a:ext cx="2765101" cy="2806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976610-C7F9-90C1-5990-74529D6F3AA1}"/>
              </a:ext>
            </a:extLst>
          </p:cNvPr>
          <p:cNvSpPr/>
          <p:nvPr/>
        </p:nvSpPr>
        <p:spPr>
          <a:xfrm>
            <a:off x="2348446" y="2832594"/>
            <a:ext cx="281835" cy="32358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2</a:t>
            </a:r>
            <a:endParaRPr lang="ko-KR" sz="160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C499DF-37CD-ADD1-75FF-F03AE81477A1}"/>
              </a:ext>
            </a:extLst>
          </p:cNvPr>
          <p:cNvSpPr txBox="1"/>
          <p:nvPr/>
        </p:nvSpPr>
        <p:spPr>
          <a:xfrm>
            <a:off x="906391" y="3838146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800" dirty="0" err="1">
                <a:ea typeface="맑은 고딕"/>
              </a:rPr>
              <a:t>Ex</a:t>
            </a:r>
            <a:r>
              <a:rPr lang="ko-KR" altLang="en-US" sz="1800" dirty="0">
                <a:ea typeface="맑은 고딕"/>
              </a:rPr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30109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50642C76-A7FC-BCBC-F80E-2D2AC57C4628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5B61BE9-7AF7-C160-DF97-D6A95D9A4051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957D8C1-9274-2440-B5E6-20770AFC6F05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4B587C4A-27ED-4F18-BDF3-5B8F68ECE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724013"/>
              </p:ext>
            </p:extLst>
          </p:nvPr>
        </p:nvGraphicFramePr>
        <p:xfrm>
          <a:off x="7496097" y="885901"/>
          <a:ext cx="4004611" cy="47382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5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851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UI </a:t>
                      </a:r>
                      <a:r>
                        <a:rPr lang="ko-KR" altLang="en-US" sz="1400" b="1" dirty="0"/>
                        <a:t>요소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979">
                <a:tc>
                  <a:txBody>
                    <a:bodyPr/>
                    <a:lstStyle/>
                    <a:p>
                      <a:pPr latinLnBrk="1"/>
                      <a:r>
                        <a:rPr lang="en-US" sz="1200" b="1" dirty="0">
                          <a:latin typeface="Malgun Gothic"/>
                        </a:rPr>
                        <a:t>1</a:t>
                      </a:r>
                      <a:endParaRPr lang="ko-KR" sz="1200" b="1" dirty="0">
                        <a:latin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sz="1200" b="1" dirty="0">
                          <a:latin typeface="Malgun Gothic"/>
                        </a:rPr>
                        <a:t>플레이어가 제작하는</a:t>
                      </a:r>
                    </a:p>
                    <a:p>
                      <a:pPr lvl="0">
                        <a:buNone/>
                      </a:pPr>
                      <a:r>
                        <a:rPr lang="ko-KR" sz="1200" b="1" dirty="0">
                          <a:latin typeface="Malgun Gothic"/>
                        </a:rPr>
                        <a:t>햄버거가 출력되는 공간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6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dirty="0">
                          <a:latin typeface="Malgun Gothic"/>
                        </a:rPr>
                        <a:t>2</a:t>
                      </a:r>
                      <a:endParaRPr lang="ko-KR" sz="1200" b="1" dirty="0">
                        <a:latin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1" dirty="0">
                          <a:latin typeface="Malgun Gothic"/>
                        </a:rPr>
                        <a:t>생명 표시영역 (3칸)</a:t>
                      </a:r>
                    </a:p>
                    <a:p>
                      <a:pPr lvl="0">
                        <a:buNone/>
                      </a:pPr>
                      <a:r>
                        <a:rPr lang="en-US" sz="1200" b="1" dirty="0">
                          <a:latin typeface="Malgun Gothic"/>
                        </a:rPr>
                        <a:t>-</a:t>
                      </a:r>
                      <a:r>
                        <a:rPr lang="en-US" sz="1200" b="1" err="1">
                          <a:latin typeface="Malgun Gothic"/>
                        </a:rPr>
                        <a:t>플레이어의</a:t>
                      </a:r>
                      <a:r>
                        <a:rPr lang="en-US" sz="1200" b="1" dirty="0">
                          <a:latin typeface="Malgun Gothic"/>
                        </a:rPr>
                        <a:t> </a:t>
                      </a:r>
                      <a:r>
                        <a:rPr lang="en-US" sz="1200" b="1" err="1">
                          <a:latin typeface="Malgun Gothic"/>
                        </a:rPr>
                        <a:t>생명을</a:t>
                      </a:r>
                      <a:r>
                        <a:rPr lang="en-US" sz="1200" b="1" dirty="0">
                          <a:latin typeface="Malgun Gothic"/>
                        </a:rPr>
                        <a:t> </a:t>
                      </a:r>
                      <a:r>
                        <a:rPr lang="en-US" sz="1200" b="1" err="1">
                          <a:latin typeface="Malgun Gothic"/>
                        </a:rPr>
                        <a:t>나타낸다</a:t>
                      </a:r>
                      <a:endParaRPr lang="en-US" sz="1200" b="1" dirty="0">
                        <a:latin typeface="Malgun Gothic"/>
                      </a:endParaRPr>
                    </a:p>
                    <a:p>
                      <a:pPr lvl="0">
                        <a:buNone/>
                      </a:pPr>
                      <a:r>
                        <a:rPr lang="en-US" sz="1200" b="1" dirty="0">
                          <a:latin typeface="Malgun Gothic"/>
                        </a:rPr>
                        <a:t> </a:t>
                      </a:r>
                      <a:r>
                        <a:rPr lang="en-US" sz="1200" b="1" err="1">
                          <a:latin typeface="Malgun Gothic"/>
                        </a:rPr>
                        <a:t>생명이</a:t>
                      </a:r>
                      <a:r>
                        <a:rPr lang="en-US" sz="1200" b="1" dirty="0">
                          <a:latin typeface="Malgun Gothic"/>
                        </a:rPr>
                        <a:t> </a:t>
                      </a:r>
                      <a:r>
                        <a:rPr lang="en-US" sz="1200" b="1" err="1">
                          <a:latin typeface="Malgun Gothic"/>
                        </a:rPr>
                        <a:t>깎일</a:t>
                      </a:r>
                      <a:r>
                        <a:rPr lang="en-US" sz="1200" b="1" dirty="0">
                          <a:latin typeface="Malgun Gothic"/>
                        </a:rPr>
                        <a:t> 때 </a:t>
                      </a:r>
                      <a:r>
                        <a:rPr lang="en-US" sz="1200" b="1" err="1">
                          <a:latin typeface="Malgun Gothic"/>
                        </a:rPr>
                        <a:t>마다</a:t>
                      </a:r>
                      <a:r>
                        <a:rPr lang="en-US" sz="1200" b="1" dirty="0">
                          <a:latin typeface="Malgun Gothic"/>
                        </a:rPr>
                        <a:t> </a:t>
                      </a:r>
                      <a:r>
                        <a:rPr lang="en-US" sz="1200" b="1" err="1">
                          <a:latin typeface="Malgun Gothic"/>
                        </a:rPr>
                        <a:t>색이</a:t>
                      </a:r>
                      <a:r>
                        <a:rPr lang="en-US" sz="1200" b="1" dirty="0">
                          <a:latin typeface="Malgun Gothic"/>
                        </a:rPr>
                        <a:t> </a:t>
                      </a:r>
                      <a:r>
                        <a:rPr lang="en-US" sz="1200" b="1" err="1">
                          <a:latin typeface="Malgun Gothic"/>
                        </a:rPr>
                        <a:t>사라진다</a:t>
                      </a:r>
                      <a:r>
                        <a:rPr lang="en-US" sz="1200" b="1" dirty="0">
                          <a:latin typeface="Malgun Gothic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882075"/>
                  </a:ext>
                </a:extLst>
              </a:tr>
              <a:tr h="7344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dirty="0">
                          <a:latin typeface="Malgun Gothic"/>
                        </a:rPr>
                        <a:t>3</a:t>
                      </a:r>
                      <a:endParaRPr lang="ko-KR" sz="1200" b="1" dirty="0">
                        <a:latin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돈</a:t>
                      </a:r>
                      <a:r>
                        <a:rPr 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표시영역 </a:t>
                      </a:r>
                      <a:r>
                        <a:rPr lang="en-US" alt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(\0~</a:t>
                      </a:r>
                      <a:r>
                        <a:rPr 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)</a:t>
                      </a:r>
                    </a:p>
                    <a:p>
                      <a:pPr lvl="0">
                        <a:buNone/>
                      </a:pPr>
                      <a:r>
                        <a:rPr lang="en-US" alt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-</a:t>
                      </a:r>
                      <a:r>
                        <a:rPr lang="en-US" altLang="ko-KR" sz="1200" b="1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플레이어가</a:t>
                      </a:r>
                      <a:r>
                        <a:rPr lang="en-US" alt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200" b="1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햄버거를</a:t>
                      </a:r>
                      <a:r>
                        <a:rPr lang="en-US" alt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팔 </a:t>
                      </a:r>
                      <a:r>
                        <a:rPr lang="en-US" altLang="ko-KR" sz="1200" b="1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때마다</a:t>
                      </a:r>
                      <a:endParaRPr lang="ko-KR" altLang="en-US" sz="1200" b="1" i="0" u="none" strike="noStrike" noProof="0" dirty="0" err="1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lvl="0">
                        <a:buNone/>
                      </a:pPr>
                      <a:r>
                        <a:rPr lang="en-US" alt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(</a:t>
                      </a:r>
                      <a:r>
                        <a:rPr lang="en-US" altLang="ko-KR" sz="1200" b="1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판매한</a:t>
                      </a:r>
                      <a:r>
                        <a:rPr lang="en-US" alt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200" b="1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햄버거의</a:t>
                      </a:r>
                      <a:r>
                        <a:rPr lang="en-US" alt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200" b="1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재료</a:t>
                      </a:r>
                      <a:r>
                        <a:rPr lang="en-US" alt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수 x1000)</a:t>
                      </a:r>
                      <a:r>
                        <a:rPr lang="en-US" altLang="ko-KR" sz="1200" b="1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원씩</a:t>
                      </a:r>
                      <a:r>
                        <a:rPr lang="en-US" alt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200" b="1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증가한다</a:t>
                      </a:r>
                      <a:endParaRPr lang="en-US" altLang="ko-KR" sz="1200" b="1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4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dirty="0">
                          <a:latin typeface="Malgun Gothic"/>
                        </a:rPr>
                        <a:t>4</a:t>
                      </a:r>
                      <a:endParaRPr lang="ko-KR" sz="1200" b="1" dirty="0">
                        <a:latin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Tx/>
                        <a:buNone/>
                      </a:pPr>
                      <a:r>
                        <a:rPr lang="ko-KR" altLang="en-US" sz="1200" b="1" dirty="0">
                          <a:latin typeface="Malgun Gothic"/>
                        </a:rPr>
                        <a:t>생성된 손님이 요구하는 햄버거의 모습이 나타나는 공간이다.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9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dirty="0">
                          <a:latin typeface="Malgun Gothic"/>
                        </a:rPr>
                        <a:t>5</a:t>
                      </a:r>
                      <a:endParaRPr lang="ko-KR" sz="1200" b="1" dirty="0">
                        <a:latin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Tx/>
                        <a:buNone/>
                      </a:pPr>
                      <a:r>
                        <a:rPr lang="ko-KR" altLang="en-US" sz="1200" b="1" dirty="0">
                          <a:latin typeface="Malgun Gothic"/>
                        </a:rPr>
                        <a:t>생성된 손님의 제한시간이 나타나는 공간이다.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ko-KR" altLang="en-US" sz="1200" b="1" dirty="0">
                          <a:latin typeface="Malgun Gothic"/>
                        </a:rPr>
                        <a:t>제한시간이 줄어들수록 빨간색 게이지가 차오른다.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4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dirty="0">
                          <a:latin typeface="Malgun Gothic"/>
                        </a:rPr>
                        <a:t>6</a:t>
                      </a:r>
                      <a:endParaRPr lang="ko-KR" sz="1200" b="1" dirty="0">
                        <a:latin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ko-KR" altLang="en-US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생성된 손님의 초상화가 보이는 공간이다</a:t>
                      </a:r>
                      <a:r>
                        <a:rPr lang="en-US" alt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861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1" dirty="0">
                          <a:latin typeface="Malgun Gothic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ko-KR" sz="1200" b="1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조작키가</a:t>
                      </a:r>
                      <a:r>
                        <a:rPr lang="en-US" alt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200" b="1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나오는</a:t>
                      </a:r>
                      <a:r>
                        <a:rPr lang="en-US" alt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200" b="1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공간이다</a:t>
                      </a:r>
                      <a:r>
                        <a:rPr lang="en-US" alt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465536"/>
                  </a:ext>
                </a:extLst>
              </a:tr>
              <a:tr h="302054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2" name="slide5_shape4">
            <a:extLst>
              <a:ext uri="{FF2B5EF4-FFF2-40B4-BE49-F238E27FC236}">
                <a16:creationId xmlns:a16="http://schemas.microsoft.com/office/drawing/2014/main" id="{09D0C0B3-FE89-4C16-B729-709473D63C84}"/>
              </a:ext>
            </a:extLst>
          </p:cNvPr>
          <p:cNvSpPr/>
          <p:nvPr/>
        </p:nvSpPr>
        <p:spPr>
          <a:xfrm>
            <a:off x="8953811" y="6597352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19</a:t>
            </a:fld>
            <a:r>
              <a:rPr lang="en-US" altLang="ko-KR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6" name="그림 5" descr="도표, 직사각형, 스케치, 디자인이(가) 표시된 사진&#10;&#10;자동 생성된 설명">
            <a:extLst>
              <a:ext uri="{FF2B5EF4-FFF2-40B4-BE49-F238E27FC236}">
                <a16:creationId xmlns:a16="http://schemas.microsoft.com/office/drawing/2014/main" id="{5162F68B-9026-A81A-BC9C-BAFA1E17F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32" y="1097816"/>
            <a:ext cx="6973681" cy="398010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E42A732-EA8E-D029-8CE3-A9116303550C}"/>
              </a:ext>
            </a:extLst>
          </p:cNvPr>
          <p:cNvSpPr/>
          <p:nvPr/>
        </p:nvSpPr>
        <p:spPr>
          <a:xfrm>
            <a:off x="432120" y="997553"/>
            <a:ext cx="276961" cy="275704"/>
          </a:xfrm>
          <a:custGeom>
            <a:avLst/>
            <a:gdLst>
              <a:gd name="connsiteX0" fmla="*/ 0 w 276961"/>
              <a:gd name="connsiteY0" fmla="*/ 0 h 275704"/>
              <a:gd name="connsiteX1" fmla="*/ 276961 w 276961"/>
              <a:gd name="connsiteY1" fmla="*/ 0 h 275704"/>
              <a:gd name="connsiteX2" fmla="*/ 276961 w 276961"/>
              <a:gd name="connsiteY2" fmla="*/ 275704 h 275704"/>
              <a:gd name="connsiteX3" fmla="*/ 0 w 276961"/>
              <a:gd name="connsiteY3" fmla="*/ 275704 h 275704"/>
              <a:gd name="connsiteX4" fmla="*/ 0 w 276961"/>
              <a:gd name="connsiteY4" fmla="*/ 0 h 27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61" h="275704" fill="none" extrusionOk="0">
                <a:moveTo>
                  <a:pt x="0" y="0"/>
                </a:moveTo>
                <a:cubicBezTo>
                  <a:pt x="101675" y="23530"/>
                  <a:pt x="228260" y="-1861"/>
                  <a:pt x="276961" y="0"/>
                </a:cubicBezTo>
                <a:cubicBezTo>
                  <a:pt x="283080" y="59525"/>
                  <a:pt x="276938" y="146285"/>
                  <a:pt x="276961" y="275704"/>
                </a:cubicBezTo>
                <a:cubicBezTo>
                  <a:pt x="223789" y="260406"/>
                  <a:pt x="86152" y="264492"/>
                  <a:pt x="0" y="275704"/>
                </a:cubicBezTo>
                <a:cubicBezTo>
                  <a:pt x="-19647" y="141023"/>
                  <a:pt x="-16946" y="96859"/>
                  <a:pt x="0" y="0"/>
                </a:cubicBezTo>
                <a:close/>
              </a:path>
              <a:path w="276961" h="275704" stroke="0" extrusionOk="0">
                <a:moveTo>
                  <a:pt x="0" y="0"/>
                </a:moveTo>
                <a:cubicBezTo>
                  <a:pt x="61358" y="-9433"/>
                  <a:pt x="237616" y="21378"/>
                  <a:pt x="276961" y="0"/>
                </a:cubicBezTo>
                <a:cubicBezTo>
                  <a:pt x="298919" y="93605"/>
                  <a:pt x="256287" y="178103"/>
                  <a:pt x="276961" y="275704"/>
                </a:cubicBezTo>
                <a:cubicBezTo>
                  <a:pt x="182648" y="265143"/>
                  <a:pt x="119520" y="290184"/>
                  <a:pt x="0" y="275704"/>
                </a:cubicBezTo>
                <a:cubicBezTo>
                  <a:pt x="-1437" y="182069"/>
                  <a:pt x="-445" y="7341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FF"/>
                </a:solidFill>
                <a:ea typeface="맑은 고딕"/>
              </a:rPr>
              <a:t>1</a:t>
            </a:r>
          </a:p>
        </p:txBody>
      </p:sp>
      <p:cxnSp>
        <p:nvCxnSpPr>
          <p:cNvPr id="18" name="slide5_shape2">
            <a:extLst>
              <a:ext uri="{FF2B5EF4-FFF2-40B4-BE49-F238E27FC236}">
                <a16:creationId xmlns:a16="http://schemas.microsoft.com/office/drawing/2014/main" id="{C0B46169-6B5B-547C-EEEF-35D8A8484D39}"/>
              </a:ext>
            </a:extLst>
          </p:cNvPr>
          <p:cNvCxnSpPr/>
          <p:nvPr/>
        </p:nvCxnSpPr>
        <p:spPr>
          <a:xfrm>
            <a:off x="686128" y="88692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5_shape3">
            <a:extLst>
              <a:ext uri="{FF2B5EF4-FFF2-40B4-BE49-F238E27FC236}">
                <a16:creationId xmlns:a16="http://schemas.microsoft.com/office/drawing/2014/main" id="{3309B439-1E01-5972-FEE7-B7E19CC3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37" y="310865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en-US" altLang="ko-KR" sz="2800" b="1" spc="-150" dirty="0" err="1">
                <a:solidFill>
                  <a:schemeClr val="accent4">
                    <a:lumMod val="50000"/>
                  </a:schemeClr>
                </a:solidFill>
              </a:rPr>
              <a:t>게임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 UI / </a:t>
            </a:r>
            <a:r>
              <a:rPr lang="en-US" altLang="ko-KR" sz="2800" b="1" spc="-150" dirty="0" err="1">
                <a:solidFill>
                  <a:schemeClr val="accent4">
                    <a:lumMod val="50000"/>
                  </a:schemeClr>
                </a:solidFill>
              </a:rPr>
              <a:t>게임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2800" b="1" spc="-150" dirty="0" err="1">
                <a:solidFill>
                  <a:schemeClr val="accent4">
                    <a:lumMod val="50000"/>
                  </a:schemeClr>
                </a:solidFill>
              </a:rPr>
              <a:t>화면</a:t>
            </a:r>
            <a:endParaRPr lang="en-US" altLang="ko-KR" sz="2800" b="1" kern="1200" spc="-150" dirty="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353AA0-521E-5DF2-CB28-D74BD8DB5A91}"/>
              </a:ext>
            </a:extLst>
          </p:cNvPr>
          <p:cNvSpPr/>
          <p:nvPr/>
        </p:nvSpPr>
        <p:spPr>
          <a:xfrm>
            <a:off x="5352987" y="997553"/>
            <a:ext cx="276961" cy="275704"/>
          </a:xfrm>
          <a:custGeom>
            <a:avLst/>
            <a:gdLst>
              <a:gd name="connsiteX0" fmla="*/ 0 w 276961"/>
              <a:gd name="connsiteY0" fmla="*/ 0 h 275704"/>
              <a:gd name="connsiteX1" fmla="*/ 276961 w 276961"/>
              <a:gd name="connsiteY1" fmla="*/ 0 h 275704"/>
              <a:gd name="connsiteX2" fmla="*/ 276961 w 276961"/>
              <a:gd name="connsiteY2" fmla="*/ 275704 h 275704"/>
              <a:gd name="connsiteX3" fmla="*/ 0 w 276961"/>
              <a:gd name="connsiteY3" fmla="*/ 275704 h 275704"/>
              <a:gd name="connsiteX4" fmla="*/ 0 w 276961"/>
              <a:gd name="connsiteY4" fmla="*/ 0 h 27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61" h="275704" fill="none" extrusionOk="0">
                <a:moveTo>
                  <a:pt x="0" y="0"/>
                </a:moveTo>
                <a:cubicBezTo>
                  <a:pt x="101675" y="23530"/>
                  <a:pt x="228260" y="-1861"/>
                  <a:pt x="276961" y="0"/>
                </a:cubicBezTo>
                <a:cubicBezTo>
                  <a:pt x="283080" y="59525"/>
                  <a:pt x="276938" y="146285"/>
                  <a:pt x="276961" y="275704"/>
                </a:cubicBezTo>
                <a:cubicBezTo>
                  <a:pt x="223789" y="260406"/>
                  <a:pt x="86152" y="264492"/>
                  <a:pt x="0" y="275704"/>
                </a:cubicBezTo>
                <a:cubicBezTo>
                  <a:pt x="-19647" y="141023"/>
                  <a:pt x="-16946" y="96859"/>
                  <a:pt x="0" y="0"/>
                </a:cubicBezTo>
                <a:close/>
              </a:path>
              <a:path w="276961" h="275704" stroke="0" extrusionOk="0">
                <a:moveTo>
                  <a:pt x="0" y="0"/>
                </a:moveTo>
                <a:cubicBezTo>
                  <a:pt x="61358" y="-9433"/>
                  <a:pt x="237616" y="21378"/>
                  <a:pt x="276961" y="0"/>
                </a:cubicBezTo>
                <a:cubicBezTo>
                  <a:pt x="298919" y="93605"/>
                  <a:pt x="256287" y="178103"/>
                  <a:pt x="276961" y="275704"/>
                </a:cubicBezTo>
                <a:cubicBezTo>
                  <a:pt x="182648" y="265143"/>
                  <a:pt x="119520" y="290184"/>
                  <a:pt x="0" y="275704"/>
                </a:cubicBezTo>
                <a:cubicBezTo>
                  <a:pt x="-1437" y="182069"/>
                  <a:pt x="-445" y="7341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FF"/>
                </a:solidFill>
                <a:ea typeface="맑은 고딕"/>
              </a:rPr>
              <a:t>2</a:t>
            </a:r>
            <a:endParaRPr lang="ko-KR" sz="1600" b="1" dirty="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C32FCD-84BE-5673-B34C-F85120BFB47E}"/>
              </a:ext>
            </a:extLst>
          </p:cNvPr>
          <p:cNvSpPr/>
          <p:nvPr/>
        </p:nvSpPr>
        <p:spPr>
          <a:xfrm>
            <a:off x="6289420" y="997552"/>
            <a:ext cx="276961" cy="275704"/>
          </a:xfrm>
          <a:custGeom>
            <a:avLst/>
            <a:gdLst>
              <a:gd name="connsiteX0" fmla="*/ 0 w 276961"/>
              <a:gd name="connsiteY0" fmla="*/ 0 h 275704"/>
              <a:gd name="connsiteX1" fmla="*/ 276961 w 276961"/>
              <a:gd name="connsiteY1" fmla="*/ 0 h 275704"/>
              <a:gd name="connsiteX2" fmla="*/ 276961 w 276961"/>
              <a:gd name="connsiteY2" fmla="*/ 275704 h 275704"/>
              <a:gd name="connsiteX3" fmla="*/ 0 w 276961"/>
              <a:gd name="connsiteY3" fmla="*/ 275704 h 275704"/>
              <a:gd name="connsiteX4" fmla="*/ 0 w 276961"/>
              <a:gd name="connsiteY4" fmla="*/ 0 h 27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61" h="275704" fill="none" extrusionOk="0">
                <a:moveTo>
                  <a:pt x="0" y="0"/>
                </a:moveTo>
                <a:cubicBezTo>
                  <a:pt x="101675" y="23530"/>
                  <a:pt x="228260" y="-1861"/>
                  <a:pt x="276961" y="0"/>
                </a:cubicBezTo>
                <a:cubicBezTo>
                  <a:pt x="283080" y="59525"/>
                  <a:pt x="276938" y="146285"/>
                  <a:pt x="276961" y="275704"/>
                </a:cubicBezTo>
                <a:cubicBezTo>
                  <a:pt x="223789" y="260406"/>
                  <a:pt x="86152" y="264492"/>
                  <a:pt x="0" y="275704"/>
                </a:cubicBezTo>
                <a:cubicBezTo>
                  <a:pt x="-19647" y="141023"/>
                  <a:pt x="-16946" y="96859"/>
                  <a:pt x="0" y="0"/>
                </a:cubicBezTo>
                <a:close/>
              </a:path>
              <a:path w="276961" h="275704" stroke="0" extrusionOk="0">
                <a:moveTo>
                  <a:pt x="0" y="0"/>
                </a:moveTo>
                <a:cubicBezTo>
                  <a:pt x="61358" y="-9433"/>
                  <a:pt x="237616" y="21378"/>
                  <a:pt x="276961" y="0"/>
                </a:cubicBezTo>
                <a:cubicBezTo>
                  <a:pt x="298919" y="93605"/>
                  <a:pt x="256287" y="178103"/>
                  <a:pt x="276961" y="275704"/>
                </a:cubicBezTo>
                <a:cubicBezTo>
                  <a:pt x="182648" y="265143"/>
                  <a:pt x="119520" y="290184"/>
                  <a:pt x="0" y="275704"/>
                </a:cubicBezTo>
                <a:cubicBezTo>
                  <a:pt x="-1437" y="182069"/>
                  <a:pt x="-445" y="7341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FF"/>
                </a:solidFill>
                <a:ea typeface="맑은 고딕"/>
              </a:rPr>
              <a:t>3</a:t>
            </a:r>
            <a:endParaRPr lang="ko-KR" sz="1600" b="1" dirty="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1381DB-619C-F9DB-E4F1-97ABC09913B9}"/>
              </a:ext>
            </a:extLst>
          </p:cNvPr>
          <p:cNvSpPr/>
          <p:nvPr/>
        </p:nvSpPr>
        <p:spPr>
          <a:xfrm>
            <a:off x="5352987" y="1575938"/>
            <a:ext cx="276961" cy="275704"/>
          </a:xfrm>
          <a:custGeom>
            <a:avLst/>
            <a:gdLst>
              <a:gd name="connsiteX0" fmla="*/ 0 w 276961"/>
              <a:gd name="connsiteY0" fmla="*/ 0 h 275704"/>
              <a:gd name="connsiteX1" fmla="*/ 276961 w 276961"/>
              <a:gd name="connsiteY1" fmla="*/ 0 h 275704"/>
              <a:gd name="connsiteX2" fmla="*/ 276961 w 276961"/>
              <a:gd name="connsiteY2" fmla="*/ 275704 h 275704"/>
              <a:gd name="connsiteX3" fmla="*/ 0 w 276961"/>
              <a:gd name="connsiteY3" fmla="*/ 275704 h 275704"/>
              <a:gd name="connsiteX4" fmla="*/ 0 w 276961"/>
              <a:gd name="connsiteY4" fmla="*/ 0 h 27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61" h="275704" fill="none" extrusionOk="0">
                <a:moveTo>
                  <a:pt x="0" y="0"/>
                </a:moveTo>
                <a:cubicBezTo>
                  <a:pt x="101675" y="23530"/>
                  <a:pt x="228260" y="-1861"/>
                  <a:pt x="276961" y="0"/>
                </a:cubicBezTo>
                <a:cubicBezTo>
                  <a:pt x="283080" y="59525"/>
                  <a:pt x="276938" y="146285"/>
                  <a:pt x="276961" y="275704"/>
                </a:cubicBezTo>
                <a:cubicBezTo>
                  <a:pt x="223789" y="260406"/>
                  <a:pt x="86152" y="264492"/>
                  <a:pt x="0" y="275704"/>
                </a:cubicBezTo>
                <a:cubicBezTo>
                  <a:pt x="-19647" y="141023"/>
                  <a:pt x="-16946" y="96859"/>
                  <a:pt x="0" y="0"/>
                </a:cubicBezTo>
                <a:close/>
              </a:path>
              <a:path w="276961" h="275704" stroke="0" extrusionOk="0">
                <a:moveTo>
                  <a:pt x="0" y="0"/>
                </a:moveTo>
                <a:cubicBezTo>
                  <a:pt x="61358" y="-9433"/>
                  <a:pt x="237616" y="21378"/>
                  <a:pt x="276961" y="0"/>
                </a:cubicBezTo>
                <a:cubicBezTo>
                  <a:pt x="298919" y="93605"/>
                  <a:pt x="256287" y="178103"/>
                  <a:pt x="276961" y="275704"/>
                </a:cubicBezTo>
                <a:cubicBezTo>
                  <a:pt x="182648" y="265143"/>
                  <a:pt x="119520" y="290184"/>
                  <a:pt x="0" y="275704"/>
                </a:cubicBezTo>
                <a:cubicBezTo>
                  <a:pt x="-1437" y="182069"/>
                  <a:pt x="-445" y="7341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FF"/>
                </a:solidFill>
                <a:ea typeface="맑은 고딕"/>
              </a:rPr>
              <a:t>4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733797-340F-A5E1-D1C4-647845BF5FB7}"/>
              </a:ext>
            </a:extLst>
          </p:cNvPr>
          <p:cNvSpPr/>
          <p:nvPr/>
        </p:nvSpPr>
        <p:spPr>
          <a:xfrm>
            <a:off x="6564842" y="1575938"/>
            <a:ext cx="276961" cy="275704"/>
          </a:xfrm>
          <a:custGeom>
            <a:avLst/>
            <a:gdLst>
              <a:gd name="connsiteX0" fmla="*/ 0 w 276961"/>
              <a:gd name="connsiteY0" fmla="*/ 0 h 275704"/>
              <a:gd name="connsiteX1" fmla="*/ 276961 w 276961"/>
              <a:gd name="connsiteY1" fmla="*/ 0 h 275704"/>
              <a:gd name="connsiteX2" fmla="*/ 276961 w 276961"/>
              <a:gd name="connsiteY2" fmla="*/ 275704 h 275704"/>
              <a:gd name="connsiteX3" fmla="*/ 0 w 276961"/>
              <a:gd name="connsiteY3" fmla="*/ 275704 h 275704"/>
              <a:gd name="connsiteX4" fmla="*/ 0 w 276961"/>
              <a:gd name="connsiteY4" fmla="*/ 0 h 27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61" h="275704" fill="none" extrusionOk="0">
                <a:moveTo>
                  <a:pt x="0" y="0"/>
                </a:moveTo>
                <a:cubicBezTo>
                  <a:pt x="101675" y="23530"/>
                  <a:pt x="228260" y="-1861"/>
                  <a:pt x="276961" y="0"/>
                </a:cubicBezTo>
                <a:cubicBezTo>
                  <a:pt x="283080" y="59525"/>
                  <a:pt x="276938" y="146285"/>
                  <a:pt x="276961" y="275704"/>
                </a:cubicBezTo>
                <a:cubicBezTo>
                  <a:pt x="223789" y="260406"/>
                  <a:pt x="86152" y="264492"/>
                  <a:pt x="0" y="275704"/>
                </a:cubicBezTo>
                <a:cubicBezTo>
                  <a:pt x="-19647" y="141023"/>
                  <a:pt x="-16946" y="96859"/>
                  <a:pt x="0" y="0"/>
                </a:cubicBezTo>
                <a:close/>
              </a:path>
              <a:path w="276961" h="275704" stroke="0" extrusionOk="0">
                <a:moveTo>
                  <a:pt x="0" y="0"/>
                </a:moveTo>
                <a:cubicBezTo>
                  <a:pt x="61358" y="-9433"/>
                  <a:pt x="237616" y="21378"/>
                  <a:pt x="276961" y="0"/>
                </a:cubicBezTo>
                <a:cubicBezTo>
                  <a:pt x="298919" y="93605"/>
                  <a:pt x="256287" y="178103"/>
                  <a:pt x="276961" y="275704"/>
                </a:cubicBezTo>
                <a:cubicBezTo>
                  <a:pt x="182648" y="265143"/>
                  <a:pt x="119520" y="290184"/>
                  <a:pt x="0" y="275704"/>
                </a:cubicBezTo>
                <a:cubicBezTo>
                  <a:pt x="-1437" y="182069"/>
                  <a:pt x="-445" y="7341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FF"/>
                </a:solidFill>
                <a:ea typeface="맑은 고딕"/>
              </a:rPr>
              <a:t>5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0B8B8E-15CA-47E4-C8B6-442568BAF4C9}"/>
              </a:ext>
            </a:extLst>
          </p:cNvPr>
          <p:cNvSpPr/>
          <p:nvPr/>
        </p:nvSpPr>
        <p:spPr>
          <a:xfrm>
            <a:off x="5352986" y="2631721"/>
            <a:ext cx="276961" cy="275704"/>
          </a:xfrm>
          <a:custGeom>
            <a:avLst/>
            <a:gdLst>
              <a:gd name="connsiteX0" fmla="*/ 0 w 276961"/>
              <a:gd name="connsiteY0" fmla="*/ 0 h 275704"/>
              <a:gd name="connsiteX1" fmla="*/ 276961 w 276961"/>
              <a:gd name="connsiteY1" fmla="*/ 0 h 275704"/>
              <a:gd name="connsiteX2" fmla="*/ 276961 w 276961"/>
              <a:gd name="connsiteY2" fmla="*/ 275704 h 275704"/>
              <a:gd name="connsiteX3" fmla="*/ 0 w 276961"/>
              <a:gd name="connsiteY3" fmla="*/ 275704 h 275704"/>
              <a:gd name="connsiteX4" fmla="*/ 0 w 276961"/>
              <a:gd name="connsiteY4" fmla="*/ 0 h 27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61" h="275704" fill="none" extrusionOk="0">
                <a:moveTo>
                  <a:pt x="0" y="0"/>
                </a:moveTo>
                <a:cubicBezTo>
                  <a:pt x="101675" y="23530"/>
                  <a:pt x="228260" y="-1861"/>
                  <a:pt x="276961" y="0"/>
                </a:cubicBezTo>
                <a:cubicBezTo>
                  <a:pt x="283080" y="59525"/>
                  <a:pt x="276938" y="146285"/>
                  <a:pt x="276961" y="275704"/>
                </a:cubicBezTo>
                <a:cubicBezTo>
                  <a:pt x="223789" y="260406"/>
                  <a:pt x="86152" y="264492"/>
                  <a:pt x="0" y="275704"/>
                </a:cubicBezTo>
                <a:cubicBezTo>
                  <a:pt x="-19647" y="141023"/>
                  <a:pt x="-16946" y="96859"/>
                  <a:pt x="0" y="0"/>
                </a:cubicBezTo>
                <a:close/>
              </a:path>
              <a:path w="276961" h="275704" stroke="0" extrusionOk="0">
                <a:moveTo>
                  <a:pt x="0" y="0"/>
                </a:moveTo>
                <a:cubicBezTo>
                  <a:pt x="61358" y="-9433"/>
                  <a:pt x="237616" y="21378"/>
                  <a:pt x="276961" y="0"/>
                </a:cubicBezTo>
                <a:cubicBezTo>
                  <a:pt x="298919" y="93605"/>
                  <a:pt x="256287" y="178103"/>
                  <a:pt x="276961" y="275704"/>
                </a:cubicBezTo>
                <a:cubicBezTo>
                  <a:pt x="182648" y="265143"/>
                  <a:pt x="119520" y="290184"/>
                  <a:pt x="0" y="275704"/>
                </a:cubicBezTo>
                <a:cubicBezTo>
                  <a:pt x="-1437" y="182069"/>
                  <a:pt x="-445" y="7341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FF"/>
                </a:solidFill>
                <a:ea typeface="맑은 고딕"/>
              </a:rPr>
              <a:t>6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DD28A8-E5D7-C5E7-2643-CD94DC5A5665}"/>
              </a:ext>
            </a:extLst>
          </p:cNvPr>
          <p:cNvSpPr/>
          <p:nvPr/>
        </p:nvSpPr>
        <p:spPr>
          <a:xfrm>
            <a:off x="413757" y="4256708"/>
            <a:ext cx="276961" cy="275704"/>
          </a:xfrm>
          <a:custGeom>
            <a:avLst/>
            <a:gdLst>
              <a:gd name="connsiteX0" fmla="*/ 0 w 276961"/>
              <a:gd name="connsiteY0" fmla="*/ 0 h 275704"/>
              <a:gd name="connsiteX1" fmla="*/ 276961 w 276961"/>
              <a:gd name="connsiteY1" fmla="*/ 0 h 275704"/>
              <a:gd name="connsiteX2" fmla="*/ 276961 w 276961"/>
              <a:gd name="connsiteY2" fmla="*/ 275704 h 275704"/>
              <a:gd name="connsiteX3" fmla="*/ 0 w 276961"/>
              <a:gd name="connsiteY3" fmla="*/ 275704 h 275704"/>
              <a:gd name="connsiteX4" fmla="*/ 0 w 276961"/>
              <a:gd name="connsiteY4" fmla="*/ 0 h 27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61" h="275704" fill="none" extrusionOk="0">
                <a:moveTo>
                  <a:pt x="0" y="0"/>
                </a:moveTo>
                <a:cubicBezTo>
                  <a:pt x="101675" y="23530"/>
                  <a:pt x="228260" y="-1861"/>
                  <a:pt x="276961" y="0"/>
                </a:cubicBezTo>
                <a:cubicBezTo>
                  <a:pt x="283080" y="59525"/>
                  <a:pt x="276938" y="146285"/>
                  <a:pt x="276961" y="275704"/>
                </a:cubicBezTo>
                <a:cubicBezTo>
                  <a:pt x="223789" y="260406"/>
                  <a:pt x="86152" y="264492"/>
                  <a:pt x="0" y="275704"/>
                </a:cubicBezTo>
                <a:cubicBezTo>
                  <a:pt x="-19647" y="141023"/>
                  <a:pt x="-16946" y="96859"/>
                  <a:pt x="0" y="0"/>
                </a:cubicBezTo>
                <a:close/>
              </a:path>
              <a:path w="276961" h="275704" stroke="0" extrusionOk="0">
                <a:moveTo>
                  <a:pt x="0" y="0"/>
                </a:moveTo>
                <a:cubicBezTo>
                  <a:pt x="61358" y="-9433"/>
                  <a:pt x="237616" y="21378"/>
                  <a:pt x="276961" y="0"/>
                </a:cubicBezTo>
                <a:cubicBezTo>
                  <a:pt x="298919" y="93605"/>
                  <a:pt x="256287" y="178103"/>
                  <a:pt x="276961" y="275704"/>
                </a:cubicBezTo>
                <a:cubicBezTo>
                  <a:pt x="182648" y="265143"/>
                  <a:pt x="119520" y="290184"/>
                  <a:pt x="0" y="275704"/>
                </a:cubicBezTo>
                <a:cubicBezTo>
                  <a:pt x="-1437" y="182069"/>
                  <a:pt x="-445" y="7341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FF"/>
                </a:solidFill>
                <a:ea typeface="맑은 고딕"/>
              </a:rPr>
              <a:t>7</a:t>
            </a:r>
          </a:p>
        </p:txBody>
      </p:sp>
      <p:pic>
        <p:nvPicPr>
          <p:cNvPr id="5" name="그림 4" descr="스크린샷, 도표, 텍스트, 직사각형이(가) 표시된 사진&#10;&#10;자동 생성된 설명">
            <a:extLst>
              <a:ext uri="{FF2B5EF4-FFF2-40B4-BE49-F238E27FC236}">
                <a16:creationId xmlns:a16="http://schemas.microsoft.com/office/drawing/2014/main" id="{E8C2E8F2-4ED4-641D-73BA-8717B08A4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282" y="1329425"/>
            <a:ext cx="3220138" cy="289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6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C1F977-3652-E632-6FAD-33879799654B}"/>
              </a:ext>
            </a:extLst>
          </p:cNvPr>
          <p:cNvSpPr/>
          <p:nvPr/>
        </p:nvSpPr>
        <p:spPr>
          <a:xfrm>
            <a:off x="0" y="-1"/>
            <a:ext cx="12192000" cy="21075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lide2_shape8"/>
          <p:cNvSpPr>
            <a:spLocks noGrp="1"/>
          </p:cNvSpPr>
          <p:nvPr>
            <p:ph type="title"/>
          </p:nvPr>
        </p:nvSpPr>
        <p:spPr>
          <a:xfrm>
            <a:off x="333938" y="1112729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b="1" kern="1200" dirty="0">
                <a:latin typeface="나눔고딕"/>
                <a:ea typeface="나눔고딕"/>
                <a:cs typeface="+mj-cs"/>
              </a:rPr>
              <a:t>목차</a:t>
            </a:r>
            <a:endParaRPr b="1" kern="1200" dirty="0">
              <a:latin typeface="나눔고딕"/>
              <a:ea typeface="나눔고딕"/>
              <a:cs typeface="+mj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3E9F9D-AE84-1F07-59A9-C7523971DB97}"/>
              </a:ext>
            </a:extLst>
          </p:cNvPr>
          <p:cNvGrpSpPr/>
          <p:nvPr/>
        </p:nvGrpSpPr>
        <p:grpSpPr>
          <a:xfrm>
            <a:off x="-941" y="6606270"/>
            <a:ext cx="12193882" cy="234520"/>
            <a:chOff x="12788" y="2012"/>
            <a:chExt cx="12180153" cy="40704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BD6153A-B8EB-1098-C5E8-A55EAA22DA8B}"/>
                </a:ext>
              </a:extLst>
            </p:cNvPr>
            <p:cNvSpPr/>
            <p:nvPr/>
          </p:nvSpPr>
          <p:spPr>
            <a:xfrm>
              <a:off x="13730" y="304445"/>
              <a:ext cx="12179211" cy="10461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497D986-4486-1257-BF92-1E9351F9796F}"/>
                </a:ext>
              </a:extLst>
            </p:cNvPr>
            <p:cNvSpPr/>
            <p:nvPr/>
          </p:nvSpPr>
          <p:spPr>
            <a:xfrm>
              <a:off x="12789" y="208939"/>
              <a:ext cx="12179211" cy="10461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1BCAFEE-35B9-9C9F-874E-465E9943A94B}"/>
                </a:ext>
              </a:extLst>
            </p:cNvPr>
            <p:cNvSpPr/>
            <p:nvPr/>
          </p:nvSpPr>
          <p:spPr>
            <a:xfrm>
              <a:off x="12788" y="105475"/>
              <a:ext cx="12179211" cy="10461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6903ECF-82D0-D732-A3DB-18F61EFC33D0}"/>
                </a:ext>
              </a:extLst>
            </p:cNvPr>
            <p:cNvSpPr/>
            <p:nvPr/>
          </p:nvSpPr>
          <p:spPr>
            <a:xfrm>
              <a:off x="12789" y="2012"/>
              <a:ext cx="12179211" cy="10461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7EF931A-4B64-FAD4-DDAD-BC663872873E}"/>
              </a:ext>
            </a:extLst>
          </p:cNvPr>
          <p:cNvGrpSpPr/>
          <p:nvPr/>
        </p:nvGrpSpPr>
        <p:grpSpPr>
          <a:xfrm>
            <a:off x="484426" y="2751386"/>
            <a:ext cx="3155349" cy="748786"/>
            <a:chOff x="398162" y="2478216"/>
            <a:chExt cx="3155349" cy="74878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6196A09-344C-8852-A8B7-05A5D614814C}"/>
                </a:ext>
              </a:extLst>
            </p:cNvPr>
            <p:cNvSpPr/>
            <p:nvPr/>
          </p:nvSpPr>
          <p:spPr>
            <a:xfrm>
              <a:off x="398162" y="2478216"/>
              <a:ext cx="362739" cy="3627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ea typeface="맑은 고딕"/>
                </a:rPr>
                <a:t>1</a:t>
              </a:r>
              <a:endParaRPr lang="ko-KR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583243-9927-B20B-A4F4-8CF0D31D1C55}"/>
                </a:ext>
              </a:extLst>
            </p:cNvPr>
            <p:cNvSpPr txBox="1"/>
            <p:nvPr/>
          </p:nvSpPr>
          <p:spPr>
            <a:xfrm>
              <a:off x="761999" y="2539999"/>
              <a:ext cx="2743199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b="1" dirty="0">
                  <a:latin typeface="나눔 고딕"/>
                  <a:ea typeface="맑은 고딕"/>
                </a:rPr>
                <a:t>게임 개요</a:t>
              </a:r>
              <a:endParaRPr lang="ko-KR" altLang="en-US" b="1" dirty="0">
                <a:latin typeface="나눔 고딕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76CB40-AEBF-2E01-3F70-0339BC716618}"/>
                </a:ext>
              </a:extLst>
            </p:cNvPr>
            <p:cNvSpPr txBox="1"/>
            <p:nvPr/>
          </p:nvSpPr>
          <p:spPr>
            <a:xfrm>
              <a:off x="810312" y="2903837"/>
              <a:ext cx="2743199" cy="3231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500" dirty="0">
                  <a:latin typeface="나눔 고딕"/>
                  <a:ea typeface="맑은 고딕"/>
                </a:rPr>
                <a:t>• 핵심 컨셉, 대상 연령층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B17CAFF-ADD9-0CE8-0B51-BA2C2FBCF40D}"/>
              </a:ext>
            </a:extLst>
          </p:cNvPr>
          <p:cNvGrpSpPr/>
          <p:nvPr/>
        </p:nvGrpSpPr>
        <p:grpSpPr>
          <a:xfrm>
            <a:off x="484425" y="3800933"/>
            <a:ext cx="3155349" cy="748786"/>
            <a:chOff x="398162" y="2478216"/>
            <a:chExt cx="3155349" cy="74878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6422CA9-00AC-A550-C290-B099163AE6D5}"/>
                </a:ext>
              </a:extLst>
            </p:cNvPr>
            <p:cNvSpPr/>
            <p:nvPr/>
          </p:nvSpPr>
          <p:spPr>
            <a:xfrm>
              <a:off x="398162" y="2478216"/>
              <a:ext cx="362739" cy="3627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>
                  <a:ea typeface="맑은 고딕"/>
                </a:rPr>
                <a:t>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CA6364-334C-2890-7581-E0AF2B261A87}"/>
                </a:ext>
              </a:extLst>
            </p:cNvPr>
            <p:cNvSpPr txBox="1"/>
            <p:nvPr/>
          </p:nvSpPr>
          <p:spPr>
            <a:xfrm>
              <a:off x="761999" y="2539999"/>
              <a:ext cx="2743199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b="1" dirty="0">
                  <a:latin typeface="나눔 고딕"/>
                  <a:ea typeface="맑은 고딕"/>
                </a:rPr>
                <a:t>UI 설계</a:t>
              </a:r>
              <a:endParaRPr lang="ko-KR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7D728C8-E5A2-2D35-D5F6-B7F6E774B476}"/>
                </a:ext>
              </a:extLst>
            </p:cNvPr>
            <p:cNvSpPr txBox="1"/>
            <p:nvPr/>
          </p:nvSpPr>
          <p:spPr>
            <a:xfrm>
              <a:off x="810312" y="2903837"/>
              <a:ext cx="2743199" cy="3231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sz="1500" dirty="0">
                  <a:ea typeface="+mn-lt"/>
                  <a:cs typeface="+mn-lt"/>
                </a:rPr>
                <a:t>•</a:t>
              </a:r>
              <a:r>
                <a:rPr lang="ko-KR" sz="1500" dirty="0">
                  <a:latin typeface="맑은 고딕"/>
                  <a:ea typeface="맑은 고딕"/>
                </a:rPr>
                <a:t> </a:t>
              </a:r>
              <a:r>
                <a:rPr lang="ko-KR" altLang="en-US" sz="1500" dirty="0">
                  <a:latin typeface="나눔 고딕"/>
                  <a:ea typeface="맑은 고딕"/>
                </a:rPr>
                <a:t>화면 구성</a:t>
              </a:r>
              <a:endParaRPr lang="ko-KR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38B1F9F-611E-F0BD-3DEF-B2D5AC335E9C}"/>
              </a:ext>
            </a:extLst>
          </p:cNvPr>
          <p:cNvGrpSpPr/>
          <p:nvPr/>
        </p:nvGrpSpPr>
        <p:grpSpPr>
          <a:xfrm>
            <a:off x="484424" y="4850479"/>
            <a:ext cx="3155349" cy="748786"/>
            <a:chOff x="398162" y="2478216"/>
            <a:chExt cx="3155349" cy="74878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E3B6929-B922-1FBF-6492-8E10E82CDB23}"/>
                </a:ext>
              </a:extLst>
            </p:cNvPr>
            <p:cNvSpPr/>
            <p:nvPr/>
          </p:nvSpPr>
          <p:spPr>
            <a:xfrm>
              <a:off x="398162" y="2478216"/>
              <a:ext cx="362739" cy="3627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>
                  <a:ea typeface="맑은 고딕"/>
                </a:rPr>
                <a:t>7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6A9B48C-9F64-1202-AE31-ACF1A7FC2CBC}"/>
                </a:ext>
              </a:extLst>
            </p:cNvPr>
            <p:cNvSpPr txBox="1"/>
            <p:nvPr/>
          </p:nvSpPr>
          <p:spPr>
            <a:xfrm>
              <a:off x="761999" y="2539999"/>
              <a:ext cx="2743199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b="1" dirty="0">
                  <a:latin typeface="나눔 고딕"/>
                  <a:ea typeface="맑은 고딕"/>
                </a:rPr>
                <a:t>개발 계획</a:t>
              </a:r>
              <a:endParaRPr lang="ko-KR" altLang="en-US" b="1" dirty="0">
                <a:latin typeface="나눔 고딕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EAA9E45-DB3C-48F7-B832-1E4E358CB8D2}"/>
                </a:ext>
              </a:extLst>
            </p:cNvPr>
            <p:cNvSpPr txBox="1"/>
            <p:nvPr/>
          </p:nvSpPr>
          <p:spPr>
            <a:xfrm>
              <a:off x="810312" y="2903837"/>
              <a:ext cx="2743199" cy="3231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500" dirty="0">
                  <a:latin typeface="나눔 고딕"/>
                  <a:ea typeface="맑은 고딕"/>
                </a:rPr>
                <a:t>• 계획</a:t>
              </a:r>
              <a:endParaRPr lang="ko-KR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F23BA0-39C8-CF50-F032-65DE1A74324C}"/>
              </a:ext>
            </a:extLst>
          </p:cNvPr>
          <p:cNvGrpSpPr/>
          <p:nvPr/>
        </p:nvGrpSpPr>
        <p:grpSpPr>
          <a:xfrm>
            <a:off x="3906235" y="2751385"/>
            <a:ext cx="3155349" cy="748786"/>
            <a:chOff x="398162" y="2478216"/>
            <a:chExt cx="3155349" cy="74878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BF49118-FF37-C606-D408-3261A7B32644}"/>
                </a:ext>
              </a:extLst>
            </p:cNvPr>
            <p:cNvSpPr/>
            <p:nvPr/>
          </p:nvSpPr>
          <p:spPr>
            <a:xfrm>
              <a:off x="398162" y="2478216"/>
              <a:ext cx="362739" cy="3627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>
                  <a:ea typeface="맑은 고딕"/>
                </a:rPr>
                <a:t>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14BE40-4973-965B-ED0A-4EE29DCF8BBF}"/>
                </a:ext>
              </a:extLst>
            </p:cNvPr>
            <p:cNvSpPr txBox="1"/>
            <p:nvPr/>
          </p:nvSpPr>
          <p:spPr>
            <a:xfrm>
              <a:off x="761999" y="2539999"/>
              <a:ext cx="2743199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b="1" dirty="0">
                  <a:latin typeface="나눔 고딕"/>
                  <a:ea typeface="맑은 고딕"/>
                </a:rPr>
                <a:t>게임 스토리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0C1FD16-26A6-E6A1-A4F0-3626E0FE79E6}"/>
                </a:ext>
              </a:extLst>
            </p:cNvPr>
            <p:cNvSpPr txBox="1"/>
            <p:nvPr/>
          </p:nvSpPr>
          <p:spPr>
            <a:xfrm>
              <a:off x="810312" y="2903837"/>
              <a:ext cx="2743199" cy="3231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500" dirty="0">
                  <a:latin typeface="나눔 고딕"/>
                  <a:ea typeface="맑은 고딕"/>
                </a:rPr>
                <a:t>• 세계관 및 스토리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292A70A-B7B5-9079-2F41-8BA718B8704A}"/>
              </a:ext>
            </a:extLst>
          </p:cNvPr>
          <p:cNvGrpSpPr/>
          <p:nvPr/>
        </p:nvGrpSpPr>
        <p:grpSpPr>
          <a:xfrm>
            <a:off x="3906234" y="3800932"/>
            <a:ext cx="3155349" cy="748786"/>
            <a:chOff x="398162" y="2478216"/>
            <a:chExt cx="3155349" cy="74878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D30E70-A2D5-9EE0-EBBA-0C4FE4E7BBB2}"/>
                </a:ext>
              </a:extLst>
            </p:cNvPr>
            <p:cNvSpPr/>
            <p:nvPr/>
          </p:nvSpPr>
          <p:spPr>
            <a:xfrm>
              <a:off x="398162" y="2478216"/>
              <a:ext cx="362739" cy="3627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dirty="0">
                  <a:ea typeface="맑은 고딕"/>
                </a:rPr>
                <a:t>5</a:t>
              </a:r>
              <a:endParaRPr lang="ko-KR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6C286C7-5BB6-5D2E-07BB-C33A4B722CD4}"/>
                </a:ext>
              </a:extLst>
            </p:cNvPr>
            <p:cNvSpPr txBox="1"/>
            <p:nvPr/>
          </p:nvSpPr>
          <p:spPr>
            <a:xfrm>
              <a:off x="761999" y="2539999"/>
              <a:ext cx="2743199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b="1" dirty="0">
                  <a:latin typeface="나눔 고딕"/>
                  <a:ea typeface="맑은 고딕"/>
                </a:rPr>
                <a:t>데이터 테이블</a:t>
              </a:r>
              <a:endParaRPr lang="ko-KR" altLang="en-US" b="1" dirty="0">
                <a:latin typeface="나눔 고딕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5FBBDED-FBAF-4B4C-8D99-D497E9460AB1}"/>
                </a:ext>
              </a:extLst>
            </p:cNvPr>
            <p:cNvSpPr txBox="1"/>
            <p:nvPr/>
          </p:nvSpPr>
          <p:spPr>
            <a:xfrm>
              <a:off x="810312" y="2903837"/>
              <a:ext cx="2743199" cy="3231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500" dirty="0">
                  <a:latin typeface="나눔 고딕"/>
                  <a:ea typeface="맑은 고딕"/>
                </a:rPr>
                <a:t>• 데이터 테이블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79776A4-BFD5-4EB2-5418-A5375B47E3B1}"/>
              </a:ext>
            </a:extLst>
          </p:cNvPr>
          <p:cNvGrpSpPr/>
          <p:nvPr/>
        </p:nvGrpSpPr>
        <p:grpSpPr>
          <a:xfrm>
            <a:off x="7054876" y="2751384"/>
            <a:ext cx="3155349" cy="748786"/>
            <a:chOff x="398162" y="2478216"/>
            <a:chExt cx="3155349" cy="748786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335DC04-8B8E-E929-F5E2-B4C7176C5581}"/>
                </a:ext>
              </a:extLst>
            </p:cNvPr>
            <p:cNvSpPr/>
            <p:nvPr/>
          </p:nvSpPr>
          <p:spPr>
            <a:xfrm>
              <a:off x="398162" y="2478216"/>
              <a:ext cx="362739" cy="3627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>
                  <a:ea typeface="맑은 고딕"/>
                </a:rPr>
                <a:t>3</a:t>
              </a:r>
              <a:endParaRPr lang="ko-KR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C6A2761-090D-C56C-DB5F-1E783AC7B506}"/>
                </a:ext>
              </a:extLst>
            </p:cNvPr>
            <p:cNvSpPr txBox="1"/>
            <p:nvPr/>
          </p:nvSpPr>
          <p:spPr>
            <a:xfrm>
              <a:off x="761999" y="2539999"/>
              <a:ext cx="2743199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b="1" dirty="0">
                  <a:latin typeface="나눔 고딕"/>
                  <a:ea typeface="맑은 고딕"/>
                </a:rPr>
                <a:t>메커니즘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F7D93FD-9963-B04C-5E12-2F1EEB0CFB33}"/>
                </a:ext>
              </a:extLst>
            </p:cNvPr>
            <p:cNvSpPr txBox="1"/>
            <p:nvPr/>
          </p:nvSpPr>
          <p:spPr>
            <a:xfrm>
              <a:off x="810312" y="2903837"/>
              <a:ext cx="2743199" cy="3231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500" dirty="0">
                  <a:latin typeface="나눔 고딕"/>
                  <a:ea typeface="맑은 고딕"/>
                </a:rPr>
                <a:t>• 게임 플레이 메커니즘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52AA2E2-A6E4-DA18-7305-F0DABCB77F8B}"/>
              </a:ext>
            </a:extLst>
          </p:cNvPr>
          <p:cNvGrpSpPr/>
          <p:nvPr/>
        </p:nvGrpSpPr>
        <p:grpSpPr>
          <a:xfrm>
            <a:off x="7054875" y="3800931"/>
            <a:ext cx="3155349" cy="748786"/>
            <a:chOff x="398162" y="2478216"/>
            <a:chExt cx="3155349" cy="748786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652481E-F15D-329B-A3DC-D649C5FCA972}"/>
                </a:ext>
              </a:extLst>
            </p:cNvPr>
            <p:cNvSpPr/>
            <p:nvPr/>
          </p:nvSpPr>
          <p:spPr>
            <a:xfrm>
              <a:off x="398162" y="2478216"/>
              <a:ext cx="362739" cy="3627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>
                  <a:ea typeface="맑은 고딕"/>
                </a:rPr>
                <a:t>6</a:t>
              </a:r>
              <a:endParaRPr lang="ko-KR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3FFC90B-385B-6C11-8BFE-E25740CD09FC}"/>
                </a:ext>
              </a:extLst>
            </p:cNvPr>
            <p:cNvSpPr txBox="1"/>
            <p:nvPr/>
          </p:nvSpPr>
          <p:spPr>
            <a:xfrm>
              <a:off x="761999" y="2539999"/>
              <a:ext cx="2743199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b="1" dirty="0">
                  <a:latin typeface="나눔 고딕"/>
                  <a:ea typeface="맑은 고딕"/>
                </a:rPr>
                <a:t>마케팅 전략</a:t>
              </a:r>
              <a:endParaRPr lang="ko-KR" altLang="en-US" b="1" dirty="0">
                <a:latin typeface="나눔 고딕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7B683D1-C1B6-C47B-9DD3-7E190BF3D63B}"/>
                </a:ext>
              </a:extLst>
            </p:cNvPr>
            <p:cNvSpPr txBox="1"/>
            <p:nvPr/>
          </p:nvSpPr>
          <p:spPr>
            <a:xfrm>
              <a:off x="810312" y="2903837"/>
              <a:ext cx="2743199" cy="3231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500" dirty="0">
                  <a:latin typeface="나눔 고딕"/>
                  <a:ea typeface="맑은 고딕"/>
                </a:rPr>
                <a:t>• 마케팅 및 수익화 전략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5427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50642C76-A7FC-BCBC-F80E-2D2AC57C4628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5B61BE9-7AF7-C160-DF97-D6A95D9A4051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957D8C1-9274-2440-B5E6-20770AFC6F05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 descr="스크린샷, 도표, 텍스트, 직사각형이(가) 표시된 사진&#10;&#10;자동 생성된 설명">
            <a:extLst>
              <a:ext uri="{FF2B5EF4-FFF2-40B4-BE49-F238E27FC236}">
                <a16:creationId xmlns:a16="http://schemas.microsoft.com/office/drawing/2014/main" id="{1C867299-CAD8-16A9-408B-50671C3D0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52" y="1137208"/>
            <a:ext cx="4819651" cy="4308989"/>
          </a:xfrm>
          <a:prstGeom prst="rect">
            <a:avLst/>
          </a:prstGeom>
        </p:spPr>
      </p:pic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4B587C4A-27ED-4F18-BDF3-5B8F68ECE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212553"/>
              </p:ext>
            </p:extLst>
          </p:nvPr>
        </p:nvGraphicFramePr>
        <p:xfrm>
          <a:off x="6147302" y="1232272"/>
          <a:ext cx="5102446" cy="47319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142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UI </a:t>
                      </a:r>
                      <a:r>
                        <a:rPr lang="ko-KR" altLang="en-US" sz="1400" b="1" dirty="0"/>
                        <a:t>요소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재료가 생성되는 공간. 재료는 위에서 아래로 이동한다.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8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b="1" baseline="0" dirty="0"/>
                        <a:t>재료를 버릴 수 있는 공간이다.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400" b="1" baseline="0" dirty="0"/>
                        <a:t>맨 아래로 재료를 이동시키면 버릴 수 있다.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882075"/>
                  </a:ext>
                </a:extLst>
              </a:tr>
              <a:tr h="3574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1" dirty="0"/>
                        <a:t>3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ko-KR" altLang="en-US" sz="1400" b="1" baseline="0" dirty="0" err="1">
                          <a:solidFill>
                            <a:srgbClr val="000000"/>
                          </a:solidFill>
                        </a:rPr>
                        <a:t>Hold</a:t>
                      </a:r>
                      <a:r>
                        <a:rPr lang="ko-KR" altLang="en-US" sz="1400" b="1" baseline="0" dirty="0">
                          <a:solidFill>
                            <a:srgbClr val="000000"/>
                          </a:solidFill>
                        </a:rPr>
                        <a:t>(임시저장소) '</a:t>
                      </a:r>
                      <a:r>
                        <a:rPr lang="ko-KR" altLang="en-US" sz="1400" b="1" baseline="0" dirty="0" err="1">
                          <a:solidFill>
                            <a:srgbClr val="000000"/>
                          </a:solidFill>
                        </a:rPr>
                        <a:t>C'키를</a:t>
                      </a:r>
                      <a:r>
                        <a:rPr lang="ko-KR" altLang="en-US" sz="1400" b="1" baseline="0" dirty="0">
                          <a:solidFill>
                            <a:srgbClr val="000000"/>
                          </a:solidFill>
                        </a:rPr>
                        <a:t> 누르면</a:t>
                      </a:r>
                    </a:p>
                    <a:p>
                      <a:pPr marL="0" lvl="0" indent="0">
                        <a:buNone/>
                      </a:pPr>
                      <a:r>
                        <a:rPr lang="ko-KR" altLang="en-US" sz="1400" b="1" baseline="0" dirty="0">
                          <a:solidFill>
                            <a:srgbClr val="000000"/>
                          </a:solidFill>
                        </a:rPr>
                        <a:t>현재 생성된 재료를 넣을 수 있다.</a:t>
                      </a:r>
                    </a:p>
                    <a:p>
                      <a:pPr marL="0" lvl="0" indent="0">
                        <a:buNone/>
                      </a:pPr>
                      <a:r>
                        <a:rPr lang="ko-KR" altLang="en-US" sz="1400" b="1" baseline="0" dirty="0">
                          <a:solidFill>
                            <a:srgbClr val="000000"/>
                          </a:solidFill>
                        </a:rPr>
                        <a:t>'</a:t>
                      </a:r>
                      <a:r>
                        <a:rPr lang="ko-KR" altLang="en-US" sz="1400" b="1" baseline="0" dirty="0" err="1">
                          <a:solidFill>
                            <a:srgbClr val="000000"/>
                          </a:solidFill>
                        </a:rPr>
                        <a:t>C'키로</a:t>
                      </a:r>
                      <a:r>
                        <a:rPr lang="ko-KR" altLang="en-US" sz="1400" b="1" baseline="0" dirty="0">
                          <a:solidFill>
                            <a:srgbClr val="000000"/>
                          </a:solidFill>
                        </a:rPr>
                        <a:t> 현재 재료와 저장된 재료를 서로 바꿀 수 있다.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4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ko-KR" altLang="en-US" sz="1400" b="1" baseline="0" dirty="0" err="1">
                          <a:solidFill>
                            <a:srgbClr val="000000"/>
                          </a:solidFill>
                        </a:rPr>
                        <a:t>Next칸</a:t>
                      </a:r>
                      <a:r>
                        <a:rPr lang="ko-KR" altLang="en-US" sz="1400" b="1" baseline="0" dirty="0">
                          <a:solidFill>
                            <a:srgbClr val="000000"/>
                          </a:solidFill>
                        </a:rPr>
                        <a:t> / 다음에 나올 재료를 미리 볼 수 있는 공간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497858"/>
                  </a:ext>
                </a:extLst>
              </a:tr>
              <a:tr h="4898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1" dirty="0"/>
                        <a:t>5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ko-KR" altLang="en-US" sz="1400" b="1" baseline="0" dirty="0" err="1"/>
                        <a:t>방해npc</a:t>
                      </a:r>
                      <a:r>
                        <a:rPr lang="ko-KR" altLang="en-US" sz="1400" b="1" baseline="0" dirty="0"/>
                        <a:t> '</a:t>
                      </a:r>
                      <a:r>
                        <a:rPr lang="ko-KR" altLang="en-US" sz="1400" b="1" baseline="0" dirty="0" err="1"/>
                        <a:t>노노버거'가</a:t>
                      </a:r>
                      <a:r>
                        <a:rPr lang="ko-KR" altLang="en-US" sz="1400" b="1" baseline="0" dirty="0"/>
                        <a:t> 등장하는 공간.</a:t>
                      </a:r>
                    </a:p>
                    <a:p>
                      <a:pPr marL="0" lvl="0" indent="0">
                        <a:buNone/>
                      </a:pPr>
                      <a:r>
                        <a:rPr lang="ko-KR" altLang="en-US" sz="1400" b="1" baseline="0" dirty="0"/>
                        <a:t>왼쪽에서 오른쪽으로 접시를 향해 다가온다.</a:t>
                      </a:r>
                    </a:p>
                    <a:p>
                      <a:pPr marL="0" lvl="0" indent="0">
                        <a:buNone/>
                      </a:pPr>
                      <a:r>
                        <a:rPr lang="ko-KR" altLang="en-US" sz="1400" b="1" baseline="0" dirty="0"/>
                        <a:t>'</a:t>
                      </a:r>
                      <a:r>
                        <a:rPr lang="ko-KR" altLang="en-US" sz="1400" b="1" baseline="0" dirty="0" err="1"/>
                        <a:t>V'키를</a:t>
                      </a:r>
                      <a:r>
                        <a:rPr lang="ko-KR" altLang="en-US" sz="1400" b="1" baseline="0" dirty="0"/>
                        <a:t> 누르면 '</a:t>
                      </a:r>
                      <a:r>
                        <a:rPr lang="ko-KR" altLang="en-US" sz="1400" b="1" baseline="0" dirty="0" err="1"/>
                        <a:t>노노버거'가</a:t>
                      </a:r>
                      <a:r>
                        <a:rPr lang="ko-KR" altLang="en-US" sz="1400" b="1" baseline="0" dirty="0"/>
                        <a:t> 아래로 사라진다.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1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1" dirty="0"/>
                        <a:t>6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Tx/>
                        <a:buNone/>
                      </a:pPr>
                      <a:r>
                        <a:rPr lang="en-US" altLang="ko-KR" sz="1400" b="1" baseline="0" dirty="0" err="1"/>
                        <a:t>접시</a:t>
                      </a:r>
                      <a:r>
                        <a:rPr lang="en-US" altLang="ko-KR" sz="1400" b="1" baseline="0" dirty="0"/>
                        <a:t> / </a:t>
                      </a:r>
                      <a:r>
                        <a:rPr lang="en-US" altLang="ko-KR" sz="1400" b="1" baseline="0" dirty="0" err="1"/>
                        <a:t>플레이어가</a:t>
                      </a:r>
                      <a:r>
                        <a:rPr lang="en-US" altLang="ko-KR" sz="1400" b="1" baseline="0" dirty="0"/>
                        <a:t> </a:t>
                      </a:r>
                      <a:r>
                        <a:rPr lang="en-US" altLang="ko-KR" sz="1400" b="1" baseline="0" dirty="0" err="1"/>
                        <a:t>햄버거를</a:t>
                      </a:r>
                      <a:r>
                        <a:rPr lang="en-US" altLang="ko-KR" sz="1400" b="1" baseline="0" dirty="0"/>
                        <a:t> </a:t>
                      </a:r>
                      <a:r>
                        <a:rPr lang="en-US" altLang="ko-KR" sz="1400" b="1" baseline="0" dirty="0" err="1"/>
                        <a:t>쌓을</a:t>
                      </a:r>
                      <a:r>
                        <a:rPr lang="en-US" altLang="ko-KR" sz="1400" b="1" baseline="0" dirty="0"/>
                        <a:t> 수 </a:t>
                      </a:r>
                      <a:r>
                        <a:rPr lang="en-US" altLang="ko-KR" sz="1400" b="1" baseline="0" dirty="0" err="1"/>
                        <a:t>있는</a:t>
                      </a:r>
                      <a:r>
                        <a:rPr lang="en-US" altLang="ko-KR" sz="1400" b="1" baseline="0" dirty="0"/>
                        <a:t> </a:t>
                      </a:r>
                      <a:r>
                        <a:rPr lang="en-US" altLang="ko-KR" sz="1400" b="1" baseline="0" dirty="0" err="1"/>
                        <a:t>공간</a:t>
                      </a:r>
                      <a:r>
                        <a:rPr lang="en-US" altLang="ko-KR" sz="1400" b="1" baseline="0" dirty="0"/>
                        <a:t>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8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1" dirty="0"/>
                        <a:t>6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Tx/>
                        <a:buNone/>
                      </a:pPr>
                      <a:r>
                        <a:rPr lang="en-US" altLang="ko-KR" sz="1400" b="1" baseline="0" err="1">
                          <a:solidFill>
                            <a:srgbClr val="000000"/>
                          </a:solidFill>
                        </a:rPr>
                        <a:t>재료들의</a:t>
                      </a:r>
                      <a:r>
                        <a:rPr lang="en-US" altLang="ko-KR" sz="1400" b="1" baseline="0" dirty="0">
                          <a:solidFill>
                            <a:srgbClr val="000000"/>
                          </a:solidFill>
                        </a:rPr>
                        <a:t> 키 </a:t>
                      </a:r>
                      <a:r>
                        <a:rPr lang="en-US" altLang="ko-KR" sz="1400" b="1" baseline="0" err="1">
                          <a:solidFill>
                            <a:srgbClr val="000000"/>
                          </a:solidFill>
                        </a:rPr>
                        <a:t>바인딩</a:t>
                      </a:r>
                      <a:r>
                        <a:rPr lang="en-US" altLang="ko-KR" sz="1400" b="1" baseline="0" dirty="0">
                          <a:solidFill>
                            <a:srgbClr val="000000"/>
                          </a:solidFill>
                        </a:rPr>
                        <a:t> 및</a:t>
                      </a:r>
                      <a:endParaRPr lang="ko-KR" altLang="en-US" sz="1400" b="1">
                        <a:solidFill>
                          <a:srgbClr val="000000"/>
                        </a:solidFill>
                      </a:endParaRP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en-US" altLang="ko-KR" sz="1400" b="1" baseline="0" err="1">
                          <a:solidFill>
                            <a:srgbClr val="000000"/>
                          </a:solidFill>
                        </a:rPr>
                        <a:t>대화창이</a:t>
                      </a:r>
                      <a:r>
                        <a:rPr lang="en-US" altLang="ko-KR" sz="1400" b="1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400" b="1" baseline="0" err="1">
                          <a:solidFill>
                            <a:srgbClr val="000000"/>
                          </a:solidFill>
                        </a:rPr>
                        <a:t>표시되는</a:t>
                      </a:r>
                      <a:r>
                        <a:rPr lang="en-US" altLang="ko-KR" sz="1400" b="1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400" b="1" baseline="0" err="1">
                          <a:solidFill>
                            <a:srgbClr val="000000"/>
                          </a:solidFill>
                        </a:rPr>
                        <a:t>공간</a:t>
                      </a:r>
                      <a:endParaRPr lang="en-US" altLang="ko-KR" sz="1400" b="1" baseline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142">
                <a:tc gridSpan="2">
                  <a:txBody>
                    <a:bodyPr/>
                    <a:lstStyle/>
                    <a:p>
                      <a:pPr latinLnBrk="1"/>
                      <a:endParaRPr lang="en-US" altLang="ko-KR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2" name="slide5_shape4">
            <a:extLst>
              <a:ext uri="{FF2B5EF4-FFF2-40B4-BE49-F238E27FC236}">
                <a16:creationId xmlns:a16="http://schemas.microsoft.com/office/drawing/2014/main" id="{09D0C0B3-FE89-4C16-B729-709473D63C84}"/>
              </a:ext>
            </a:extLst>
          </p:cNvPr>
          <p:cNvSpPr/>
          <p:nvPr/>
        </p:nvSpPr>
        <p:spPr>
          <a:xfrm>
            <a:off x="8953811" y="6597352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20</a:t>
            </a:fld>
            <a:r>
              <a:rPr lang="en-US" altLang="ko-KR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8" name="slide5_shape2">
            <a:extLst>
              <a:ext uri="{FF2B5EF4-FFF2-40B4-BE49-F238E27FC236}">
                <a16:creationId xmlns:a16="http://schemas.microsoft.com/office/drawing/2014/main" id="{C0B46169-6B5B-547C-EEEF-35D8A8484D39}"/>
              </a:ext>
            </a:extLst>
          </p:cNvPr>
          <p:cNvCxnSpPr/>
          <p:nvPr/>
        </p:nvCxnSpPr>
        <p:spPr>
          <a:xfrm>
            <a:off x="686128" y="88692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5_shape3">
            <a:extLst>
              <a:ext uri="{FF2B5EF4-FFF2-40B4-BE49-F238E27FC236}">
                <a16:creationId xmlns:a16="http://schemas.microsoft.com/office/drawing/2014/main" id="{3309B439-1E01-5972-FEE7-B7E19CC3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37" y="310865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3. </a:t>
            </a:r>
            <a:r>
              <a:rPr lang="en-US" altLang="ko-KR" sz="2800" b="1" spc="-150" dirty="0" err="1">
                <a:solidFill>
                  <a:schemeClr val="accent4">
                    <a:lumMod val="50000"/>
                  </a:schemeClr>
                </a:solidFill>
              </a:rPr>
              <a:t>게임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 UI / </a:t>
            </a:r>
            <a:r>
              <a:rPr lang="en-US" altLang="ko-KR" sz="2800" b="1" spc="-150" dirty="0" err="1">
                <a:solidFill>
                  <a:schemeClr val="accent4">
                    <a:lumMod val="50000"/>
                  </a:schemeClr>
                </a:solidFill>
              </a:rPr>
              <a:t>메인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2800" b="1" spc="-150" dirty="0" err="1">
                <a:solidFill>
                  <a:schemeClr val="accent4">
                    <a:lumMod val="50000"/>
                  </a:schemeClr>
                </a:solidFill>
              </a:rPr>
              <a:t>공간</a:t>
            </a:r>
            <a:endParaRPr lang="en-US" altLang="ko-KR" sz="2800" b="1" kern="1200" spc="-150" dirty="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353AA0-521E-5DF2-CB28-D74BD8DB5A91}"/>
              </a:ext>
            </a:extLst>
          </p:cNvPr>
          <p:cNvSpPr/>
          <p:nvPr/>
        </p:nvSpPr>
        <p:spPr>
          <a:xfrm>
            <a:off x="2366770" y="1484957"/>
            <a:ext cx="276961" cy="275704"/>
          </a:xfrm>
          <a:custGeom>
            <a:avLst/>
            <a:gdLst>
              <a:gd name="connsiteX0" fmla="*/ 0 w 276961"/>
              <a:gd name="connsiteY0" fmla="*/ 0 h 275704"/>
              <a:gd name="connsiteX1" fmla="*/ 276961 w 276961"/>
              <a:gd name="connsiteY1" fmla="*/ 0 h 275704"/>
              <a:gd name="connsiteX2" fmla="*/ 276961 w 276961"/>
              <a:gd name="connsiteY2" fmla="*/ 275704 h 275704"/>
              <a:gd name="connsiteX3" fmla="*/ 0 w 276961"/>
              <a:gd name="connsiteY3" fmla="*/ 275704 h 275704"/>
              <a:gd name="connsiteX4" fmla="*/ 0 w 276961"/>
              <a:gd name="connsiteY4" fmla="*/ 0 h 27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61" h="275704" fill="none" extrusionOk="0">
                <a:moveTo>
                  <a:pt x="0" y="0"/>
                </a:moveTo>
                <a:cubicBezTo>
                  <a:pt x="101675" y="23530"/>
                  <a:pt x="228260" y="-1861"/>
                  <a:pt x="276961" y="0"/>
                </a:cubicBezTo>
                <a:cubicBezTo>
                  <a:pt x="283080" y="59525"/>
                  <a:pt x="276938" y="146285"/>
                  <a:pt x="276961" y="275704"/>
                </a:cubicBezTo>
                <a:cubicBezTo>
                  <a:pt x="223789" y="260406"/>
                  <a:pt x="86152" y="264492"/>
                  <a:pt x="0" y="275704"/>
                </a:cubicBezTo>
                <a:cubicBezTo>
                  <a:pt x="-19647" y="141023"/>
                  <a:pt x="-16946" y="96859"/>
                  <a:pt x="0" y="0"/>
                </a:cubicBezTo>
                <a:close/>
              </a:path>
              <a:path w="276961" h="275704" stroke="0" extrusionOk="0">
                <a:moveTo>
                  <a:pt x="0" y="0"/>
                </a:moveTo>
                <a:cubicBezTo>
                  <a:pt x="61358" y="-9433"/>
                  <a:pt x="237616" y="21378"/>
                  <a:pt x="276961" y="0"/>
                </a:cubicBezTo>
                <a:cubicBezTo>
                  <a:pt x="298919" y="93605"/>
                  <a:pt x="256287" y="178103"/>
                  <a:pt x="276961" y="275704"/>
                </a:cubicBezTo>
                <a:cubicBezTo>
                  <a:pt x="182648" y="265143"/>
                  <a:pt x="119520" y="290184"/>
                  <a:pt x="0" y="275704"/>
                </a:cubicBezTo>
                <a:cubicBezTo>
                  <a:pt x="-1437" y="182069"/>
                  <a:pt x="-445" y="7341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FF"/>
                </a:solidFill>
                <a:ea typeface="맑은 고딕"/>
              </a:rPr>
              <a:t>2</a:t>
            </a:r>
            <a:endParaRPr lang="ko-KR" sz="1600" b="1" dirty="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C32FCD-84BE-5673-B34C-F85120BFB47E}"/>
              </a:ext>
            </a:extLst>
          </p:cNvPr>
          <p:cNvSpPr/>
          <p:nvPr/>
        </p:nvSpPr>
        <p:spPr>
          <a:xfrm>
            <a:off x="1168231" y="1478092"/>
            <a:ext cx="276961" cy="275704"/>
          </a:xfrm>
          <a:custGeom>
            <a:avLst/>
            <a:gdLst>
              <a:gd name="connsiteX0" fmla="*/ 0 w 276961"/>
              <a:gd name="connsiteY0" fmla="*/ 0 h 275704"/>
              <a:gd name="connsiteX1" fmla="*/ 276961 w 276961"/>
              <a:gd name="connsiteY1" fmla="*/ 0 h 275704"/>
              <a:gd name="connsiteX2" fmla="*/ 276961 w 276961"/>
              <a:gd name="connsiteY2" fmla="*/ 275704 h 275704"/>
              <a:gd name="connsiteX3" fmla="*/ 0 w 276961"/>
              <a:gd name="connsiteY3" fmla="*/ 275704 h 275704"/>
              <a:gd name="connsiteX4" fmla="*/ 0 w 276961"/>
              <a:gd name="connsiteY4" fmla="*/ 0 h 27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61" h="275704" fill="none" extrusionOk="0">
                <a:moveTo>
                  <a:pt x="0" y="0"/>
                </a:moveTo>
                <a:cubicBezTo>
                  <a:pt x="101675" y="23530"/>
                  <a:pt x="228260" y="-1861"/>
                  <a:pt x="276961" y="0"/>
                </a:cubicBezTo>
                <a:cubicBezTo>
                  <a:pt x="283080" y="59525"/>
                  <a:pt x="276938" y="146285"/>
                  <a:pt x="276961" y="275704"/>
                </a:cubicBezTo>
                <a:cubicBezTo>
                  <a:pt x="223789" y="260406"/>
                  <a:pt x="86152" y="264492"/>
                  <a:pt x="0" y="275704"/>
                </a:cubicBezTo>
                <a:cubicBezTo>
                  <a:pt x="-19647" y="141023"/>
                  <a:pt x="-16946" y="96859"/>
                  <a:pt x="0" y="0"/>
                </a:cubicBezTo>
                <a:close/>
              </a:path>
              <a:path w="276961" h="275704" stroke="0" extrusionOk="0">
                <a:moveTo>
                  <a:pt x="0" y="0"/>
                </a:moveTo>
                <a:cubicBezTo>
                  <a:pt x="61358" y="-9433"/>
                  <a:pt x="237616" y="21378"/>
                  <a:pt x="276961" y="0"/>
                </a:cubicBezTo>
                <a:cubicBezTo>
                  <a:pt x="298919" y="93605"/>
                  <a:pt x="256287" y="178103"/>
                  <a:pt x="276961" y="275704"/>
                </a:cubicBezTo>
                <a:cubicBezTo>
                  <a:pt x="182648" y="265143"/>
                  <a:pt x="119520" y="290184"/>
                  <a:pt x="0" y="275704"/>
                </a:cubicBezTo>
                <a:cubicBezTo>
                  <a:pt x="-1437" y="182069"/>
                  <a:pt x="-445" y="7341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FF"/>
                </a:solidFill>
                <a:ea typeface="맑은 고딕"/>
              </a:rPr>
              <a:t>3</a:t>
            </a:r>
            <a:endParaRPr lang="ko-KR" sz="1600" b="1" dirty="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1381DB-619C-F9DB-E4F1-97ABC09913B9}"/>
              </a:ext>
            </a:extLst>
          </p:cNvPr>
          <p:cNvSpPr/>
          <p:nvPr/>
        </p:nvSpPr>
        <p:spPr>
          <a:xfrm>
            <a:off x="4714554" y="1479830"/>
            <a:ext cx="276961" cy="275704"/>
          </a:xfrm>
          <a:custGeom>
            <a:avLst/>
            <a:gdLst>
              <a:gd name="connsiteX0" fmla="*/ 0 w 276961"/>
              <a:gd name="connsiteY0" fmla="*/ 0 h 275704"/>
              <a:gd name="connsiteX1" fmla="*/ 276961 w 276961"/>
              <a:gd name="connsiteY1" fmla="*/ 0 h 275704"/>
              <a:gd name="connsiteX2" fmla="*/ 276961 w 276961"/>
              <a:gd name="connsiteY2" fmla="*/ 275704 h 275704"/>
              <a:gd name="connsiteX3" fmla="*/ 0 w 276961"/>
              <a:gd name="connsiteY3" fmla="*/ 275704 h 275704"/>
              <a:gd name="connsiteX4" fmla="*/ 0 w 276961"/>
              <a:gd name="connsiteY4" fmla="*/ 0 h 27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61" h="275704" fill="none" extrusionOk="0">
                <a:moveTo>
                  <a:pt x="0" y="0"/>
                </a:moveTo>
                <a:cubicBezTo>
                  <a:pt x="101675" y="23530"/>
                  <a:pt x="228260" y="-1861"/>
                  <a:pt x="276961" y="0"/>
                </a:cubicBezTo>
                <a:cubicBezTo>
                  <a:pt x="283080" y="59525"/>
                  <a:pt x="276938" y="146285"/>
                  <a:pt x="276961" y="275704"/>
                </a:cubicBezTo>
                <a:cubicBezTo>
                  <a:pt x="223789" y="260406"/>
                  <a:pt x="86152" y="264492"/>
                  <a:pt x="0" y="275704"/>
                </a:cubicBezTo>
                <a:cubicBezTo>
                  <a:pt x="-19647" y="141023"/>
                  <a:pt x="-16946" y="96859"/>
                  <a:pt x="0" y="0"/>
                </a:cubicBezTo>
                <a:close/>
              </a:path>
              <a:path w="276961" h="275704" stroke="0" extrusionOk="0">
                <a:moveTo>
                  <a:pt x="0" y="0"/>
                </a:moveTo>
                <a:cubicBezTo>
                  <a:pt x="61358" y="-9433"/>
                  <a:pt x="237616" y="21378"/>
                  <a:pt x="276961" y="0"/>
                </a:cubicBezTo>
                <a:cubicBezTo>
                  <a:pt x="298919" y="93605"/>
                  <a:pt x="256287" y="178103"/>
                  <a:pt x="276961" y="275704"/>
                </a:cubicBezTo>
                <a:cubicBezTo>
                  <a:pt x="182648" y="265143"/>
                  <a:pt x="119520" y="290184"/>
                  <a:pt x="0" y="275704"/>
                </a:cubicBezTo>
                <a:cubicBezTo>
                  <a:pt x="-1437" y="182069"/>
                  <a:pt x="-445" y="7341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FF"/>
                </a:solidFill>
                <a:ea typeface="맑은 고딕"/>
              </a:rPr>
              <a:t>4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733797-340F-A5E1-D1C4-647845BF5FB7}"/>
              </a:ext>
            </a:extLst>
          </p:cNvPr>
          <p:cNvSpPr/>
          <p:nvPr/>
        </p:nvSpPr>
        <p:spPr>
          <a:xfrm>
            <a:off x="1883004" y="4493506"/>
            <a:ext cx="276961" cy="275704"/>
          </a:xfrm>
          <a:custGeom>
            <a:avLst/>
            <a:gdLst>
              <a:gd name="connsiteX0" fmla="*/ 0 w 276961"/>
              <a:gd name="connsiteY0" fmla="*/ 0 h 275704"/>
              <a:gd name="connsiteX1" fmla="*/ 276961 w 276961"/>
              <a:gd name="connsiteY1" fmla="*/ 0 h 275704"/>
              <a:gd name="connsiteX2" fmla="*/ 276961 w 276961"/>
              <a:gd name="connsiteY2" fmla="*/ 275704 h 275704"/>
              <a:gd name="connsiteX3" fmla="*/ 0 w 276961"/>
              <a:gd name="connsiteY3" fmla="*/ 275704 h 275704"/>
              <a:gd name="connsiteX4" fmla="*/ 0 w 276961"/>
              <a:gd name="connsiteY4" fmla="*/ 0 h 27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61" h="275704" fill="none" extrusionOk="0">
                <a:moveTo>
                  <a:pt x="0" y="0"/>
                </a:moveTo>
                <a:cubicBezTo>
                  <a:pt x="101675" y="23530"/>
                  <a:pt x="228260" y="-1861"/>
                  <a:pt x="276961" y="0"/>
                </a:cubicBezTo>
                <a:cubicBezTo>
                  <a:pt x="283080" y="59525"/>
                  <a:pt x="276938" y="146285"/>
                  <a:pt x="276961" y="275704"/>
                </a:cubicBezTo>
                <a:cubicBezTo>
                  <a:pt x="223789" y="260406"/>
                  <a:pt x="86152" y="264492"/>
                  <a:pt x="0" y="275704"/>
                </a:cubicBezTo>
                <a:cubicBezTo>
                  <a:pt x="-19647" y="141023"/>
                  <a:pt x="-16946" y="96859"/>
                  <a:pt x="0" y="0"/>
                </a:cubicBezTo>
                <a:close/>
              </a:path>
              <a:path w="276961" h="275704" stroke="0" extrusionOk="0">
                <a:moveTo>
                  <a:pt x="0" y="0"/>
                </a:moveTo>
                <a:cubicBezTo>
                  <a:pt x="61358" y="-9433"/>
                  <a:pt x="237616" y="21378"/>
                  <a:pt x="276961" y="0"/>
                </a:cubicBezTo>
                <a:cubicBezTo>
                  <a:pt x="298919" y="93605"/>
                  <a:pt x="256287" y="178103"/>
                  <a:pt x="276961" y="275704"/>
                </a:cubicBezTo>
                <a:cubicBezTo>
                  <a:pt x="182648" y="265143"/>
                  <a:pt x="119520" y="290184"/>
                  <a:pt x="0" y="275704"/>
                </a:cubicBezTo>
                <a:cubicBezTo>
                  <a:pt x="-1437" y="182069"/>
                  <a:pt x="-445" y="7341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FF"/>
                </a:solidFill>
                <a:ea typeface="맑은 고딕"/>
              </a:rPr>
              <a:t>5</a:t>
            </a:r>
            <a:endParaRPr 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900410-D682-B0E8-BBD5-94D27AE10C8A}"/>
              </a:ext>
            </a:extLst>
          </p:cNvPr>
          <p:cNvSpPr/>
          <p:nvPr/>
        </p:nvSpPr>
        <p:spPr>
          <a:xfrm>
            <a:off x="4137905" y="1484957"/>
            <a:ext cx="276961" cy="275704"/>
          </a:xfrm>
          <a:custGeom>
            <a:avLst/>
            <a:gdLst>
              <a:gd name="connsiteX0" fmla="*/ 0 w 276961"/>
              <a:gd name="connsiteY0" fmla="*/ 0 h 275704"/>
              <a:gd name="connsiteX1" fmla="*/ 276961 w 276961"/>
              <a:gd name="connsiteY1" fmla="*/ 0 h 275704"/>
              <a:gd name="connsiteX2" fmla="*/ 276961 w 276961"/>
              <a:gd name="connsiteY2" fmla="*/ 275704 h 275704"/>
              <a:gd name="connsiteX3" fmla="*/ 0 w 276961"/>
              <a:gd name="connsiteY3" fmla="*/ 275704 h 275704"/>
              <a:gd name="connsiteX4" fmla="*/ 0 w 276961"/>
              <a:gd name="connsiteY4" fmla="*/ 0 h 27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61" h="275704" fill="none" extrusionOk="0">
                <a:moveTo>
                  <a:pt x="0" y="0"/>
                </a:moveTo>
                <a:cubicBezTo>
                  <a:pt x="101675" y="23530"/>
                  <a:pt x="228260" y="-1861"/>
                  <a:pt x="276961" y="0"/>
                </a:cubicBezTo>
                <a:cubicBezTo>
                  <a:pt x="283080" y="59525"/>
                  <a:pt x="276938" y="146285"/>
                  <a:pt x="276961" y="275704"/>
                </a:cubicBezTo>
                <a:cubicBezTo>
                  <a:pt x="223789" y="260406"/>
                  <a:pt x="86152" y="264492"/>
                  <a:pt x="0" y="275704"/>
                </a:cubicBezTo>
                <a:cubicBezTo>
                  <a:pt x="-19647" y="141023"/>
                  <a:pt x="-16946" y="96859"/>
                  <a:pt x="0" y="0"/>
                </a:cubicBezTo>
                <a:close/>
              </a:path>
              <a:path w="276961" h="275704" stroke="0" extrusionOk="0">
                <a:moveTo>
                  <a:pt x="0" y="0"/>
                </a:moveTo>
                <a:cubicBezTo>
                  <a:pt x="61358" y="-9433"/>
                  <a:pt x="237616" y="21378"/>
                  <a:pt x="276961" y="0"/>
                </a:cubicBezTo>
                <a:cubicBezTo>
                  <a:pt x="298919" y="93605"/>
                  <a:pt x="256287" y="178103"/>
                  <a:pt x="276961" y="275704"/>
                </a:cubicBezTo>
                <a:cubicBezTo>
                  <a:pt x="182648" y="265143"/>
                  <a:pt x="119520" y="290184"/>
                  <a:pt x="0" y="275704"/>
                </a:cubicBezTo>
                <a:cubicBezTo>
                  <a:pt x="-1437" y="182069"/>
                  <a:pt x="-445" y="7341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FF"/>
                </a:solidFill>
                <a:ea typeface="맑은 고딕"/>
              </a:rPr>
              <a:t>2</a:t>
            </a:r>
            <a:endParaRPr lang="ko-KR" sz="1600" b="1" dirty="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4E99D2-B39F-379E-60B3-63B9C2E0FCA2}"/>
              </a:ext>
            </a:extLst>
          </p:cNvPr>
          <p:cNvSpPr/>
          <p:nvPr/>
        </p:nvSpPr>
        <p:spPr>
          <a:xfrm>
            <a:off x="3232984" y="4491768"/>
            <a:ext cx="276961" cy="275704"/>
          </a:xfrm>
          <a:custGeom>
            <a:avLst/>
            <a:gdLst>
              <a:gd name="connsiteX0" fmla="*/ 0 w 276961"/>
              <a:gd name="connsiteY0" fmla="*/ 0 h 275704"/>
              <a:gd name="connsiteX1" fmla="*/ 276961 w 276961"/>
              <a:gd name="connsiteY1" fmla="*/ 0 h 275704"/>
              <a:gd name="connsiteX2" fmla="*/ 276961 w 276961"/>
              <a:gd name="connsiteY2" fmla="*/ 275704 h 275704"/>
              <a:gd name="connsiteX3" fmla="*/ 0 w 276961"/>
              <a:gd name="connsiteY3" fmla="*/ 275704 h 275704"/>
              <a:gd name="connsiteX4" fmla="*/ 0 w 276961"/>
              <a:gd name="connsiteY4" fmla="*/ 0 h 27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61" h="275704" fill="none" extrusionOk="0">
                <a:moveTo>
                  <a:pt x="0" y="0"/>
                </a:moveTo>
                <a:cubicBezTo>
                  <a:pt x="101675" y="23530"/>
                  <a:pt x="228260" y="-1861"/>
                  <a:pt x="276961" y="0"/>
                </a:cubicBezTo>
                <a:cubicBezTo>
                  <a:pt x="283080" y="59525"/>
                  <a:pt x="276938" y="146285"/>
                  <a:pt x="276961" y="275704"/>
                </a:cubicBezTo>
                <a:cubicBezTo>
                  <a:pt x="223789" y="260406"/>
                  <a:pt x="86152" y="264492"/>
                  <a:pt x="0" y="275704"/>
                </a:cubicBezTo>
                <a:cubicBezTo>
                  <a:pt x="-19647" y="141023"/>
                  <a:pt x="-16946" y="96859"/>
                  <a:pt x="0" y="0"/>
                </a:cubicBezTo>
                <a:close/>
              </a:path>
              <a:path w="276961" h="275704" stroke="0" extrusionOk="0">
                <a:moveTo>
                  <a:pt x="0" y="0"/>
                </a:moveTo>
                <a:cubicBezTo>
                  <a:pt x="61358" y="-9433"/>
                  <a:pt x="237616" y="21378"/>
                  <a:pt x="276961" y="0"/>
                </a:cubicBezTo>
                <a:cubicBezTo>
                  <a:pt x="298919" y="93605"/>
                  <a:pt x="256287" y="178103"/>
                  <a:pt x="276961" y="275704"/>
                </a:cubicBezTo>
                <a:cubicBezTo>
                  <a:pt x="182648" y="265143"/>
                  <a:pt x="119520" y="290184"/>
                  <a:pt x="0" y="275704"/>
                </a:cubicBezTo>
                <a:cubicBezTo>
                  <a:pt x="-1437" y="182069"/>
                  <a:pt x="-445" y="7341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FF"/>
                </a:solidFill>
                <a:ea typeface="맑은 고딕"/>
              </a:rPr>
              <a:t>6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F4B084-525F-F31F-E78B-DD2007B52ECE}"/>
              </a:ext>
            </a:extLst>
          </p:cNvPr>
          <p:cNvSpPr/>
          <p:nvPr/>
        </p:nvSpPr>
        <p:spPr>
          <a:xfrm>
            <a:off x="2917567" y="1331783"/>
            <a:ext cx="899297" cy="501135"/>
          </a:xfrm>
          <a:prstGeom prst="rect">
            <a:avLst/>
          </a:prstGeom>
          <a:solidFill>
            <a:srgbClr val="7DA0D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42A732-EA8E-D029-8CE3-A9116303550C}"/>
              </a:ext>
            </a:extLst>
          </p:cNvPr>
          <p:cNvSpPr/>
          <p:nvPr/>
        </p:nvSpPr>
        <p:spPr>
          <a:xfrm>
            <a:off x="3232984" y="1484957"/>
            <a:ext cx="276961" cy="275704"/>
          </a:xfrm>
          <a:custGeom>
            <a:avLst/>
            <a:gdLst>
              <a:gd name="connsiteX0" fmla="*/ 0 w 276961"/>
              <a:gd name="connsiteY0" fmla="*/ 0 h 275704"/>
              <a:gd name="connsiteX1" fmla="*/ 276961 w 276961"/>
              <a:gd name="connsiteY1" fmla="*/ 0 h 275704"/>
              <a:gd name="connsiteX2" fmla="*/ 276961 w 276961"/>
              <a:gd name="connsiteY2" fmla="*/ 275704 h 275704"/>
              <a:gd name="connsiteX3" fmla="*/ 0 w 276961"/>
              <a:gd name="connsiteY3" fmla="*/ 275704 h 275704"/>
              <a:gd name="connsiteX4" fmla="*/ 0 w 276961"/>
              <a:gd name="connsiteY4" fmla="*/ 0 h 27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61" h="275704" fill="none" extrusionOk="0">
                <a:moveTo>
                  <a:pt x="0" y="0"/>
                </a:moveTo>
                <a:cubicBezTo>
                  <a:pt x="101675" y="23530"/>
                  <a:pt x="228260" y="-1861"/>
                  <a:pt x="276961" y="0"/>
                </a:cubicBezTo>
                <a:cubicBezTo>
                  <a:pt x="283080" y="59525"/>
                  <a:pt x="276938" y="146285"/>
                  <a:pt x="276961" y="275704"/>
                </a:cubicBezTo>
                <a:cubicBezTo>
                  <a:pt x="223789" y="260406"/>
                  <a:pt x="86152" y="264492"/>
                  <a:pt x="0" y="275704"/>
                </a:cubicBezTo>
                <a:cubicBezTo>
                  <a:pt x="-19647" y="141023"/>
                  <a:pt x="-16946" y="96859"/>
                  <a:pt x="0" y="0"/>
                </a:cubicBezTo>
                <a:close/>
              </a:path>
              <a:path w="276961" h="275704" stroke="0" extrusionOk="0">
                <a:moveTo>
                  <a:pt x="0" y="0"/>
                </a:moveTo>
                <a:cubicBezTo>
                  <a:pt x="61358" y="-9433"/>
                  <a:pt x="237616" y="21378"/>
                  <a:pt x="276961" y="0"/>
                </a:cubicBezTo>
                <a:cubicBezTo>
                  <a:pt x="298919" y="93605"/>
                  <a:pt x="256287" y="178103"/>
                  <a:pt x="276961" y="275704"/>
                </a:cubicBezTo>
                <a:cubicBezTo>
                  <a:pt x="182648" y="265143"/>
                  <a:pt x="119520" y="290184"/>
                  <a:pt x="0" y="275704"/>
                </a:cubicBezTo>
                <a:cubicBezTo>
                  <a:pt x="-1437" y="182069"/>
                  <a:pt x="-445" y="7341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FF"/>
                </a:solidFill>
                <a:ea typeface="맑은 고딕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74327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8F35FAD-E397-1C2F-7ACA-055B6029DB02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5675638-035B-74A4-80A9-42E55867CDBA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02ED08E-5D50-5B6E-93C8-DA6977B05E2C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" name="slide5_shape2"/>
          <p:cNvCxnSpPr/>
          <p:nvPr/>
        </p:nvCxnSpPr>
        <p:spPr>
          <a:xfrm>
            <a:off x="666857" y="785445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5_shape3"/>
          <p:cNvSpPr>
            <a:spLocks noGrp="1"/>
          </p:cNvSpPr>
          <p:nvPr>
            <p:ph type="title"/>
          </p:nvPr>
        </p:nvSpPr>
        <p:spPr>
          <a:xfrm>
            <a:off x="481566" y="209381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4. </a:t>
            </a:r>
            <a:r>
              <a:rPr lang="en-US" sz="2800" b="1" spc="-150" dirty="0" err="1">
                <a:solidFill>
                  <a:schemeClr val="accent4">
                    <a:lumMod val="50000"/>
                  </a:schemeClr>
                </a:solidFill>
              </a:rPr>
              <a:t>게임</a:t>
            </a:r>
            <a:r>
              <a:rPr lang="en-US" sz="2800" b="1" spc="-150" dirty="0">
                <a:solidFill>
                  <a:schemeClr val="accent4">
                    <a:lumMod val="50000"/>
                  </a:schemeClr>
                </a:solidFill>
              </a:rPr>
              <a:t> UI /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디자인</a:t>
            </a:r>
            <a:endParaRPr lang="en-US" sz="2800" b="1" kern="1200" spc="-150" dirty="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D55C69-E222-383B-19D2-303F1C35AE78}"/>
              </a:ext>
            </a:extLst>
          </p:cNvPr>
          <p:cNvSpPr txBox="1"/>
          <p:nvPr/>
        </p:nvSpPr>
        <p:spPr>
          <a:xfrm>
            <a:off x="8593200" y="5932406"/>
            <a:ext cx="23325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E6AC00"/>
                </a:solidFill>
                <a:latin typeface="맑은 고딕"/>
                <a:ea typeface="맑은 고딕"/>
              </a:rPr>
              <a:t>■■■■</a:t>
            </a:r>
            <a:endParaRPr lang="ko-KR" altLang="en-US" sz="1800" dirty="0">
              <a:solidFill>
                <a:srgbClr val="E6AC00"/>
              </a:solidFill>
              <a:ea typeface="맑은 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9DF35F-6D4A-2FF1-BF84-7B01B404CCD0}"/>
              </a:ext>
            </a:extLst>
          </p:cNvPr>
          <p:cNvSpPr txBox="1"/>
          <p:nvPr/>
        </p:nvSpPr>
        <p:spPr>
          <a:xfrm>
            <a:off x="8218107" y="4837006"/>
            <a:ext cx="23325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FFFF00"/>
                </a:solidFill>
                <a:latin typeface="나눔고딕"/>
                <a:ea typeface="나눔고딕"/>
              </a:rPr>
              <a:t>■</a:t>
            </a:r>
            <a:r>
              <a:rPr lang="ko-KR" altLang="en-US" sz="2800" b="1" dirty="0">
                <a:solidFill>
                  <a:srgbClr val="FFFF00"/>
                </a:solidFill>
                <a:ea typeface="+mn-lt"/>
                <a:cs typeface="+mn-lt"/>
              </a:rPr>
              <a:t>■■</a:t>
            </a:r>
            <a:r>
              <a:rPr lang="ko-KR" altLang="en-US" sz="2800" b="1" dirty="0">
                <a:solidFill>
                  <a:srgbClr val="FFFF00"/>
                </a:solidFill>
                <a:latin typeface="Malgun Gothic"/>
                <a:ea typeface="Malgun Gothic"/>
                <a:cs typeface="+mn-lt"/>
              </a:rPr>
              <a:t>■■</a:t>
            </a:r>
            <a:r>
              <a:rPr lang="ko-KR" sz="2800" b="1" dirty="0">
                <a:solidFill>
                  <a:srgbClr val="FFFF00"/>
                </a:solidFill>
                <a:latin typeface="Malgun Gothic"/>
                <a:ea typeface="Malgun Gothic"/>
                <a:cs typeface="+mn-lt"/>
              </a:rPr>
              <a:t>■</a:t>
            </a:r>
            <a:endParaRPr lang="ko-KR" sz="2800" b="1" dirty="0">
              <a:solidFill>
                <a:srgbClr val="FFFF00"/>
              </a:solidFill>
              <a:latin typeface="Malgun Gothic"/>
              <a:ea typeface="Malgun Gothic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36AD05-AED2-2F4C-5800-E3B7D0F48ECD}"/>
              </a:ext>
            </a:extLst>
          </p:cNvPr>
          <p:cNvSpPr txBox="1"/>
          <p:nvPr/>
        </p:nvSpPr>
        <p:spPr>
          <a:xfrm>
            <a:off x="8227033" y="5573736"/>
            <a:ext cx="23325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00B050"/>
                </a:solidFill>
                <a:latin typeface="나눔고딕"/>
                <a:ea typeface="나눔고딕"/>
              </a:rPr>
              <a:t>■</a:t>
            </a:r>
            <a:r>
              <a:rPr lang="ko-KR" altLang="en-US" sz="2800" b="1" dirty="0">
                <a:solidFill>
                  <a:srgbClr val="00B050"/>
                </a:solidFill>
                <a:ea typeface="+mn-lt"/>
                <a:cs typeface="+mn-lt"/>
              </a:rPr>
              <a:t>■■■</a:t>
            </a:r>
            <a:r>
              <a:rPr lang="ko-KR" sz="2800" b="1" dirty="0">
                <a:solidFill>
                  <a:srgbClr val="00B050"/>
                </a:solidFill>
                <a:latin typeface="Malgun Gothic"/>
                <a:ea typeface="Malgun Gothic"/>
                <a:cs typeface="+mn-lt"/>
              </a:rPr>
              <a:t>■■</a:t>
            </a:r>
            <a:endParaRPr lang="ko-KR" sz="1800" dirty="0">
              <a:solidFill>
                <a:srgbClr val="00B050"/>
              </a:solidFill>
              <a:ea typeface="맑은 고딕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68D5DF-E0F5-DE7D-7779-A774255C1553}"/>
              </a:ext>
            </a:extLst>
          </p:cNvPr>
          <p:cNvSpPr txBox="1"/>
          <p:nvPr/>
        </p:nvSpPr>
        <p:spPr>
          <a:xfrm>
            <a:off x="8196062" y="4456128"/>
            <a:ext cx="23325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  <a:latin typeface="맑은 고딕"/>
                <a:ea typeface="맑은 고딕"/>
              </a:rPr>
              <a:t>   ■■</a:t>
            </a:r>
            <a:r>
              <a:rPr lang="ko-KR" altLang="en-US" sz="2800" b="1" dirty="0">
                <a:solidFill>
                  <a:srgbClr val="FF0000"/>
                </a:solidFill>
                <a:latin typeface="Malgun Gothic"/>
                <a:ea typeface="Malgun Gothic"/>
              </a:rPr>
              <a:t>■■</a:t>
            </a:r>
            <a:endParaRPr lang="ko-KR" altLang="en-US" sz="1800" dirty="0">
              <a:solidFill>
                <a:srgbClr val="FF0000"/>
              </a:solidFill>
              <a:ea typeface="맑은 고딕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488D03-DBDD-B817-D65E-05BAA59C5189}"/>
              </a:ext>
            </a:extLst>
          </p:cNvPr>
          <p:cNvSpPr txBox="1"/>
          <p:nvPr/>
        </p:nvSpPr>
        <p:spPr>
          <a:xfrm>
            <a:off x="8224948" y="5214380"/>
            <a:ext cx="23325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800" b="1" dirty="0">
                <a:solidFill>
                  <a:srgbClr val="B4490F"/>
                </a:solidFill>
                <a:latin typeface="나눔고딕"/>
                <a:ea typeface="나눔고딕"/>
              </a:rPr>
              <a:t>■</a:t>
            </a:r>
            <a:r>
              <a:rPr lang="ko-KR" sz="2800" b="1" dirty="0">
                <a:solidFill>
                  <a:srgbClr val="B4490F"/>
                </a:solidFill>
                <a:ea typeface="+mn-lt"/>
                <a:cs typeface="+mn-lt"/>
              </a:rPr>
              <a:t>■■■■■</a:t>
            </a:r>
            <a:endParaRPr lang="ko-KR" altLang="en-US" sz="1800" dirty="0">
              <a:solidFill>
                <a:srgbClr val="B4490F"/>
              </a:solidFill>
              <a:ea typeface="맑은 고딕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8F09B2-9207-B534-20C9-82CD5B2E7672}"/>
              </a:ext>
            </a:extLst>
          </p:cNvPr>
          <p:cNvSpPr txBox="1"/>
          <p:nvPr/>
        </p:nvSpPr>
        <p:spPr>
          <a:xfrm>
            <a:off x="8195414" y="3742059"/>
            <a:ext cx="23325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E6AC00"/>
                </a:solidFill>
                <a:latin typeface="Malgun Gothic"/>
                <a:ea typeface="Malgun Gothic"/>
              </a:rPr>
              <a:t>   </a:t>
            </a:r>
            <a:r>
              <a:rPr lang="ko-KR" altLang="en-US" sz="2800" b="1" dirty="0">
                <a:solidFill>
                  <a:srgbClr val="E6AC00"/>
                </a:solidFill>
                <a:latin typeface="맑은 고딕"/>
                <a:ea typeface="맑은 고딕"/>
              </a:rPr>
              <a:t>■■■■</a:t>
            </a:r>
            <a:endParaRPr lang="ko-KR" altLang="en-US" sz="1800" dirty="0">
              <a:solidFill>
                <a:srgbClr val="E6AC00"/>
              </a:solidFill>
              <a:ea typeface="맑은 고딕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D9F895-FBF4-B243-B527-836DFC5B85E8}"/>
              </a:ext>
            </a:extLst>
          </p:cNvPr>
          <p:cNvSpPr txBox="1"/>
          <p:nvPr/>
        </p:nvSpPr>
        <p:spPr>
          <a:xfrm>
            <a:off x="8213343" y="4096271"/>
            <a:ext cx="23325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00B050"/>
                </a:solidFill>
                <a:latin typeface="나눔고딕"/>
                <a:ea typeface="나눔고딕"/>
              </a:rPr>
              <a:t>■</a:t>
            </a:r>
            <a:r>
              <a:rPr lang="ko-KR" altLang="en-US" sz="2800" b="1" dirty="0">
                <a:solidFill>
                  <a:srgbClr val="00B050"/>
                </a:solidFill>
                <a:ea typeface="+mn-lt"/>
                <a:cs typeface="+mn-lt"/>
              </a:rPr>
              <a:t>■■■</a:t>
            </a:r>
            <a:r>
              <a:rPr lang="ko-KR" sz="2800" b="1" dirty="0">
                <a:solidFill>
                  <a:srgbClr val="00B050"/>
                </a:solidFill>
                <a:latin typeface="Malgun Gothic"/>
                <a:ea typeface="Malgun Gothic"/>
                <a:cs typeface="+mn-lt"/>
              </a:rPr>
              <a:t>■■</a:t>
            </a:r>
            <a:endParaRPr lang="ko-KR" sz="1800" dirty="0">
              <a:solidFill>
                <a:srgbClr val="00B050"/>
              </a:solidFill>
              <a:ea typeface="맑은 고딕"/>
            </a:endParaRPr>
          </a:p>
        </p:txBody>
      </p:sp>
      <p:sp>
        <p:nvSpPr>
          <p:cNvPr id="46" name="slide5_shape3">
            <a:extLst>
              <a:ext uri="{FF2B5EF4-FFF2-40B4-BE49-F238E27FC236}">
                <a16:creationId xmlns:a16="http://schemas.microsoft.com/office/drawing/2014/main" id="{1F384203-CF4D-7946-C6A8-A7197B3C094B}"/>
              </a:ext>
            </a:extLst>
          </p:cNvPr>
          <p:cNvSpPr txBox="1">
            <a:spLocks/>
          </p:cNvSpPr>
          <p:nvPr/>
        </p:nvSpPr>
        <p:spPr>
          <a:xfrm>
            <a:off x="592838" y="1449965"/>
            <a:ext cx="7001964" cy="1689704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재료 디자인</a:t>
            </a:r>
            <a:endParaRPr lang="ko-KR" sz="4400" dirty="0">
              <a:solidFill>
                <a:schemeClr val="accent4">
                  <a:lumMod val="50000"/>
                </a:schemeClr>
              </a:solidFill>
            </a:endParaRPr>
          </a:p>
          <a:p>
            <a:pPr algn="l">
              <a:lnSpc>
                <a:spcPct val="200000"/>
              </a:lnSpc>
            </a:pP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  빵        :</a:t>
            </a:r>
          </a:p>
          <a:p>
            <a:pPr algn="l">
              <a:lnSpc>
                <a:spcPct val="200000"/>
              </a:lnSpc>
            </a:pP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 패티      : </a:t>
            </a:r>
          </a:p>
          <a:p>
            <a:pPr algn="l">
              <a:lnSpc>
                <a:spcPct val="200000"/>
              </a:lnSpc>
            </a:pP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 토마토  : </a:t>
            </a:r>
          </a:p>
          <a:p>
            <a:pPr algn="l">
              <a:lnSpc>
                <a:spcPct val="200000"/>
              </a:lnSpc>
            </a:pP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 양상추  :</a:t>
            </a:r>
          </a:p>
          <a:p>
            <a:pPr algn="l">
              <a:lnSpc>
                <a:spcPct val="200000"/>
              </a:lnSpc>
            </a:pP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   치즈    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78D8A4-AACF-F7E5-4A7E-1B43C28D8ED9}"/>
              </a:ext>
            </a:extLst>
          </p:cNvPr>
          <p:cNvSpPr txBox="1"/>
          <p:nvPr/>
        </p:nvSpPr>
        <p:spPr>
          <a:xfrm>
            <a:off x="1588989" y="318123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FFFF00"/>
                </a:solidFill>
                <a:latin typeface="나눔고딕"/>
                <a:ea typeface="나눔고딕"/>
              </a:rPr>
              <a:t>■</a:t>
            </a:r>
            <a:r>
              <a:rPr lang="ko-KR" altLang="en-US" sz="2800" b="1" dirty="0">
                <a:solidFill>
                  <a:srgbClr val="FFFF00"/>
                </a:solidFill>
                <a:ea typeface="+mn-lt"/>
                <a:cs typeface="+mn-lt"/>
              </a:rPr>
              <a:t>■■</a:t>
            </a:r>
            <a:r>
              <a:rPr lang="ko-KR" altLang="en-US" sz="2800" b="1" dirty="0">
                <a:solidFill>
                  <a:srgbClr val="FFFF00"/>
                </a:solidFill>
                <a:latin typeface="Malgun Gothic"/>
                <a:ea typeface="Malgun Gothic"/>
                <a:cs typeface="+mn-lt"/>
              </a:rPr>
              <a:t>■■</a:t>
            </a:r>
            <a:r>
              <a:rPr lang="ko-KR" sz="2800" b="1" dirty="0">
                <a:solidFill>
                  <a:srgbClr val="FFFF00"/>
                </a:solidFill>
                <a:latin typeface="Malgun Gothic"/>
                <a:ea typeface="Malgun Gothic"/>
                <a:cs typeface="+mn-lt"/>
              </a:rPr>
              <a:t>■</a:t>
            </a:r>
            <a:endParaRPr lang="ko-KR" sz="2800" b="1" dirty="0">
              <a:solidFill>
                <a:srgbClr val="FFFF00"/>
              </a:solidFill>
              <a:latin typeface="Malgun Gothic"/>
              <a:ea typeface="Malgun Gothic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8E2874-F3E6-CF11-5718-FC734E5CDC9D}"/>
              </a:ext>
            </a:extLst>
          </p:cNvPr>
          <p:cNvSpPr txBox="1"/>
          <p:nvPr/>
        </p:nvSpPr>
        <p:spPr>
          <a:xfrm>
            <a:off x="1211039" y="227334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  <a:latin typeface="맑은 고딕"/>
                <a:ea typeface="맑은 고딕"/>
              </a:rPr>
              <a:t>   ■■</a:t>
            </a:r>
            <a:r>
              <a:rPr lang="ko-KR" altLang="en-US" sz="2800" b="1" dirty="0">
                <a:solidFill>
                  <a:srgbClr val="FF0000"/>
                </a:solidFill>
                <a:latin typeface="Malgun Gothic"/>
                <a:ea typeface="Malgun Gothic"/>
              </a:rPr>
              <a:t>■■</a:t>
            </a:r>
            <a:endParaRPr lang="ko-KR" altLang="en-US" sz="1800" dirty="0">
              <a:solidFill>
                <a:srgbClr val="FF0000"/>
              </a:solidFill>
              <a:ea typeface="맑은 고딕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E2DD11-B532-F5FF-4E00-2379E5152AAC}"/>
              </a:ext>
            </a:extLst>
          </p:cNvPr>
          <p:cNvSpPr txBox="1"/>
          <p:nvPr/>
        </p:nvSpPr>
        <p:spPr>
          <a:xfrm>
            <a:off x="1588986" y="175171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800" b="1" dirty="0">
                <a:solidFill>
                  <a:srgbClr val="B4490F"/>
                </a:solidFill>
                <a:latin typeface="나눔고딕"/>
                <a:ea typeface="나눔고딕"/>
              </a:rPr>
              <a:t>■</a:t>
            </a:r>
            <a:r>
              <a:rPr lang="ko-KR" sz="2800" b="1" dirty="0">
                <a:solidFill>
                  <a:srgbClr val="B4490F"/>
                </a:solidFill>
                <a:ea typeface="+mn-lt"/>
                <a:cs typeface="+mn-lt"/>
              </a:rPr>
              <a:t>■■■■■</a:t>
            </a:r>
            <a:endParaRPr lang="ko-KR" altLang="en-US" sz="1800" dirty="0">
              <a:solidFill>
                <a:srgbClr val="B4490F"/>
              </a:solidFill>
              <a:ea typeface="맑은 고딕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8DC5CC2-8772-49C9-B3D0-80497977659B}"/>
              </a:ext>
            </a:extLst>
          </p:cNvPr>
          <p:cNvSpPr txBox="1"/>
          <p:nvPr/>
        </p:nvSpPr>
        <p:spPr>
          <a:xfrm>
            <a:off x="1210392" y="123075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E6AC00"/>
                </a:solidFill>
                <a:latin typeface="Malgun Gothic"/>
                <a:ea typeface="Malgun Gothic"/>
              </a:rPr>
              <a:t>   </a:t>
            </a:r>
            <a:r>
              <a:rPr lang="ko-KR" altLang="en-US" sz="2800" b="1" dirty="0">
                <a:solidFill>
                  <a:srgbClr val="E6AC00"/>
                </a:solidFill>
                <a:latin typeface="맑은 고딕"/>
                <a:ea typeface="맑은 고딕"/>
              </a:rPr>
              <a:t>■■■■</a:t>
            </a:r>
            <a:endParaRPr lang="ko-KR" altLang="en-US" sz="1800" dirty="0">
              <a:solidFill>
                <a:srgbClr val="E6AC00"/>
              </a:solidFill>
              <a:ea typeface="맑은 고딕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8723ABF-8014-8A4F-581A-3930D9EA09E1}"/>
              </a:ext>
            </a:extLst>
          </p:cNvPr>
          <p:cNvSpPr txBox="1"/>
          <p:nvPr/>
        </p:nvSpPr>
        <p:spPr>
          <a:xfrm>
            <a:off x="1591069" y="270743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00B050"/>
                </a:solidFill>
                <a:latin typeface="나눔고딕"/>
                <a:ea typeface="나눔고딕"/>
              </a:rPr>
              <a:t>■</a:t>
            </a:r>
            <a:r>
              <a:rPr lang="ko-KR" altLang="en-US" sz="2800" b="1" dirty="0">
                <a:solidFill>
                  <a:srgbClr val="00B050"/>
                </a:solidFill>
                <a:ea typeface="+mn-lt"/>
                <a:cs typeface="+mn-lt"/>
              </a:rPr>
              <a:t>■■■</a:t>
            </a:r>
            <a:r>
              <a:rPr lang="ko-KR" sz="2800" b="1" dirty="0">
                <a:solidFill>
                  <a:srgbClr val="00B050"/>
                </a:solidFill>
                <a:latin typeface="Malgun Gothic"/>
                <a:ea typeface="Malgun Gothic"/>
                <a:cs typeface="+mn-lt"/>
              </a:rPr>
              <a:t>■■</a:t>
            </a:r>
            <a:endParaRPr lang="ko-KR" sz="1800" dirty="0">
              <a:solidFill>
                <a:srgbClr val="00B050"/>
              </a:solidFill>
              <a:ea typeface="맑은 고딕"/>
            </a:endParaRPr>
          </a:p>
        </p:txBody>
      </p:sp>
      <p:sp>
        <p:nvSpPr>
          <p:cNvPr id="58" name="slide5_shape3">
            <a:extLst>
              <a:ext uri="{FF2B5EF4-FFF2-40B4-BE49-F238E27FC236}">
                <a16:creationId xmlns:a16="http://schemas.microsoft.com/office/drawing/2014/main" id="{D000A34E-4877-48EF-2E69-556A18FC07B7}"/>
              </a:ext>
            </a:extLst>
          </p:cNvPr>
          <p:cNvSpPr txBox="1">
            <a:spLocks/>
          </p:cNvSpPr>
          <p:nvPr/>
        </p:nvSpPr>
        <p:spPr>
          <a:xfrm>
            <a:off x="909341" y="3886746"/>
            <a:ext cx="3627719" cy="423507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햄버거 디자인 </a:t>
            </a:r>
            <a:r>
              <a:rPr lang="ko-KR" altLang="en-US" sz="1600" b="1" spc="-150" dirty="0" err="1">
                <a:solidFill>
                  <a:schemeClr val="accent4">
                    <a:lumMod val="50000"/>
                  </a:schemeClr>
                </a:solidFill>
              </a:rPr>
              <a:t>Ex</a:t>
            </a: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3D68732-7712-72E7-8629-F600F9D143AA}"/>
              </a:ext>
            </a:extLst>
          </p:cNvPr>
          <p:cNvSpPr txBox="1"/>
          <p:nvPr/>
        </p:nvSpPr>
        <p:spPr>
          <a:xfrm>
            <a:off x="4096486" y="5973471"/>
            <a:ext cx="170286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E6AC00"/>
                </a:solidFill>
                <a:latin typeface="맑은 고딕"/>
                <a:ea typeface="맑은 고딕"/>
              </a:rPr>
              <a:t>■■■■</a:t>
            </a:r>
            <a:endParaRPr lang="ko-KR" altLang="en-US" sz="1800" dirty="0">
              <a:solidFill>
                <a:srgbClr val="E6AC00"/>
              </a:solidFill>
              <a:ea typeface="맑은 고딕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F8EBCD-CB2A-0241-CCB1-FBEEAA1CF6E7}"/>
              </a:ext>
            </a:extLst>
          </p:cNvPr>
          <p:cNvSpPr txBox="1"/>
          <p:nvPr/>
        </p:nvSpPr>
        <p:spPr>
          <a:xfrm>
            <a:off x="3721390" y="5221224"/>
            <a:ext cx="23256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800" b="1" dirty="0">
                <a:solidFill>
                  <a:srgbClr val="B4490F"/>
                </a:solidFill>
                <a:latin typeface="나눔고딕"/>
                <a:ea typeface="나눔고딕"/>
              </a:rPr>
              <a:t>■</a:t>
            </a:r>
            <a:r>
              <a:rPr lang="ko-KR" sz="2800" b="1" dirty="0">
                <a:solidFill>
                  <a:srgbClr val="B4490F"/>
                </a:solidFill>
                <a:ea typeface="+mn-lt"/>
                <a:cs typeface="+mn-lt"/>
              </a:rPr>
              <a:t>■■■■■</a:t>
            </a:r>
            <a:endParaRPr lang="ko-KR" altLang="en-US" sz="1800" dirty="0">
              <a:solidFill>
                <a:srgbClr val="B4490F"/>
              </a:solidFill>
              <a:ea typeface="맑은 고딕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394C59-1BC5-7B90-76F2-169D9EA94C79}"/>
              </a:ext>
            </a:extLst>
          </p:cNvPr>
          <p:cNvSpPr txBox="1"/>
          <p:nvPr/>
        </p:nvSpPr>
        <p:spPr>
          <a:xfrm>
            <a:off x="3705544" y="4850836"/>
            <a:ext cx="23256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E6AC00"/>
                </a:solidFill>
                <a:latin typeface="Malgun Gothic"/>
                <a:ea typeface="Malgun Gothic"/>
              </a:rPr>
              <a:t>   </a:t>
            </a:r>
            <a:r>
              <a:rPr lang="ko-KR" altLang="en-US" sz="2800" b="1" dirty="0">
                <a:solidFill>
                  <a:srgbClr val="E6AC00"/>
                </a:solidFill>
                <a:latin typeface="맑은 고딕"/>
                <a:ea typeface="맑은 고딕"/>
              </a:rPr>
              <a:t>■■■■</a:t>
            </a:r>
            <a:endParaRPr lang="ko-KR" altLang="en-US" sz="1800" dirty="0">
              <a:solidFill>
                <a:srgbClr val="E6AC00"/>
              </a:solidFill>
              <a:ea typeface="맑은 고딕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E9BAA8F-9B41-8E08-BAAE-18E4725D1D49}"/>
              </a:ext>
            </a:extLst>
          </p:cNvPr>
          <p:cNvSpPr txBox="1"/>
          <p:nvPr/>
        </p:nvSpPr>
        <p:spPr>
          <a:xfrm>
            <a:off x="3723473" y="5581486"/>
            <a:ext cx="23256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00B050"/>
                </a:solidFill>
                <a:latin typeface="나눔고딕"/>
                <a:ea typeface="나눔고딕"/>
              </a:rPr>
              <a:t>■</a:t>
            </a:r>
            <a:r>
              <a:rPr lang="ko-KR" altLang="en-US" sz="2800" b="1" dirty="0">
                <a:solidFill>
                  <a:srgbClr val="00B050"/>
                </a:solidFill>
                <a:ea typeface="+mn-lt"/>
                <a:cs typeface="+mn-lt"/>
              </a:rPr>
              <a:t>■■■</a:t>
            </a:r>
            <a:r>
              <a:rPr lang="ko-KR" sz="2800" b="1" dirty="0">
                <a:solidFill>
                  <a:srgbClr val="00B050"/>
                </a:solidFill>
                <a:latin typeface="Malgun Gothic"/>
                <a:ea typeface="Malgun Gothic"/>
                <a:cs typeface="+mn-lt"/>
              </a:rPr>
              <a:t>■■</a:t>
            </a:r>
            <a:endParaRPr lang="ko-KR" sz="1800" dirty="0">
              <a:solidFill>
                <a:srgbClr val="00B050"/>
              </a:solidFill>
              <a:ea typeface="맑은 고딕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9C0CC3-5FBB-3C03-CEB6-4BE5E3965FD9}"/>
              </a:ext>
            </a:extLst>
          </p:cNvPr>
          <p:cNvSpPr txBox="1"/>
          <p:nvPr/>
        </p:nvSpPr>
        <p:spPr>
          <a:xfrm>
            <a:off x="6293509" y="5959782"/>
            <a:ext cx="170286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E6AC00"/>
                </a:solidFill>
                <a:latin typeface="맑은 고딕"/>
                <a:ea typeface="맑은 고딕"/>
              </a:rPr>
              <a:t>■■■■</a:t>
            </a:r>
            <a:endParaRPr lang="ko-KR" altLang="en-US" sz="1800" dirty="0">
              <a:solidFill>
                <a:srgbClr val="E6AC00"/>
              </a:solidFill>
              <a:ea typeface="맑은 고딕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9655A3-88B4-60FB-2F44-7B107455284C}"/>
              </a:ext>
            </a:extLst>
          </p:cNvPr>
          <p:cNvSpPr txBox="1"/>
          <p:nvPr/>
        </p:nvSpPr>
        <p:spPr>
          <a:xfrm>
            <a:off x="5918413" y="5207535"/>
            <a:ext cx="23256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800" b="1" dirty="0">
                <a:solidFill>
                  <a:srgbClr val="B4490F"/>
                </a:solidFill>
                <a:latin typeface="나눔고딕"/>
                <a:ea typeface="나눔고딕"/>
              </a:rPr>
              <a:t>■</a:t>
            </a:r>
            <a:r>
              <a:rPr lang="ko-KR" sz="2800" b="1" dirty="0">
                <a:solidFill>
                  <a:srgbClr val="B4490F"/>
                </a:solidFill>
                <a:ea typeface="+mn-lt"/>
                <a:cs typeface="+mn-lt"/>
              </a:rPr>
              <a:t>■■■■■</a:t>
            </a:r>
            <a:endParaRPr lang="ko-KR" altLang="en-US" sz="1800" dirty="0">
              <a:solidFill>
                <a:srgbClr val="B4490F"/>
              </a:solidFill>
              <a:ea typeface="맑은 고딕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88A18F-CE23-15C2-200A-4D7A9967F1D4}"/>
              </a:ext>
            </a:extLst>
          </p:cNvPr>
          <p:cNvSpPr txBox="1"/>
          <p:nvPr/>
        </p:nvSpPr>
        <p:spPr>
          <a:xfrm>
            <a:off x="5902568" y="4426488"/>
            <a:ext cx="23256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E6AC00"/>
                </a:solidFill>
                <a:latin typeface="Malgun Gothic"/>
                <a:ea typeface="Malgun Gothic"/>
              </a:rPr>
              <a:t>   </a:t>
            </a:r>
            <a:r>
              <a:rPr lang="ko-KR" altLang="en-US" sz="2800" b="1" dirty="0">
                <a:solidFill>
                  <a:srgbClr val="E6AC00"/>
                </a:solidFill>
                <a:latin typeface="맑은 고딕"/>
                <a:ea typeface="맑은 고딕"/>
              </a:rPr>
              <a:t>■■■■</a:t>
            </a:r>
            <a:endParaRPr lang="ko-KR" altLang="en-US" sz="1800" dirty="0">
              <a:solidFill>
                <a:srgbClr val="E6AC00"/>
              </a:solidFill>
              <a:ea typeface="맑은 고딕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E86BAF-EF10-2344-EBB5-FCB7032C2DB5}"/>
              </a:ext>
            </a:extLst>
          </p:cNvPr>
          <p:cNvSpPr txBox="1"/>
          <p:nvPr/>
        </p:nvSpPr>
        <p:spPr>
          <a:xfrm>
            <a:off x="5920496" y="5567797"/>
            <a:ext cx="23256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00B050"/>
                </a:solidFill>
                <a:latin typeface="나눔고딕"/>
                <a:ea typeface="나눔고딕"/>
              </a:rPr>
              <a:t>■</a:t>
            </a:r>
            <a:r>
              <a:rPr lang="ko-KR" altLang="en-US" sz="2800" b="1" dirty="0">
                <a:solidFill>
                  <a:srgbClr val="00B050"/>
                </a:solidFill>
                <a:ea typeface="+mn-lt"/>
                <a:cs typeface="+mn-lt"/>
              </a:rPr>
              <a:t>■■■</a:t>
            </a:r>
            <a:r>
              <a:rPr lang="ko-KR" sz="2800" b="1" dirty="0">
                <a:solidFill>
                  <a:srgbClr val="00B050"/>
                </a:solidFill>
                <a:latin typeface="Malgun Gothic"/>
                <a:ea typeface="Malgun Gothic"/>
                <a:cs typeface="+mn-lt"/>
              </a:rPr>
              <a:t>■■</a:t>
            </a:r>
            <a:endParaRPr lang="ko-KR" sz="1800" dirty="0">
              <a:solidFill>
                <a:srgbClr val="00B050"/>
              </a:solidFill>
              <a:ea typeface="맑은 고딕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DFB4253-0092-387B-8919-83F9D83A6912}"/>
              </a:ext>
            </a:extLst>
          </p:cNvPr>
          <p:cNvSpPr txBox="1"/>
          <p:nvPr/>
        </p:nvSpPr>
        <p:spPr>
          <a:xfrm>
            <a:off x="1872084" y="5952938"/>
            <a:ext cx="170286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E6AC00"/>
                </a:solidFill>
                <a:latin typeface="맑은 고딕"/>
                <a:ea typeface="맑은 고딕"/>
              </a:rPr>
              <a:t>■■■■</a:t>
            </a:r>
            <a:endParaRPr lang="ko-KR" altLang="en-US" sz="1800" dirty="0">
              <a:solidFill>
                <a:srgbClr val="E6AC00"/>
              </a:solidFill>
              <a:ea typeface="맑은 고딕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453083F-74C4-215A-E90B-3360D9F39176}"/>
              </a:ext>
            </a:extLst>
          </p:cNvPr>
          <p:cNvSpPr txBox="1"/>
          <p:nvPr/>
        </p:nvSpPr>
        <p:spPr>
          <a:xfrm>
            <a:off x="1496989" y="5556595"/>
            <a:ext cx="23256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800" b="1" dirty="0">
                <a:solidFill>
                  <a:srgbClr val="B4490F"/>
                </a:solidFill>
                <a:latin typeface="나눔고딕"/>
                <a:ea typeface="나눔고딕"/>
              </a:rPr>
              <a:t>■</a:t>
            </a:r>
            <a:r>
              <a:rPr lang="ko-KR" sz="2800" b="1" dirty="0">
                <a:solidFill>
                  <a:srgbClr val="B4490F"/>
                </a:solidFill>
                <a:ea typeface="+mn-lt"/>
                <a:cs typeface="+mn-lt"/>
              </a:rPr>
              <a:t>■■■■■</a:t>
            </a:r>
            <a:endParaRPr lang="ko-KR" altLang="en-US" sz="1800" dirty="0">
              <a:solidFill>
                <a:srgbClr val="B4490F"/>
              </a:solidFill>
              <a:ea typeface="맑은 고딕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5514811-6F30-39B8-075B-5A95E717413D}"/>
              </a:ext>
            </a:extLst>
          </p:cNvPr>
          <p:cNvSpPr txBox="1"/>
          <p:nvPr/>
        </p:nvSpPr>
        <p:spPr>
          <a:xfrm>
            <a:off x="1481142" y="5131453"/>
            <a:ext cx="23256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E6AC00"/>
                </a:solidFill>
                <a:latin typeface="Malgun Gothic"/>
                <a:ea typeface="Malgun Gothic"/>
              </a:rPr>
              <a:t>   </a:t>
            </a:r>
            <a:r>
              <a:rPr lang="ko-KR" altLang="en-US" sz="2800" b="1" dirty="0">
                <a:solidFill>
                  <a:srgbClr val="E6AC00"/>
                </a:solidFill>
                <a:latin typeface="맑은 고딕"/>
                <a:ea typeface="맑은 고딕"/>
              </a:rPr>
              <a:t>■■■■</a:t>
            </a:r>
            <a:endParaRPr lang="ko-KR" altLang="en-US" sz="1800" dirty="0">
              <a:solidFill>
                <a:srgbClr val="E6AC00"/>
              </a:solidFill>
              <a:ea typeface="맑은 고딕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C57BC4-5E5B-0DF1-9F47-624514692F90}"/>
              </a:ext>
            </a:extLst>
          </p:cNvPr>
          <p:cNvSpPr txBox="1"/>
          <p:nvPr/>
        </p:nvSpPr>
        <p:spPr>
          <a:xfrm>
            <a:off x="5910061" y="4791498"/>
            <a:ext cx="23325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  <a:latin typeface="맑은 고딕"/>
                <a:ea typeface="맑은 고딕"/>
              </a:rPr>
              <a:t>   ■■</a:t>
            </a:r>
            <a:r>
              <a:rPr lang="ko-KR" altLang="en-US" sz="2800" b="1" dirty="0">
                <a:solidFill>
                  <a:srgbClr val="FF0000"/>
                </a:solidFill>
                <a:latin typeface="Malgun Gothic"/>
                <a:ea typeface="Malgun Gothic"/>
              </a:rPr>
              <a:t>■■</a:t>
            </a:r>
            <a:endParaRPr lang="ko-KR" altLang="en-US" sz="1800" dirty="0">
              <a:solidFill>
                <a:srgbClr val="FF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56149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5538119-3947-85AB-AD51-FB169FEC5A72}"/>
              </a:ext>
            </a:extLst>
          </p:cNvPr>
          <p:cNvSpPr/>
          <p:nvPr/>
        </p:nvSpPr>
        <p:spPr>
          <a:xfrm>
            <a:off x="323021" y="2890629"/>
            <a:ext cx="11428347" cy="3621576"/>
          </a:xfrm>
          <a:prstGeom prst="rect">
            <a:avLst/>
          </a:prstGeom>
          <a:solidFill>
            <a:srgbClr val="E6A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rgbClr val="CEFF99"/>
              </a:solidFill>
              <a:ea typeface="맑은 고딕"/>
            </a:endParaRPr>
          </a:p>
        </p:txBody>
      </p:sp>
      <p:sp>
        <p:nvSpPr>
          <p:cNvPr id="11" name="slide2_shape8"/>
          <p:cNvSpPr>
            <a:spLocks noGrp="1"/>
          </p:cNvSpPr>
          <p:nvPr>
            <p:ph type="title"/>
          </p:nvPr>
        </p:nvSpPr>
        <p:spPr>
          <a:xfrm>
            <a:off x="588088" y="3208228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bg1"/>
                </a:solidFill>
              </a:rPr>
              <a:t>데이터 테이블</a:t>
            </a:r>
            <a:endParaRPr lang="ko-KR" altLang="en-US" sz="5000" b="1" kern="1200" dirty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5F8044-0C0F-5219-D3C4-5897A014BD58}"/>
              </a:ext>
            </a:extLst>
          </p:cNvPr>
          <p:cNvSpPr/>
          <p:nvPr/>
        </p:nvSpPr>
        <p:spPr>
          <a:xfrm>
            <a:off x="323021" y="339583"/>
            <a:ext cx="1830457" cy="18259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B5665-4041-36FA-15F0-D7784FCAF539}"/>
              </a:ext>
            </a:extLst>
          </p:cNvPr>
          <p:cNvSpPr txBox="1"/>
          <p:nvPr/>
        </p:nvSpPr>
        <p:spPr>
          <a:xfrm>
            <a:off x="489138" y="656803"/>
            <a:ext cx="150080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FFFFFF"/>
                </a:solidFill>
                <a:latin typeface="Malgun Gothic"/>
                <a:ea typeface="Malgun Gothic"/>
                <a:cs typeface="Calibri"/>
              </a:rPr>
              <a:t>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EBA68-0BC3-996F-100C-C67749A52FCA}"/>
              </a:ext>
            </a:extLst>
          </p:cNvPr>
          <p:cNvSpPr txBox="1"/>
          <p:nvPr/>
        </p:nvSpPr>
        <p:spPr>
          <a:xfrm>
            <a:off x="489138" y="656803"/>
            <a:ext cx="174100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600" b="1" dirty="0">
                <a:solidFill>
                  <a:schemeClr val="bg1"/>
                </a:solidFill>
                <a:latin typeface="Malgun Gothic"/>
                <a:ea typeface="Malgun Gothic"/>
                <a:cs typeface="Calibri"/>
              </a:rPr>
              <a:t>05</a:t>
            </a:r>
            <a:endParaRPr lang="ko-KR" sz="9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5" name="slide2_shape8">
            <a:extLst>
              <a:ext uri="{FF2B5EF4-FFF2-40B4-BE49-F238E27FC236}">
                <a16:creationId xmlns:a16="http://schemas.microsoft.com/office/drawing/2014/main" id="{374F0E93-E401-B4DA-2FC5-68DD1A1629C0}"/>
              </a:ext>
            </a:extLst>
          </p:cNvPr>
          <p:cNvSpPr txBox="1">
            <a:spLocks/>
          </p:cNvSpPr>
          <p:nvPr/>
        </p:nvSpPr>
        <p:spPr>
          <a:xfrm>
            <a:off x="856445" y="3932127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1500" b="1" dirty="0">
                <a:solidFill>
                  <a:schemeClr val="bg1"/>
                </a:solidFill>
              </a:rPr>
              <a:t>데이터 테이블</a:t>
            </a:r>
          </a:p>
        </p:txBody>
      </p:sp>
    </p:spTree>
    <p:extLst>
      <p:ext uri="{BB962C8B-B14F-4D97-AF65-F5344CB8AC3E}">
        <p14:creationId xmlns:p14="http://schemas.microsoft.com/office/powerpoint/2010/main" val="1264347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77B8A0D-64D3-192F-9686-EA90CE349380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D0427E7-14A1-FAC5-F216-AB7F58817983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rgbClr val="E6AC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F272F7-1841-A1C8-2768-42A3F9785B96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2_shape8">
            <a:extLst>
              <a:ext uri="{FF2B5EF4-FFF2-40B4-BE49-F238E27FC236}">
                <a16:creationId xmlns:a16="http://schemas.microsoft.com/office/drawing/2014/main" id="{91B2E957-169C-EB12-275B-8E2468395BF2}"/>
              </a:ext>
            </a:extLst>
          </p:cNvPr>
          <p:cNvSpPr txBox="1">
            <a:spLocks/>
          </p:cNvSpPr>
          <p:nvPr/>
        </p:nvSpPr>
        <p:spPr>
          <a:xfrm>
            <a:off x="356548" y="199179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chemeClr val="tx2">
                    <a:lumMod val="76000"/>
                  </a:schemeClr>
                </a:solidFill>
              </a:rPr>
              <a:t>데이터 테이블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2B5E480-20DA-E358-E69C-7713A124FA86}"/>
              </a:ext>
            </a:extLst>
          </p:cNvPr>
          <p:cNvSpPr/>
          <p:nvPr/>
        </p:nvSpPr>
        <p:spPr>
          <a:xfrm flipV="1">
            <a:off x="359935" y="863796"/>
            <a:ext cx="2283791" cy="4009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87B4A0E3-5FFC-5488-933A-A1E5DBFFA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21" y="1817261"/>
            <a:ext cx="5000625" cy="2876550"/>
          </a:xfrm>
          <a:prstGeom prst="rect">
            <a:avLst/>
          </a:prstGeom>
        </p:spPr>
      </p:pic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98D2FC9D-5C0D-4D7D-66A4-CF33FF38B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988" y="1818888"/>
            <a:ext cx="4953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5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5538119-3947-85AB-AD51-FB169FEC5A72}"/>
              </a:ext>
            </a:extLst>
          </p:cNvPr>
          <p:cNvSpPr/>
          <p:nvPr/>
        </p:nvSpPr>
        <p:spPr>
          <a:xfrm>
            <a:off x="323021" y="2890629"/>
            <a:ext cx="11428347" cy="3621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rgbClr val="CEFF99"/>
              </a:solidFill>
              <a:ea typeface="맑은 고딕"/>
            </a:endParaRPr>
          </a:p>
        </p:txBody>
      </p:sp>
      <p:sp>
        <p:nvSpPr>
          <p:cNvPr id="11" name="slide2_shape8"/>
          <p:cNvSpPr>
            <a:spLocks noGrp="1"/>
          </p:cNvSpPr>
          <p:nvPr>
            <p:ph type="title"/>
          </p:nvPr>
        </p:nvSpPr>
        <p:spPr>
          <a:xfrm>
            <a:off x="588088" y="3208228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tx2">
                    <a:lumMod val="76000"/>
                  </a:schemeClr>
                </a:solidFill>
              </a:rPr>
              <a:t>마케팅 전략</a:t>
            </a:r>
            <a:endParaRPr lang="ko-KR" altLang="en-US" sz="5000" b="1" kern="1200" dirty="0">
              <a:solidFill>
                <a:schemeClr val="tx2">
                  <a:lumMod val="76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5F8044-0C0F-5219-D3C4-5897A014BD58}"/>
              </a:ext>
            </a:extLst>
          </p:cNvPr>
          <p:cNvSpPr/>
          <p:nvPr/>
        </p:nvSpPr>
        <p:spPr>
          <a:xfrm>
            <a:off x="323021" y="339583"/>
            <a:ext cx="1830457" cy="18259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B5665-4041-36FA-15F0-D7784FCAF539}"/>
              </a:ext>
            </a:extLst>
          </p:cNvPr>
          <p:cNvSpPr txBox="1"/>
          <p:nvPr/>
        </p:nvSpPr>
        <p:spPr>
          <a:xfrm>
            <a:off x="489138" y="656803"/>
            <a:ext cx="150080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FFFFFF"/>
                </a:solidFill>
                <a:latin typeface="Malgun Gothic"/>
                <a:ea typeface="Malgun Gothic"/>
                <a:cs typeface="Calibri"/>
              </a:rPr>
              <a:t>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EBA68-0BC3-996F-100C-C67749A52FCA}"/>
              </a:ext>
            </a:extLst>
          </p:cNvPr>
          <p:cNvSpPr txBox="1"/>
          <p:nvPr/>
        </p:nvSpPr>
        <p:spPr>
          <a:xfrm>
            <a:off x="489138" y="656803"/>
            <a:ext cx="174100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600" b="1" dirty="0">
                <a:solidFill>
                  <a:schemeClr val="bg1"/>
                </a:solidFill>
                <a:latin typeface="Malgun Gothic"/>
                <a:ea typeface="Malgun Gothic"/>
                <a:cs typeface="Calibri"/>
              </a:rPr>
              <a:t>06</a:t>
            </a:r>
            <a:endParaRPr lang="ko-KR" sz="9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5" name="slide2_shape8">
            <a:extLst>
              <a:ext uri="{FF2B5EF4-FFF2-40B4-BE49-F238E27FC236}">
                <a16:creationId xmlns:a16="http://schemas.microsoft.com/office/drawing/2014/main" id="{374F0E93-E401-B4DA-2FC5-68DD1A1629C0}"/>
              </a:ext>
            </a:extLst>
          </p:cNvPr>
          <p:cNvSpPr txBox="1">
            <a:spLocks/>
          </p:cNvSpPr>
          <p:nvPr/>
        </p:nvSpPr>
        <p:spPr>
          <a:xfrm>
            <a:off x="856445" y="3932127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1500" b="1" dirty="0">
                <a:solidFill>
                  <a:schemeClr val="tx2">
                    <a:lumMod val="76000"/>
                  </a:schemeClr>
                </a:solidFill>
              </a:rPr>
              <a:t>마케팅 및 수익화 전략</a:t>
            </a:r>
          </a:p>
        </p:txBody>
      </p:sp>
    </p:spTree>
    <p:extLst>
      <p:ext uri="{BB962C8B-B14F-4D97-AF65-F5344CB8AC3E}">
        <p14:creationId xmlns:p14="http://schemas.microsoft.com/office/powerpoint/2010/main" val="2282739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7C87790-E25E-0A1C-0C56-F8A9A418BF65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652B0CF-5424-D9D5-2212-35113FB538BE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A700FE3-B089-7899-2AEC-AE3EAC4D7DF2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" name="slide5_shape2"/>
          <p:cNvCxnSpPr/>
          <p:nvPr/>
        </p:nvCxnSpPr>
        <p:spPr>
          <a:xfrm>
            <a:off x="721776" y="1231661"/>
            <a:ext cx="3415244" cy="6864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5_shape3"/>
          <p:cNvSpPr>
            <a:spLocks noGrp="1"/>
          </p:cNvSpPr>
          <p:nvPr>
            <p:ph type="title"/>
          </p:nvPr>
        </p:nvSpPr>
        <p:spPr>
          <a:xfrm>
            <a:off x="721836" y="621272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마케팅 및 수익화 전략</a:t>
            </a:r>
            <a:endParaRPr lang="ko-KR" altLang="en-US" sz="2800" b="1" kern="1200" spc="-150" dirty="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46" name="slide5_shape3">
            <a:extLst>
              <a:ext uri="{FF2B5EF4-FFF2-40B4-BE49-F238E27FC236}">
                <a16:creationId xmlns:a16="http://schemas.microsoft.com/office/drawing/2014/main" id="{1F384203-CF4D-7946-C6A8-A7197B3C094B}"/>
              </a:ext>
            </a:extLst>
          </p:cNvPr>
          <p:cNvSpPr txBox="1">
            <a:spLocks/>
          </p:cNvSpPr>
          <p:nvPr/>
        </p:nvSpPr>
        <p:spPr>
          <a:xfrm>
            <a:off x="722991" y="1844942"/>
            <a:ext cx="10187303" cy="2464095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endParaRPr lang="ko-KR" altLang="en-US" sz="1600" b="1" spc="-150" dirty="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endParaRPr lang="ko-KR" altLang="en-US" sz="1600" b="1" spc="-150" dirty="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홍보 방법 : 유튜브 광고 및 게임 출시 전 베타 테스트</a:t>
            </a:r>
          </a:p>
          <a:p>
            <a:pPr algn="l"/>
            <a:endParaRPr lang="ko-KR" altLang="en-US" sz="1600" b="1" spc="-150" dirty="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수익화 방법 : </a:t>
            </a:r>
            <a:r>
              <a:rPr lang="ko-KR" altLang="en-US" sz="1600" b="1" spc="-150" dirty="0" err="1">
                <a:solidFill>
                  <a:schemeClr val="accent4">
                    <a:lumMod val="50000"/>
                  </a:schemeClr>
                </a:solidFill>
              </a:rPr>
              <a:t>인게임</a:t>
            </a: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 광고</a:t>
            </a:r>
          </a:p>
          <a:p>
            <a:pPr algn="l"/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endParaRPr lang="ko-KR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   </a:t>
            </a:r>
            <a:r>
              <a:rPr lang="ko-KR" altLang="en-US" sz="1600" b="1" spc="-150" dirty="0" err="1">
                <a:solidFill>
                  <a:schemeClr val="accent4">
                    <a:lumMod val="50000"/>
                  </a:schemeClr>
                </a:solidFill>
              </a:rPr>
              <a:t>Ex</a:t>
            </a: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) 플레이어가 생명을 소모하여 게임 오버 </a:t>
            </a:r>
            <a:r>
              <a:rPr lang="ko-KR" altLang="en-US" sz="1600" b="1" spc="-150" dirty="0" err="1">
                <a:solidFill>
                  <a:schemeClr val="accent4">
                    <a:lumMod val="50000"/>
                  </a:schemeClr>
                </a:solidFill>
              </a:rPr>
              <a:t>됐을시</a:t>
            </a: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 광고를 통해 추가 생명(+1)을 가지고 이어서 도전할 수 있다.</a:t>
            </a:r>
            <a:endParaRPr lang="ko-KR">
              <a:solidFill>
                <a:schemeClr val="accent4">
                  <a:lumMod val="50000"/>
                </a:schemeClr>
              </a:solidFill>
            </a:endParaRPr>
          </a:p>
          <a:p>
            <a:pPr algn="l">
              <a:lnSpc>
                <a:spcPct val="200000"/>
              </a:lnSpc>
            </a:pP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  </a:t>
            </a:r>
          </a:p>
          <a:p>
            <a:pPr algn="l">
              <a:lnSpc>
                <a:spcPct val="200000"/>
              </a:lnSpc>
            </a:pPr>
            <a:endParaRPr lang="ko-KR" altLang="en-US" sz="1600" b="1" spc="-150" dirty="0">
              <a:solidFill>
                <a:schemeClr val="accent4">
                  <a:lumMod val="50000"/>
                </a:schemeClr>
              </a:solidFill>
            </a:endParaRPr>
          </a:p>
          <a:p>
            <a:pPr algn="l">
              <a:lnSpc>
                <a:spcPct val="200000"/>
              </a:lnSpc>
            </a:pPr>
            <a:endParaRPr lang="ko-KR" altLang="en-US" sz="1600" b="1" spc="-150" dirty="0">
              <a:solidFill>
                <a:schemeClr val="accent4">
                  <a:lumMod val="50000"/>
                </a:schemeClr>
              </a:solidFill>
            </a:endParaRPr>
          </a:p>
          <a:p>
            <a:pPr algn="l">
              <a:lnSpc>
                <a:spcPct val="200000"/>
              </a:lnSpc>
            </a:pP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89119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5538119-3947-85AB-AD51-FB169FEC5A72}"/>
              </a:ext>
            </a:extLst>
          </p:cNvPr>
          <p:cNvSpPr/>
          <p:nvPr/>
        </p:nvSpPr>
        <p:spPr>
          <a:xfrm>
            <a:off x="323021" y="2890629"/>
            <a:ext cx="11428347" cy="36215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rgbClr val="CEFF99"/>
              </a:solidFill>
              <a:ea typeface="맑은 고딕"/>
            </a:endParaRPr>
          </a:p>
        </p:txBody>
      </p:sp>
      <p:sp>
        <p:nvSpPr>
          <p:cNvPr id="11" name="slide2_shape8"/>
          <p:cNvSpPr>
            <a:spLocks noGrp="1"/>
          </p:cNvSpPr>
          <p:nvPr>
            <p:ph type="title"/>
          </p:nvPr>
        </p:nvSpPr>
        <p:spPr>
          <a:xfrm>
            <a:off x="588088" y="3208228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bg1"/>
                </a:solidFill>
              </a:rPr>
              <a:t>개발 계획</a:t>
            </a:r>
            <a:endParaRPr lang="ko-KR" altLang="en-US" sz="5000" b="1" kern="1200" dirty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5F8044-0C0F-5219-D3C4-5897A014BD58}"/>
              </a:ext>
            </a:extLst>
          </p:cNvPr>
          <p:cNvSpPr/>
          <p:nvPr/>
        </p:nvSpPr>
        <p:spPr>
          <a:xfrm>
            <a:off x="323021" y="339583"/>
            <a:ext cx="1830457" cy="18259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B5665-4041-36FA-15F0-D7784FCAF539}"/>
              </a:ext>
            </a:extLst>
          </p:cNvPr>
          <p:cNvSpPr txBox="1"/>
          <p:nvPr/>
        </p:nvSpPr>
        <p:spPr>
          <a:xfrm>
            <a:off x="489138" y="656803"/>
            <a:ext cx="150080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FFFFFF"/>
                </a:solidFill>
                <a:latin typeface="Malgun Gothic"/>
                <a:ea typeface="Malgun Gothic"/>
                <a:cs typeface="Calibri"/>
              </a:rPr>
              <a:t>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EBA68-0BC3-996F-100C-C67749A52FCA}"/>
              </a:ext>
            </a:extLst>
          </p:cNvPr>
          <p:cNvSpPr txBox="1"/>
          <p:nvPr/>
        </p:nvSpPr>
        <p:spPr>
          <a:xfrm>
            <a:off x="489138" y="656803"/>
            <a:ext cx="174100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600" b="1" dirty="0">
                <a:solidFill>
                  <a:schemeClr val="bg1"/>
                </a:solidFill>
                <a:latin typeface="Malgun Gothic"/>
                <a:ea typeface="Malgun Gothic"/>
                <a:cs typeface="Calibri"/>
              </a:rPr>
              <a:t>07</a:t>
            </a:r>
            <a:endParaRPr lang="ko-KR" sz="9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5" name="slide2_shape8">
            <a:extLst>
              <a:ext uri="{FF2B5EF4-FFF2-40B4-BE49-F238E27FC236}">
                <a16:creationId xmlns:a16="http://schemas.microsoft.com/office/drawing/2014/main" id="{374F0E93-E401-B4DA-2FC5-68DD1A1629C0}"/>
              </a:ext>
            </a:extLst>
          </p:cNvPr>
          <p:cNvSpPr txBox="1">
            <a:spLocks/>
          </p:cNvSpPr>
          <p:nvPr/>
        </p:nvSpPr>
        <p:spPr>
          <a:xfrm>
            <a:off x="856445" y="3932127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1500" b="1" dirty="0">
                <a:solidFill>
                  <a:schemeClr val="bg1"/>
                </a:solidFill>
              </a:rPr>
              <a:t>개발 계획</a:t>
            </a:r>
          </a:p>
        </p:txBody>
      </p:sp>
    </p:spTree>
    <p:extLst>
      <p:ext uri="{BB962C8B-B14F-4D97-AF65-F5344CB8AC3E}">
        <p14:creationId xmlns:p14="http://schemas.microsoft.com/office/powerpoint/2010/main" val="4038628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8F535AC9-B1E4-A5CD-F60E-2639087935F2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2243108-8C7F-7135-A74F-A5CF8E2B8B0D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E132359-AF5E-DF74-F34A-C625A3787952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모서리가 둥근 직사각형 4">
            <a:extLst>
              <a:ext uri="{FF2B5EF4-FFF2-40B4-BE49-F238E27FC236}">
                <a16:creationId xmlns:a16="http://schemas.microsoft.com/office/drawing/2014/main" id="{F9ECDA49-5DB1-4F15-BE09-4B536C3ABFB2}"/>
              </a:ext>
            </a:extLst>
          </p:cNvPr>
          <p:cNvSpPr/>
          <p:nvPr/>
        </p:nvSpPr>
        <p:spPr>
          <a:xfrm>
            <a:off x="1693142" y="1344566"/>
            <a:ext cx="8640960" cy="28803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000" b="1" dirty="0">
                <a:solidFill>
                  <a:schemeClr val="bg1"/>
                </a:solidFill>
                <a:ea typeface="맑은 고딕"/>
              </a:rPr>
              <a:t>개발 계획</a:t>
            </a:r>
            <a:r>
              <a:rPr lang="en-US" altLang="ko-KR" sz="1000" b="1" dirty="0">
                <a:solidFill>
                  <a:schemeClr val="bg1"/>
                </a:solidFill>
                <a:ea typeface="맑은 고딕"/>
              </a:rPr>
              <a:t>.</a:t>
            </a:r>
            <a:endParaRPr lang="ko-KR" altLang="en-US" sz="1000" b="1">
              <a:solidFill>
                <a:schemeClr val="bg1"/>
              </a:solidFill>
              <a:ea typeface="맑은 고딕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ACB95010-75D6-4A19-B16E-EC46FFDF3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51400"/>
              </p:ext>
            </p:extLst>
          </p:nvPr>
        </p:nvGraphicFramePr>
        <p:xfrm>
          <a:off x="1693142" y="1704606"/>
          <a:ext cx="8568946" cy="4154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2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8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801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8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주차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90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날짜</a:t>
                      </a:r>
                      <a:endParaRPr lang="en-US" altLang="ko-KR" sz="900" dirty="0" err="1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내용</a:t>
                      </a:r>
                      <a:endParaRPr lang="en-US" altLang="ko-KR" sz="900" dirty="0" err="1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여부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1주차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9 / 23 ~ 9 / 29</a:t>
                      </a:r>
                      <a:endParaRPr lang="ko-KR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900" dirty="0">
                          <a:latin typeface="나눔고딕"/>
                          <a:ea typeface="나눔고딕"/>
                        </a:rPr>
                        <a:t>주제 정하기 및 로딩화면 구현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chemeClr val="bg1">
                          <a:lumMod val="65000"/>
                        </a:schemeClr>
                      </a:solidFill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900" dirty="0"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chemeClr val="bg1">
                          <a:lumMod val="65000"/>
                        </a:schemeClr>
                      </a:solidFill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900" dirty="0">
                        <a:latin typeface="나눔고딕"/>
                        <a:ea typeface="나눔고딕"/>
                      </a:endParaRPr>
                    </a:p>
                  </a:txBody>
                  <a:tcPr>
                    <a:lnL w="6350">
                      <a:solidFill>
                        <a:schemeClr val="bg1">
                          <a:lumMod val="65000"/>
                        </a:schemeClr>
                      </a:solidFill>
                    </a:lnL>
                    <a:lnR w="6350">
                      <a:solidFill>
                        <a:schemeClr val="bg1">
                          <a:lumMod val="65000"/>
                        </a:schemeClr>
                      </a:solidFill>
                    </a:lnR>
                    <a:lnT w="6350">
                      <a:solidFill>
                        <a:schemeClr val="bg1">
                          <a:lumMod val="65000"/>
                        </a:schemeClr>
                      </a:solidFill>
                    </a:lnT>
                    <a:lnB w="6350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900" dirty="0">
                        <a:latin typeface="나눔고딕"/>
                        <a:ea typeface="나눔고딕"/>
                      </a:endParaRPr>
                    </a:p>
                  </a:txBody>
                  <a:tcPr>
                    <a:lnL w="6350">
                      <a:solidFill>
                        <a:schemeClr val="bg1">
                          <a:lumMod val="65000"/>
                        </a:schemeClr>
                      </a:solidFill>
                    </a:lnL>
                    <a:lnR w="6350">
                      <a:solidFill>
                        <a:schemeClr val="bg1">
                          <a:lumMod val="65000"/>
                        </a:schemeClr>
                      </a:solidFill>
                    </a:lnR>
                    <a:lnT w="6350">
                      <a:solidFill>
                        <a:schemeClr val="bg1">
                          <a:lumMod val="65000"/>
                        </a:schemeClr>
                      </a:solidFill>
                    </a:lnT>
                    <a:lnB w="6350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2주차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9</a:t>
                      </a:r>
                      <a:r>
                        <a:rPr lang="ko-KR" altLang="en-US" sz="9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ko-KR" sz="9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/ </a:t>
                      </a:r>
                      <a:r>
                        <a:rPr lang="en-US" altLang="ko-KR" sz="9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30</a:t>
                      </a:r>
                      <a:r>
                        <a:rPr lang="ko-KR" altLang="en-US" sz="9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ko-KR" sz="9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~ </a:t>
                      </a:r>
                      <a:r>
                        <a:rPr lang="en-US" altLang="ko-KR" sz="9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10</a:t>
                      </a:r>
                      <a:r>
                        <a:rPr lang="ko-KR" sz="9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 / </a:t>
                      </a:r>
                      <a:r>
                        <a:rPr lang="en-US" altLang="ko-KR" sz="9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13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noProof="0" dirty="0">
                          <a:solidFill>
                            <a:srgbClr val="000000"/>
                          </a:solidFill>
                        </a:rPr>
                        <a:t>게임 구성</a:t>
                      </a:r>
                      <a:r>
                        <a:rPr lang="ko-KR" altLang="en-US" sz="900" b="0" i="0" u="none" strike="noStrike" noProof="0" dirty="0">
                          <a:solidFill>
                            <a:srgbClr val="000000"/>
                          </a:solidFill>
                        </a:rPr>
                        <a:t> </a:t>
                      </a:r>
                      <a:r>
                        <a:rPr lang="ko-KR" sz="900" b="0" i="0" u="none" strike="noStrike" noProof="0" dirty="0">
                          <a:solidFill>
                            <a:srgbClr val="000000"/>
                          </a:solidFill>
                        </a:rPr>
                        <a:t>및 기획서 제작</a:t>
                      </a:r>
                      <a:r>
                        <a:rPr lang="en-US" altLang="ko-KR" sz="900" b="0" i="0" u="none" strike="noStrike" noProof="0" dirty="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sz="900" b="0" i="0" u="none" strike="noStrike" noProof="0" dirty="0">
                          <a:solidFill>
                            <a:srgbClr val="000000"/>
                          </a:solidFill>
                        </a:rPr>
                        <a:t> 간단한 시스템 공부하기</a:t>
                      </a:r>
                      <a:endParaRPr lang="ko-KR" altLang="en-US" sz="900" b="0" i="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3주차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</a:rPr>
                        <a:t>10</a:t>
                      </a:r>
                      <a:r>
                        <a:rPr lang="ko-KR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/ </a:t>
                      </a:r>
                      <a:r>
                        <a:rPr lang="en-US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</a:rPr>
                        <a:t>7</a:t>
                      </a:r>
                      <a:r>
                        <a:rPr lang="ko-KR" altLang="en-US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 </a:t>
                      </a:r>
                      <a:r>
                        <a:rPr lang="ko-KR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~ </a:t>
                      </a:r>
                      <a:r>
                        <a:rPr lang="en-US" altLang="ko-KR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</a:rPr>
                        <a:t>10</a:t>
                      </a:r>
                      <a:r>
                        <a:rPr lang="ko-KR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/ </a:t>
                      </a:r>
                      <a:r>
                        <a:rPr lang="en-US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</a:rPr>
                        <a:t>13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latin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900" dirty="0">
                          <a:latin typeface="나눔고딕"/>
                          <a:ea typeface="나눔고딕"/>
                        </a:rPr>
                        <a:t>개발에 필요한 리소스 제작 및 시스템 제작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4주차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</a:rPr>
                        <a:t>10</a:t>
                      </a:r>
                      <a:r>
                        <a:rPr lang="ko-KR" altLang="en-US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/ </a:t>
                      </a:r>
                      <a:r>
                        <a:rPr lang="en-US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</a:rPr>
                        <a:t>14</a:t>
                      </a:r>
                      <a:r>
                        <a:rPr lang="ko-KR" altLang="en-US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~ 10 / </a:t>
                      </a:r>
                      <a:r>
                        <a:rPr lang="en-US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</a:rPr>
                        <a:t>20</a:t>
                      </a:r>
                      <a:endParaRPr lang="ko-KR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noProof="0" dirty="0">
                          <a:solidFill>
                            <a:srgbClr val="000000"/>
                          </a:solidFill>
                        </a:rPr>
                        <a:t>핵심 시스템 제작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5주차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10 /</a:t>
                      </a:r>
                      <a:r>
                        <a:rPr lang="ko-KR" altLang="en-US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맑은 고딕"/>
                        </a:rPr>
                        <a:t>21</a:t>
                      </a:r>
                      <a:r>
                        <a:rPr lang="ko-KR" altLang="en-US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~</a:t>
                      </a:r>
                      <a:r>
                        <a:rPr lang="ko-KR" altLang="en-US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altLang="en-US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/</a:t>
                      </a:r>
                      <a:r>
                        <a:rPr lang="ko-KR" altLang="en-US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맑은 고딕"/>
                        </a:rPr>
                        <a:t>27</a:t>
                      </a:r>
                      <a:endParaRPr lang="ko-KR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900" b="0" i="0" u="none" strike="noStrike" noProof="0" dirty="0">
                          <a:solidFill>
                            <a:srgbClr val="000000"/>
                          </a:solidFill>
                        </a:rPr>
                        <a:t>버그 수정 및 마무리</a:t>
                      </a:r>
                      <a:endParaRPr lang="ko-KR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862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cxnSp>
        <p:nvCxnSpPr>
          <p:cNvPr id="43" name="slide5_shape2">
            <a:extLst>
              <a:ext uri="{FF2B5EF4-FFF2-40B4-BE49-F238E27FC236}">
                <a16:creationId xmlns:a16="http://schemas.microsoft.com/office/drawing/2014/main" id="{B2154BD3-6B7C-4FC3-9D00-70C26E14EFE6}"/>
              </a:ext>
            </a:extLst>
          </p:cNvPr>
          <p:cNvCxnSpPr/>
          <p:nvPr/>
        </p:nvCxnSpPr>
        <p:spPr>
          <a:xfrm>
            <a:off x="1958825" y="1136926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5_shape3">
            <a:extLst>
              <a:ext uri="{FF2B5EF4-FFF2-40B4-BE49-F238E27FC236}">
                <a16:creationId xmlns:a16="http://schemas.microsoft.com/office/drawing/2014/main" id="{11C63CA5-23BD-4E6E-B5E2-1A7358FD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534" y="560862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개발 계획</a:t>
            </a:r>
            <a:endParaRPr lang="ko-KR" altLang="en-US" sz="2800" b="1" kern="1200" spc="-150" dirty="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45" name="slide5_shape4">
            <a:extLst>
              <a:ext uri="{FF2B5EF4-FFF2-40B4-BE49-F238E27FC236}">
                <a16:creationId xmlns:a16="http://schemas.microsoft.com/office/drawing/2014/main" id="{B66551BF-F90C-485F-88BB-BD6F998C13FF}"/>
              </a:ext>
            </a:extLst>
          </p:cNvPr>
          <p:cNvSpPr/>
          <p:nvPr/>
        </p:nvSpPr>
        <p:spPr>
          <a:xfrm>
            <a:off x="8953811" y="6597352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27</a:t>
            </a:fld>
            <a:r>
              <a:rPr lang="en-US" altLang="ko-KR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3568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4_shape1"/>
          <p:cNvSpPr>
            <a:spLocks noGrp="1"/>
          </p:cNvSpPr>
          <p:nvPr>
            <p:ph type="ctrTitle"/>
          </p:nvPr>
        </p:nvSpPr>
        <p:spPr>
          <a:xfrm>
            <a:off x="5577905" y="2510257"/>
            <a:ext cx="1201901" cy="1041751"/>
          </a:xfrm>
          <a:prstGeom prst="rect">
            <a:avLst/>
          </a:prstGeom>
          <a:solidFill>
            <a:schemeClr val="bg1"/>
          </a:solidFill>
        </p:spPr>
        <p:txBody>
          <a:bodyPr lIns="91440" tIns="45720" rIns="91440" bIns="45720" anchor="t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>
              <a:spcBef>
                <a:spcPct val="0"/>
              </a:spcBef>
              <a:buNone/>
            </a:pPr>
            <a:r>
              <a:rPr lang="ko-KR" altLang="en-US" sz="4000" b="1" spc="-250" dirty="0"/>
              <a:t>THK</a:t>
            </a:r>
            <a:endParaRPr lang="ko-KR" altLang="en-US" sz="4000" b="1" kern="1200" spc="-250" dirty="0">
              <a:latin typeface="나눔고딕"/>
              <a:ea typeface="나눔고딕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CCA55E7-22A7-8C8C-35A8-49556A2836B2}"/>
                  </a:ext>
                </a:extLst>
              </p14:cNvPr>
              <p14:cNvContentPartPr/>
              <p14:nvPr/>
            </p14:nvContentPartPr>
            <p14:xfrm>
              <a:off x="5869459" y="3285689"/>
              <a:ext cx="609422" cy="406871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CCA55E7-22A7-8C8C-35A8-49556A2836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1471" y="3268062"/>
                <a:ext cx="645038" cy="442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CE1D3CC8-47B7-4EDF-72E6-A5497ECD5960}"/>
                  </a:ext>
                </a:extLst>
              </p14:cNvPr>
              <p14:cNvContentPartPr/>
              <p14:nvPr/>
            </p14:nvContentPartPr>
            <p14:xfrm>
              <a:off x="5334000" y="2485081"/>
              <a:ext cx="6864" cy="6864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CE1D3CC8-47B7-4EDF-72E6-A5497ECD59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90800" y="2141881"/>
                <a:ext cx="686400" cy="6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9DC24BD4-F36B-8A34-0B73-8BF7F5AE5C37}"/>
                  </a:ext>
                </a:extLst>
              </p14:cNvPr>
              <p14:cNvContentPartPr/>
              <p14:nvPr/>
            </p14:nvContentPartPr>
            <p14:xfrm>
              <a:off x="6844270" y="2430162"/>
              <a:ext cx="6864" cy="6864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DC24BD4-F36B-8A34-0B73-8BF7F5AE5C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01070" y="2086962"/>
                <a:ext cx="686400" cy="686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5538119-3947-85AB-AD51-FB169FEC5A72}"/>
              </a:ext>
            </a:extLst>
          </p:cNvPr>
          <p:cNvSpPr/>
          <p:nvPr/>
        </p:nvSpPr>
        <p:spPr>
          <a:xfrm>
            <a:off x="323021" y="2890629"/>
            <a:ext cx="11428347" cy="36215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lide2_shape8"/>
          <p:cNvSpPr>
            <a:spLocks noGrp="1"/>
          </p:cNvSpPr>
          <p:nvPr>
            <p:ph type="title"/>
          </p:nvPr>
        </p:nvSpPr>
        <p:spPr>
          <a:xfrm>
            <a:off x="588088" y="3208228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tx2">
                    <a:lumMod val="76000"/>
                  </a:schemeClr>
                </a:solidFill>
              </a:rPr>
              <a:t>게임 개요</a:t>
            </a:r>
            <a:endParaRPr lang="ko-KR" altLang="en-US" sz="5000" b="1" kern="1200" dirty="0">
              <a:solidFill>
                <a:schemeClr val="tx2">
                  <a:lumMod val="76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5F8044-0C0F-5219-D3C4-5897A014BD58}"/>
              </a:ext>
            </a:extLst>
          </p:cNvPr>
          <p:cNvSpPr/>
          <p:nvPr/>
        </p:nvSpPr>
        <p:spPr>
          <a:xfrm>
            <a:off x="323021" y="339583"/>
            <a:ext cx="1830457" cy="1825908"/>
          </a:xfrm>
          <a:prstGeom prst="rect">
            <a:avLst/>
          </a:prstGeom>
          <a:solidFill>
            <a:srgbClr val="BBE6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B5665-4041-36FA-15F0-D7784FCAF539}"/>
              </a:ext>
            </a:extLst>
          </p:cNvPr>
          <p:cNvSpPr txBox="1"/>
          <p:nvPr/>
        </p:nvSpPr>
        <p:spPr>
          <a:xfrm>
            <a:off x="489138" y="656803"/>
            <a:ext cx="150080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bg1"/>
                </a:solidFill>
                <a:latin typeface="Malgun Gothic"/>
                <a:ea typeface="Malgun Gothic"/>
                <a:cs typeface="Calibri"/>
              </a:rPr>
              <a:t>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EBA68-0BC3-996F-100C-C67749A52FCA}"/>
              </a:ext>
            </a:extLst>
          </p:cNvPr>
          <p:cNvSpPr txBox="1"/>
          <p:nvPr/>
        </p:nvSpPr>
        <p:spPr>
          <a:xfrm>
            <a:off x="489138" y="656803"/>
            <a:ext cx="174100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600" b="1" dirty="0">
                <a:solidFill>
                  <a:schemeClr val="bg1"/>
                </a:solidFill>
                <a:latin typeface="Malgun Gothic"/>
                <a:ea typeface="Malgun Gothic"/>
                <a:cs typeface="Calibri"/>
              </a:rPr>
              <a:t>01</a:t>
            </a:r>
            <a:endParaRPr lang="ko-KR" sz="96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5" name="slide2_shape8">
            <a:extLst>
              <a:ext uri="{FF2B5EF4-FFF2-40B4-BE49-F238E27FC236}">
                <a16:creationId xmlns:a16="http://schemas.microsoft.com/office/drawing/2014/main" id="{374F0E93-E401-B4DA-2FC5-68DD1A1629C0}"/>
              </a:ext>
            </a:extLst>
          </p:cNvPr>
          <p:cNvSpPr txBox="1">
            <a:spLocks/>
          </p:cNvSpPr>
          <p:nvPr/>
        </p:nvSpPr>
        <p:spPr>
          <a:xfrm>
            <a:off x="856445" y="3932127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1500" b="1" dirty="0">
                <a:solidFill>
                  <a:schemeClr val="tx2">
                    <a:lumMod val="76000"/>
                  </a:schemeClr>
                </a:solidFill>
              </a:rPr>
              <a:t>게임 타이틀, 핵심 컨셉, 플랫폼 및 대상 연령층, </a:t>
            </a:r>
            <a:r>
              <a:rPr lang="ko-KR" altLang="en-US" sz="1500" b="1" dirty="0" err="1">
                <a:solidFill>
                  <a:schemeClr val="tx2">
                    <a:lumMod val="76000"/>
                  </a:schemeClr>
                </a:solidFill>
              </a:rPr>
              <a:t>차별점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77B8A0D-64D3-192F-9686-EA90CE349380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D0427E7-14A1-FAC5-F216-AB7F58817983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F272F7-1841-A1C8-2768-42A3F9785B96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2_shape8">
            <a:extLst>
              <a:ext uri="{FF2B5EF4-FFF2-40B4-BE49-F238E27FC236}">
                <a16:creationId xmlns:a16="http://schemas.microsoft.com/office/drawing/2014/main" id="{91B2E957-169C-EB12-275B-8E2468395BF2}"/>
              </a:ext>
            </a:extLst>
          </p:cNvPr>
          <p:cNvSpPr txBox="1">
            <a:spLocks/>
          </p:cNvSpPr>
          <p:nvPr/>
        </p:nvSpPr>
        <p:spPr>
          <a:xfrm>
            <a:off x="679197" y="508098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tx2">
                    <a:lumMod val="76000"/>
                  </a:schemeClr>
                </a:solidFill>
              </a:rPr>
              <a:t>게임 개요</a:t>
            </a:r>
          </a:p>
        </p:txBody>
      </p:sp>
      <p:sp>
        <p:nvSpPr>
          <p:cNvPr id="14" name="slide2_shape8">
            <a:extLst>
              <a:ext uri="{FF2B5EF4-FFF2-40B4-BE49-F238E27FC236}">
                <a16:creationId xmlns:a16="http://schemas.microsoft.com/office/drawing/2014/main" id="{0962BE32-B053-41C2-50B8-352A04099C41}"/>
              </a:ext>
            </a:extLst>
          </p:cNvPr>
          <p:cNvSpPr txBox="1">
            <a:spLocks/>
          </p:cNvSpPr>
          <p:nvPr/>
        </p:nvSpPr>
        <p:spPr>
          <a:xfrm>
            <a:off x="679196" y="2495924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chemeClr val="tx2">
                    <a:lumMod val="76000"/>
                  </a:schemeClr>
                </a:solidFill>
              </a:rPr>
              <a:t>게임 타이틀 : Super </a:t>
            </a:r>
            <a:r>
              <a:rPr lang="ko-KR" altLang="en-US" sz="2000" b="1" dirty="0" err="1">
                <a:solidFill>
                  <a:schemeClr val="tx2">
                    <a:lumMod val="76000"/>
                  </a:schemeClr>
                </a:solidFill>
              </a:rPr>
              <a:t>Burger</a:t>
            </a:r>
            <a:endParaRPr lang="ko-KR" altLang="en-US" sz="2000" b="1" dirty="0">
              <a:solidFill>
                <a:schemeClr val="tx2">
                  <a:lumMod val="76000"/>
                </a:schemeClr>
              </a:solidFill>
            </a:endParaRPr>
          </a:p>
          <a:p>
            <a:pPr algn="l"/>
            <a:endParaRPr lang="ko-KR" altLang="en-US" sz="2000" b="1" dirty="0">
              <a:solidFill>
                <a:schemeClr val="tx2">
                  <a:lumMod val="76000"/>
                </a:schemeClr>
              </a:solidFill>
            </a:endParaRPr>
          </a:p>
          <a:p>
            <a:pPr algn="l"/>
            <a:r>
              <a:rPr lang="ko-KR" altLang="en-US" sz="2000" b="1" dirty="0">
                <a:solidFill>
                  <a:schemeClr val="tx2">
                    <a:lumMod val="76000"/>
                  </a:schemeClr>
                </a:solidFill>
              </a:rPr>
              <a:t>플랫폼 : 콘솔 및 모바일</a:t>
            </a:r>
          </a:p>
          <a:p>
            <a:pPr algn="l"/>
            <a:endParaRPr lang="ko-KR" altLang="en-US" sz="2000" b="1" dirty="0">
              <a:solidFill>
                <a:schemeClr val="tx2">
                  <a:lumMod val="76000"/>
                </a:schemeClr>
              </a:solidFill>
            </a:endParaRPr>
          </a:p>
          <a:p>
            <a:pPr algn="l"/>
            <a:r>
              <a:rPr lang="ko-KR" altLang="en-US" sz="2000" b="1" dirty="0">
                <a:solidFill>
                  <a:schemeClr val="tx2">
                    <a:lumMod val="76000"/>
                  </a:schemeClr>
                </a:solidFill>
              </a:rPr>
              <a:t>목표 연령대 : 7세 이상+</a:t>
            </a:r>
          </a:p>
          <a:p>
            <a:pPr algn="l"/>
            <a:endParaRPr lang="ko-KR" altLang="en-US" sz="2000" b="1" dirty="0">
              <a:solidFill>
                <a:schemeClr val="tx2">
                  <a:lumMod val="76000"/>
                </a:schemeClr>
              </a:solidFill>
            </a:endParaRPr>
          </a:p>
          <a:p>
            <a:pPr algn="l"/>
            <a:r>
              <a:rPr lang="ko-KR" altLang="en-US" sz="2000" b="1" dirty="0">
                <a:solidFill>
                  <a:schemeClr val="tx2">
                    <a:lumMod val="76000"/>
                  </a:schemeClr>
                </a:solidFill>
              </a:rPr>
              <a:t>게임 내용 : 제한시간 내에 햄버거를 빠르게 만든다.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2B5E480-20DA-E358-E69C-7713A124FA86}"/>
              </a:ext>
            </a:extLst>
          </p:cNvPr>
          <p:cNvSpPr/>
          <p:nvPr/>
        </p:nvSpPr>
        <p:spPr>
          <a:xfrm flipV="1">
            <a:off x="554315" y="1344336"/>
            <a:ext cx="3394088" cy="483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43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77B8A0D-64D3-192F-9686-EA90CE349380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D0427E7-14A1-FAC5-F216-AB7F58817983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F272F7-1841-A1C8-2768-42A3F9785B96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2_shape8">
            <a:extLst>
              <a:ext uri="{FF2B5EF4-FFF2-40B4-BE49-F238E27FC236}">
                <a16:creationId xmlns:a16="http://schemas.microsoft.com/office/drawing/2014/main" id="{91B2E957-169C-EB12-275B-8E2468395BF2}"/>
              </a:ext>
            </a:extLst>
          </p:cNvPr>
          <p:cNvSpPr txBox="1">
            <a:spLocks/>
          </p:cNvSpPr>
          <p:nvPr/>
        </p:nvSpPr>
        <p:spPr>
          <a:xfrm>
            <a:off x="4480914" y="1046467"/>
            <a:ext cx="3230982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tx2">
                    <a:lumMod val="76000"/>
                  </a:schemeClr>
                </a:solidFill>
              </a:rPr>
              <a:t>핵심 컨셉 </a:t>
            </a:r>
          </a:p>
        </p:txBody>
      </p:sp>
      <p:sp>
        <p:nvSpPr>
          <p:cNvPr id="14" name="slide2_shape8">
            <a:extLst>
              <a:ext uri="{FF2B5EF4-FFF2-40B4-BE49-F238E27FC236}">
                <a16:creationId xmlns:a16="http://schemas.microsoft.com/office/drawing/2014/main" id="{0962BE32-B053-41C2-50B8-352A04099C41}"/>
              </a:ext>
            </a:extLst>
          </p:cNvPr>
          <p:cNvSpPr txBox="1">
            <a:spLocks/>
          </p:cNvSpPr>
          <p:nvPr/>
        </p:nvSpPr>
        <p:spPr>
          <a:xfrm>
            <a:off x="4315261" y="2910053"/>
            <a:ext cx="3554003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8000" b="1" dirty="0" err="1">
                <a:solidFill>
                  <a:schemeClr val="tx2">
                    <a:lumMod val="76000"/>
                  </a:schemeClr>
                </a:solidFill>
              </a:rPr>
              <a:t>쌓는것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9185E5E-BC8A-9F24-9C2B-86242FFE07D0}"/>
              </a:ext>
            </a:extLst>
          </p:cNvPr>
          <p:cNvSpPr/>
          <p:nvPr/>
        </p:nvSpPr>
        <p:spPr>
          <a:xfrm>
            <a:off x="4587945" y="1931086"/>
            <a:ext cx="2855719" cy="4272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37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77B8A0D-64D3-192F-9686-EA90CE349380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D0427E7-14A1-FAC5-F216-AB7F58817983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F272F7-1841-A1C8-2768-42A3F9785B96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2_shape8">
            <a:extLst>
              <a:ext uri="{FF2B5EF4-FFF2-40B4-BE49-F238E27FC236}">
                <a16:creationId xmlns:a16="http://schemas.microsoft.com/office/drawing/2014/main" id="{91B2E957-169C-EB12-275B-8E2468395BF2}"/>
              </a:ext>
            </a:extLst>
          </p:cNvPr>
          <p:cNvSpPr txBox="1">
            <a:spLocks/>
          </p:cNvSpPr>
          <p:nvPr/>
        </p:nvSpPr>
        <p:spPr>
          <a:xfrm>
            <a:off x="4356675" y="1071315"/>
            <a:ext cx="3230982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tx2">
                    <a:lumMod val="76000"/>
                  </a:schemeClr>
                </a:solidFill>
              </a:rPr>
              <a:t>재미 요소 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9185E5E-BC8A-9F24-9C2B-86242FFE07D0}"/>
              </a:ext>
            </a:extLst>
          </p:cNvPr>
          <p:cNvSpPr/>
          <p:nvPr/>
        </p:nvSpPr>
        <p:spPr>
          <a:xfrm>
            <a:off x="4414010" y="1897956"/>
            <a:ext cx="2855719" cy="4272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slide2_shape8">
            <a:extLst>
              <a:ext uri="{FF2B5EF4-FFF2-40B4-BE49-F238E27FC236}">
                <a16:creationId xmlns:a16="http://schemas.microsoft.com/office/drawing/2014/main" id="{740D264D-6899-6093-CDE9-75C02380E221}"/>
              </a:ext>
            </a:extLst>
          </p:cNvPr>
          <p:cNvSpPr txBox="1">
            <a:spLocks/>
          </p:cNvSpPr>
          <p:nvPr/>
        </p:nvSpPr>
        <p:spPr>
          <a:xfrm>
            <a:off x="6443891" y="2545618"/>
            <a:ext cx="3355220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8000" b="1" dirty="0">
                <a:solidFill>
                  <a:schemeClr val="tx2">
                    <a:lumMod val="76000"/>
                  </a:schemeClr>
                </a:solidFill>
              </a:rPr>
              <a:t>정확성</a:t>
            </a:r>
          </a:p>
        </p:txBody>
      </p:sp>
      <p:sp>
        <p:nvSpPr>
          <p:cNvPr id="5" name="slide2_shape8">
            <a:extLst>
              <a:ext uri="{FF2B5EF4-FFF2-40B4-BE49-F238E27FC236}">
                <a16:creationId xmlns:a16="http://schemas.microsoft.com/office/drawing/2014/main" id="{4D00028A-CA45-0F45-2E81-5178B155778D}"/>
              </a:ext>
            </a:extLst>
          </p:cNvPr>
          <p:cNvSpPr txBox="1">
            <a:spLocks/>
          </p:cNvSpPr>
          <p:nvPr/>
        </p:nvSpPr>
        <p:spPr>
          <a:xfrm>
            <a:off x="1101607" y="2545617"/>
            <a:ext cx="4340850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8000" b="1" dirty="0">
                <a:solidFill>
                  <a:schemeClr val="tx2">
                    <a:lumMod val="76000"/>
                  </a:schemeClr>
                </a:solidFill>
              </a:rPr>
              <a:t>제한시간</a:t>
            </a:r>
          </a:p>
        </p:txBody>
      </p:sp>
      <p:sp>
        <p:nvSpPr>
          <p:cNvPr id="15" name="slide2_shape8">
            <a:extLst>
              <a:ext uri="{FF2B5EF4-FFF2-40B4-BE49-F238E27FC236}">
                <a16:creationId xmlns:a16="http://schemas.microsoft.com/office/drawing/2014/main" id="{A71636A5-DAF7-B41B-474A-7D16A3872FF3}"/>
              </a:ext>
            </a:extLst>
          </p:cNvPr>
          <p:cNvSpPr txBox="1">
            <a:spLocks/>
          </p:cNvSpPr>
          <p:nvPr/>
        </p:nvSpPr>
        <p:spPr>
          <a:xfrm>
            <a:off x="2915500" y="4409204"/>
            <a:ext cx="5856567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8000" b="1" dirty="0">
                <a:solidFill>
                  <a:schemeClr val="tx2">
                    <a:lumMod val="76000"/>
                  </a:schemeClr>
                </a:solidFill>
              </a:rPr>
              <a:t>도전과 목표</a:t>
            </a:r>
          </a:p>
        </p:txBody>
      </p:sp>
    </p:spTree>
    <p:extLst>
      <p:ext uri="{BB962C8B-B14F-4D97-AF65-F5344CB8AC3E}">
        <p14:creationId xmlns:p14="http://schemas.microsoft.com/office/powerpoint/2010/main" val="53353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77B8A0D-64D3-192F-9686-EA90CE349380}"/>
              </a:ext>
            </a:extLst>
          </p:cNvPr>
          <p:cNvGrpSpPr/>
          <p:nvPr/>
        </p:nvGrpSpPr>
        <p:grpSpPr>
          <a:xfrm>
            <a:off x="7355" y="2322"/>
            <a:ext cx="12184878" cy="6854516"/>
            <a:chOff x="1160" y="2322"/>
            <a:chExt cx="12184878" cy="685451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D0427E7-14A1-FAC5-F216-AB7F58817983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F272F7-1841-A1C8-2768-42A3F9785B96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2_shape8">
            <a:extLst>
              <a:ext uri="{FF2B5EF4-FFF2-40B4-BE49-F238E27FC236}">
                <a16:creationId xmlns:a16="http://schemas.microsoft.com/office/drawing/2014/main" id="{91B2E957-169C-EB12-275B-8E2468395BF2}"/>
              </a:ext>
            </a:extLst>
          </p:cNvPr>
          <p:cNvSpPr txBox="1">
            <a:spLocks/>
          </p:cNvSpPr>
          <p:nvPr/>
        </p:nvSpPr>
        <p:spPr>
          <a:xfrm>
            <a:off x="4296340" y="612068"/>
            <a:ext cx="3606190" cy="859391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3000" b="1" dirty="0">
                <a:solidFill>
                  <a:schemeClr val="tx2">
                    <a:lumMod val="76000"/>
                  </a:schemeClr>
                </a:solidFill>
              </a:rPr>
              <a:t>목표 연령대 : 7세 +</a:t>
            </a:r>
          </a:p>
        </p:txBody>
      </p:sp>
      <p:sp>
        <p:nvSpPr>
          <p:cNvPr id="14" name="slide2_shape8">
            <a:extLst>
              <a:ext uri="{FF2B5EF4-FFF2-40B4-BE49-F238E27FC236}">
                <a16:creationId xmlns:a16="http://schemas.microsoft.com/office/drawing/2014/main" id="{0962BE32-B053-41C2-50B8-352A04099C41}"/>
              </a:ext>
            </a:extLst>
          </p:cNvPr>
          <p:cNvSpPr txBox="1">
            <a:spLocks/>
          </p:cNvSpPr>
          <p:nvPr/>
        </p:nvSpPr>
        <p:spPr>
          <a:xfrm>
            <a:off x="5112343" y="1907521"/>
            <a:ext cx="1972428" cy="853263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3000" b="1" dirty="0">
                <a:solidFill>
                  <a:schemeClr val="tx2">
                    <a:lumMod val="76000"/>
                  </a:schemeClr>
                </a:solidFill>
              </a:rPr>
              <a:t>반사신경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9185E5E-BC8A-9F24-9C2B-86242FFE07D0}"/>
              </a:ext>
            </a:extLst>
          </p:cNvPr>
          <p:cNvSpPr/>
          <p:nvPr/>
        </p:nvSpPr>
        <p:spPr>
          <a:xfrm>
            <a:off x="4269301" y="1265850"/>
            <a:ext cx="3657367" cy="4272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slide2_shape8">
            <a:extLst>
              <a:ext uri="{FF2B5EF4-FFF2-40B4-BE49-F238E27FC236}">
                <a16:creationId xmlns:a16="http://schemas.microsoft.com/office/drawing/2014/main" id="{2C102E8F-DD19-1BA9-9DB9-995F913E164E}"/>
              </a:ext>
            </a:extLst>
          </p:cNvPr>
          <p:cNvSpPr txBox="1">
            <a:spLocks/>
          </p:cNvSpPr>
          <p:nvPr/>
        </p:nvSpPr>
        <p:spPr>
          <a:xfrm>
            <a:off x="4724205" y="3387414"/>
            <a:ext cx="9741110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3000" b="1" dirty="0">
                <a:solidFill>
                  <a:schemeClr val="tx2">
                    <a:lumMod val="76000"/>
                  </a:schemeClr>
                </a:solidFill>
              </a:rPr>
              <a:t>문제 해결 능력</a:t>
            </a:r>
          </a:p>
          <a:p>
            <a:pPr algn="l"/>
            <a:endParaRPr lang="ko-KR" altLang="en-US" sz="3000" b="1" dirty="0">
              <a:solidFill>
                <a:schemeClr val="tx2">
                  <a:lumMod val="76000"/>
                </a:schemeClr>
              </a:solidFill>
            </a:endParaRPr>
          </a:p>
        </p:txBody>
      </p:sp>
      <p:sp>
        <p:nvSpPr>
          <p:cNvPr id="4" name="slide2_shape8">
            <a:extLst>
              <a:ext uri="{FF2B5EF4-FFF2-40B4-BE49-F238E27FC236}">
                <a16:creationId xmlns:a16="http://schemas.microsoft.com/office/drawing/2014/main" id="{1774BB5A-B371-DC88-596F-8AF4E67807BF}"/>
              </a:ext>
            </a:extLst>
          </p:cNvPr>
          <p:cNvSpPr txBox="1">
            <a:spLocks/>
          </p:cNvSpPr>
          <p:nvPr/>
        </p:nvSpPr>
        <p:spPr>
          <a:xfrm>
            <a:off x="7902303" y="4471559"/>
            <a:ext cx="1693647" cy="51872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3000" b="1" dirty="0">
                <a:solidFill>
                  <a:schemeClr val="tx2">
                    <a:lumMod val="76000"/>
                  </a:schemeClr>
                </a:solidFill>
              </a:rPr>
              <a:t>집중력</a:t>
            </a:r>
          </a:p>
          <a:p>
            <a:pPr algn="l"/>
            <a:endParaRPr lang="ko-KR" altLang="en-US" sz="3000" b="1" dirty="0">
              <a:solidFill>
                <a:schemeClr val="tx2">
                  <a:lumMod val="76000"/>
                </a:schemeClr>
              </a:solidFill>
            </a:endParaRPr>
          </a:p>
        </p:txBody>
      </p:sp>
      <p:sp>
        <p:nvSpPr>
          <p:cNvPr id="5" name="slide2_shape8">
            <a:extLst>
              <a:ext uri="{FF2B5EF4-FFF2-40B4-BE49-F238E27FC236}">
                <a16:creationId xmlns:a16="http://schemas.microsoft.com/office/drawing/2014/main" id="{2C102E8F-DD19-1BA9-9DB9-995F913E164E}"/>
              </a:ext>
            </a:extLst>
          </p:cNvPr>
          <p:cNvSpPr txBox="1">
            <a:spLocks/>
          </p:cNvSpPr>
          <p:nvPr/>
        </p:nvSpPr>
        <p:spPr>
          <a:xfrm>
            <a:off x="3045327" y="4273317"/>
            <a:ext cx="1631697" cy="909018"/>
          </a:xfrm>
          <a:prstGeom prst="rect">
            <a:avLst/>
          </a:prstGeom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000" b="1" dirty="0">
                <a:solidFill>
                  <a:schemeClr val="tx2">
                    <a:lumMod val="76000"/>
                  </a:schemeClr>
                </a:solidFill>
                <a:ea typeface="맑은 고딕"/>
              </a:rPr>
              <a:t>창의성</a:t>
            </a:r>
          </a:p>
          <a:p>
            <a:pPr algn="l"/>
            <a:endParaRPr lang="ko-KR" altLang="en-US" sz="3000" b="1" dirty="0">
              <a:solidFill>
                <a:schemeClr val="tx2">
                  <a:lumMod val="76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D07D0F6-F40B-FBFB-A912-AADC8331E9D6}"/>
                  </a:ext>
                </a:extLst>
              </p14:cNvPr>
              <p14:cNvContentPartPr/>
              <p14:nvPr/>
            </p14:nvContentPartPr>
            <p14:xfrm>
              <a:off x="3555711" y="2313459"/>
              <a:ext cx="1579207" cy="1729128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D07D0F6-F40B-FBFB-A912-AADC8331E9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7716" y="2295822"/>
                <a:ext cx="1614836" cy="17647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67B4A49D-BC44-A034-8456-208873FD9232}"/>
                  </a:ext>
                </a:extLst>
              </p14:cNvPr>
              <p14:cNvContentPartPr/>
              <p14:nvPr/>
            </p14:nvContentPartPr>
            <p14:xfrm>
              <a:off x="6871729" y="2258241"/>
              <a:ext cx="1641103" cy="1702008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67B4A49D-BC44-A034-8456-208873FD92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54094" y="2240605"/>
                <a:ext cx="1676732" cy="17376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D78BC8CA-0B54-32E2-DF0F-DFD52CA02BB3}"/>
                  </a:ext>
                </a:extLst>
              </p14:cNvPr>
              <p14:cNvContentPartPr/>
              <p14:nvPr/>
            </p14:nvContentPartPr>
            <p14:xfrm>
              <a:off x="3858053" y="4756999"/>
              <a:ext cx="4749371" cy="1160872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D78BC8CA-0B54-32E2-DF0F-DFD52CA02B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40055" y="4739007"/>
                <a:ext cx="4785007" cy="119649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2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1F94B5A-6FE9-CB3C-EEA1-7E824328FA1E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297DDA-AAA0-7A8A-7D3C-87E20BABCC66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9A7ABAA-8A56-E829-9D3E-E49D817806D0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" name="slide5_shape2"/>
          <p:cNvCxnSpPr/>
          <p:nvPr/>
        </p:nvCxnSpPr>
        <p:spPr>
          <a:xfrm>
            <a:off x="447430" y="1446953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5_shape3"/>
          <p:cNvSpPr>
            <a:spLocks noGrp="1"/>
          </p:cNvSpPr>
          <p:nvPr>
            <p:ph type="title"/>
          </p:nvPr>
        </p:nvSpPr>
        <p:spPr>
          <a:xfrm>
            <a:off x="445753" y="824985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2800" b="1" spc="-150" dirty="0" err="1">
                <a:solidFill>
                  <a:schemeClr val="accent4">
                    <a:lumMod val="50000"/>
                  </a:schemeClr>
                </a:solidFill>
              </a:rPr>
              <a:t>차별점</a:t>
            </a:r>
            <a:endParaRPr lang="ko-KR" altLang="en-US" sz="2800" b="1" kern="1200" spc="-150" dirty="0" err="1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46" name="slide5_shape3">
            <a:extLst>
              <a:ext uri="{FF2B5EF4-FFF2-40B4-BE49-F238E27FC236}">
                <a16:creationId xmlns:a16="http://schemas.microsoft.com/office/drawing/2014/main" id="{1F384203-CF4D-7946-C6A8-A7197B3C094B}"/>
              </a:ext>
            </a:extLst>
          </p:cNvPr>
          <p:cNvSpPr txBox="1">
            <a:spLocks/>
          </p:cNvSpPr>
          <p:nvPr/>
        </p:nvSpPr>
        <p:spPr>
          <a:xfrm>
            <a:off x="545579" y="2797384"/>
            <a:ext cx="6988276" cy="2464095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유사 게임 : </a:t>
            </a:r>
            <a:r>
              <a:rPr lang="ko-KR" altLang="en-US" sz="1600" b="1" spc="-150" dirty="0" err="1">
                <a:solidFill>
                  <a:schemeClr val="accent4">
                    <a:lumMod val="50000"/>
                  </a:schemeClr>
                </a:solidFill>
              </a:rPr>
              <a:t>버거짱</a:t>
            </a: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altLang="en-US" sz="1600" b="1" spc="-150" dirty="0" err="1">
                <a:solidFill>
                  <a:schemeClr val="accent4">
                    <a:lumMod val="50000"/>
                  </a:schemeClr>
                </a:solidFill>
              </a:rPr>
              <a:t>burger</a:t>
            </a: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600" b="1" spc="-150" dirty="0" err="1">
                <a:solidFill>
                  <a:schemeClr val="accent4">
                    <a:lumMod val="50000"/>
                  </a:schemeClr>
                </a:solidFill>
              </a:rPr>
              <a:t>maker</a:t>
            </a:r>
            <a:endParaRPr lang="ko-KR" altLang="en-US" sz="1600" b="1" spc="-150" dirty="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endParaRPr lang="ko-KR" altLang="en-US" sz="1600" b="1" spc="-150" dirty="0">
              <a:solidFill>
                <a:schemeClr val="accent4">
                  <a:lumMod val="50000"/>
                </a:schemeClr>
              </a:solidFill>
            </a:endParaRPr>
          </a:p>
          <a:p>
            <a:pPr algn="l">
              <a:lnSpc>
                <a:spcPct val="200000"/>
              </a:lnSpc>
            </a:pPr>
            <a:r>
              <a:rPr lang="ko-KR" altLang="en-US" sz="1600" b="1" spc="-150" dirty="0" err="1">
                <a:solidFill>
                  <a:schemeClr val="accent4">
                    <a:lumMod val="50000"/>
                  </a:schemeClr>
                </a:solidFill>
              </a:rPr>
              <a:t>차별점</a:t>
            </a: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 : </a:t>
            </a:r>
            <a:r>
              <a:rPr lang="ko-KR" sz="1600" b="1" spc="-150" dirty="0" err="1">
                <a:solidFill>
                  <a:schemeClr val="accent4">
                    <a:lumMod val="50000"/>
                  </a:schemeClr>
                </a:solidFill>
              </a:rPr>
              <a:t>블록퍼즐</a:t>
            </a:r>
            <a:r>
              <a:rPr lang="ko-KR" sz="1600" b="1" spc="-15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sz="1600" b="1" spc="-150" dirty="0" err="1">
                <a:solidFill>
                  <a:schemeClr val="accent4">
                    <a:lumMod val="50000"/>
                  </a:schemeClr>
                </a:solidFill>
              </a:rPr>
              <a:t>테트리스</a:t>
            </a:r>
            <a:endParaRPr lang="ko-KR" altLang="en-US" sz="1600" b="1" spc="-150" dirty="0">
              <a:solidFill>
                <a:schemeClr val="accent4">
                  <a:lumMod val="50000"/>
                </a:schemeClr>
              </a:solidFill>
            </a:endParaRPr>
          </a:p>
          <a:p>
            <a:pPr algn="l">
              <a:lnSpc>
                <a:spcPct val="200000"/>
              </a:lnSpc>
            </a:pP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             재료의 위치까지 직접 정한다.</a:t>
            </a:r>
          </a:p>
          <a:p>
            <a:pPr algn="l">
              <a:lnSpc>
                <a:spcPct val="200000"/>
              </a:lnSpc>
            </a:pP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             햄버거만이 아닌 외부요인까지 생각            </a:t>
            </a:r>
          </a:p>
          <a:p>
            <a:pPr algn="l">
              <a:lnSpc>
                <a:spcPct val="200000"/>
              </a:lnSpc>
            </a:pP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             </a:t>
            </a:r>
          </a:p>
          <a:p>
            <a:pPr algn="l">
              <a:lnSpc>
                <a:spcPct val="200000"/>
              </a:lnSpc>
            </a:pPr>
            <a:endParaRPr lang="ko-KR" altLang="en-US" sz="1600" b="1" spc="-150" dirty="0">
              <a:solidFill>
                <a:schemeClr val="accent4">
                  <a:lumMod val="50000"/>
                </a:schemeClr>
              </a:solidFill>
            </a:endParaRPr>
          </a:p>
          <a:p>
            <a:pPr algn="l">
              <a:lnSpc>
                <a:spcPct val="200000"/>
              </a:lnSpc>
            </a:pPr>
            <a:endParaRPr lang="ko-KR" altLang="en-US" sz="1600" b="1" spc="-150" dirty="0">
              <a:solidFill>
                <a:schemeClr val="accent4">
                  <a:lumMod val="50000"/>
                </a:schemeClr>
              </a:solidFill>
            </a:endParaRPr>
          </a:p>
          <a:p>
            <a:pPr algn="l">
              <a:lnSpc>
                <a:spcPct val="200000"/>
              </a:lnSpc>
            </a:pP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   </a:t>
            </a:r>
          </a:p>
        </p:txBody>
      </p:sp>
      <p:pic>
        <p:nvPicPr>
          <p:cNvPr id="8" name="그림 7" descr="텍스트, 음식, 패스트푸드, 햄버거이(가) 표시된 사진&#10;&#10;자동 생성된 설명">
            <a:extLst>
              <a:ext uri="{FF2B5EF4-FFF2-40B4-BE49-F238E27FC236}">
                <a16:creationId xmlns:a16="http://schemas.microsoft.com/office/drawing/2014/main" id="{E0EE1BB3-1175-39E2-8E05-CCE8ECB7D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836" y="1940154"/>
            <a:ext cx="3101593" cy="331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86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5538119-3947-85AB-AD51-FB169FEC5A72}"/>
              </a:ext>
            </a:extLst>
          </p:cNvPr>
          <p:cNvSpPr/>
          <p:nvPr/>
        </p:nvSpPr>
        <p:spPr>
          <a:xfrm>
            <a:off x="323021" y="2890629"/>
            <a:ext cx="11428347" cy="3621576"/>
          </a:xfrm>
          <a:prstGeom prst="rect">
            <a:avLst/>
          </a:prstGeom>
          <a:solidFill>
            <a:srgbClr val="F9FF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lide2_shape8"/>
          <p:cNvSpPr>
            <a:spLocks noGrp="1"/>
          </p:cNvSpPr>
          <p:nvPr>
            <p:ph type="title"/>
          </p:nvPr>
        </p:nvSpPr>
        <p:spPr>
          <a:xfrm>
            <a:off x="588088" y="3208228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tx2">
                    <a:lumMod val="76000"/>
                  </a:schemeClr>
                </a:solidFill>
              </a:rPr>
              <a:t>게임 스토리</a:t>
            </a:r>
            <a:endParaRPr lang="ko-KR" altLang="en-US" sz="5000" b="1" kern="1200" dirty="0">
              <a:solidFill>
                <a:schemeClr val="tx2">
                  <a:lumMod val="76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5F8044-0C0F-5219-D3C4-5897A014BD58}"/>
              </a:ext>
            </a:extLst>
          </p:cNvPr>
          <p:cNvSpPr/>
          <p:nvPr/>
        </p:nvSpPr>
        <p:spPr>
          <a:xfrm>
            <a:off x="323021" y="339583"/>
            <a:ext cx="1830457" cy="18259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BE0D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B5665-4041-36FA-15F0-D7784FCAF539}"/>
              </a:ext>
            </a:extLst>
          </p:cNvPr>
          <p:cNvSpPr txBox="1"/>
          <p:nvPr/>
        </p:nvSpPr>
        <p:spPr>
          <a:xfrm>
            <a:off x="489138" y="656803"/>
            <a:ext cx="150080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bg1"/>
                </a:solidFill>
                <a:latin typeface="Malgun Gothic"/>
                <a:ea typeface="Malgun Gothic"/>
                <a:cs typeface="Calibri"/>
              </a:rPr>
              <a:t>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EBA68-0BC3-996F-100C-C67749A52FCA}"/>
              </a:ext>
            </a:extLst>
          </p:cNvPr>
          <p:cNvSpPr txBox="1"/>
          <p:nvPr/>
        </p:nvSpPr>
        <p:spPr>
          <a:xfrm>
            <a:off x="489138" y="656803"/>
            <a:ext cx="174100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600" b="1" dirty="0">
                <a:solidFill>
                  <a:schemeClr val="bg1"/>
                </a:solidFill>
                <a:latin typeface="Malgun Gothic"/>
                <a:ea typeface="Malgun Gothic"/>
                <a:cs typeface="Calibri"/>
              </a:rPr>
              <a:t>02</a:t>
            </a:r>
            <a:endParaRPr lang="ko-KR" sz="9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5" name="slide2_shape8">
            <a:extLst>
              <a:ext uri="{FF2B5EF4-FFF2-40B4-BE49-F238E27FC236}">
                <a16:creationId xmlns:a16="http://schemas.microsoft.com/office/drawing/2014/main" id="{374F0E93-E401-B4DA-2FC5-68DD1A1629C0}"/>
              </a:ext>
            </a:extLst>
          </p:cNvPr>
          <p:cNvSpPr txBox="1">
            <a:spLocks/>
          </p:cNvSpPr>
          <p:nvPr/>
        </p:nvSpPr>
        <p:spPr>
          <a:xfrm>
            <a:off x="856445" y="3932127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1500" b="1" dirty="0">
                <a:solidFill>
                  <a:schemeClr val="tx2">
                    <a:lumMod val="76000"/>
                  </a:schemeClr>
                </a:solidFill>
              </a:rPr>
              <a:t>세계관 및 스토리</a:t>
            </a:r>
          </a:p>
        </p:txBody>
      </p:sp>
    </p:spTree>
    <p:extLst>
      <p:ext uri="{BB962C8B-B14F-4D97-AF65-F5344CB8AC3E}">
        <p14:creationId xmlns:p14="http://schemas.microsoft.com/office/powerpoint/2010/main" val="3653356476"/>
      </p:ext>
    </p:extLst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192</Words>
  <Application>Microsoft Office PowerPoint</Application>
  <PresentationFormat>와이드스크린</PresentationFormat>
  <Paragraphs>92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/>
      <vt:lpstr> Super burger</vt:lpstr>
      <vt:lpstr>목차</vt:lpstr>
      <vt:lpstr>게임 개요</vt:lpstr>
      <vt:lpstr>PowerPoint 프레젠테이션</vt:lpstr>
      <vt:lpstr>PowerPoint 프레젠테이션</vt:lpstr>
      <vt:lpstr>PowerPoint 프레젠테이션</vt:lpstr>
      <vt:lpstr>PowerPoint 프레젠테이션</vt:lpstr>
      <vt:lpstr>차별점</vt:lpstr>
      <vt:lpstr>게임 스토리</vt:lpstr>
      <vt:lpstr>PowerPoint 프레젠테이션</vt:lpstr>
      <vt:lpstr>PowerPoint 프레젠테이션</vt:lpstr>
      <vt:lpstr>매커니즘</vt:lpstr>
      <vt:lpstr>PowerPoint 프레젠테이션</vt:lpstr>
      <vt:lpstr>PowerPoint 프레젠테이션</vt:lpstr>
      <vt:lpstr>PowerPoint 프레젠테이션</vt:lpstr>
      <vt:lpstr>PowerPoint 프레젠테이션</vt:lpstr>
      <vt:lpstr>UI 설계</vt:lpstr>
      <vt:lpstr>1. 게임 UI / 로딩 화면</vt:lpstr>
      <vt:lpstr>2. 게임 UI / 게임 화면</vt:lpstr>
      <vt:lpstr>3. 게임 UI / 메인 공간</vt:lpstr>
      <vt:lpstr>4. 게임 UI / 디자인</vt:lpstr>
      <vt:lpstr>데이터 테이블</vt:lpstr>
      <vt:lpstr>PowerPoint 프레젠테이션</vt:lpstr>
      <vt:lpstr>마케팅 전략</vt:lpstr>
      <vt:lpstr>마케팅 및 수익화 전략</vt:lpstr>
      <vt:lpstr>개발 계획</vt:lpstr>
      <vt:lpstr>개발 계획</vt:lpstr>
      <vt:lpstr>THK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Microsoft Office 사용자</cp:lastModifiedBy>
  <cp:revision>1786</cp:revision>
  <dcterms:modified xsi:type="dcterms:W3CDTF">2024-10-14T13:16:54Z</dcterms:modified>
</cp:coreProperties>
</file>