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6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Ferreira Zeferino" userId="08ee5f3a-fad7-4054-97c5-44b513cf30c9" providerId="ADAL" clId="{55D84FCD-493A-4F2B-AE71-1241C10EA437}"/>
    <pc:docChg chg="custSel delSld modSld">
      <pc:chgData name="Andre Ferreira Zeferino" userId="08ee5f3a-fad7-4054-97c5-44b513cf30c9" providerId="ADAL" clId="{55D84FCD-493A-4F2B-AE71-1241C10EA437}" dt="2025-06-16T22:47:23.776" v="1" actId="26606"/>
      <pc:docMkLst>
        <pc:docMk/>
      </pc:docMkLst>
      <pc:sldChg chg="addSp modSp mod setBg">
        <pc:chgData name="Andre Ferreira Zeferino" userId="08ee5f3a-fad7-4054-97c5-44b513cf30c9" providerId="ADAL" clId="{55D84FCD-493A-4F2B-AE71-1241C10EA437}" dt="2025-06-16T22:47:23.776" v="1" actId="26606"/>
        <pc:sldMkLst>
          <pc:docMk/>
          <pc:sldMk cId="0" sldId="256"/>
        </pc:sldMkLst>
        <pc:spChg chg="mod">
          <ac:chgData name="Andre Ferreira Zeferino" userId="08ee5f3a-fad7-4054-97c5-44b513cf30c9" providerId="ADAL" clId="{55D84FCD-493A-4F2B-AE71-1241C10EA437}" dt="2025-06-16T22:47:23.776" v="1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Andre Ferreira Zeferino" userId="08ee5f3a-fad7-4054-97c5-44b513cf30c9" providerId="ADAL" clId="{55D84FCD-493A-4F2B-AE71-1241C10EA437}" dt="2025-06-16T22:47:23.776" v="1" actId="26606"/>
          <ac:spMkLst>
            <pc:docMk/>
            <pc:sldMk cId="0" sldId="256"/>
            <ac:spMk id="3" creationId="{00000000-0000-0000-0000-000000000000}"/>
          </ac:spMkLst>
        </pc:spChg>
        <pc:spChg chg="add">
          <ac:chgData name="Andre Ferreira Zeferino" userId="08ee5f3a-fad7-4054-97c5-44b513cf30c9" providerId="ADAL" clId="{55D84FCD-493A-4F2B-AE71-1241C10EA437}" dt="2025-06-16T22:47:23.776" v="1" actId="26606"/>
          <ac:spMkLst>
            <pc:docMk/>
            <pc:sldMk cId="0" sldId="256"/>
            <ac:spMk id="10" creationId="{A3363022-C969-41E9-8EB2-E4C94908C1FA}"/>
          </ac:spMkLst>
        </pc:spChg>
        <pc:spChg chg="add">
          <ac:chgData name="Andre Ferreira Zeferino" userId="08ee5f3a-fad7-4054-97c5-44b513cf30c9" providerId="ADAL" clId="{55D84FCD-493A-4F2B-AE71-1241C10EA437}" dt="2025-06-16T22:47:23.776" v="1" actId="26606"/>
          <ac:spMkLst>
            <pc:docMk/>
            <pc:sldMk cId="0" sldId="256"/>
            <ac:spMk id="12" creationId="{8D1AD6B3-BE88-4CEB-BA17-790657CC4729}"/>
          </ac:spMkLst>
        </pc:spChg>
        <pc:grpChg chg="add">
          <ac:chgData name="Andre Ferreira Zeferino" userId="08ee5f3a-fad7-4054-97c5-44b513cf30c9" providerId="ADAL" clId="{55D84FCD-493A-4F2B-AE71-1241C10EA437}" dt="2025-06-16T22:47:23.776" v="1" actId="26606"/>
          <ac:grpSpMkLst>
            <pc:docMk/>
            <pc:sldMk cId="0" sldId="256"/>
            <ac:grpSpMk id="14" creationId="{89D1390B-7E13-4B4F-9CB2-391063412E54}"/>
          </ac:grpSpMkLst>
        </pc:grpChg>
        <pc:picChg chg="add">
          <ac:chgData name="Andre Ferreira Zeferino" userId="08ee5f3a-fad7-4054-97c5-44b513cf30c9" providerId="ADAL" clId="{55D84FCD-493A-4F2B-AE71-1241C10EA437}" dt="2025-06-16T22:47:23.776" v="1" actId="26606"/>
          <ac:picMkLst>
            <pc:docMk/>
            <pc:sldMk cId="0" sldId="256"/>
            <ac:picMk id="7" creationId="{048AF1D4-E286-23D5-1F49-753350D99C9E}"/>
          </ac:picMkLst>
        </pc:picChg>
      </pc:sldChg>
      <pc:sldChg chg="del">
        <pc:chgData name="Andre Ferreira Zeferino" userId="08ee5f3a-fad7-4054-97c5-44b513cf30c9" providerId="ADAL" clId="{55D84FCD-493A-4F2B-AE71-1241C10EA437}" dt="2025-06-16T22:47:08.282" v="0" actId="2696"/>
        <pc:sldMkLst>
          <pc:docMk/>
          <pc:sldMk cId="0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pt-BR" sz="3500">
                <a:solidFill>
                  <a:schemeClr val="tx2"/>
                </a:solidFill>
              </a:rPr>
              <a:t>Introdução ao Git e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pt-BR" sz="1700">
                <a:solidFill>
                  <a:schemeClr val="tx2"/>
                </a:solidFill>
              </a:rPr>
              <a:t>Aula Teórica</a:t>
            </a:r>
          </a:p>
        </p:txBody>
      </p:sp>
      <p:pic>
        <p:nvPicPr>
          <p:cNvPr id="7" name="Graphic 6" descr="Marca de seleção">
            <a:extLst>
              <a:ext uri="{FF2B5EF4-FFF2-40B4-BE49-F238E27FC236}">
                <a16:creationId xmlns:a16="http://schemas.microsoft.com/office/drawing/2014/main" id="{048AF1D4-E286-23D5-1F49-753350D99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Conceitos‑Chave do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Commit: 'foto' do estado do código</a:t>
            </a:r>
          </a:p>
          <a:p>
            <a:pPr>
              <a:defRPr sz="1800"/>
            </a:pPr>
            <a:r>
              <a:t>Branch: ramificação para desenvolver novas funcionalidades</a:t>
            </a:r>
          </a:p>
          <a:p>
            <a:pPr>
              <a:defRPr sz="1800"/>
            </a:pPr>
            <a:r>
              <a:t>Pull Request: proposta de mudança revisável</a:t>
            </a:r>
          </a:p>
          <a:p>
            <a:pPr>
              <a:defRPr sz="1800"/>
            </a:pPr>
            <a:r>
              <a:t>Merge: união de alterações entre branches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 que usar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Histórico completo do código</a:t>
            </a:r>
          </a:p>
          <a:p>
            <a:pPr>
              <a:defRPr sz="1800"/>
            </a:pPr>
            <a:r>
              <a:t>Reversão fácil de erros</a:t>
            </a:r>
          </a:p>
          <a:p>
            <a:pPr>
              <a:defRPr sz="1800"/>
            </a:pPr>
            <a:r>
              <a:t>Organiza o trabalho em equipe</a:t>
            </a:r>
          </a:p>
          <a:p>
            <a:pPr>
              <a:defRPr sz="1800"/>
            </a:pPr>
            <a:r>
              <a:t>Código acessível de qualquer lugar</a:t>
            </a:r>
          </a:p>
          <a:p>
            <a:pPr>
              <a:defRPr sz="1800"/>
            </a:pPr>
            <a:r>
              <a:t>Integração com pipelines de CI/CD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Git = controle de versão local</a:t>
            </a:r>
          </a:p>
          <a:p>
            <a:pPr>
              <a:defRPr sz="1800"/>
            </a:pPr>
            <a:r>
              <a:t>GitHub = plataforma colaborativa na nuvem</a:t>
            </a:r>
          </a:p>
          <a:p>
            <a:pPr>
              <a:defRPr sz="1800"/>
            </a:pPr>
            <a:r>
              <a:t>Use Git para versionar e GitHub para colaborar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Perguntas para Discussão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O que acontece em um projeto grande sem controle de versão?</a:t>
            </a:r>
          </a:p>
          <a:p>
            <a:pPr>
              <a:defRPr sz="1800"/>
            </a:pPr>
            <a:r>
              <a:t>Por que é importante retornar a versões anteriores?</a:t>
            </a:r>
          </a:p>
          <a:p>
            <a:pPr>
              <a:defRPr sz="1800"/>
            </a:pPr>
            <a:r>
              <a:t>GitHub pode ser útil em áreas além da programação?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Entender o que é controle de versão</a:t>
            </a:r>
          </a:p>
          <a:p>
            <a:pPr>
              <a:defRPr sz="1800"/>
            </a:pPr>
            <a:r>
              <a:t>Compreender o funcionamento do Git</a:t>
            </a:r>
          </a:p>
          <a:p>
            <a:pPr>
              <a:defRPr sz="1800"/>
            </a:pPr>
            <a:r>
              <a:t>Conhecer o papel do GitHub na colaboração de projetos</a:t>
            </a:r>
          </a:p>
          <a:p>
            <a:pPr>
              <a:defRPr sz="1800"/>
            </a:pPr>
            <a:r>
              <a:t>Aprender o fluxo básico de trabalho com Git e GitHub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Controle de Versão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Sistema que registra alterações em arquivos ao longo do tempo</a:t>
            </a:r>
          </a:p>
          <a:p>
            <a:pPr>
              <a:defRPr sz="1800"/>
            </a:pPr>
            <a:r>
              <a:t>Evita sobrescrever arquivos importantes</a:t>
            </a:r>
          </a:p>
          <a:p>
            <a:pPr>
              <a:defRPr sz="1800"/>
            </a:pPr>
            <a:r>
              <a:t>Permite comparar versões</a:t>
            </a:r>
          </a:p>
          <a:p>
            <a:pPr>
              <a:defRPr sz="1800"/>
            </a:pPr>
            <a:r>
              <a:t>Facilita colaboração sem perder mudanças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Sistema de controle de versão distribuído (Linus Torvalds, 2005)</a:t>
            </a:r>
          </a:p>
          <a:p>
            <a:pPr>
              <a:defRPr sz="1800"/>
            </a:pPr>
            <a:r>
              <a:t>Distribuído: cada desenvolvedor possui cópia completa do projeto</a:t>
            </a:r>
          </a:p>
          <a:p>
            <a:pPr>
              <a:defRPr sz="1800"/>
            </a:pPr>
            <a:r>
              <a:t>Rápido: desempenho eficiente</a:t>
            </a:r>
          </a:p>
          <a:p>
            <a:pPr>
              <a:defRPr sz="1800"/>
            </a:pPr>
            <a:r>
              <a:t>Seguro: integridade criptográfica dos dados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Principais Comandos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`git init` — cria repositório local</a:t>
            </a:r>
          </a:p>
          <a:p>
            <a:pPr>
              <a:defRPr sz="1800"/>
            </a:pPr>
            <a:r>
              <a:t>`git add` — prepara arquivos para commit</a:t>
            </a:r>
          </a:p>
          <a:p>
            <a:pPr>
              <a:defRPr sz="1800"/>
            </a:pPr>
            <a:r>
              <a:t>`git commit` — registra alteração no histórico</a:t>
            </a:r>
          </a:p>
          <a:p>
            <a:pPr>
              <a:defRPr sz="1800"/>
            </a:pPr>
            <a:r>
              <a:t>`git status` — mostra o estado atual do repositório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Plataforma online que hospeda repositórios Git</a:t>
            </a:r>
          </a:p>
          <a:p>
            <a:pPr>
              <a:defRPr sz="1800"/>
            </a:pPr>
            <a:r>
              <a:t>Armazena projetos na nuvem e facilita colaboração</a:t>
            </a:r>
          </a:p>
          <a:p>
            <a:pPr>
              <a:defRPr sz="1800"/>
            </a:pPr>
            <a:r>
              <a:t>Pertence à Microsoft</a:t>
            </a:r>
          </a:p>
          <a:p>
            <a:pPr>
              <a:defRPr sz="1800"/>
            </a:pPr>
            <a:r>
              <a:t>Oferece ferramentas de revisão de código, CI/CD e comunidade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Diferenças: Git x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Git: software local de controle de versão; funciona sem internet</a:t>
            </a:r>
          </a:p>
          <a:p>
            <a:pPr>
              <a:defRPr sz="1800"/>
            </a:pPr>
            <a:r>
              <a:t>GitHub: plataforma web baseada em Git; requer internet para sincronizar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Repositório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Local: armazenado no computador (Git)</a:t>
            </a:r>
          </a:p>
          <a:p>
            <a:pPr>
              <a:defRPr sz="1800"/>
            </a:pPr>
            <a:r>
              <a:t>Remoto: hospedado no GitHub</a:t>
            </a:r>
          </a:p>
          <a:p>
            <a:pPr>
              <a:defRPr sz="1800"/>
            </a:pPr>
            <a:r>
              <a:t>Contém código e todo histórico de versões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Fluxo de Trabalho Básico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1. Criar repositório no GitHub</a:t>
            </a:r>
          </a:p>
          <a:p>
            <a:pPr>
              <a:defRPr sz="1800"/>
            </a:pPr>
            <a:r>
              <a:t>2. Clonar para o computador (`git clone`)</a:t>
            </a:r>
          </a:p>
          <a:p>
            <a:pPr>
              <a:defRPr sz="1800"/>
            </a:pPr>
            <a:r>
              <a:t>3. Fazer alterações nos arquivos</a:t>
            </a:r>
          </a:p>
          <a:p>
            <a:pPr>
              <a:defRPr sz="1800"/>
            </a:pPr>
            <a:r>
              <a:t>4. Salvar com commit (`git commit`)</a:t>
            </a:r>
          </a:p>
          <a:p>
            <a:pPr>
              <a:defRPr sz="1800"/>
            </a:pPr>
            <a:r>
              <a:t>5. Enviar para o GitHub (`git push`)</a:t>
            </a:r>
          </a:p>
          <a:p>
            <a:pPr>
              <a:defRPr sz="1800"/>
            </a:pPr>
            <a:r>
              <a:t>6. Buscar atualizações (`git pull`)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ff04cf64-5d5c-4425-93bc-bdb8e7e83347}" enabled="0" method="" siteId="{ff04cf64-5d5c-4425-93bc-bdb8e7e833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387</Words>
  <Application>Microsoft Office PowerPoint</Application>
  <PresentationFormat>Apresentação na tela (4:3)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Introdução ao Git e GitHub</vt:lpstr>
      <vt:lpstr>Objetivos</vt:lpstr>
      <vt:lpstr>Controle de Versão</vt:lpstr>
      <vt:lpstr>Git</vt:lpstr>
      <vt:lpstr>Principais Comandos Git</vt:lpstr>
      <vt:lpstr>GitHub</vt:lpstr>
      <vt:lpstr>Diferenças: Git x GitHub</vt:lpstr>
      <vt:lpstr>Repositório</vt:lpstr>
      <vt:lpstr>Fluxo de Trabalho Básico</vt:lpstr>
      <vt:lpstr>Conceitos‑Chave do GitHub</vt:lpstr>
      <vt:lpstr>Por que usar GitHub?</vt:lpstr>
      <vt:lpstr>Recapitulando</vt:lpstr>
      <vt:lpstr>Perguntas para Discussão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Andre Ferreira Zeferino</cp:lastModifiedBy>
  <cp:revision>1</cp:revision>
  <dcterms:created xsi:type="dcterms:W3CDTF">2013-01-27T09:14:16Z</dcterms:created>
  <dcterms:modified xsi:type="dcterms:W3CDTF">2025-06-16T22:47:27Z</dcterms:modified>
  <cp:category/>
</cp:coreProperties>
</file>