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44444"/>
    <a:srgbClr val="8B3535"/>
    <a:srgbClr val="FCC7A6"/>
    <a:srgbClr val="F9CBE2"/>
    <a:srgbClr val="F397C5"/>
    <a:srgbClr val="F074B2"/>
    <a:srgbClr val="F5A5CD"/>
    <a:srgbClr val="4F6228"/>
    <a:srgbClr val="F68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01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1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6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0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8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79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7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7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16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9EC-3F67-47E3-B629-D15E06818C71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4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D9EC-3F67-47E3-B629-D15E06818C71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C433-348E-4B31-ABB4-391932A39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21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três porquinhos mã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800" y="-315416"/>
            <a:ext cx="7242542" cy="568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7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2101661" y="2300063"/>
            <a:ext cx="1249483" cy="1792020"/>
            <a:chOff x="2625788" y="0"/>
            <a:chExt cx="1442626" cy="2097814"/>
          </a:xfrm>
        </p:grpSpPr>
        <p:grpSp>
          <p:nvGrpSpPr>
            <p:cNvPr id="130" name="Grupo 129"/>
            <p:cNvGrpSpPr/>
            <p:nvPr/>
          </p:nvGrpSpPr>
          <p:grpSpPr>
            <a:xfrm>
              <a:off x="2625788" y="0"/>
              <a:ext cx="1442626" cy="2097814"/>
              <a:chOff x="-277200" y="2876821"/>
              <a:chExt cx="1442626" cy="2097814"/>
            </a:xfrm>
          </p:grpSpPr>
          <p:sp>
            <p:nvSpPr>
              <p:cNvPr id="117" name="Elipse 116"/>
              <p:cNvSpPr/>
              <p:nvPr/>
            </p:nvSpPr>
            <p:spPr>
              <a:xfrm>
                <a:off x="-277200" y="2876821"/>
                <a:ext cx="1442626" cy="2097814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E44444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117"/>
              <p:cNvSpPr/>
              <p:nvPr/>
            </p:nvSpPr>
            <p:spPr>
              <a:xfrm rot="1028214">
                <a:off x="119052" y="3489626"/>
                <a:ext cx="222732" cy="794009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117"/>
              <p:cNvSpPr/>
              <p:nvPr/>
            </p:nvSpPr>
            <p:spPr>
              <a:xfrm rot="20571786" flipH="1">
                <a:off x="607964" y="3490660"/>
                <a:ext cx="163747" cy="760067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4" name="Elipse 133"/>
            <p:cNvSpPr/>
            <p:nvPr/>
          </p:nvSpPr>
          <p:spPr>
            <a:xfrm>
              <a:off x="3227825" y="346288"/>
              <a:ext cx="388978" cy="336536"/>
            </a:xfrm>
            <a:custGeom>
              <a:avLst/>
              <a:gdLst/>
              <a:ahLst/>
              <a:cxnLst/>
              <a:rect l="l" t="t" r="r" b="b"/>
              <a:pathLst>
                <a:path w="388978" h="336536">
                  <a:moveTo>
                    <a:pt x="194495" y="336535"/>
                  </a:moveTo>
                  <a:cubicBezTo>
                    <a:pt x="194493" y="336536"/>
                    <a:pt x="194491" y="336536"/>
                    <a:pt x="194489" y="336536"/>
                  </a:cubicBezTo>
                  <a:lnTo>
                    <a:pt x="194489" y="336536"/>
                  </a:lnTo>
                  <a:close/>
                  <a:moveTo>
                    <a:pt x="194489" y="0"/>
                  </a:moveTo>
                  <a:cubicBezTo>
                    <a:pt x="301902" y="0"/>
                    <a:pt x="388978" y="75336"/>
                    <a:pt x="388978" y="168268"/>
                  </a:cubicBezTo>
                  <a:cubicBezTo>
                    <a:pt x="388978" y="192592"/>
                    <a:pt x="383013" y="215710"/>
                    <a:pt x="371719" y="236300"/>
                  </a:cubicBezTo>
                  <a:cubicBezTo>
                    <a:pt x="376745" y="225043"/>
                    <a:pt x="379041" y="212902"/>
                    <a:pt x="379041" y="200365"/>
                  </a:cubicBezTo>
                  <a:cubicBezTo>
                    <a:pt x="379041" y="125160"/>
                    <a:pt x="296414" y="64194"/>
                    <a:pt x="194488" y="64194"/>
                  </a:cubicBezTo>
                  <a:cubicBezTo>
                    <a:pt x="92562" y="64194"/>
                    <a:pt x="9935" y="125160"/>
                    <a:pt x="9935" y="200365"/>
                  </a:cubicBezTo>
                  <a:cubicBezTo>
                    <a:pt x="9935" y="212900"/>
                    <a:pt x="12230" y="225039"/>
                    <a:pt x="17255" y="236295"/>
                  </a:cubicBezTo>
                  <a:cubicBezTo>
                    <a:pt x="5964" y="215706"/>
                    <a:pt x="0" y="192590"/>
                    <a:pt x="0" y="168268"/>
                  </a:cubicBezTo>
                  <a:cubicBezTo>
                    <a:pt x="0" y="75336"/>
                    <a:pt x="87076" y="0"/>
                    <a:pt x="19448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</p:grpSp>
      <p:sp>
        <p:nvSpPr>
          <p:cNvPr id="85" name="Elipse 84"/>
          <p:cNvSpPr/>
          <p:nvPr/>
        </p:nvSpPr>
        <p:spPr>
          <a:xfrm>
            <a:off x="3435406" y="2769809"/>
            <a:ext cx="2198305" cy="2460374"/>
          </a:xfrm>
          <a:custGeom>
            <a:avLst/>
            <a:gdLst>
              <a:gd name="connsiteX0" fmla="*/ 0 w 2689149"/>
              <a:gd name="connsiteY0" fmla="*/ 1538926 h 3077851"/>
              <a:gd name="connsiteX1" fmla="*/ 1344575 w 2689149"/>
              <a:gd name="connsiteY1" fmla="*/ 0 h 3077851"/>
              <a:gd name="connsiteX2" fmla="*/ 2689150 w 2689149"/>
              <a:gd name="connsiteY2" fmla="*/ 1538926 h 3077851"/>
              <a:gd name="connsiteX3" fmla="*/ 1344575 w 2689149"/>
              <a:gd name="connsiteY3" fmla="*/ 3077852 h 3077851"/>
              <a:gd name="connsiteX4" fmla="*/ 0 w 2689149"/>
              <a:gd name="connsiteY4" fmla="*/ 1538926 h 3077851"/>
              <a:gd name="connsiteX0" fmla="*/ 49980 w 2739130"/>
              <a:gd name="connsiteY0" fmla="*/ 1569798 h 3108724"/>
              <a:gd name="connsiteX1" fmla="*/ 393260 w 2739130"/>
              <a:gd name="connsiteY1" fmla="*/ 619171 h 3108724"/>
              <a:gd name="connsiteX2" fmla="*/ 1394555 w 2739130"/>
              <a:gd name="connsiteY2" fmla="*/ 30872 h 3108724"/>
              <a:gd name="connsiteX3" fmla="*/ 2739130 w 2739130"/>
              <a:gd name="connsiteY3" fmla="*/ 1569798 h 3108724"/>
              <a:gd name="connsiteX4" fmla="*/ 1394555 w 2739130"/>
              <a:gd name="connsiteY4" fmla="*/ 3108724 h 3108724"/>
              <a:gd name="connsiteX5" fmla="*/ 49980 w 2739130"/>
              <a:gd name="connsiteY5" fmla="*/ 1569798 h 3108724"/>
              <a:gd name="connsiteX0" fmla="*/ 57099 w 2690493"/>
              <a:gd name="connsiteY0" fmla="*/ 2350384 h 3130666"/>
              <a:gd name="connsiteX1" fmla="*/ 344623 w 2690493"/>
              <a:gd name="connsiteY1" fmla="*/ 619171 h 3130666"/>
              <a:gd name="connsiteX2" fmla="*/ 1345918 w 2690493"/>
              <a:gd name="connsiteY2" fmla="*/ 30872 h 3130666"/>
              <a:gd name="connsiteX3" fmla="*/ 2690493 w 2690493"/>
              <a:gd name="connsiteY3" fmla="*/ 1569798 h 3130666"/>
              <a:gd name="connsiteX4" fmla="*/ 1345918 w 2690493"/>
              <a:gd name="connsiteY4" fmla="*/ 3108724 h 3130666"/>
              <a:gd name="connsiteX5" fmla="*/ 57099 w 2690493"/>
              <a:gd name="connsiteY5" fmla="*/ 2350384 h 3130666"/>
              <a:gd name="connsiteX0" fmla="*/ 57099 w 2779702"/>
              <a:gd name="connsiteY0" fmla="*/ 2376508 h 3139183"/>
              <a:gd name="connsiteX1" fmla="*/ 344623 w 2779702"/>
              <a:gd name="connsiteY1" fmla="*/ 645295 h 3139183"/>
              <a:gd name="connsiteX2" fmla="*/ 1345918 w 2779702"/>
              <a:gd name="connsiteY2" fmla="*/ 56996 h 3139183"/>
              <a:gd name="connsiteX3" fmla="*/ 2779702 w 2779702"/>
              <a:gd name="connsiteY3" fmla="*/ 2075424 h 3139183"/>
              <a:gd name="connsiteX4" fmla="*/ 1345918 w 2779702"/>
              <a:gd name="connsiteY4" fmla="*/ 3134848 h 3139183"/>
              <a:gd name="connsiteX5" fmla="*/ 57099 w 2779702"/>
              <a:gd name="connsiteY5" fmla="*/ 2376508 h 3139183"/>
              <a:gd name="connsiteX0" fmla="*/ 57099 w 2799553"/>
              <a:gd name="connsiteY0" fmla="*/ 2322903 h 3085578"/>
              <a:gd name="connsiteX1" fmla="*/ 344623 w 2799553"/>
              <a:gd name="connsiteY1" fmla="*/ 591690 h 3085578"/>
              <a:gd name="connsiteX2" fmla="*/ 1345918 w 2799553"/>
              <a:gd name="connsiteY2" fmla="*/ 3391 h 3085578"/>
              <a:gd name="connsiteX3" fmla="*/ 2139968 w 2799553"/>
              <a:gd name="connsiteY3" fmla="*/ 435573 h 3085578"/>
              <a:gd name="connsiteX4" fmla="*/ 2779702 w 2799553"/>
              <a:gd name="connsiteY4" fmla="*/ 2021819 h 3085578"/>
              <a:gd name="connsiteX5" fmla="*/ 1345918 w 2799553"/>
              <a:gd name="connsiteY5" fmla="*/ 3081243 h 3085578"/>
              <a:gd name="connsiteX6" fmla="*/ 57099 w 2799553"/>
              <a:gd name="connsiteY6" fmla="*/ 2322903 h 3085578"/>
              <a:gd name="connsiteX0" fmla="*/ 57099 w 2780175"/>
              <a:gd name="connsiteY0" fmla="*/ 2322903 h 3100236"/>
              <a:gd name="connsiteX1" fmla="*/ 344623 w 2780175"/>
              <a:gd name="connsiteY1" fmla="*/ 591690 h 3100236"/>
              <a:gd name="connsiteX2" fmla="*/ 1345918 w 2780175"/>
              <a:gd name="connsiteY2" fmla="*/ 3391 h 3100236"/>
              <a:gd name="connsiteX3" fmla="*/ 2139968 w 2780175"/>
              <a:gd name="connsiteY3" fmla="*/ 435573 h 3100236"/>
              <a:gd name="connsiteX4" fmla="*/ 2779702 w 2780175"/>
              <a:gd name="connsiteY4" fmla="*/ 2021819 h 3100236"/>
              <a:gd name="connsiteX5" fmla="*/ 2296085 w 2780175"/>
              <a:gd name="connsiteY5" fmla="*/ 2799630 h 3100236"/>
              <a:gd name="connsiteX6" fmla="*/ 1345918 w 2780175"/>
              <a:gd name="connsiteY6" fmla="*/ 3081243 h 3100236"/>
              <a:gd name="connsiteX7" fmla="*/ 57099 w 2780175"/>
              <a:gd name="connsiteY7" fmla="*/ 2322903 h 3100236"/>
              <a:gd name="connsiteX0" fmla="*/ 1754 w 2724830"/>
              <a:gd name="connsiteY0" fmla="*/ 2322903 h 3082097"/>
              <a:gd name="connsiteX1" fmla="*/ 289278 w 2724830"/>
              <a:gd name="connsiteY1" fmla="*/ 591690 h 3082097"/>
              <a:gd name="connsiteX2" fmla="*/ 1290573 w 2724830"/>
              <a:gd name="connsiteY2" fmla="*/ 3391 h 3082097"/>
              <a:gd name="connsiteX3" fmla="*/ 2084623 w 2724830"/>
              <a:gd name="connsiteY3" fmla="*/ 435573 h 3082097"/>
              <a:gd name="connsiteX4" fmla="*/ 2724357 w 2724830"/>
              <a:gd name="connsiteY4" fmla="*/ 2021819 h 3082097"/>
              <a:gd name="connsiteX5" fmla="*/ 2240740 w 2724830"/>
              <a:gd name="connsiteY5" fmla="*/ 2799630 h 3082097"/>
              <a:gd name="connsiteX6" fmla="*/ 1290573 w 2724830"/>
              <a:gd name="connsiteY6" fmla="*/ 3081243 h 3082097"/>
              <a:gd name="connsiteX7" fmla="*/ 378486 w 2724830"/>
              <a:gd name="connsiteY7" fmla="*/ 2866537 h 3082097"/>
              <a:gd name="connsiteX8" fmla="*/ 1754 w 2724830"/>
              <a:gd name="connsiteY8" fmla="*/ 2322903 h 3082097"/>
              <a:gd name="connsiteX0" fmla="*/ 80523 w 2803599"/>
              <a:gd name="connsiteY0" fmla="*/ 2322903 h 3082097"/>
              <a:gd name="connsiteX1" fmla="*/ 22356 w 2803599"/>
              <a:gd name="connsiteY1" fmla="*/ 1372275 h 3082097"/>
              <a:gd name="connsiteX2" fmla="*/ 368047 w 2803599"/>
              <a:gd name="connsiteY2" fmla="*/ 591690 h 3082097"/>
              <a:gd name="connsiteX3" fmla="*/ 1369342 w 2803599"/>
              <a:gd name="connsiteY3" fmla="*/ 3391 h 3082097"/>
              <a:gd name="connsiteX4" fmla="*/ 2163392 w 2803599"/>
              <a:gd name="connsiteY4" fmla="*/ 435573 h 3082097"/>
              <a:gd name="connsiteX5" fmla="*/ 2803126 w 2803599"/>
              <a:gd name="connsiteY5" fmla="*/ 2021819 h 3082097"/>
              <a:gd name="connsiteX6" fmla="*/ 2319509 w 2803599"/>
              <a:gd name="connsiteY6" fmla="*/ 2799630 h 3082097"/>
              <a:gd name="connsiteX7" fmla="*/ 1369342 w 2803599"/>
              <a:gd name="connsiteY7" fmla="*/ 3081243 h 3082097"/>
              <a:gd name="connsiteX8" fmla="*/ 457255 w 2803599"/>
              <a:gd name="connsiteY8" fmla="*/ 2866537 h 3082097"/>
              <a:gd name="connsiteX9" fmla="*/ 80523 w 2803599"/>
              <a:gd name="connsiteY9" fmla="*/ 2322903 h 3082097"/>
              <a:gd name="connsiteX0" fmla="*/ 80523 w 2819076"/>
              <a:gd name="connsiteY0" fmla="*/ 2321335 h 3080529"/>
              <a:gd name="connsiteX1" fmla="*/ 22356 w 2819076"/>
              <a:gd name="connsiteY1" fmla="*/ 1370707 h 3080529"/>
              <a:gd name="connsiteX2" fmla="*/ 368047 w 2819076"/>
              <a:gd name="connsiteY2" fmla="*/ 590122 h 3080529"/>
              <a:gd name="connsiteX3" fmla="*/ 1369342 w 2819076"/>
              <a:gd name="connsiteY3" fmla="*/ 1823 h 3080529"/>
              <a:gd name="connsiteX4" fmla="*/ 2163392 w 2819076"/>
              <a:gd name="connsiteY4" fmla="*/ 434005 h 3080529"/>
              <a:gd name="connsiteX5" fmla="*/ 2698650 w 2819076"/>
              <a:gd name="connsiteY5" fmla="*/ 1181136 h 3080529"/>
              <a:gd name="connsiteX6" fmla="*/ 2803126 w 2819076"/>
              <a:gd name="connsiteY6" fmla="*/ 2020251 h 3080529"/>
              <a:gd name="connsiteX7" fmla="*/ 2319509 w 2819076"/>
              <a:gd name="connsiteY7" fmla="*/ 2798062 h 3080529"/>
              <a:gd name="connsiteX8" fmla="*/ 1369342 w 2819076"/>
              <a:gd name="connsiteY8" fmla="*/ 3079675 h 3080529"/>
              <a:gd name="connsiteX9" fmla="*/ 457255 w 2819076"/>
              <a:gd name="connsiteY9" fmla="*/ 2864969 h 3080529"/>
              <a:gd name="connsiteX10" fmla="*/ 80523 w 2819076"/>
              <a:gd name="connsiteY10" fmla="*/ 2321335 h 3080529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602223 w 2819076"/>
              <a:gd name="connsiteY2" fmla="*/ 670144 h 3082492"/>
              <a:gd name="connsiteX3" fmla="*/ 1369342 w 2819076"/>
              <a:gd name="connsiteY3" fmla="*/ 3786 h 3082492"/>
              <a:gd name="connsiteX4" fmla="*/ 2163392 w 2819076"/>
              <a:gd name="connsiteY4" fmla="*/ 435968 h 3082492"/>
              <a:gd name="connsiteX5" fmla="*/ 2698650 w 2819076"/>
              <a:gd name="connsiteY5" fmla="*/ 1183099 h 3082492"/>
              <a:gd name="connsiteX6" fmla="*/ 2803126 w 2819076"/>
              <a:gd name="connsiteY6" fmla="*/ 2022214 h 3082492"/>
              <a:gd name="connsiteX7" fmla="*/ 2319509 w 2819076"/>
              <a:gd name="connsiteY7" fmla="*/ 2800025 h 3082492"/>
              <a:gd name="connsiteX8" fmla="*/ 1369342 w 2819076"/>
              <a:gd name="connsiteY8" fmla="*/ 3081638 h 3082492"/>
              <a:gd name="connsiteX9" fmla="*/ 457255 w 2819076"/>
              <a:gd name="connsiteY9" fmla="*/ 2866932 h 3082492"/>
              <a:gd name="connsiteX10" fmla="*/ 80523 w 2819076"/>
              <a:gd name="connsiteY10" fmla="*/ 2323298 h 3082492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234230 w 2819076"/>
              <a:gd name="connsiteY2" fmla="*/ 1205402 h 3082492"/>
              <a:gd name="connsiteX3" fmla="*/ 602223 w 2819076"/>
              <a:gd name="connsiteY3" fmla="*/ 670144 h 3082492"/>
              <a:gd name="connsiteX4" fmla="*/ 1369342 w 2819076"/>
              <a:gd name="connsiteY4" fmla="*/ 3786 h 3082492"/>
              <a:gd name="connsiteX5" fmla="*/ 2163392 w 2819076"/>
              <a:gd name="connsiteY5" fmla="*/ 435968 h 3082492"/>
              <a:gd name="connsiteX6" fmla="*/ 2698650 w 2819076"/>
              <a:gd name="connsiteY6" fmla="*/ 1183099 h 3082492"/>
              <a:gd name="connsiteX7" fmla="*/ 2803126 w 2819076"/>
              <a:gd name="connsiteY7" fmla="*/ 2022214 h 3082492"/>
              <a:gd name="connsiteX8" fmla="*/ 2319509 w 2819076"/>
              <a:gd name="connsiteY8" fmla="*/ 2800025 h 3082492"/>
              <a:gd name="connsiteX9" fmla="*/ 1369342 w 2819076"/>
              <a:gd name="connsiteY9" fmla="*/ 3081638 h 3082492"/>
              <a:gd name="connsiteX10" fmla="*/ 457255 w 2819076"/>
              <a:gd name="connsiteY10" fmla="*/ 2866932 h 3082492"/>
              <a:gd name="connsiteX11" fmla="*/ 80523 w 2819076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419695 w 2781517"/>
              <a:gd name="connsiteY3" fmla="*/ 848563 h 3082492"/>
              <a:gd name="connsiteX4" fmla="*/ 564664 w 2781517"/>
              <a:gd name="connsiteY4" fmla="*/ 670144 h 3082492"/>
              <a:gd name="connsiteX5" fmla="*/ 1331783 w 2781517"/>
              <a:gd name="connsiteY5" fmla="*/ 3786 h 3082492"/>
              <a:gd name="connsiteX6" fmla="*/ 2125833 w 2781517"/>
              <a:gd name="connsiteY6" fmla="*/ 435968 h 3082492"/>
              <a:gd name="connsiteX7" fmla="*/ 2661091 w 2781517"/>
              <a:gd name="connsiteY7" fmla="*/ 1183099 h 3082492"/>
              <a:gd name="connsiteX8" fmla="*/ 2765567 w 2781517"/>
              <a:gd name="connsiteY8" fmla="*/ 2022214 h 3082492"/>
              <a:gd name="connsiteX9" fmla="*/ 2281950 w 2781517"/>
              <a:gd name="connsiteY9" fmla="*/ 2800025 h 3082492"/>
              <a:gd name="connsiteX10" fmla="*/ 1331783 w 2781517"/>
              <a:gd name="connsiteY10" fmla="*/ 3081638 h 3082492"/>
              <a:gd name="connsiteX11" fmla="*/ 419696 w 2781517"/>
              <a:gd name="connsiteY11" fmla="*/ 2866932 h 3082492"/>
              <a:gd name="connsiteX12" fmla="*/ 42964 w 2781517"/>
              <a:gd name="connsiteY12" fmla="*/ 2323298 h 3082492"/>
              <a:gd name="connsiteX0" fmla="*/ 42964 w 2781517"/>
              <a:gd name="connsiteY0" fmla="*/ 2320716 h 3079910"/>
              <a:gd name="connsiteX1" fmla="*/ 40553 w 2781517"/>
              <a:gd name="connsiteY1" fmla="*/ 1581961 h 3079910"/>
              <a:gd name="connsiteX2" fmla="*/ 196671 w 2781517"/>
              <a:gd name="connsiteY2" fmla="*/ 1202820 h 3079910"/>
              <a:gd name="connsiteX3" fmla="*/ 419695 w 2781517"/>
              <a:gd name="connsiteY3" fmla="*/ 845981 h 3079910"/>
              <a:gd name="connsiteX4" fmla="*/ 564664 w 2781517"/>
              <a:gd name="connsiteY4" fmla="*/ 667562 h 3079910"/>
              <a:gd name="connsiteX5" fmla="*/ 1331783 w 2781517"/>
              <a:gd name="connsiteY5" fmla="*/ 1204 h 3079910"/>
              <a:gd name="connsiteX6" fmla="*/ 2136984 w 2781517"/>
              <a:gd name="connsiteY6" fmla="*/ 522596 h 3079910"/>
              <a:gd name="connsiteX7" fmla="*/ 2661091 w 2781517"/>
              <a:gd name="connsiteY7" fmla="*/ 1180517 h 3079910"/>
              <a:gd name="connsiteX8" fmla="*/ 2765567 w 2781517"/>
              <a:gd name="connsiteY8" fmla="*/ 2019632 h 3079910"/>
              <a:gd name="connsiteX9" fmla="*/ 2281950 w 2781517"/>
              <a:gd name="connsiteY9" fmla="*/ 2797443 h 3079910"/>
              <a:gd name="connsiteX10" fmla="*/ 1331783 w 2781517"/>
              <a:gd name="connsiteY10" fmla="*/ 3079056 h 3079910"/>
              <a:gd name="connsiteX11" fmla="*/ 419696 w 2781517"/>
              <a:gd name="connsiteY11" fmla="*/ 2864350 h 3079910"/>
              <a:gd name="connsiteX12" fmla="*/ 42964 w 2781517"/>
              <a:gd name="connsiteY12" fmla="*/ 2320716 h 3079910"/>
              <a:gd name="connsiteX0" fmla="*/ 42964 w 2781517"/>
              <a:gd name="connsiteY0" fmla="*/ 2320716 h 3084175"/>
              <a:gd name="connsiteX1" fmla="*/ 40553 w 2781517"/>
              <a:gd name="connsiteY1" fmla="*/ 1581961 h 3084175"/>
              <a:gd name="connsiteX2" fmla="*/ 196671 w 2781517"/>
              <a:gd name="connsiteY2" fmla="*/ 1202820 h 3084175"/>
              <a:gd name="connsiteX3" fmla="*/ 419695 w 2781517"/>
              <a:gd name="connsiteY3" fmla="*/ 845981 h 3084175"/>
              <a:gd name="connsiteX4" fmla="*/ 564664 w 2781517"/>
              <a:gd name="connsiteY4" fmla="*/ 667562 h 3084175"/>
              <a:gd name="connsiteX5" fmla="*/ 1331783 w 2781517"/>
              <a:gd name="connsiteY5" fmla="*/ 1204 h 3084175"/>
              <a:gd name="connsiteX6" fmla="*/ 2136984 w 2781517"/>
              <a:gd name="connsiteY6" fmla="*/ 522596 h 3084175"/>
              <a:gd name="connsiteX7" fmla="*/ 2661091 w 2781517"/>
              <a:gd name="connsiteY7" fmla="*/ 1180517 h 3084175"/>
              <a:gd name="connsiteX8" fmla="*/ 2765567 w 2781517"/>
              <a:gd name="connsiteY8" fmla="*/ 2019632 h 3084175"/>
              <a:gd name="connsiteX9" fmla="*/ 2159287 w 2781517"/>
              <a:gd name="connsiteY9" fmla="*/ 2674779 h 3084175"/>
              <a:gd name="connsiteX10" fmla="*/ 1331783 w 2781517"/>
              <a:gd name="connsiteY10" fmla="*/ 3079056 h 3084175"/>
              <a:gd name="connsiteX11" fmla="*/ 419696 w 2781517"/>
              <a:gd name="connsiteY11" fmla="*/ 2864350 h 3084175"/>
              <a:gd name="connsiteX12" fmla="*/ 42964 w 2781517"/>
              <a:gd name="connsiteY12" fmla="*/ 2320716 h 3084175"/>
              <a:gd name="connsiteX0" fmla="*/ 42964 w 2781517"/>
              <a:gd name="connsiteY0" fmla="*/ 2320716 h 3082783"/>
              <a:gd name="connsiteX1" fmla="*/ 40553 w 2781517"/>
              <a:gd name="connsiteY1" fmla="*/ 1581961 h 3082783"/>
              <a:gd name="connsiteX2" fmla="*/ 196671 w 2781517"/>
              <a:gd name="connsiteY2" fmla="*/ 1202820 h 3082783"/>
              <a:gd name="connsiteX3" fmla="*/ 419695 w 2781517"/>
              <a:gd name="connsiteY3" fmla="*/ 845981 h 3082783"/>
              <a:gd name="connsiteX4" fmla="*/ 564664 w 2781517"/>
              <a:gd name="connsiteY4" fmla="*/ 667562 h 3082783"/>
              <a:gd name="connsiteX5" fmla="*/ 1331783 w 2781517"/>
              <a:gd name="connsiteY5" fmla="*/ 1204 h 3082783"/>
              <a:gd name="connsiteX6" fmla="*/ 2136984 w 2781517"/>
              <a:gd name="connsiteY6" fmla="*/ 522596 h 3082783"/>
              <a:gd name="connsiteX7" fmla="*/ 2661091 w 2781517"/>
              <a:gd name="connsiteY7" fmla="*/ 1180517 h 3082783"/>
              <a:gd name="connsiteX8" fmla="*/ 2765567 w 2781517"/>
              <a:gd name="connsiteY8" fmla="*/ 2019632 h 3082783"/>
              <a:gd name="connsiteX9" fmla="*/ 2203892 w 2781517"/>
              <a:gd name="connsiteY9" fmla="*/ 2708233 h 3082783"/>
              <a:gd name="connsiteX10" fmla="*/ 1331783 w 2781517"/>
              <a:gd name="connsiteY10" fmla="*/ 3079056 h 3082783"/>
              <a:gd name="connsiteX11" fmla="*/ 419696 w 2781517"/>
              <a:gd name="connsiteY11" fmla="*/ 2864350 h 3082783"/>
              <a:gd name="connsiteX12" fmla="*/ 42964 w 2781517"/>
              <a:gd name="connsiteY12" fmla="*/ 2320716 h 3082783"/>
              <a:gd name="connsiteX0" fmla="*/ 42964 w 2735247"/>
              <a:gd name="connsiteY0" fmla="*/ 2320716 h 3082783"/>
              <a:gd name="connsiteX1" fmla="*/ 40553 w 2735247"/>
              <a:gd name="connsiteY1" fmla="*/ 1581961 h 3082783"/>
              <a:gd name="connsiteX2" fmla="*/ 196671 w 2735247"/>
              <a:gd name="connsiteY2" fmla="*/ 1202820 h 3082783"/>
              <a:gd name="connsiteX3" fmla="*/ 419695 w 2735247"/>
              <a:gd name="connsiteY3" fmla="*/ 845981 h 3082783"/>
              <a:gd name="connsiteX4" fmla="*/ 564664 w 2735247"/>
              <a:gd name="connsiteY4" fmla="*/ 667562 h 3082783"/>
              <a:gd name="connsiteX5" fmla="*/ 1331783 w 2735247"/>
              <a:gd name="connsiteY5" fmla="*/ 1204 h 3082783"/>
              <a:gd name="connsiteX6" fmla="*/ 2136984 w 2735247"/>
              <a:gd name="connsiteY6" fmla="*/ 522596 h 3082783"/>
              <a:gd name="connsiteX7" fmla="*/ 2661091 w 2735247"/>
              <a:gd name="connsiteY7" fmla="*/ 1180517 h 3082783"/>
              <a:gd name="connsiteX8" fmla="*/ 2698659 w 2735247"/>
              <a:gd name="connsiteY8" fmla="*/ 1952725 h 3082783"/>
              <a:gd name="connsiteX9" fmla="*/ 2203892 w 2735247"/>
              <a:gd name="connsiteY9" fmla="*/ 2708233 h 3082783"/>
              <a:gd name="connsiteX10" fmla="*/ 1331783 w 2735247"/>
              <a:gd name="connsiteY10" fmla="*/ 3079056 h 3082783"/>
              <a:gd name="connsiteX11" fmla="*/ 419696 w 2735247"/>
              <a:gd name="connsiteY11" fmla="*/ 2864350 h 3082783"/>
              <a:gd name="connsiteX12" fmla="*/ 42964 w 2735247"/>
              <a:gd name="connsiteY12" fmla="*/ 2320716 h 3082783"/>
              <a:gd name="connsiteX0" fmla="*/ 42964 w 2706463"/>
              <a:gd name="connsiteY0" fmla="*/ 2320716 h 3082783"/>
              <a:gd name="connsiteX1" fmla="*/ 40553 w 2706463"/>
              <a:gd name="connsiteY1" fmla="*/ 1581961 h 3082783"/>
              <a:gd name="connsiteX2" fmla="*/ 196671 w 2706463"/>
              <a:gd name="connsiteY2" fmla="*/ 1202820 h 3082783"/>
              <a:gd name="connsiteX3" fmla="*/ 419695 w 2706463"/>
              <a:gd name="connsiteY3" fmla="*/ 845981 h 3082783"/>
              <a:gd name="connsiteX4" fmla="*/ 564664 w 2706463"/>
              <a:gd name="connsiteY4" fmla="*/ 667562 h 3082783"/>
              <a:gd name="connsiteX5" fmla="*/ 1331783 w 2706463"/>
              <a:gd name="connsiteY5" fmla="*/ 1204 h 3082783"/>
              <a:gd name="connsiteX6" fmla="*/ 2136984 w 2706463"/>
              <a:gd name="connsiteY6" fmla="*/ 522596 h 3082783"/>
              <a:gd name="connsiteX7" fmla="*/ 2504974 w 2706463"/>
              <a:gd name="connsiteY7" fmla="*/ 1202819 h 3082783"/>
              <a:gd name="connsiteX8" fmla="*/ 2698659 w 2706463"/>
              <a:gd name="connsiteY8" fmla="*/ 1952725 h 3082783"/>
              <a:gd name="connsiteX9" fmla="*/ 2203892 w 2706463"/>
              <a:gd name="connsiteY9" fmla="*/ 2708233 h 3082783"/>
              <a:gd name="connsiteX10" fmla="*/ 1331783 w 2706463"/>
              <a:gd name="connsiteY10" fmla="*/ 3079056 h 3082783"/>
              <a:gd name="connsiteX11" fmla="*/ 419696 w 2706463"/>
              <a:gd name="connsiteY11" fmla="*/ 2864350 h 3082783"/>
              <a:gd name="connsiteX12" fmla="*/ 42964 w 2706463"/>
              <a:gd name="connsiteY12" fmla="*/ 2320716 h 3082783"/>
              <a:gd name="connsiteX0" fmla="*/ 42964 w 2710262"/>
              <a:gd name="connsiteY0" fmla="*/ 2320716 h 3082783"/>
              <a:gd name="connsiteX1" fmla="*/ 40553 w 2710262"/>
              <a:gd name="connsiteY1" fmla="*/ 1581961 h 3082783"/>
              <a:gd name="connsiteX2" fmla="*/ 196671 w 2710262"/>
              <a:gd name="connsiteY2" fmla="*/ 1202820 h 3082783"/>
              <a:gd name="connsiteX3" fmla="*/ 419695 w 2710262"/>
              <a:gd name="connsiteY3" fmla="*/ 845981 h 3082783"/>
              <a:gd name="connsiteX4" fmla="*/ 564664 w 2710262"/>
              <a:gd name="connsiteY4" fmla="*/ 667562 h 3082783"/>
              <a:gd name="connsiteX5" fmla="*/ 1331783 w 2710262"/>
              <a:gd name="connsiteY5" fmla="*/ 1204 h 3082783"/>
              <a:gd name="connsiteX6" fmla="*/ 2136984 w 2710262"/>
              <a:gd name="connsiteY6" fmla="*/ 522596 h 3082783"/>
              <a:gd name="connsiteX7" fmla="*/ 2560730 w 2710262"/>
              <a:gd name="connsiteY7" fmla="*/ 1202819 h 3082783"/>
              <a:gd name="connsiteX8" fmla="*/ 2698659 w 2710262"/>
              <a:gd name="connsiteY8" fmla="*/ 1952725 h 3082783"/>
              <a:gd name="connsiteX9" fmla="*/ 2203892 w 2710262"/>
              <a:gd name="connsiteY9" fmla="*/ 2708233 h 3082783"/>
              <a:gd name="connsiteX10" fmla="*/ 1331783 w 2710262"/>
              <a:gd name="connsiteY10" fmla="*/ 3079056 h 3082783"/>
              <a:gd name="connsiteX11" fmla="*/ 419696 w 2710262"/>
              <a:gd name="connsiteY11" fmla="*/ 2864350 h 3082783"/>
              <a:gd name="connsiteX12" fmla="*/ 42964 w 2710262"/>
              <a:gd name="connsiteY12" fmla="*/ 2320716 h 30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10262" h="3082783">
                <a:moveTo>
                  <a:pt x="42964" y="2320716"/>
                </a:moveTo>
                <a:cubicBezTo>
                  <a:pt x="-20226" y="2106985"/>
                  <a:pt x="-7368" y="1870496"/>
                  <a:pt x="40553" y="1581961"/>
                </a:cubicBezTo>
                <a:cubicBezTo>
                  <a:pt x="86614" y="1375201"/>
                  <a:pt x="100027" y="1319908"/>
                  <a:pt x="196671" y="1202820"/>
                </a:cubicBezTo>
                <a:cubicBezTo>
                  <a:pt x="252427" y="1080157"/>
                  <a:pt x="358363" y="935191"/>
                  <a:pt x="419695" y="845981"/>
                </a:cubicBezTo>
                <a:cubicBezTo>
                  <a:pt x="481027" y="756771"/>
                  <a:pt x="405215" y="808358"/>
                  <a:pt x="564664" y="667562"/>
                </a:cubicBezTo>
                <a:cubicBezTo>
                  <a:pt x="724113" y="526766"/>
                  <a:pt x="1069730" y="25365"/>
                  <a:pt x="1331783" y="1204"/>
                </a:cubicBezTo>
                <a:cubicBezTo>
                  <a:pt x="1593836" y="-22957"/>
                  <a:pt x="1937735" y="322327"/>
                  <a:pt x="2136984" y="522596"/>
                </a:cubicBezTo>
                <a:cubicBezTo>
                  <a:pt x="2336233" y="722865"/>
                  <a:pt x="2454108" y="938445"/>
                  <a:pt x="2560730" y="1202819"/>
                </a:cubicBezTo>
                <a:cubicBezTo>
                  <a:pt x="2667352" y="1467193"/>
                  <a:pt x="2739547" y="1686955"/>
                  <a:pt x="2698659" y="1952725"/>
                </a:cubicBezTo>
                <a:cubicBezTo>
                  <a:pt x="2657771" y="2218495"/>
                  <a:pt x="2442856" y="2531662"/>
                  <a:pt x="2203892" y="2708233"/>
                </a:cubicBezTo>
                <a:cubicBezTo>
                  <a:pt x="1964928" y="2884804"/>
                  <a:pt x="1629149" y="3053037"/>
                  <a:pt x="1331783" y="3079056"/>
                </a:cubicBezTo>
                <a:cubicBezTo>
                  <a:pt x="1034417" y="3105076"/>
                  <a:pt x="634499" y="2990740"/>
                  <a:pt x="419696" y="2864350"/>
                </a:cubicBezTo>
                <a:cubicBezTo>
                  <a:pt x="204893" y="2737960"/>
                  <a:pt x="106154" y="2534447"/>
                  <a:pt x="42964" y="2320716"/>
                </a:cubicBezTo>
                <a:close/>
              </a:path>
            </a:pathLst>
          </a:custGeom>
          <a:solidFill>
            <a:srgbClr val="F5A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84"/>
          <p:cNvSpPr/>
          <p:nvPr/>
        </p:nvSpPr>
        <p:spPr>
          <a:xfrm>
            <a:off x="3435407" y="3135256"/>
            <a:ext cx="2237104" cy="2104680"/>
          </a:xfrm>
          <a:custGeom>
            <a:avLst/>
            <a:gdLst/>
            <a:ahLst/>
            <a:cxnLst/>
            <a:rect l="l" t="t" r="r" b="b"/>
            <a:pathLst>
              <a:path w="2198305" h="2104680">
                <a:moveTo>
                  <a:pt x="1023644" y="0"/>
                </a:moveTo>
                <a:lnTo>
                  <a:pt x="1218521" y="271616"/>
                </a:lnTo>
                <a:cubicBezTo>
                  <a:pt x="1360449" y="397199"/>
                  <a:pt x="1506370" y="449119"/>
                  <a:pt x="1613378" y="395328"/>
                </a:cubicBezTo>
                <a:cubicBezTo>
                  <a:pt x="1705229" y="349157"/>
                  <a:pt x="1751677" y="233514"/>
                  <a:pt x="1751936" y="82193"/>
                </a:cubicBezTo>
                <a:cubicBezTo>
                  <a:pt x="1902789" y="235465"/>
                  <a:pt x="1994100" y="401972"/>
                  <a:pt x="2077019" y="604278"/>
                </a:cubicBezTo>
                <a:cubicBezTo>
                  <a:pt x="2163501" y="815275"/>
                  <a:pt x="2222058" y="990668"/>
                  <a:pt x="2188894" y="1202779"/>
                </a:cubicBezTo>
                <a:cubicBezTo>
                  <a:pt x="2155729" y="1414891"/>
                  <a:pt x="1981411" y="1664830"/>
                  <a:pt x="1787586" y="1805751"/>
                </a:cubicBezTo>
                <a:cubicBezTo>
                  <a:pt x="1593762" y="1946673"/>
                  <a:pt x="1321410" y="2080940"/>
                  <a:pt x="1080215" y="2101706"/>
                </a:cubicBezTo>
                <a:cubicBezTo>
                  <a:pt x="839020" y="2122472"/>
                  <a:pt x="514645" y="2031221"/>
                  <a:pt x="340417" y="1930348"/>
                </a:cubicBezTo>
                <a:cubicBezTo>
                  <a:pt x="166190" y="1829476"/>
                  <a:pt x="86102" y="1667052"/>
                  <a:pt x="34849" y="1496473"/>
                </a:cubicBezTo>
                <a:cubicBezTo>
                  <a:pt x="-16406" y="1325894"/>
                  <a:pt x="-5976" y="1137152"/>
                  <a:pt x="32893" y="906872"/>
                </a:cubicBezTo>
                <a:cubicBezTo>
                  <a:pt x="70253" y="741856"/>
                  <a:pt x="81133" y="697727"/>
                  <a:pt x="159521" y="604279"/>
                </a:cubicBezTo>
                <a:cubicBezTo>
                  <a:pt x="186016" y="546924"/>
                  <a:pt x="226481" y="483460"/>
                  <a:pt x="265676" y="426564"/>
                </a:cubicBezTo>
                <a:cubicBezTo>
                  <a:pt x="310116" y="844328"/>
                  <a:pt x="490492" y="1156468"/>
                  <a:pt x="706127" y="1156468"/>
                </a:cubicBezTo>
                <a:cubicBezTo>
                  <a:pt x="949080" y="1156468"/>
                  <a:pt x="1147274" y="760231"/>
                  <a:pt x="1156220" y="263209"/>
                </a:cubicBezTo>
                <a:lnTo>
                  <a:pt x="986497" y="26652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49917">
            <a:off x="3599628" y="1546713"/>
            <a:ext cx="219842" cy="207608"/>
          </a:xfrm>
          <a:prstGeom prst="ellipse">
            <a:avLst/>
          </a:prstGeom>
          <a:solidFill>
            <a:srgbClr val="F68B32">
              <a:alpha val="5882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4" name="Grupo 83"/>
          <p:cNvGrpSpPr/>
          <p:nvPr/>
        </p:nvGrpSpPr>
        <p:grpSpPr>
          <a:xfrm>
            <a:off x="7004746" y="1781558"/>
            <a:ext cx="1975428" cy="1832259"/>
            <a:chOff x="4838870" y="2889266"/>
            <a:chExt cx="1975428" cy="1832259"/>
          </a:xfrm>
        </p:grpSpPr>
        <p:sp>
          <p:nvSpPr>
            <p:cNvPr id="36" name="Fluxograma: Mesclar 6"/>
            <p:cNvSpPr/>
            <p:nvPr/>
          </p:nvSpPr>
          <p:spPr>
            <a:xfrm rot="8853205">
              <a:off x="4838870" y="288926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Elipse 4"/>
            <p:cNvSpPr/>
            <p:nvPr/>
          </p:nvSpPr>
          <p:spPr>
            <a:xfrm>
              <a:off x="4921095" y="3353342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Mesclar 6"/>
            <p:cNvSpPr/>
            <p:nvPr/>
          </p:nvSpPr>
          <p:spPr>
            <a:xfrm rot="14231539">
              <a:off x="6100673" y="3028278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12"/>
            <p:cNvSpPr/>
            <p:nvPr/>
          </p:nvSpPr>
          <p:spPr>
            <a:xfrm>
              <a:off x="5283886" y="3671986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12"/>
            <p:cNvSpPr/>
            <p:nvPr/>
          </p:nvSpPr>
          <p:spPr>
            <a:xfrm>
              <a:off x="5759046" y="3671986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5363029" y="3840273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Arco 42"/>
            <p:cNvSpPr/>
            <p:nvPr/>
          </p:nvSpPr>
          <p:spPr>
            <a:xfrm rot="17066183">
              <a:off x="5147909" y="3594107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Arco 43"/>
            <p:cNvSpPr/>
            <p:nvPr/>
          </p:nvSpPr>
          <p:spPr>
            <a:xfrm>
              <a:off x="5759046" y="3581459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5450982" y="3990951"/>
              <a:ext cx="357713" cy="252013"/>
              <a:chOff x="5250104" y="4008057"/>
              <a:chExt cx="357713" cy="252013"/>
            </a:xfrm>
          </p:grpSpPr>
          <p:sp>
            <p:nvSpPr>
              <p:cNvPr id="45" name="Elipse 19"/>
              <p:cNvSpPr/>
              <p:nvPr/>
            </p:nvSpPr>
            <p:spPr>
              <a:xfrm>
                <a:off x="5250104" y="4008057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332893" y="4134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485293" y="4145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0" name="Elipse 49"/>
            <p:cNvSpPr/>
            <p:nvPr/>
          </p:nvSpPr>
          <p:spPr>
            <a:xfrm rot="19487469">
              <a:off x="6196315" y="3409671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rot="3218186">
              <a:off x="4954513" y="328401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5818222" y="3840273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21249917">
              <a:off x="5899189" y="4137833"/>
              <a:ext cx="219842" cy="207608"/>
            </a:xfrm>
            <a:prstGeom prst="ellipse">
              <a:avLst/>
            </a:prstGeom>
            <a:solidFill>
              <a:srgbClr val="F68B32">
                <a:alpha val="5882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5159682" y="3945306"/>
              <a:ext cx="1052978" cy="592661"/>
              <a:chOff x="5177522" y="3965056"/>
              <a:chExt cx="1052978" cy="592661"/>
            </a:xfrm>
          </p:grpSpPr>
          <p:sp>
            <p:nvSpPr>
              <p:cNvPr id="55" name="Arco 54"/>
              <p:cNvSpPr/>
              <p:nvPr/>
            </p:nvSpPr>
            <p:spPr>
              <a:xfrm rot="7975701">
                <a:off x="5151860" y="39907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59"/>
              <p:cNvGrpSpPr/>
              <p:nvPr/>
            </p:nvGrpSpPr>
            <p:grpSpPr>
              <a:xfrm>
                <a:off x="5199136" y="4037433"/>
                <a:ext cx="1031364" cy="520284"/>
                <a:chOff x="5199136" y="4037433"/>
                <a:chExt cx="1031364" cy="520284"/>
              </a:xfrm>
            </p:grpSpPr>
            <p:sp>
              <p:nvSpPr>
                <p:cNvPr id="48" name="Arco 47"/>
                <p:cNvSpPr/>
                <p:nvPr/>
              </p:nvSpPr>
              <p:spPr>
                <a:xfrm rot="10800000">
                  <a:off x="5860532" y="4037433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9" name="Grupo 48"/>
                <p:cNvGrpSpPr/>
                <p:nvPr/>
              </p:nvGrpSpPr>
              <p:grpSpPr>
                <a:xfrm>
                  <a:off x="5383498" y="4242964"/>
                  <a:ext cx="540711" cy="314753"/>
                  <a:chOff x="4494690" y="3256042"/>
                  <a:chExt cx="540711" cy="314753"/>
                </a:xfrm>
              </p:grpSpPr>
              <p:sp>
                <p:nvSpPr>
                  <p:cNvPr id="52" name="Corda 22"/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Elipse 24"/>
                  <p:cNvSpPr/>
                  <p:nvPr/>
                </p:nvSpPr>
                <p:spPr>
                  <a:xfrm>
                    <a:off x="4575975" y="3444013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9" name="Elipse 58"/>
                <p:cNvSpPr/>
                <p:nvPr/>
              </p:nvSpPr>
              <p:spPr>
                <a:xfrm rot="21249917">
                  <a:off x="5199136" y="4127593"/>
                  <a:ext cx="219842" cy="207608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83" name="Grupo 82"/>
          <p:cNvGrpSpPr/>
          <p:nvPr/>
        </p:nvGrpSpPr>
        <p:grpSpPr>
          <a:xfrm>
            <a:off x="5618332" y="173132"/>
            <a:ext cx="1995486" cy="1832259"/>
            <a:chOff x="6374810" y="1043929"/>
            <a:chExt cx="1995486" cy="1832259"/>
          </a:xfrm>
        </p:grpSpPr>
        <p:sp>
          <p:nvSpPr>
            <p:cNvPr id="63" name="Fluxograma: Mesclar 6"/>
            <p:cNvSpPr/>
            <p:nvPr/>
          </p:nvSpPr>
          <p:spPr>
            <a:xfrm rot="8853205">
              <a:off x="6374810" y="1043929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Elipse 4"/>
            <p:cNvSpPr/>
            <p:nvPr/>
          </p:nvSpPr>
          <p:spPr>
            <a:xfrm>
              <a:off x="6457035" y="1508005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Mesclar 6"/>
            <p:cNvSpPr/>
            <p:nvPr/>
          </p:nvSpPr>
          <p:spPr>
            <a:xfrm rot="14804630">
              <a:off x="7656671" y="1301334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Elipse 12"/>
            <p:cNvSpPr/>
            <p:nvPr/>
          </p:nvSpPr>
          <p:spPr>
            <a:xfrm>
              <a:off x="681982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12"/>
            <p:cNvSpPr/>
            <p:nvPr/>
          </p:nvSpPr>
          <p:spPr>
            <a:xfrm>
              <a:off x="7294986" y="1826649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6819826" y="2003422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7294986" y="1997760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Arco 69"/>
            <p:cNvSpPr/>
            <p:nvPr/>
          </p:nvSpPr>
          <p:spPr>
            <a:xfrm rot="17066183">
              <a:off x="6683849" y="1748770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Arco 70"/>
            <p:cNvSpPr/>
            <p:nvPr/>
          </p:nvSpPr>
          <p:spPr>
            <a:xfrm>
              <a:off x="7294986" y="1736122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19"/>
            <p:cNvSpPr/>
            <p:nvPr/>
          </p:nvSpPr>
          <p:spPr>
            <a:xfrm>
              <a:off x="6786044" y="2162720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6868833" y="22887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7021233" y="23000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Arco 74"/>
            <p:cNvSpPr/>
            <p:nvPr/>
          </p:nvSpPr>
          <p:spPr>
            <a:xfrm rot="10800000">
              <a:off x="7521439" y="2114196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 rot="20219682">
              <a:off x="7713435" y="1682135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 rot="3218186">
              <a:off x="6490453" y="1438678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orda 80"/>
            <p:cNvSpPr/>
            <p:nvPr/>
          </p:nvSpPr>
          <p:spPr>
            <a:xfrm rot="16200000">
              <a:off x="7101356" y="2168574"/>
              <a:ext cx="251258" cy="716303"/>
            </a:xfrm>
            <a:custGeom>
              <a:avLst/>
              <a:gdLst>
                <a:gd name="connsiteX0" fmla="*/ 221639 w 544329"/>
                <a:gd name="connsiteY0" fmla="*/ 613676 h 619056"/>
                <a:gd name="connsiteX1" fmla="*/ 31 w 544329"/>
                <a:gd name="connsiteY1" fmla="*/ 314246 h 619056"/>
                <a:gd name="connsiteX2" fmla="*/ 211236 w 544329"/>
                <a:gd name="connsiteY2" fmla="*/ 7856 h 619056"/>
                <a:gd name="connsiteX3" fmla="*/ 221639 w 544329"/>
                <a:gd name="connsiteY3" fmla="*/ 613676 h 619056"/>
                <a:gd name="connsiteX0" fmla="*/ 299699 w 299699"/>
                <a:gd name="connsiteY0" fmla="*/ 862301 h 862301"/>
                <a:gd name="connsiteX1" fmla="*/ 31 w 299699"/>
                <a:gd name="connsiteY1" fmla="*/ 306390 h 862301"/>
                <a:gd name="connsiteX2" fmla="*/ 211236 w 299699"/>
                <a:gd name="connsiteY2" fmla="*/ 0 h 862301"/>
                <a:gd name="connsiteX3" fmla="*/ 299699 w 299699"/>
                <a:gd name="connsiteY3" fmla="*/ 862301 h 862301"/>
                <a:gd name="connsiteX0" fmla="*/ 243943 w 243943"/>
                <a:gd name="connsiteY0" fmla="*/ 717335 h 717335"/>
                <a:gd name="connsiteX1" fmla="*/ 31 w 243943"/>
                <a:gd name="connsiteY1" fmla="*/ 306390 h 717335"/>
                <a:gd name="connsiteX2" fmla="*/ 211236 w 243943"/>
                <a:gd name="connsiteY2" fmla="*/ 0 h 717335"/>
                <a:gd name="connsiteX3" fmla="*/ 243943 w 243943"/>
                <a:gd name="connsiteY3" fmla="*/ 717335 h 717335"/>
                <a:gd name="connsiteX0" fmla="*/ 243943 w 253298"/>
                <a:gd name="connsiteY0" fmla="*/ 717335 h 717593"/>
                <a:gd name="connsiteX1" fmla="*/ 31 w 253298"/>
                <a:gd name="connsiteY1" fmla="*/ 306390 h 717593"/>
                <a:gd name="connsiteX2" fmla="*/ 211236 w 253298"/>
                <a:gd name="connsiteY2" fmla="*/ 0 h 717593"/>
                <a:gd name="connsiteX3" fmla="*/ 185367 w 253298"/>
                <a:gd name="connsiteY3" fmla="*/ 362271 h 717593"/>
                <a:gd name="connsiteX4" fmla="*/ 243943 w 253298"/>
                <a:gd name="connsiteY4" fmla="*/ 717335 h 717593"/>
                <a:gd name="connsiteX0" fmla="*/ 243943 w 258886"/>
                <a:gd name="connsiteY0" fmla="*/ 717335 h 717593"/>
                <a:gd name="connsiteX1" fmla="*/ 31 w 258886"/>
                <a:gd name="connsiteY1" fmla="*/ 306390 h 717593"/>
                <a:gd name="connsiteX2" fmla="*/ 211236 w 258886"/>
                <a:gd name="connsiteY2" fmla="*/ 0 h 717593"/>
                <a:gd name="connsiteX3" fmla="*/ 229972 w 258886"/>
                <a:gd name="connsiteY3" fmla="*/ 362274 h 717593"/>
                <a:gd name="connsiteX4" fmla="*/ 243943 w 258886"/>
                <a:gd name="connsiteY4" fmla="*/ 717335 h 717593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7126"/>
                <a:gd name="connsiteY0" fmla="*/ 717335 h 717648"/>
                <a:gd name="connsiteX1" fmla="*/ 31 w 257126"/>
                <a:gd name="connsiteY1" fmla="*/ 306390 h 717648"/>
                <a:gd name="connsiteX2" fmla="*/ 211236 w 257126"/>
                <a:gd name="connsiteY2" fmla="*/ 0 h 717648"/>
                <a:gd name="connsiteX3" fmla="*/ 229972 w 257126"/>
                <a:gd name="connsiteY3" fmla="*/ 362274 h 717648"/>
                <a:gd name="connsiteX4" fmla="*/ 243943 w 257126"/>
                <a:gd name="connsiteY4" fmla="*/ 717335 h 717648"/>
                <a:gd name="connsiteX0" fmla="*/ 243943 w 252537"/>
                <a:gd name="connsiteY0" fmla="*/ 717335 h 717685"/>
                <a:gd name="connsiteX1" fmla="*/ 31 w 252537"/>
                <a:gd name="connsiteY1" fmla="*/ 306390 h 717685"/>
                <a:gd name="connsiteX2" fmla="*/ 211236 w 252537"/>
                <a:gd name="connsiteY2" fmla="*/ 0 h 717685"/>
                <a:gd name="connsiteX3" fmla="*/ 185367 w 252537"/>
                <a:gd name="connsiteY3" fmla="*/ 384576 h 717685"/>
                <a:gd name="connsiteX4" fmla="*/ 243943 w 252537"/>
                <a:gd name="connsiteY4" fmla="*/ 717335 h 717685"/>
                <a:gd name="connsiteX0" fmla="*/ 277396 w 284211"/>
                <a:gd name="connsiteY0" fmla="*/ 773091 h 773360"/>
                <a:gd name="connsiteX1" fmla="*/ 31 w 284211"/>
                <a:gd name="connsiteY1" fmla="*/ 306390 h 773360"/>
                <a:gd name="connsiteX2" fmla="*/ 211236 w 284211"/>
                <a:gd name="connsiteY2" fmla="*/ 0 h 773360"/>
                <a:gd name="connsiteX3" fmla="*/ 185367 w 284211"/>
                <a:gd name="connsiteY3" fmla="*/ 384576 h 773360"/>
                <a:gd name="connsiteX4" fmla="*/ 277396 w 284211"/>
                <a:gd name="connsiteY4" fmla="*/ 773091 h 773360"/>
                <a:gd name="connsiteX0" fmla="*/ 288545 w 295360"/>
                <a:gd name="connsiteY0" fmla="*/ 773091 h 773360"/>
                <a:gd name="connsiteX1" fmla="*/ 28 w 295360"/>
                <a:gd name="connsiteY1" fmla="*/ 261788 h 773360"/>
                <a:gd name="connsiteX2" fmla="*/ 222385 w 295360"/>
                <a:gd name="connsiteY2" fmla="*/ 0 h 773360"/>
                <a:gd name="connsiteX3" fmla="*/ 196516 w 295360"/>
                <a:gd name="connsiteY3" fmla="*/ 384576 h 773360"/>
                <a:gd name="connsiteX4" fmla="*/ 288545 w 295360"/>
                <a:gd name="connsiteY4" fmla="*/ 773091 h 7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60" h="773360">
                  <a:moveTo>
                    <a:pt x="288545" y="773091"/>
                  </a:moveTo>
                  <a:cubicBezTo>
                    <a:pt x="161524" y="745799"/>
                    <a:pt x="1998" y="408786"/>
                    <a:pt x="28" y="261788"/>
                  </a:cubicBezTo>
                  <a:cubicBezTo>
                    <a:pt x="-1929" y="115786"/>
                    <a:pt x="97251" y="32688"/>
                    <a:pt x="222385" y="0"/>
                  </a:cubicBezTo>
                  <a:cubicBezTo>
                    <a:pt x="260708" y="9313"/>
                    <a:pt x="179914" y="186961"/>
                    <a:pt x="196516" y="384576"/>
                  </a:cubicBezTo>
                  <a:cubicBezTo>
                    <a:pt x="190816" y="548739"/>
                    <a:pt x="326868" y="782404"/>
                    <a:pt x="288545" y="773091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24"/>
            <p:cNvSpPr/>
            <p:nvPr/>
          </p:nvSpPr>
          <p:spPr>
            <a:xfrm>
              <a:off x="6937237" y="2590475"/>
              <a:ext cx="345478" cy="61880"/>
            </a:xfrm>
            <a:custGeom>
              <a:avLst/>
              <a:gdLst/>
              <a:ahLst/>
              <a:cxnLst/>
              <a:rect l="l" t="t" r="r" b="b"/>
              <a:pathLst>
                <a:path w="345478" h="123760">
                  <a:moveTo>
                    <a:pt x="149373" y="0"/>
                  </a:moveTo>
                  <a:cubicBezTo>
                    <a:pt x="223387" y="0"/>
                    <a:pt x="291604" y="22521"/>
                    <a:pt x="345478" y="61406"/>
                  </a:cubicBezTo>
                  <a:cubicBezTo>
                    <a:pt x="271411" y="103662"/>
                    <a:pt x="146967" y="149386"/>
                    <a:pt x="69721" y="106644"/>
                  </a:cubicBezTo>
                  <a:cubicBezTo>
                    <a:pt x="39980" y="90187"/>
                    <a:pt x="16264" y="65229"/>
                    <a:pt x="0" y="34560"/>
                  </a:cubicBezTo>
                  <a:cubicBezTo>
                    <a:pt x="44252" y="12037"/>
                    <a:pt x="95264" y="0"/>
                    <a:pt x="149373" y="0"/>
                  </a:cubicBezTo>
                  <a:close/>
                </a:path>
              </a:pathLst>
            </a:custGeom>
            <a:solidFill>
              <a:srgbClr val="FF0000">
                <a:alpha val="4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9" name="Retângulo 88"/>
          <p:cNvSpPr/>
          <p:nvPr/>
        </p:nvSpPr>
        <p:spPr>
          <a:xfrm rot="1498162">
            <a:off x="3958967" y="3034741"/>
            <a:ext cx="635947" cy="305740"/>
          </a:xfrm>
          <a:custGeom>
            <a:avLst/>
            <a:gdLst>
              <a:gd name="connsiteX0" fmla="*/ 0 w 1008983"/>
              <a:gd name="connsiteY0" fmla="*/ 0 h 278046"/>
              <a:gd name="connsiteX1" fmla="*/ 1008983 w 1008983"/>
              <a:gd name="connsiteY1" fmla="*/ 0 h 278046"/>
              <a:gd name="connsiteX2" fmla="*/ 1008983 w 1008983"/>
              <a:gd name="connsiteY2" fmla="*/ 278046 h 278046"/>
              <a:gd name="connsiteX3" fmla="*/ 0 w 1008983"/>
              <a:gd name="connsiteY3" fmla="*/ 278046 h 278046"/>
              <a:gd name="connsiteX4" fmla="*/ 0 w 1008983"/>
              <a:gd name="connsiteY4" fmla="*/ 0 h 278046"/>
              <a:gd name="connsiteX0" fmla="*/ 0 w 1008983"/>
              <a:gd name="connsiteY0" fmla="*/ 19289 h 297335"/>
              <a:gd name="connsiteX1" fmla="*/ 930918 w 1008983"/>
              <a:gd name="connsiteY1" fmla="*/ 0 h 297335"/>
              <a:gd name="connsiteX2" fmla="*/ 1008983 w 1008983"/>
              <a:gd name="connsiteY2" fmla="*/ 297335 h 297335"/>
              <a:gd name="connsiteX3" fmla="*/ 0 w 1008983"/>
              <a:gd name="connsiteY3" fmla="*/ 297335 h 297335"/>
              <a:gd name="connsiteX4" fmla="*/ 0 w 1008983"/>
              <a:gd name="connsiteY4" fmla="*/ 19289 h 297335"/>
              <a:gd name="connsiteX0" fmla="*/ 0 w 952748"/>
              <a:gd name="connsiteY0" fmla="*/ 19289 h 305740"/>
              <a:gd name="connsiteX1" fmla="*/ 930918 w 952748"/>
              <a:gd name="connsiteY1" fmla="*/ 0 h 305740"/>
              <a:gd name="connsiteX2" fmla="*/ 952748 w 952748"/>
              <a:gd name="connsiteY2" fmla="*/ 305740 h 305740"/>
              <a:gd name="connsiteX3" fmla="*/ 0 w 952748"/>
              <a:gd name="connsiteY3" fmla="*/ 297335 h 305740"/>
              <a:gd name="connsiteX4" fmla="*/ 0 w 952748"/>
              <a:gd name="connsiteY4" fmla="*/ 19289 h 3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748" h="305740">
                <a:moveTo>
                  <a:pt x="0" y="19289"/>
                </a:moveTo>
                <a:lnTo>
                  <a:pt x="930918" y="0"/>
                </a:lnTo>
                <a:lnTo>
                  <a:pt x="952748" y="305740"/>
                </a:lnTo>
                <a:lnTo>
                  <a:pt x="0" y="297335"/>
                </a:lnTo>
                <a:lnTo>
                  <a:pt x="0" y="19289"/>
                </a:lnTo>
                <a:close/>
              </a:path>
            </a:pathLst>
          </a:cu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8"/>
          <p:cNvSpPr/>
          <p:nvPr/>
        </p:nvSpPr>
        <p:spPr>
          <a:xfrm rot="20101838" flipH="1">
            <a:off x="4596940" y="3007851"/>
            <a:ext cx="510992" cy="316778"/>
          </a:xfrm>
          <a:custGeom>
            <a:avLst/>
            <a:gdLst>
              <a:gd name="connsiteX0" fmla="*/ 0 w 1008983"/>
              <a:gd name="connsiteY0" fmla="*/ 0 h 278046"/>
              <a:gd name="connsiteX1" fmla="*/ 1008983 w 1008983"/>
              <a:gd name="connsiteY1" fmla="*/ 0 h 278046"/>
              <a:gd name="connsiteX2" fmla="*/ 1008983 w 1008983"/>
              <a:gd name="connsiteY2" fmla="*/ 278046 h 278046"/>
              <a:gd name="connsiteX3" fmla="*/ 0 w 1008983"/>
              <a:gd name="connsiteY3" fmla="*/ 278046 h 278046"/>
              <a:gd name="connsiteX4" fmla="*/ 0 w 1008983"/>
              <a:gd name="connsiteY4" fmla="*/ 0 h 278046"/>
              <a:gd name="connsiteX0" fmla="*/ 0 w 1008983"/>
              <a:gd name="connsiteY0" fmla="*/ 19289 h 297335"/>
              <a:gd name="connsiteX1" fmla="*/ 930918 w 1008983"/>
              <a:gd name="connsiteY1" fmla="*/ 0 h 297335"/>
              <a:gd name="connsiteX2" fmla="*/ 1008983 w 1008983"/>
              <a:gd name="connsiteY2" fmla="*/ 297335 h 297335"/>
              <a:gd name="connsiteX3" fmla="*/ 0 w 1008983"/>
              <a:gd name="connsiteY3" fmla="*/ 297335 h 297335"/>
              <a:gd name="connsiteX4" fmla="*/ 0 w 1008983"/>
              <a:gd name="connsiteY4" fmla="*/ 19289 h 297335"/>
              <a:gd name="connsiteX0" fmla="*/ 0 w 952748"/>
              <a:gd name="connsiteY0" fmla="*/ 19289 h 305740"/>
              <a:gd name="connsiteX1" fmla="*/ 930918 w 952748"/>
              <a:gd name="connsiteY1" fmla="*/ 0 h 305740"/>
              <a:gd name="connsiteX2" fmla="*/ 952748 w 952748"/>
              <a:gd name="connsiteY2" fmla="*/ 305740 h 305740"/>
              <a:gd name="connsiteX3" fmla="*/ 0 w 952748"/>
              <a:gd name="connsiteY3" fmla="*/ 297335 h 305740"/>
              <a:gd name="connsiteX4" fmla="*/ 0 w 952748"/>
              <a:gd name="connsiteY4" fmla="*/ 19289 h 305740"/>
              <a:gd name="connsiteX0" fmla="*/ -1 w 973720"/>
              <a:gd name="connsiteY0" fmla="*/ 0 h 316778"/>
              <a:gd name="connsiteX1" fmla="*/ 951890 w 973720"/>
              <a:gd name="connsiteY1" fmla="*/ 11038 h 316778"/>
              <a:gd name="connsiteX2" fmla="*/ 973720 w 973720"/>
              <a:gd name="connsiteY2" fmla="*/ 316778 h 316778"/>
              <a:gd name="connsiteX3" fmla="*/ 20972 w 973720"/>
              <a:gd name="connsiteY3" fmla="*/ 308373 h 316778"/>
              <a:gd name="connsiteX4" fmla="*/ -1 w 973720"/>
              <a:gd name="connsiteY4" fmla="*/ 0 h 316778"/>
              <a:gd name="connsiteX0" fmla="*/ 0 w 973721"/>
              <a:gd name="connsiteY0" fmla="*/ 0 h 316778"/>
              <a:gd name="connsiteX1" fmla="*/ 951891 w 973721"/>
              <a:gd name="connsiteY1" fmla="*/ 11038 h 316778"/>
              <a:gd name="connsiteX2" fmla="*/ 973721 w 973721"/>
              <a:gd name="connsiteY2" fmla="*/ 316778 h 316778"/>
              <a:gd name="connsiteX3" fmla="*/ 8023 w 973721"/>
              <a:gd name="connsiteY3" fmla="*/ 263230 h 316778"/>
              <a:gd name="connsiteX4" fmla="*/ 0 w 973721"/>
              <a:gd name="connsiteY4" fmla="*/ 0 h 31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721" h="316778">
                <a:moveTo>
                  <a:pt x="0" y="0"/>
                </a:moveTo>
                <a:lnTo>
                  <a:pt x="951891" y="11038"/>
                </a:lnTo>
                <a:lnTo>
                  <a:pt x="973721" y="316778"/>
                </a:lnTo>
                <a:lnTo>
                  <a:pt x="8023" y="263230"/>
                </a:lnTo>
                <a:lnTo>
                  <a:pt x="0" y="0"/>
                </a:lnTo>
                <a:close/>
              </a:path>
            </a:pathLst>
          </a:cu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3728554" y="1326270"/>
            <a:ext cx="2031477" cy="1832259"/>
            <a:chOff x="3972876" y="1884804"/>
            <a:chExt cx="2031477" cy="1832259"/>
          </a:xfrm>
        </p:grpSpPr>
        <p:sp>
          <p:nvSpPr>
            <p:cNvPr id="8" name="Fluxograma: Mesclar 6"/>
            <p:cNvSpPr/>
            <p:nvPr/>
          </p:nvSpPr>
          <p:spPr>
            <a:xfrm rot="8853205">
              <a:off x="3972876" y="1884804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4055101" y="2348880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Mesclar 6"/>
            <p:cNvSpPr/>
            <p:nvPr/>
          </p:nvSpPr>
          <p:spPr>
            <a:xfrm rot="15421268">
              <a:off x="5290728" y="2196900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/>
            <p:cNvSpPr/>
            <p:nvPr/>
          </p:nvSpPr>
          <p:spPr>
            <a:xfrm>
              <a:off x="4417892" y="2667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2"/>
            <p:cNvSpPr/>
            <p:nvPr/>
          </p:nvSpPr>
          <p:spPr>
            <a:xfrm>
              <a:off x="4893052" y="2667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417892" y="2844297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4893052" y="2838635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Arco 17"/>
            <p:cNvSpPr/>
            <p:nvPr/>
          </p:nvSpPr>
          <p:spPr>
            <a:xfrm rot="17066183">
              <a:off x="4281915" y="2589645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Arco 18"/>
            <p:cNvSpPr/>
            <p:nvPr/>
          </p:nvSpPr>
          <p:spPr>
            <a:xfrm>
              <a:off x="4893052" y="2576997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384110" y="3003595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4466899" y="3129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619299" y="3140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Arco 23"/>
            <p:cNvSpPr/>
            <p:nvPr/>
          </p:nvSpPr>
          <p:spPr>
            <a:xfrm rot="10800000">
              <a:off x="4994538" y="2989584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 rot="21085961">
              <a:off x="4494689" y="3225206"/>
              <a:ext cx="540711" cy="314753"/>
              <a:chOff x="4494690" y="3256042"/>
              <a:chExt cx="540711" cy="314753"/>
            </a:xfrm>
          </p:grpSpPr>
          <p:sp>
            <p:nvSpPr>
              <p:cNvPr id="23" name="Corda 22"/>
              <p:cNvSpPr/>
              <p:nvPr/>
            </p:nvSpPr>
            <p:spPr>
              <a:xfrm rot="17248760">
                <a:off x="4607669" y="3143063"/>
                <a:ext cx="314753" cy="540711"/>
              </a:xfrm>
              <a:custGeom>
                <a:avLst/>
                <a:gdLst>
                  <a:gd name="connsiteX0" fmla="*/ 500059 w 720080"/>
                  <a:gd name="connsiteY0" fmla="*/ 760720 h 791889"/>
                  <a:gd name="connsiteX1" fmla="*/ 108395 w 720080"/>
                  <a:gd name="connsiteY1" fmla="*/ 679118 h 791889"/>
                  <a:gd name="connsiteX2" fmla="*/ 9235 w 720080"/>
                  <a:gd name="connsiteY2" fmla="*/ 306841 h 791889"/>
                  <a:gd name="connsiteX3" fmla="*/ 270624 w 720080"/>
                  <a:gd name="connsiteY3" fmla="*/ 12404 h 791889"/>
                  <a:gd name="connsiteX4" fmla="*/ 500059 w 720080"/>
                  <a:gd name="connsiteY4" fmla="*/ 760720 h 791889"/>
                  <a:gd name="connsiteX0" fmla="*/ 559767 w 559767"/>
                  <a:gd name="connsiteY0" fmla="*/ 748316 h 772842"/>
                  <a:gd name="connsiteX1" fmla="*/ 168103 w 559767"/>
                  <a:gd name="connsiteY1" fmla="*/ 666714 h 772842"/>
                  <a:gd name="connsiteX2" fmla="*/ 4912 w 559767"/>
                  <a:gd name="connsiteY2" fmla="*/ 283128 h 772842"/>
                  <a:gd name="connsiteX3" fmla="*/ 330332 w 559767"/>
                  <a:gd name="connsiteY3" fmla="*/ 0 h 772842"/>
                  <a:gd name="connsiteX4" fmla="*/ 559767 w 559767"/>
                  <a:gd name="connsiteY4" fmla="*/ 748316 h 772842"/>
                  <a:gd name="connsiteX0" fmla="*/ 557456 w 557456"/>
                  <a:gd name="connsiteY0" fmla="*/ 748316 h 765462"/>
                  <a:gd name="connsiteX1" fmla="*/ 276361 w 557456"/>
                  <a:gd name="connsiteY1" fmla="*/ 612447 h 765462"/>
                  <a:gd name="connsiteX2" fmla="*/ 2601 w 557456"/>
                  <a:gd name="connsiteY2" fmla="*/ 283128 h 765462"/>
                  <a:gd name="connsiteX3" fmla="*/ 328021 w 557456"/>
                  <a:gd name="connsiteY3" fmla="*/ 0 h 765462"/>
                  <a:gd name="connsiteX4" fmla="*/ 557456 w 557456"/>
                  <a:gd name="connsiteY4" fmla="*/ 748316 h 765462"/>
                  <a:gd name="connsiteX0" fmla="*/ 558456 w 558456"/>
                  <a:gd name="connsiteY0" fmla="*/ 748316 h 771841"/>
                  <a:gd name="connsiteX1" fmla="*/ 212434 w 558456"/>
                  <a:gd name="connsiteY1" fmla="*/ 661182 h 771841"/>
                  <a:gd name="connsiteX2" fmla="*/ 3601 w 558456"/>
                  <a:gd name="connsiteY2" fmla="*/ 283128 h 771841"/>
                  <a:gd name="connsiteX3" fmla="*/ 329021 w 558456"/>
                  <a:gd name="connsiteY3" fmla="*/ 0 h 771841"/>
                  <a:gd name="connsiteX4" fmla="*/ 558456 w 558456"/>
                  <a:gd name="connsiteY4" fmla="*/ 748316 h 771841"/>
                  <a:gd name="connsiteX0" fmla="*/ 558456 w 558456"/>
                  <a:gd name="connsiteY0" fmla="*/ 748316 h 771841"/>
                  <a:gd name="connsiteX1" fmla="*/ 212434 w 558456"/>
                  <a:gd name="connsiteY1" fmla="*/ 661182 h 771841"/>
                  <a:gd name="connsiteX2" fmla="*/ 3601 w 558456"/>
                  <a:gd name="connsiteY2" fmla="*/ 283128 h 771841"/>
                  <a:gd name="connsiteX3" fmla="*/ 329021 w 558456"/>
                  <a:gd name="connsiteY3" fmla="*/ 0 h 771841"/>
                  <a:gd name="connsiteX4" fmla="*/ 374523 w 558456"/>
                  <a:gd name="connsiteY4" fmla="*/ 366939 h 771841"/>
                  <a:gd name="connsiteX5" fmla="*/ 558456 w 558456"/>
                  <a:gd name="connsiteY5" fmla="*/ 748316 h 771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456" h="771841">
                    <a:moveTo>
                      <a:pt x="558456" y="748316"/>
                    </a:moveTo>
                    <a:cubicBezTo>
                      <a:pt x="424871" y="810330"/>
                      <a:pt x="304910" y="738713"/>
                      <a:pt x="212434" y="661182"/>
                    </a:cubicBezTo>
                    <a:cubicBezTo>
                      <a:pt x="119958" y="583651"/>
                      <a:pt x="-24672" y="417747"/>
                      <a:pt x="3601" y="283128"/>
                    </a:cubicBezTo>
                    <a:cubicBezTo>
                      <a:pt x="33873" y="138989"/>
                      <a:pt x="198717" y="36739"/>
                      <a:pt x="329021" y="0"/>
                    </a:cubicBezTo>
                    <a:cubicBezTo>
                      <a:pt x="366345" y="117811"/>
                      <a:pt x="337199" y="249128"/>
                      <a:pt x="374523" y="366939"/>
                    </a:cubicBezTo>
                    <a:lnTo>
                      <a:pt x="558456" y="748316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4575975" y="3444013"/>
                <a:ext cx="345478" cy="12376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Elipse 28"/>
            <p:cNvSpPr/>
            <p:nvPr/>
          </p:nvSpPr>
          <p:spPr>
            <a:xfrm rot="21249917">
              <a:off x="5368186" y="2576997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3218186">
              <a:off x="4088519" y="2279553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7" name="Retângulo de cantos arredondados 96"/>
          <p:cNvSpPr/>
          <p:nvPr/>
        </p:nvSpPr>
        <p:spPr>
          <a:xfrm>
            <a:off x="3439773" y="4386464"/>
            <a:ext cx="347980" cy="508191"/>
          </a:xfrm>
          <a:custGeom>
            <a:avLst/>
            <a:gdLst/>
            <a:ahLst/>
            <a:cxnLst/>
            <a:rect l="l" t="t" r="r" b="b"/>
            <a:pathLst>
              <a:path w="347980" h="508191">
                <a:moveTo>
                  <a:pt x="54360" y="0"/>
                </a:moveTo>
                <a:lnTo>
                  <a:pt x="289254" y="0"/>
                </a:lnTo>
                <a:cubicBezTo>
                  <a:pt x="321687" y="0"/>
                  <a:pt x="347980" y="26293"/>
                  <a:pt x="347980" y="58726"/>
                </a:cubicBezTo>
                <a:lnTo>
                  <a:pt x="347980" y="449465"/>
                </a:lnTo>
                <a:cubicBezTo>
                  <a:pt x="347980" y="481898"/>
                  <a:pt x="321687" y="508191"/>
                  <a:pt x="289254" y="508191"/>
                </a:cubicBezTo>
                <a:lnTo>
                  <a:pt x="156923" y="508191"/>
                </a:lnTo>
                <a:cubicBezTo>
                  <a:pt x="97925" y="429745"/>
                  <a:pt x="60538" y="338729"/>
                  <a:pt x="31959" y="245265"/>
                </a:cubicBezTo>
                <a:cubicBezTo>
                  <a:pt x="11728" y="179101"/>
                  <a:pt x="940" y="110203"/>
                  <a:pt x="0" y="37101"/>
                </a:cubicBezTo>
                <a:cubicBezTo>
                  <a:pt x="8413" y="15328"/>
                  <a:pt x="29597" y="0"/>
                  <a:pt x="5436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3435406" y="4386464"/>
            <a:ext cx="352347" cy="76143"/>
          </a:xfrm>
          <a:prstGeom prst="rect">
            <a:avLst/>
          </a:prstGeom>
          <a:noFill/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/>
          <p:cNvSpPr/>
          <p:nvPr/>
        </p:nvSpPr>
        <p:spPr>
          <a:xfrm>
            <a:off x="4141112" y="4274925"/>
            <a:ext cx="45719" cy="955258"/>
          </a:xfrm>
          <a:custGeom>
            <a:avLst/>
            <a:gdLst/>
            <a:ahLst/>
            <a:cxnLst/>
            <a:rect l="l" t="t" r="r" b="b"/>
            <a:pathLst>
              <a:path w="45719" h="907583">
                <a:moveTo>
                  <a:pt x="0" y="0"/>
                </a:moveTo>
                <a:lnTo>
                  <a:pt x="45719" y="0"/>
                </a:lnTo>
                <a:lnTo>
                  <a:pt x="45719" y="907583"/>
                </a:lnTo>
                <a:lnTo>
                  <a:pt x="0" y="897977"/>
                </a:lnTo>
                <a:close/>
              </a:path>
            </a:pathLst>
          </a:custGeom>
          <a:solidFill>
            <a:srgbClr val="4F622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/>
          <p:cNvSpPr/>
          <p:nvPr/>
        </p:nvSpPr>
        <p:spPr>
          <a:xfrm>
            <a:off x="3949810" y="3598511"/>
            <a:ext cx="503152" cy="468249"/>
          </a:xfrm>
          <a:custGeom>
            <a:avLst/>
            <a:gdLst/>
            <a:ahLst/>
            <a:cxnLst/>
            <a:rect l="l" t="t" r="r" b="b"/>
            <a:pathLst>
              <a:path w="503152" h="468249">
                <a:moveTo>
                  <a:pt x="463098" y="0"/>
                </a:moveTo>
                <a:cubicBezTo>
                  <a:pt x="488963" y="45486"/>
                  <a:pt x="503152" y="99058"/>
                  <a:pt x="503152" y="156221"/>
                </a:cubicBezTo>
                <a:cubicBezTo>
                  <a:pt x="503152" y="328549"/>
                  <a:pt x="374196" y="468249"/>
                  <a:pt x="215120" y="468249"/>
                </a:cubicBezTo>
                <a:cubicBezTo>
                  <a:pt x="129078" y="468249"/>
                  <a:pt x="51848" y="427379"/>
                  <a:pt x="0" y="361823"/>
                </a:cubicBezTo>
                <a:close/>
              </a:path>
            </a:pathLst>
          </a:custGeom>
          <a:solidFill>
            <a:srgbClr val="F397C5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/>
          <p:cNvSpPr/>
          <p:nvPr/>
        </p:nvSpPr>
        <p:spPr>
          <a:xfrm rot="705304">
            <a:off x="2545089" y="3105644"/>
            <a:ext cx="2877886" cy="62743"/>
          </a:xfrm>
          <a:prstGeom prst="rect">
            <a:avLst/>
          </a:prstGeom>
          <a:solidFill>
            <a:srgbClr val="8B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de cantos arredondados 110"/>
          <p:cNvSpPr/>
          <p:nvPr/>
        </p:nvSpPr>
        <p:spPr>
          <a:xfrm rot="19722312">
            <a:off x="4010962" y="3418791"/>
            <a:ext cx="1346327" cy="420342"/>
          </a:xfrm>
          <a:custGeom>
            <a:avLst/>
            <a:gdLst/>
            <a:ahLst/>
            <a:cxnLst/>
            <a:rect l="l" t="t" r="r" b="b"/>
            <a:pathLst>
              <a:path w="1346327" h="420342">
                <a:moveTo>
                  <a:pt x="1298508" y="12539"/>
                </a:moveTo>
                <a:cubicBezTo>
                  <a:pt x="1363372" y="51969"/>
                  <a:pt x="1362086" y="172547"/>
                  <a:pt x="1295636" y="281860"/>
                </a:cubicBezTo>
                <a:cubicBezTo>
                  <a:pt x="1234983" y="381637"/>
                  <a:pt x="1141004" y="437540"/>
                  <a:pt x="1076045" y="415608"/>
                </a:cubicBezTo>
                <a:cubicBezTo>
                  <a:pt x="945875" y="402870"/>
                  <a:pt x="815843" y="388593"/>
                  <a:pt x="684454" y="389724"/>
                </a:cubicBezTo>
                <a:lnTo>
                  <a:pt x="186548" y="407828"/>
                </a:lnTo>
                <a:cubicBezTo>
                  <a:pt x="147873" y="407828"/>
                  <a:pt x="44137" y="297355"/>
                  <a:pt x="44137" y="261319"/>
                </a:cubicBezTo>
                <a:lnTo>
                  <a:pt x="0" y="132722"/>
                </a:lnTo>
                <a:cubicBezTo>
                  <a:pt x="0" y="96687"/>
                  <a:pt x="130498" y="44945"/>
                  <a:pt x="169171" y="44945"/>
                </a:cubicBezTo>
                <a:cubicBezTo>
                  <a:pt x="504563" y="44945"/>
                  <a:pt x="749831" y="129138"/>
                  <a:pt x="1051144" y="160175"/>
                </a:cubicBezTo>
                <a:cubicBezTo>
                  <a:pt x="1052874" y="152463"/>
                  <a:pt x="1056688" y="145747"/>
                  <a:pt x="1060745" y="139073"/>
                </a:cubicBezTo>
                <a:cubicBezTo>
                  <a:pt x="1127194" y="29760"/>
                  <a:pt x="1233644" y="-26891"/>
                  <a:pt x="1298508" y="12539"/>
                </a:cubicBez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Fluxograma: Atraso 87"/>
          <p:cNvSpPr/>
          <p:nvPr/>
        </p:nvSpPr>
        <p:spPr>
          <a:xfrm rot="13919949">
            <a:off x="3629413" y="3213532"/>
            <a:ext cx="678555" cy="617311"/>
          </a:xfrm>
          <a:prstGeom prst="flowChartDelay">
            <a:avLst/>
          </a:pr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Fluxograma: Atraso 105"/>
          <p:cNvSpPr/>
          <p:nvPr/>
        </p:nvSpPr>
        <p:spPr>
          <a:xfrm rot="13919949">
            <a:off x="3597196" y="3309194"/>
            <a:ext cx="683591" cy="496437"/>
          </a:xfrm>
          <a:custGeom>
            <a:avLst/>
            <a:gdLst/>
            <a:ahLst/>
            <a:cxnLst/>
            <a:rect l="l" t="t" r="r" b="b"/>
            <a:pathLst>
              <a:path w="678556" h="524739">
                <a:moveTo>
                  <a:pt x="620613" y="481228"/>
                </a:moveTo>
                <a:cubicBezTo>
                  <a:pt x="608990" y="496879"/>
                  <a:pt x="595831" y="511508"/>
                  <a:pt x="581151" y="524739"/>
                </a:cubicBezTo>
                <a:cubicBezTo>
                  <a:pt x="591639" y="497543"/>
                  <a:pt x="596448" y="468235"/>
                  <a:pt x="596448" y="437905"/>
                </a:cubicBezTo>
                <a:cubicBezTo>
                  <a:pt x="596448" y="267439"/>
                  <a:pt x="444548" y="129249"/>
                  <a:pt x="257170" y="129249"/>
                </a:cubicBezTo>
                <a:lnTo>
                  <a:pt x="0" y="129249"/>
                </a:lnTo>
                <a:lnTo>
                  <a:pt x="0" y="0"/>
                </a:lnTo>
                <a:lnTo>
                  <a:pt x="339278" y="0"/>
                </a:lnTo>
                <a:cubicBezTo>
                  <a:pt x="526656" y="0"/>
                  <a:pt x="678556" y="138190"/>
                  <a:pt x="678556" y="308656"/>
                </a:cubicBezTo>
                <a:cubicBezTo>
                  <a:pt x="678556" y="372581"/>
                  <a:pt x="657195" y="431966"/>
                  <a:pt x="620613" y="481228"/>
                </a:cubicBezTo>
                <a:close/>
              </a:path>
            </a:pathLst>
          </a:custGeom>
          <a:solidFill>
            <a:srgbClr val="F074B2">
              <a:alpha val="5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1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três porquinhos mãe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3" t="44694" r="14291" b="18599"/>
          <a:stretch/>
        </p:blipFill>
        <p:spPr bwMode="auto">
          <a:xfrm>
            <a:off x="-2300436" y="277040"/>
            <a:ext cx="4959931" cy="521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2101661" y="2300063"/>
            <a:ext cx="1249483" cy="1792020"/>
            <a:chOff x="2625788" y="0"/>
            <a:chExt cx="1442626" cy="2097814"/>
          </a:xfrm>
        </p:grpSpPr>
        <p:grpSp>
          <p:nvGrpSpPr>
            <p:cNvPr id="6" name="Grupo 5"/>
            <p:cNvGrpSpPr/>
            <p:nvPr/>
          </p:nvGrpSpPr>
          <p:grpSpPr>
            <a:xfrm>
              <a:off x="2625788" y="0"/>
              <a:ext cx="1442626" cy="2097814"/>
              <a:chOff x="-277200" y="2876821"/>
              <a:chExt cx="1442626" cy="2097814"/>
            </a:xfrm>
          </p:grpSpPr>
          <p:sp>
            <p:nvSpPr>
              <p:cNvPr id="8" name="Elipse 116"/>
              <p:cNvSpPr/>
              <p:nvPr/>
            </p:nvSpPr>
            <p:spPr>
              <a:xfrm>
                <a:off x="-277200" y="2876821"/>
                <a:ext cx="1442626" cy="2097814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E44444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117"/>
              <p:cNvSpPr/>
              <p:nvPr/>
            </p:nvSpPr>
            <p:spPr>
              <a:xfrm rot="1028214">
                <a:off x="119052" y="3489626"/>
                <a:ext cx="222732" cy="794009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117"/>
              <p:cNvSpPr/>
              <p:nvPr/>
            </p:nvSpPr>
            <p:spPr>
              <a:xfrm rot="20571786" flipH="1">
                <a:off x="607964" y="3490660"/>
                <a:ext cx="163747" cy="760067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Elipse 133"/>
            <p:cNvSpPr/>
            <p:nvPr/>
          </p:nvSpPr>
          <p:spPr>
            <a:xfrm>
              <a:off x="3227825" y="346288"/>
              <a:ext cx="388978" cy="336536"/>
            </a:xfrm>
            <a:custGeom>
              <a:avLst/>
              <a:gdLst/>
              <a:ahLst/>
              <a:cxnLst/>
              <a:rect l="l" t="t" r="r" b="b"/>
              <a:pathLst>
                <a:path w="388978" h="336536">
                  <a:moveTo>
                    <a:pt x="194495" y="336535"/>
                  </a:moveTo>
                  <a:cubicBezTo>
                    <a:pt x="194493" y="336536"/>
                    <a:pt x="194491" y="336536"/>
                    <a:pt x="194489" y="336536"/>
                  </a:cubicBezTo>
                  <a:lnTo>
                    <a:pt x="194489" y="336536"/>
                  </a:lnTo>
                  <a:close/>
                  <a:moveTo>
                    <a:pt x="194489" y="0"/>
                  </a:moveTo>
                  <a:cubicBezTo>
                    <a:pt x="301902" y="0"/>
                    <a:pt x="388978" y="75336"/>
                    <a:pt x="388978" y="168268"/>
                  </a:cubicBezTo>
                  <a:cubicBezTo>
                    <a:pt x="388978" y="192592"/>
                    <a:pt x="383013" y="215710"/>
                    <a:pt x="371719" y="236300"/>
                  </a:cubicBezTo>
                  <a:cubicBezTo>
                    <a:pt x="376745" y="225043"/>
                    <a:pt x="379041" y="212902"/>
                    <a:pt x="379041" y="200365"/>
                  </a:cubicBezTo>
                  <a:cubicBezTo>
                    <a:pt x="379041" y="125160"/>
                    <a:pt x="296414" y="64194"/>
                    <a:pt x="194488" y="64194"/>
                  </a:cubicBezTo>
                  <a:cubicBezTo>
                    <a:pt x="92562" y="64194"/>
                    <a:pt x="9935" y="125160"/>
                    <a:pt x="9935" y="200365"/>
                  </a:cubicBezTo>
                  <a:cubicBezTo>
                    <a:pt x="9935" y="212900"/>
                    <a:pt x="12230" y="225039"/>
                    <a:pt x="17255" y="236295"/>
                  </a:cubicBezTo>
                  <a:cubicBezTo>
                    <a:pt x="5964" y="215706"/>
                    <a:pt x="0" y="192590"/>
                    <a:pt x="0" y="168268"/>
                  </a:cubicBezTo>
                  <a:cubicBezTo>
                    <a:pt x="0" y="75336"/>
                    <a:pt x="87076" y="0"/>
                    <a:pt x="19448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</p:grpSp>
      <p:sp>
        <p:nvSpPr>
          <p:cNvPr id="11" name="Elipse 84"/>
          <p:cNvSpPr/>
          <p:nvPr/>
        </p:nvSpPr>
        <p:spPr>
          <a:xfrm>
            <a:off x="3435406" y="2769809"/>
            <a:ext cx="2198305" cy="2460374"/>
          </a:xfrm>
          <a:custGeom>
            <a:avLst/>
            <a:gdLst>
              <a:gd name="connsiteX0" fmla="*/ 0 w 2689149"/>
              <a:gd name="connsiteY0" fmla="*/ 1538926 h 3077851"/>
              <a:gd name="connsiteX1" fmla="*/ 1344575 w 2689149"/>
              <a:gd name="connsiteY1" fmla="*/ 0 h 3077851"/>
              <a:gd name="connsiteX2" fmla="*/ 2689150 w 2689149"/>
              <a:gd name="connsiteY2" fmla="*/ 1538926 h 3077851"/>
              <a:gd name="connsiteX3" fmla="*/ 1344575 w 2689149"/>
              <a:gd name="connsiteY3" fmla="*/ 3077852 h 3077851"/>
              <a:gd name="connsiteX4" fmla="*/ 0 w 2689149"/>
              <a:gd name="connsiteY4" fmla="*/ 1538926 h 3077851"/>
              <a:gd name="connsiteX0" fmla="*/ 49980 w 2739130"/>
              <a:gd name="connsiteY0" fmla="*/ 1569798 h 3108724"/>
              <a:gd name="connsiteX1" fmla="*/ 393260 w 2739130"/>
              <a:gd name="connsiteY1" fmla="*/ 619171 h 3108724"/>
              <a:gd name="connsiteX2" fmla="*/ 1394555 w 2739130"/>
              <a:gd name="connsiteY2" fmla="*/ 30872 h 3108724"/>
              <a:gd name="connsiteX3" fmla="*/ 2739130 w 2739130"/>
              <a:gd name="connsiteY3" fmla="*/ 1569798 h 3108724"/>
              <a:gd name="connsiteX4" fmla="*/ 1394555 w 2739130"/>
              <a:gd name="connsiteY4" fmla="*/ 3108724 h 3108724"/>
              <a:gd name="connsiteX5" fmla="*/ 49980 w 2739130"/>
              <a:gd name="connsiteY5" fmla="*/ 1569798 h 3108724"/>
              <a:gd name="connsiteX0" fmla="*/ 57099 w 2690493"/>
              <a:gd name="connsiteY0" fmla="*/ 2350384 h 3130666"/>
              <a:gd name="connsiteX1" fmla="*/ 344623 w 2690493"/>
              <a:gd name="connsiteY1" fmla="*/ 619171 h 3130666"/>
              <a:gd name="connsiteX2" fmla="*/ 1345918 w 2690493"/>
              <a:gd name="connsiteY2" fmla="*/ 30872 h 3130666"/>
              <a:gd name="connsiteX3" fmla="*/ 2690493 w 2690493"/>
              <a:gd name="connsiteY3" fmla="*/ 1569798 h 3130666"/>
              <a:gd name="connsiteX4" fmla="*/ 1345918 w 2690493"/>
              <a:gd name="connsiteY4" fmla="*/ 3108724 h 3130666"/>
              <a:gd name="connsiteX5" fmla="*/ 57099 w 2690493"/>
              <a:gd name="connsiteY5" fmla="*/ 2350384 h 3130666"/>
              <a:gd name="connsiteX0" fmla="*/ 57099 w 2779702"/>
              <a:gd name="connsiteY0" fmla="*/ 2376508 h 3139183"/>
              <a:gd name="connsiteX1" fmla="*/ 344623 w 2779702"/>
              <a:gd name="connsiteY1" fmla="*/ 645295 h 3139183"/>
              <a:gd name="connsiteX2" fmla="*/ 1345918 w 2779702"/>
              <a:gd name="connsiteY2" fmla="*/ 56996 h 3139183"/>
              <a:gd name="connsiteX3" fmla="*/ 2779702 w 2779702"/>
              <a:gd name="connsiteY3" fmla="*/ 2075424 h 3139183"/>
              <a:gd name="connsiteX4" fmla="*/ 1345918 w 2779702"/>
              <a:gd name="connsiteY4" fmla="*/ 3134848 h 3139183"/>
              <a:gd name="connsiteX5" fmla="*/ 57099 w 2779702"/>
              <a:gd name="connsiteY5" fmla="*/ 2376508 h 3139183"/>
              <a:gd name="connsiteX0" fmla="*/ 57099 w 2799553"/>
              <a:gd name="connsiteY0" fmla="*/ 2322903 h 3085578"/>
              <a:gd name="connsiteX1" fmla="*/ 344623 w 2799553"/>
              <a:gd name="connsiteY1" fmla="*/ 591690 h 3085578"/>
              <a:gd name="connsiteX2" fmla="*/ 1345918 w 2799553"/>
              <a:gd name="connsiteY2" fmla="*/ 3391 h 3085578"/>
              <a:gd name="connsiteX3" fmla="*/ 2139968 w 2799553"/>
              <a:gd name="connsiteY3" fmla="*/ 435573 h 3085578"/>
              <a:gd name="connsiteX4" fmla="*/ 2779702 w 2799553"/>
              <a:gd name="connsiteY4" fmla="*/ 2021819 h 3085578"/>
              <a:gd name="connsiteX5" fmla="*/ 1345918 w 2799553"/>
              <a:gd name="connsiteY5" fmla="*/ 3081243 h 3085578"/>
              <a:gd name="connsiteX6" fmla="*/ 57099 w 2799553"/>
              <a:gd name="connsiteY6" fmla="*/ 2322903 h 3085578"/>
              <a:gd name="connsiteX0" fmla="*/ 57099 w 2780175"/>
              <a:gd name="connsiteY0" fmla="*/ 2322903 h 3100236"/>
              <a:gd name="connsiteX1" fmla="*/ 344623 w 2780175"/>
              <a:gd name="connsiteY1" fmla="*/ 591690 h 3100236"/>
              <a:gd name="connsiteX2" fmla="*/ 1345918 w 2780175"/>
              <a:gd name="connsiteY2" fmla="*/ 3391 h 3100236"/>
              <a:gd name="connsiteX3" fmla="*/ 2139968 w 2780175"/>
              <a:gd name="connsiteY3" fmla="*/ 435573 h 3100236"/>
              <a:gd name="connsiteX4" fmla="*/ 2779702 w 2780175"/>
              <a:gd name="connsiteY4" fmla="*/ 2021819 h 3100236"/>
              <a:gd name="connsiteX5" fmla="*/ 2296085 w 2780175"/>
              <a:gd name="connsiteY5" fmla="*/ 2799630 h 3100236"/>
              <a:gd name="connsiteX6" fmla="*/ 1345918 w 2780175"/>
              <a:gd name="connsiteY6" fmla="*/ 3081243 h 3100236"/>
              <a:gd name="connsiteX7" fmla="*/ 57099 w 2780175"/>
              <a:gd name="connsiteY7" fmla="*/ 2322903 h 3100236"/>
              <a:gd name="connsiteX0" fmla="*/ 1754 w 2724830"/>
              <a:gd name="connsiteY0" fmla="*/ 2322903 h 3082097"/>
              <a:gd name="connsiteX1" fmla="*/ 289278 w 2724830"/>
              <a:gd name="connsiteY1" fmla="*/ 591690 h 3082097"/>
              <a:gd name="connsiteX2" fmla="*/ 1290573 w 2724830"/>
              <a:gd name="connsiteY2" fmla="*/ 3391 h 3082097"/>
              <a:gd name="connsiteX3" fmla="*/ 2084623 w 2724830"/>
              <a:gd name="connsiteY3" fmla="*/ 435573 h 3082097"/>
              <a:gd name="connsiteX4" fmla="*/ 2724357 w 2724830"/>
              <a:gd name="connsiteY4" fmla="*/ 2021819 h 3082097"/>
              <a:gd name="connsiteX5" fmla="*/ 2240740 w 2724830"/>
              <a:gd name="connsiteY5" fmla="*/ 2799630 h 3082097"/>
              <a:gd name="connsiteX6" fmla="*/ 1290573 w 2724830"/>
              <a:gd name="connsiteY6" fmla="*/ 3081243 h 3082097"/>
              <a:gd name="connsiteX7" fmla="*/ 378486 w 2724830"/>
              <a:gd name="connsiteY7" fmla="*/ 2866537 h 3082097"/>
              <a:gd name="connsiteX8" fmla="*/ 1754 w 2724830"/>
              <a:gd name="connsiteY8" fmla="*/ 2322903 h 3082097"/>
              <a:gd name="connsiteX0" fmla="*/ 80523 w 2803599"/>
              <a:gd name="connsiteY0" fmla="*/ 2322903 h 3082097"/>
              <a:gd name="connsiteX1" fmla="*/ 22356 w 2803599"/>
              <a:gd name="connsiteY1" fmla="*/ 1372275 h 3082097"/>
              <a:gd name="connsiteX2" fmla="*/ 368047 w 2803599"/>
              <a:gd name="connsiteY2" fmla="*/ 591690 h 3082097"/>
              <a:gd name="connsiteX3" fmla="*/ 1369342 w 2803599"/>
              <a:gd name="connsiteY3" fmla="*/ 3391 h 3082097"/>
              <a:gd name="connsiteX4" fmla="*/ 2163392 w 2803599"/>
              <a:gd name="connsiteY4" fmla="*/ 435573 h 3082097"/>
              <a:gd name="connsiteX5" fmla="*/ 2803126 w 2803599"/>
              <a:gd name="connsiteY5" fmla="*/ 2021819 h 3082097"/>
              <a:gd name="connsiteX6" fmla="*/ 2319509 w 2803599"/>
              <a:gd name="connsiteY6" fmla="*/ 2799630 h 3082097"/>
              <a:gd name="connsiteX7" fmla="*/ 1369342 w 2803599"/>
              <a:gd name="connsiteY7" fmla="*/ 3081243 h 3082097"/>
              <a:gd name="connsiteX8" fmla="*/ 457255 w 2803599"/>
              <a:gd name="connsiteY8" fmla="*/ 2866537 h 3082097"/>
              <a:gd name="connsiteX9" fmla="*/ 80523 w 2803599"/>
              <a:gd name="connsiteY9" fmla="*/ 2322903 h 3082097"/>
              <a:gd name="connsiteX0" fmla="*/ 80523 w 2819076"/>
              <a:gd name="connsiteY0" fmla="*/ 2321335 h 3080529"/>
              <a:gd name="connsiteX1" fmla="*/ 22356 w 2819076"/>
              <a:gd name="connsiteY1" fmla="*/ 1370707 h 3080529"/>
              <a:gd name="connsiteX2" fmla="*/ 368047 w 2819076"/>
              <a:gd name="connsiteY2" fmla="*/ 590122 h 3080529"/>
              <a:gd name="connsiteX3" fmla="*/ 1369342 w 2819076"/>
              <a:gd name="connsiteY3" fmla="*/ 1823 h 3080529"/>
              <a:gd name="connsiteX4" fmla="*/ 2163392 w 2819076"/>
              <a:gd name="connsiteY4" fmla="*/ 434005 h 3080529"/>
              <a:gd name="connsiteX5" fmla="*/ 2698650 w 2819076"/>
              <a:gd name="connsiteY5" fmla="*/ 1181136 h 3080529"/>
              <a:gd name="connsiteX6" fmla="*/ 2803126 w 2819076"/>
              <a:gd name="connsiteY6" fmla="*/ 2020251 h 3080529"/>
              <a:gd name="connsiteX7" fmla="*/ 2319509 w 2819076"/>
              <a:gd name="connsiteY7" fmla="*/ 2798062 h 3080529"/>
              <a:gd name="connsiteX8" fmla="*/ 1369342 w 2819076"/>
              <a:gd name="connsiteY8" fmla="*/ 3079675 h 3080529"/>
              <a:gd name="connsiteX9" fmla="*/ 457255 w 2819076"/>
              <a:gd name="connsiteY9" fmla="*/ 2864969 h 3080529"/>
              <a:gd name="connsiteX10" fmla="*/ 80523 w 2819076"/>
              <a:gd name="connsiteY10" fmla="*/ 2321335 h 3080529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602223 w 2819076"/>
              <a:gd name="connsiteY2" fmla="*/ 670144 h 3082492"/>
              <a:gd name="connsiteX3" fmla="*/ 1369342 w 2819076"/>
              <a:gd name="connsiteY3" fmla="*/ 3786 h 3082492"/>
              <a:gd name="connsiteX4" fmla="*/ 2163392 w 2819076"/>
              <a:gd name="connsiteY4" fmla="*/ 435968 h 3082492"/>
              <a:gd name="connsiteX5" fmla="*/ 2698650 w 2819076"/>
              <a:gd name="connsiteY5" fmla="*/ 1183099 h 3082492"/>
              <a:gd name="connsiteX6" fmla="*/ 2803126 w 2819076"/>
              <a:gd name="connsiteY6" fmla="*/ 2022214 h 3082492"/>
              <a:gd name="connsiteX7" fmla="*/ 2319509 w 2819076"/>
              <a:gd name="connsiteY7" fmla="*/ 2800025 h 3082492"/>
              <a:gd name="connsiteX8" fmla="*/ 1369342 w 2819076"/>
              <a:gd name="connsiteY8" fmla="*/ 3081638 h 3082492"/>
              <a:gd name="connsiteX9" fmla="*/ 457255 w 2819076"/>
              <a:gd name="connsiteY9" fmla="*/ 2866932 h 3082492"/>
              <a:gd name="connsiteX10" fmla="*/ 80523 w 2819076"/>
              <a:gd name="connsiteY10" fmla="*/ 2323298 h 3082492"/>
              <a:gd name="connsiteX0" fmla="*/ 80523 w 2819076"/>
              <a:gd name="connsiteY0" fmla="*/ 2323298 h 3082492"/>
              <a:gd name="connsiteX1" fmla="*/ 22356 w 2819076"/>
              <a:gd name="connsiteY1" fmla="*/ 1372670 h 3082492"/>
              <a:gd name="connsiteX2" fmla="*/ 234230 w 2819076"/>
              <a:gd name="connsiteY2" fmla="*/ 1205402 h 3082492"/>
              <a:gd name="connsiteX3" fmla="*/ 602223 w 2819076"/>
              <a:gd name="connsiteY3" fmla="*/ 670144 h 3082492"/>
              <a:gd name="connsiteX4" fmla="*/ 1369342 w 2819076"/>
              <a:gd name="connsiteY4" fmla="*/ 3786 h 3082492"/>
              <a:gd name="connsiteX5" fmla="*/ 2163392 w 2819076"/>
              <a:gd name="connsiteY5" fmla="*/ 435968 h 3082492"/>
              <a:gd name="connsiteX6" fmla="*/ 2698650 w 2819076"/>
              <a:gd name="connsiteY6" fmla="*/ 1183099 h 3082492"/>
              <a:gd name="connsiteX7" fmla="*/ 2803126 w 2819076"/>
              <a:gd name="connsiteY7" fmla="*/ 2022214 h 3082492"/>
              <a:gd name="connsiteX8" fmla="*/ 2319509 w 2819076"/>
              <a:gd name="connsiteY8" fmla="*/ 2800025 h 3082492"/>
              <a:gd name="connsiteX9" fmla="*/ 1369342 w 2819076"/>
              <a:gd name="connsiteY9" fmla="*/ 3081638 h 3082492"/>
              <a:gd name="connsiteX10" fmla="*/ 457255 w 2819076"/>
              <a:gd name="connsiteY10" fmla="*/ 2866932 h 3082492"/>
              <a:gd name="connsiteX11" fmla="*/ 80523 w 2819076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564664 w 2781517"/>
              <a:gd name="connsiteY3" fmla="*/ 670144 h 3082492"/>
              <a:gd name="connsiteX4" fmla="*/ 1331783 w 2781517"/>
              <a:gd name="connsiteY4" fmla="*/ 3786 h 3082492"/>
              <a:gd name="connsiteX5" fmla="*/ 2125833 w 2781517"/>
              <a:gd name="connsiteY5" fmla="*/ 435968 h 3082492"/>
              <a:gd name="connsiteX6" fmla="*/ 2661091 w 2781517"/>
              <a:gd name="connsiteY6" fmla="*/ 1183099 h 3082492"/>
              <a:gd name="connsiteX7" fmla="*/ 2765567 w 2781517"/>
              <a:gd name="connsiteY7" fmla="*/ 2022214 h 3082492"/>
              <a:gd name="connsiteX8" fmla="*/ 2281950 w 2781517"/>
              <a:gd name="connsiteY8" fmla="*/ 2800025 h 3082492"/>
              <a:gd name="connsiteX9" fmla="*/ 1331783 w 2781517"/>
              <a:gd name="connsiteY9" fmla="*/ 3081638 h 3082492"/>
              <a:gd name="connsiteX10" fmla="*/ 419696 w 2781517"/>
              <a:gd name="connsiteY10" fmla="*/ 2866932 h 3082492"/>
              <a:gd name="connsiteX11" fmla="*/ 42964 w 2781517"/>
              <a:gd name="connsiteY11" fmla="*/ 2323298 h 3082492"/>
              <a:gd name="connsiteX0" fmla="*/ 42964 w 2781517"/>
              <a:gd name="connsiteY0" fmla="*/ 2323298 h 3082492"/>
              <a:gd name="connsiteX1" fmla="*/ 40553 w 2781517"/>
              <a:gd name="connsiteY1" fmla="*/ 1584543 h 3082492"/>
              <a:gd name="connsiteX2" fmla="*/ 196671 w 2781517"/>
              <a:gd name="connsiteY2" fmla="*/ 1205402 h 3082492"/>
              <a:gd name="connsiteX3" fmla="*/ 419695 w 2781517"/>
              <a:gd name="connsiteY3" fmla="*/ 848563 h 3082492"/>
              <a:gd name="connsiteX4" fmla="*/ 564664 w 2781517"/>
              <a:gd name="connsiteY4" fmla="*/ 670144 h 3082492"/>
              <a:gd name="connsiteX5" fmla="*/ 1331783 w 2781517"/>
              <a:gd name="connsiteY5" fmla="*/ 3786 h 3082492"/>
              <a:gd name="connsiteX6" fmla="*/ 2125833 w 2781517"/>
              <a:gd name="connsiteY6" fmla="*/ 435968 h 3082492"/>
              <a:gd name="connsiteX7" fmla="*/ 2661091 w 2781517"/>
              <a:gd name="connsiteY7" fmla="*/ 1183099 h 3082492"/>
              <a:gd name="connsiteX8" fmla="*/ 2765567 w 2781517"/>
              <a:gd name="connsiteY8" fmla="*/ 2022214 h 3082492"/>
              <a:gd name="connsiteX9" fmla="*/ 2281950 w 2781517"/>
              <a:gd name="connsiteY9" fmla="*/ 2800025 h 3082492"/>
              <a:gd name="connsiteX10" fmla="*/ 1331783 w 2781517"/>
              <a:gd name="connsiteY10" fmla="*/ 3081638 h 3082492"/>
              <a:gd name="connsiteX11" fmla="*/ 419696 w 2781517"/>
              <a:gd name="connsiteY11" fmla="*/ 2866932 h 3082492"/>
              <a:gd name="connsiteX12" fmla="*/ 42964 w 2781517"/>
              <a:gd name="connsiteY12" fmla="*/ 2323298 h 3082492"/>
              <a:gd name="connsiteX0" fmla="*/ 42964 w 2781517"/>
              <a:gd name="connsiteY0" fmla="*/ 2320716 h 3079910"/>
              <a:gd name="connsiteX1" fmla="*/ 40553 w 2781517"/>
              <a:gd name="connsiteY1" fmla="*/ 1581961 h 3079910"/>
              <a:gd name="connsiteX2" fmla="*/ 196671 w 2781517"/>
              <a:gd name="connsiteY2" fmla="*/ 1202820 h 3079910"/>
              <a:gd name="connsiteX3" fmla="*/ 419695 w 2781517"/>
              <a:gd name="connsiteY3" fmla="*/ 845981 h 3079910"/>
              <a:gd name="connsiteX4" fmla="*/ 564664 w 2781517"/>
              <a:gd name="connsiteY4" fmla="*/ 667562 h 3079910"/>
              <a:gd name="connsiteX5" fmla="*/ 1331783 w 2781517"/>
              <a:gd name="connsiteY5" fmla="*/ 1204 h 3079910"/>
              <a:gd name="connsiteX6" fmla="*/ 2136984 w 2781517"/>
              <a:gd name="connsiteY6" fmla="*/ 522596 h 3079910"/>
              <a:gd name="connsiteX7" fmla="*/ 2661091 w 2781517"/>
              <a:gd name="connsiteY7" fmla="*/ 1180517 h 3079910"/>
              <a:gd name="connsiteX8" fmla="*/ 2765567 w 2781517"/>
              <a:gd name="connsiteY8" fmla="*/ 2019632 h 3079910"/>
              <a:gd name="connsiteX9" fmla="*/ 2281950 w 2781517"/>
              <a:gd name="connsiteY9" fmla="*/ 2797443 h 3079910"/>
              <a:gd name="connsiteX10" fmla="*/ 1331783 w 2781517"/>
              <a:gd name="connsiteY10" fmla="*/ 3079056 h 3079910"/>
              <a:gd name="connsiteX11" fmla="*/ 419696 w 2781517"/>
              <a:gd name="connsiteY11" fmla="*/ 2864350 h 3079910"/>
              <a:gd name="connsiteX12" fmla="*/ 42964 w 2781517"/>
              <a:gd name="connsiteY12" fmla="*/ 2320716 h 3079910"/>
              <a:gd name="connsiteX0" fmla="*/ 42964 w 2781517"/>
              <a:gd name="connsiteY0" fmla="*/ 2320716 h 3084175"/>
              <a:gd name="connsiteX1" fmla="*/ 40553 w 2781517"/>
              <a:gd name="connsiteY1" fmla="*/ 1581961 h 3084175"/>
              <a:gd name="connsiteX2" fmla="*/ 196671 w 2781517"/>
              <a:gd name="connsiteY2" fmla="*/ 1202820 h 3084175"/>
              <a:gd name="connsiteX3" fmla="*/ 419695 w 2781517"/>
              <a:gd name="connsiteY3" fmla="*/ 845981 h 3084175"/>
              <a:gd name="connsiteX4" fmla="*/ 564664 w 2781517"/>
              <a:gd name="connsiteY4" fmla="*/ 667562 h 3084175"/>
              <a:gd name="connsiteX5" fmla="*/ 1331783 w 2781517"/>
              <a:gd name="connsiteY5" fmla="*/ 1204 h 3084175"/>
              <a:gd name="connsiteX6" fmla="*/ 2136984 w 2781517"/>
              <a:gd name="connsiteY6" fmla="*/ 522596 h 3084175"/>
              <a:gd name="connsiteX7" fmla="*/ 2661091 w 2781517"/>
              <a:gd name="connsiteY7" fmla="*/ 1180517 h 3084175"/>
              <a:gd name="connsiteX8" fmla="*/ 2765567 w 2781517"/>
              <a:gd name="connsiteY8" fmla="*/ 2019632 h 3084175"/>
              <a:gd name="connsiteX9" fmla="*/ 2159287 w 2781517"/>
              <a:gd name="connsiteY9" fmla="*/ 2674779 h 3084175"/>
              <a:gd name="connsiteX10" fmla="*/ 1331783 w 2781517"/>
              <a:gd name="connsiteY10" fmla="*/ 3079056 h 3084175"/>
              <a:gd name="connsiteX11" fmla="*/ 419696 w 2781517"/>
              <a:gd name="connsiteY11" fmla="*/ 2864350 h 3084175"/>
              <a:gd name="connsiteX12" fmla="*/ 42964 w 2781517"/>
              <a:gd name="connsiteY12" fmla="*/ 2320716 h 3084175"/>
              <a:gd name="connsiteX0" fmla="*/ 42964 w 2781517"/>
              <a:gd name="connsiteY0" fmla="*/ 2320716 h 3082783"/>
              <a:gd name="connsiteX1" fmla="*/ 40553 w 2781517"/>
              <a:gd name="connsiteY1" fmla="*/ 1581961 h 3082783"/>
              <a:gd name="connsiteX2" fmla="*/ 196671 w 2781517"/>
              <a:gd name="connsiteY2" fmla="*/ 1202820 h 3082783"/>
              <a:gd name="connsiteX3" fmla="*/ 419695 w 2781517"/>
              <a:gd name="connsiteY3" fmla="*/ 845981 h 3082783"/>
              <a:gd name="connsiteX4" fmla="*/ 564664 w 2781517"/>
              <a:gd name="connsiteY4" fmla="*/ 667562 h 3082783"/>
              <a:gd name="connsiteX5" fmla="*/ 1331783 w 2781517"/>
              <a:gd name="connsiteY5" fmla="*/ 1204 h 3082783"/>
              <a:gd name="connsiteX6" fmla="*/ 2136984 w 2781517"/>
              <a:gd name="connsiteY6" fmla="*/ 522596 h 3082783"/>
              <a:gd name="connsiteX7" fmla="*/ 2661091 w 2781517"/>
              <a:gd name="connsiteY7" fmla="*/ 1180517 h 3082783"/>
              <a:gd name="connsiteX8" fmla="*/ 2765567 w 2781517"/>
              <a:gd name="connsiteY8" fmla="*/ 2019632 h 3082783"/>
              <a:gd name="connsiteX9" fmla="*/ 2203892 w 2781517"/>
              <a:gd name="connsiteY9" fmla="*/ 2708233 h 3082783"/>
              <a:gd name="connsiteX10" fmla="*/ 1331783 w 2781517"/>
              <a:gd name="connsiteY10" fmla="*/ 3079056 h 3082783"/>
              <a:gd name="connsiteX11" fmla="*/ 419696 w 2781517"/>
              <a:gd name="connsiteY11" fmla="*/ 2864350 h 3082783"/>
              <a:gd name="connsiteX12" fmla="*/ 42964 w 2781517"/>
              <a:gd name="connsiteY12" fmla="*/ 2320716 h 3082783"/>
              <a:gd name="connsiteX0" fmla="*/ 42964 w 2735247"/>
              <a:gd name="connsiteY0" fmla="*/ 2320716 h 3082783"/>
              <a:gd name="connsiteX1" fmla="*/ 40553 w 2735247"/>
              <a:gd name="connsiteY1" fmla="*/ 1581961 h 3082783"/>
              <a:gd name="connsiteX2" fmla="*/ 196671 w 2735247"/>
              <a:gd name="connsiteY2" fmla="*/ 1202820 h 3082783"/>
              <a:gd name="connsiteX3" fmla="*/ 419695 w 2735247"/>
              <a:gd name="connsiteY3" fmla="*/ 845981 h 3082783"/>
              <a:gd name="connsiteX4" fmla="*/ 564664 w 2735247"/>
              <a:gd name="connsiteY4" fmla="*/ 667562 h 3082783"/>
              <a:gd name="connsiteX5" fmla="*/ 1331783 w 2735247"/>
              <a:gd name="connsiteY5" fmla="*/ 1204 h 3082783"/>
              <a:gd name="connsiteX6" fmla="*/ 2136984 w 2735247"/>
              <a:gd name="connsiteY6" fmla="*/ 522596 h 3082783"/>
              <a:gd name="connsiteX7" fmla="*/ 2661091 w 2735247"/>
              <a:gd name="connsiteY7" fmla="*/ 1180517 h 3082783"/>
              <a:gd name="connsiteX8" fmla="*/ 2698659 w 2735247"/>
              <a:gd name="connsiteY8" fmla="*/ 1952725 h 3082783"/>
              <a:gd name="connsiteX9" fmla="*/ 2203892 w 2735247"/>
              <a:gd name="connsiteY9" fmla="*/ 2708233 h 3082783"/>
              <a:gd name="connsiteX10" fmla="*/ 1331783 w 2735247"/>
              <a:gd name="connsiteY10" fmla="*/ 3079056 h 3082783"/>
              <a:gd name="connsiteX11" fmla="*/ 419696 w 2735247"/>
              <a:gd name="connsiteY11" fmla="*/ 2864350 h 3082783"/>
              <a:gd name="connsiteX12" fmla="*/ 42964 w 2735247"/>
              <a:gd name="connsiteY12" fmla="*/ 2320716 h 3082783"/>
              <a:gd name="connsiteX0" fmla="*/ 42964 w 2706463"/>
              <a:gd name="connsiteY0" fmla="*/ 2320716 h 3082783"/>
              <a:gd name="connsiteX1" fmla="*/ 40553 w 2706463"/>
              <a:gd name="connsiteY1" fmla="*/ 1581961 h 3082783"/>
              <a:gd name="connsiteX2" fmla="*/ 196671 w 2706463"/>
              <a:gd name="connsiteY2" fmla="*/ 1202820 h 3082783"/>
              <a:gd name="connsiteX3" fmla="*/ 419695 w 2706463"/>
              <a:gd name="connsiteY3" fmla="*/ 845981 h 3082783"/>
              <a:gd name="connsiteX4" fmla="*/ 564664 w 2706463"/>
              <a:gd name="connsiteY4" fmla="*/ 667562 h 3082783"/>
              <a:gd name="connsiteX5" fmla="*/ 1331783 w 2706463"/>
              <a:gd name="connsiteY5" fmla="*/ 1204 h 3082783"/>
              <a:gd name="connsiteX6" fmla="*/ 2136984 w 2706463"/>
              <a:gd name="connsiteY6" fmla="*/ 522596 h 3082783"/>
              <a:gd name="connsiteX7" fmla="*/ 2504974 w 2706463"/>
              <a:gd name="connsiteY7" fmla="*/ 1202819 h 3082783"/>
              <a:gd name="connsiteX8" fmla="*/ 2698659 w 2706463"/>
              <a:gd name="connsiteY8" fmla="*/ 1952725 h 3082783"/>
              <a:gd name="connsiteX9" fmla="*/ 2203892 w 2706463"/>
              <a:gd name="connsiteY9" fmla="*/ 2708233 h 3082783"/>
              <a:gd name="connsiteX10" fmla="*/ 1331783 w 2706463"/>
              <a:gd name="connsiteY10" fmla="*/ 3079056 h 3082783"/>
              <a:gd name="connsiteX11" fmla="*/ 419696 w 2706463"/>
              <a:gd name="connsiteY11" fmla="*/ 2864350 h 3082783"/>
              <a:gd name="connsiteX12" fmla="*/ 42964 w 2706463"/>
              <a:gd name="connsiteY12" fmla="*/ 2320716 h 3082783"/>
              <a:gd name="connsiteX0" fmla="*/ 42964 w 2710262"/>
              <a:gd name="connsiteY0" fmla="*/ 2320716 h 3082783"/>
              <a:gd name="connsiteX1" fmla="*/ 40553 w 2710262"/>
              <a:gd name="connsiteY1" fmla="*/ 1581961 h 3082783"/>
              <a:gd name="connsiteX2" fmla="*/ 196671 w 2710262"/>
              <a:gd name="connsiteY2" fmla="*/ 1202820 h 3082783"/>
              <a:gd name="connsiteX3" fmla="*/ 419695 w 2710262"/>
              <a:gd name="connsiteY3" fmla="*/ 845981 h 3082783"/>
              <a:gd name="connsiteX4" fmla="*/ 564664 w 2710262"/>
              <a:gd name="connsiteY4" fmla="*/ 667562 h 3082783"/>
              <a:gd name="connsiteX5" fmla="*/ 1331783 w 2710262"/>
              <a:gd name="connsiteY5" fmla="*/ 1204 h 3082783"/>
              <a:gd name="connsiteX6" fmla="*/ 2136984 w 2710262"/>
              <a:gd name="connsiteY6" fmla="*/ 522596 h 3082783"/>
              <a:gd name="connsiteX7" fmla="*/ 2560730 w 2710262"/>
              <a:gd name="connsiteY7" fmla="*/ 1202819 h 3082783"/>
              <a:gd name="connsiteX8" fmla="*/ 2698659 w 2710262"/>
              <a:gd name="connsiteY8" fmla="*/ 1952725 h 3082783"/>
              <a:gd name="connsiteX9" fmla="*/ 2203892 w 2710262"/>
              <a:gd name="connsiteY9" fmla="*/ 2708233 h 3082783"/>
              <a:gd name="connsiteX10" fmla="*/ 1331783 w 2710262"/>
              <a:gd name="connsiteY10" fmla="*/ 3079056 h 3082783"/>
              <a:gd name="connsiteX11" fmla="*/ 419696 w 2710262"/>
              <a:gd name="connsiteY11" fmla="*/ 2864350 h 3082783"/>
              <a:gd name="connsiteX12" fmla="*/ 42964 w 2710262"/>
              <a:gd name="connsiteY12" fmla="*/ 2320716 h 30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10262" h="3082783">
                <a:moveTo>
                  <a:pt x="42964" y="2320716"/>
                </a:moveTo>
                <a:cubicBezTo>
                  <a:pt x="-20226" y="2106985"/>
                  <a:pt x="-7368" y="1870496"/>
                  <a:pt x="40553" y="1581961"/>
                </a:cubicBezTo>
                <a:cubicBezTo>
                  <a:pt x="86614" y="1375201"/>
                  <a:pt x="100027" y="1319908"/>
                  <a:pt x="196671" y="1202820"/>
                </a:cubicBezTo>
                <a:cubicBezTo>
                  <a:pt x="252427" y="1080157"/>
                  <a:pt x="358363" y="935191"/>
                  <a:pt x="419695" y="845981"/>
                </a:cubicBezTo>
                <a:cubicBezTo>
                  <a:pt x="481027" y="756771"/>
                  <a:pt x="405215" y="808358"/>
                  <a:pt x="564664" y="667562"/>
                </a:cubicBezTo>
                <a:cubicBezTo>
                  <a:pt x="724113" y="526766"/>
                  <a:pt x="1069730" y="25365"/>
                  <a:pt x="1331783" y="1204"/>
                </a:cubicBezTo>
                <a:cubicBezTo>
                  <a:pt x="1593836" y="-22957"/>
                  <a:pt x="1937735" y="322327"/>
                  <a:pt x="2136984" y="522596"/>
                </a:cubicBezTo>
                <a:cubicBezTo>
                  <a:pt x="2336233" y="722865"/>
                  <a:pt x="2454108" y="938445"/>
                  <a:pt x="2560730" y="1202819"/>
                </a:cubicBezTo>
                <a:cubicBezTo>
                  <a:pt x="2667352" y="1467193"/>
                  <a:pt x="2739547" y="1686955"/>
                  <a:pt x="2698659" y="1952725"/>
                </a:cubicBezTo>
                <a:cubicBezTo>
                  <a:pt x="2657771" y="2218495"/>
                  <a:pt x="2442856" y="2531662"/>
                  <a:pt x="2203892" y="2708233"/>
                </a:cubicBezTo>
                <a:cubicBezTo>
                  <a:pt x="1964928" y="2884804"/>
                  <a:pt x="1629149" y="3053037"/>
                  <a:pt x="1331783" y="3079056"/>
                </a:cubicBezTo>
                <a:cubicBezTo>
                  <a:pt x="1034417" y="3105076"/>
                  <a:pt x="634499" y="2990740"/>
                  <a:pt x="419696" y="2864350"/>
                </a:cubicBezTo>
                <a:cubicBezTo>
                  <a:pt x="204893" y="2737960"/>
                  <a:pt x="106154" y="2534447"/>
                  <a:pt x="42964" y="2320716"/>
                </a:cubicBezTo>
                <a:close/>
              </a:path>
            </a:pathLst>
          </a:custGeom>
          <a:solidFill>
            <a:srgbClr val="F5A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84"/>
          <p:cNvSpPr/>
          <p:nvPr/>
        </p:nvSpPr>
        <p:spPr>
          <a:xfrm>
            <a:off x="3435407" y="3135256"/>
            <a:ext cx="2237104" cy="2104680"/>
          </a:xfrm>
          <a:custGeom>
            <a:avLst/>
            <a:gdLst/>
            <a:ahLst/>
            <a:cxnLst/>
            <a:rect l="l" t="t" r="r" b="b"/>
            <a:pathLst>
              <a:path w="2198305" h="2104680">
                <a:moveTo>
                  <a:pt x="1023644" y="0"/>
                </a:moveTo>
                <a:lnTo>
                  <a:pt x="1218521" y="271616"/>
                </a:lnTo>
                <a:cubicBezTo>
                  <a:pt x="1360449" y="397199"/>
                  <a:pt x="1506370" y="449119"/>
                  <a:pt x="1613378" y="395328"/>
                </a:cubicBezTo>
                <a:cubicBezTo>
                  <a:pt x="1705229" y="349157"/>
                  <a:pt x="1751677" y="233514"/>
                  <a:pt x="1751936" y="82193"/>
                </a:cubicBezTo>
                <a:cubicBezTo>
                  <a:pt x="1902789" y="235465"/>
                  <a:pt x="1994100" y="401972"/>
                  <a:pt x="2077019" y="604278"/>
                </a:cubicBezTo>
                <a:cubicBezTo>
                  <a:pt x="2163501" y="815275"/>
                  <a:pt x="2222058" y="990668"/>
                  <a:pt x="2188894" y="1202779"/>
                </a:cubicBezTo>
                <a:cubicBezTo>
                  <a:pt x="2155729" y="1414891"/>
                  <a:pt x="1981411" y="1664830"/>
                  <a:pt x="1787586" y="1805751"/>
                </a:cubicBezTo>
                <a:cubicBezTo>
                  <a:pt x="1593762" y="1946673"/>
                  <a:pt x="1321410" y="2080940"/>
                  <a:pt x="1080215" y="2101706"/>
                </a:cubicBezTo>
                <a:cubicBezTo>
                  <a:pt x="839020" y="2122472"/>
                  <a:pt x="514645" y="2031221"/>
                  <a:pt x="340417" y="1930348"/>
                </a:cubicBezTo>
                <a:cubicBezTo>
                  <a:pt x="166190" y="1829476"/>
                  <a:pt x="86102" y="1667052"/>
                  <a:pt x="34849" y="1496473"/>
                </a:cubicBezTo>
                <a:cubicBezTo>
                  <a:pt x="-16406" y="1325894"/>
                  <a:pt x="-5976" y="1137152"/>
                  <a:pt x="32893" y="906872"/>
                </a:cubicBezTo>
                <a:cubicBezTo>
                  <a:pt x="70253" y="741856"/>
                  <a:pt x="81133" y="697727"/>
                  <a:pt x="159521" y="604279"/>
                </a:cubicBezTo>
                <a:cubicBezTo>
                  <a:pt x="186016" y="546924"/>
                  <a:pt x="226481" y="483460"/>
                  <a:pt x="265676" y="426564"/>
                </a:cubicBezTo>
                <a:cubicBezTo>
                  <a:pt x="310116" y="844328"/>
                  <a:pt x="490492" y="1156468"/>
                  <a:pt x="706127" y="1156468"/>
                </a:cubicBezTo>
                <a:cubicBezTo>
                  <a:pt x="949080" y="1156468"/>
                  <a:pt x="1147274" y="760231"/>
                  <a:pt x="1156220" y="263209"/>
                </a:cubicBezTo>
                <a:lnTo>
                  <a:pt x="986497" y="26652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88"/>
          <p:cNvSpPr/>
          <p:nvPr/>
        </p:nvSpPr>
        <p:spPr>
          <a:xfrm rot="1498162">
            <a:off x="3958967" y="3034741"/>
            <a:ext cx="635947" cy="305740"/>
          </a:xfrm>
          <a:custGeom>
            <a:avLst/>
            <a:gdLst>
              <a:gd name="connsiteX0" fmla="*/ 0 w 1008983"/>
              <a:gd name="connsiteY0" fmla="*/ 0 h 278046"/>
              <a:gd name="connsiteX1" fmla="*/ 1008983 w 1008983"/>
              <a:gd name="connsiteY1" fmla="*/ 0 h 278046"/>
              <a:gd name="connsiteX2" fmla="*/ 1008983 w 1008983"/>
              <a:gd name="connsiteY2" fmla="*/ 278046 h 278046"/>
              <a:gd name="connsiteX3" fmla="*/ 0 w 1008983"/>
              <a:gd name="connsiteY3" fmla="*/ 278046 h 278046"/>
              <a:gd name="connsiteX4" fmla="*/ 0 w 1008983"/>
              <a:gd name="connsiteY4" fmla="*/ 0 h 278046"/>
              <a:gd name="connsiteX0" fmla="*/ 0 w 1008983"/>
              <a:gd name="connsiteY0" fmla="*/ 19289 h 297335"/>
              <a:gd name="connsiteX1" fmla="*/ 930918 w 1008983"/>
              <a:gd name="connsiteY1" fmla="*/ 0 h 297335"/>
              <a:gd name="connsiteX2" fmla="*/ 1008983 w 1008983"/>
              <a:gd name="connsiteY2" fmla="*/ 297335 h 297335"/>
              <a:gd name="connsiteX3" fmla="*/ 0 w 1008983"/>
              <a:gd name="connsiteY3" fmla="*/ 297335 h 297335"/>
              <a:gd name="connsiteX4" fmla="*/ 0 w 1008983"/>
              <a:gd name="connsiteY4" fmla="*/ 19289 h 297335"/>
              <a:gd name="connsiteX0" fmla="*/ 0 w 952748"/>
              <a:gd name="connsiteY0" fmla="*/ 19289 h 305740"/>
              <a:gd name="connsiteX1" fmla="*/ 930918 w 952748"/>
              <a:gd name="connsiteY1" fmla="*/ 0 h 305740"/>
              <a:gd name="connsiteX2" fmla="*/ 952748 w 952748"/>
              <a:gd name="connsiteY2" fmla="*/ 305740 h 305740"/>
              <a:gd name="connsiteX3" fmla="*/ 0 w 952748"/>
              <a:gd name="connsiteY3" fmla="*/ 297335 h 305740"/>
              <a:gd name="connsiteX4" fmla="*/ 0 w 952748"/>
              <a:gd name="connsiteY4" fmla="*/ 19289 h 3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748" h="305740">
                <a:moveTo>
                  <a:pt x="0" y="19289"/>
                </a:moveTo>
                <a:lnTo>
                  <a:pt x="930918" y="0"/>
                </a:lnTo>
                <a:lnTo>
                  <a:pt x="952748" y="305740"/>
                </a:lnTo>
                <a:lnTo>
                  <a:pt x="0" y="297335"/>
                </a:lnTo>
                <a:lnTo>
                  <a:pt x="0" y="19289"/>
                </a:lnTo>
                <a:close/>
              </a:path>
            </a:pathLst>
          </a:cu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88"/>
          <p:cNvSpPr/>
          <p:nvPr/>
        </p:nvSpPr>
        <p:spPr>
          <a:xfrm rot="20101838" flipH="1">
            <a:off x="4596940" y="3007851"/>
            <a:ext cx="510992" cy="316778"/>
          </a:xfrm>
          <a:custGeom>
            <a:avLst/>
            <a:gdLst>
              <a:gd name="connsiteX0" fmla="*/ 0 w 1008983"/>
              <a:gd name="connsiteY0" fmla="*/ 0 h 278046"/>
              <a:gd name="connsiteX1" fmla="*/ 1008983 w 1008983"/>
              <a:gd name="connsiteY1" fmla="*/ 0 h 278046"/>
              <a:gd name="connsiteX2" fmla="*/ 1008983 w 1008983"/>
              <a:gd name="connsiteY2" fmla="*/ 278046 h 278046"/>
              <a:gd name="connsiteX3" fmla="*/ 0 w 1008983"/>
              <a:gd name="connsiteY3" fmla="*/ 278046 h 278046"/>
              <a:gd name="connsiteX4" fmla="*/ 0 w 1008983"/>
              <a:gd name="connsiteY4" fmla="*/ 0 h 278046"/>
              <a:gd name="connsiteX0" fmla="*/ 0 w 1008983"/>
              <a:gd name="connsiteY0" fmla="*/ 19289 h 297335"/>
              <a:gd name="connsiteX1" fmla="*/ 930918 w 1008983"/>
              <a:gd name="connsiteY1" fmla="*/ 0 h 297335"/>
              <a:gd name="connsiteX2" fmla="*/ 1008983 w 1008983"/>
              <a:gd name="connsiteY2" fmla="*/ 297335 h 297335"/>
              <a:gd name="connsiteX3" fmla="*/ 0 w 1008983"/>
              <a:gd name="connsiteY3" fmla="*/ 297335 h 297335"/>
              <a:gd name="connsiteX4" fmla="*/ 0 w 1008983"/>
              <a:gd name="connsiteY4" fmla="*/ 19289 h 297335"/>
              <a:gd name="connsiteX0" fmla="*/ 0 w 952748"/>
              <a:gd name="connsiteY0" fmla="*/ 19289 h 305740"/>
              <a:gd name="connsiteX1" fmla="*/ 930918 w 952748"/>
              <a:gd name="connsiteY1" fmla="*/ 0 h 305740"/>
              <a:gd name="connsiteX2" fmla="*/ 952748 w 952748"/>
              <a:gd name="connsiteY2" fmla="*/ 305740 h 305740"/>
              <a:gd name="connsiteX3" fmla="*/ 0 w 952748"/>
              <a:gd name="connsiteY3" fmla="*/ 297335 h 305740"/>
              <a:gd name="connsiteX4" fmla="*/ 0 w 952748"/>
              <a:gd name="connsiteY4" fmla="*/ 19289 h 305740"/>
              <a:gd name="connsiteX0" fmla="*/ -1 w 973720"/>
              <a:gd name="connsiteY0" fmla="*/ 0 h 316778"/>
              <a:gd name="connsiteX1" fmla="*/ 951890 w 973720"/>
              <a:gd name="connsiteY1" fmla="*/ 11038 h 316778"/>
              <a:gd name="connsiteX2" fmla="*/ 973720 w 973720"/>
              <a:gd name="connsiteY2" fmla="*/ 316778 h 316778"/>
              <a:gd name="connsiteX3" fmla="*/ 20972 w 973720"/>
              <a:gd name="connsiteY3" fmla="*/ 308373 h 316778"/>
              <a:gd name="connsiteX4" fmla="*/ -1 w 973720"/>
              <a:gd name="connsiteY4" fmla="*/ 0 h 316778"/>
              <a:gd name="connsiteX0" fmla="*/ 0 w 973721"/>
              <a:gd name="connsiteY0" fmla="*/ 0 h 316778"/>
              <a:gd name="connsiteX1" fmla="*/ 951891 w 973721"/>
              <a:gd name="connsiteY1" fmla="*/ 11038 h 316778"/>
              <a:gd name="connsiteX2" fmla="*/ 973721 w 973721"/>
              <a:gd name="connsiteY2" fmla="*/ 316778 h 316778"/>
              <a:gd name="connsiteX3" fmla="*/ 8023 w 973721"/>
              <a:gd name="connsiteY3" fmla="*/ 263230 h 316778"/>
              <a:gd name="connsiteX4" fmla="*/ 0 w 973721"/>
              <a:gd name="connsiteY4" fmla="*/ 0 h 31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721" h="316778">
                <a:moveTo>
                  <a:pt x="0" y="0"/>
                </a:moveTo>
                <a:lnTo>
                  <a:pt x="951891" y="11038"/>
                </a:lnTo>
                <a:lnTo>
                  <a:pt x="973721" y="316778"/>
                </a:lnTo>
                <a:lnTo>
                  <a:pt x="8023" y="263230"/>
                </a:lnTo>
                <a:lnTo>
                  <a:pt x="0" y="0"/>
                </a:lnTo>
                <a:close/>
              </a:path>
            </a:pathLst>
          </a:cu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>
            <a:off x="3728554" y="1326270"/>
            <a:ext cx="2031477" cy="1832259"/>
            <a:chOff x="3972876" y="1884804"/>
            <a:chExt cx="2031477" cy="1832259"/>
          </a:xfrm>
        </p:grpSpPr>
        <p:sp>
          <p:nvSpPr>
            <p:cNvPr id="17" name="Fluxograma: Mesclar 6"/>
            <p:cNvSpPr/>
            <p:nvPr/>
          </p:nvSpPr>
          <p:spPr>
            <a:xfrm rot="8853205">
              <a:off x="3972876" y="1884804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Elipse 4"/>
            <p:cNvSpPr/>
            <p:nvPr/>
          </p:nvSpPr>
          <p:spPr>
            <a:xfrm>
              <a:off x="4055101" y="2348880"/>
              <a:ext cx="1465518" cy="1368183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Mesclar 6"/>
            <p:cNvSpPr/>
            <p:nvPr/>
          </p:nvSpPr>
          <p:spPr>
            <a:xfrm rot="15421268">
              <a:off x="5290728" y="2196900"/>
              <a:ext cx="547226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Elipse 12"/>
            <p:cNvSpPr/>
            <p:nvPr/>
          </p:nvSpPr>
          <p:spPr>
            <a:xfrm>
              <a:off x="4417892" y="2667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12"/>
            <p:cNvSpPr/>
            <p:nvPr/>
          </p:nvSpPr>
          <p:spPr>
            <a:xfrm>
              <a:off x="4893052" y="2667524"/>
              <a:ext cx="290150" cy="365447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417892" y="2844297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4893052" y="2838635"/>
              <a:ext cx="145075" cy="158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Arco 23"/>
            <p:cNvSpPr/>
            <p:nvPr/>
          </p:nvSpPr>
          <p:spPr>
            <a:xfrm rot="17066183">
              <a:off x="4281915" y="2589645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Arco 24"/>
            <p:cNvSpPr/>
            <p:nvPr/>
          </p:nvSpPr>
          <p:spPr>
            <a:xfrm>
              <a:off x="4893052" y="2576997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19"/>
            <p:cNvSpPr/>
            <p:nvPr/>
          </p:nvSpPr>
          <p:spPr>
            <a:xfrm>
              <a:off x="4384110" y="3003595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4466899" y="3129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619299" y="3140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Arco 28"/>
            <p:cNvSpPr/>
            <p:nvPr/>
          </p:nvSpPr>
          <p:spPr>
            <a:xfrm rot="10800000">
              <a:off x="4994538" y="2989584"/>
              <a:ext cx="369968" cy="318644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upo 29"/>
            <p:cNvGrpSpPr/>
            <p:nvPr/>
          </p:nvGrpSpPr>
          <p:grpSpPr>
            <a:xfrm rot="21085961">
              <a:off x="4494689" y="3225206"/>
              <a:ext cx="540711" cy="314753"/>
              <a:chOff x="4494690" y="3256042"/>
              <a:chExt cx="540711" cy="314753"/>
            </a:xfrm>
          </p:grpSpPr>
          <p:sp>
            <p:nvSpPr>
              <p:cNvPr id="33" name="Corda 22"/>
              <p:cNvSpPr/>
              <p:nvPr/>
            </p:nvSpPr>
            <p:spPr>
              <a:xfrm rot="17248760">
                <a:off x="4607669" y="3143063"/>
                <a:ext cx="314753" cy="540711"/>
              </a:xfrm>
              <a:custGeom>
                <a:avLst/>
                <a:gdLst>
                  <a:gd name="connsiteX0" fmla="*/ 500059 w 720080"/>
                  <a:gd name="connsiteY0" fmla="*/ 760720 h 791889"/>
                  <a:gd name="connsiteX1" fmla="*/ 108395 w 720080"/>
                  <a:gd name="connsiteY1" fmla="*/ 679118 h 791889"/>
                  <a:gd name="connsiteX2" fmla="*/ 9235 w 720080"/>
                  <a:gd name="connsiteY2" fmla="*/ 306841 h 791889"/>
                  <a:gd name="connsiteX3" fmla="*/ 270624 w 720080"/>
                  <a:gd name="connsiteY3" fmla="*/ 12404 h 791889"/>
                  <a:gd name="connsiteX4" fmla="*/ 500059 w 720080"/>
                  <a:gd name="connsiteY4" fmla="*/ 760720 h 791889"/>
                  <a:gd name="connsiteX0" fmla="*/ 559767 w 559767"/>
                  <a:gd name="connsiteY0" fmla="*/ 748316 h 772842"/>
                  <a:gd name="connsiteX1" fmla="*/ 168103 w 559767"/>
                  <a:gd name="connsiteY1" fmla="*/ 666714 h 772842"/>
                  <a:gd name="connsiteX2" fmla="*/ 4912 w 559767"/>
                  <a:gd name="connsiteY2" fmla="*/ 283128 h 772842"/>
                  <a:gd name="connsiteX3" fmla="*/ 330332 w 559767"/>
                  <a:gd name="connsiteY3" fmla="*/ 0 h 772842"/>
                  <a:gd name="connsiteX4" fmla="*/ 559767 w 559767"/>
                  <a:gd name="connsiteY4" fmla="*/ 748316 h 772842"/>
                  <a:gd name="connsiteX0" fmla="*/ 557456 w 557456"/>
                  <a:gd name="connsiteY0" fmla="*/ 748316 h 765462"/>
                  <a:gd name="connsiteX1" fmla="*/ 276361 w 557456"/>
                  <a:gd name="connsiteY1" fmla="*/ 612447 h 765462"/>
                  <a:gd name="connsiteX2" fmla="*/ 2601 w 557456"/>
                  <a:gd name="connsiteY2" fmla="*/ 283128 h 765462"/>
                  <a:gd name="connsiteX3" fmla="*/ 328021 w 557456"/>
                  <a:gd name="connsiteY3" fmla="*/ 0 h 765462"/>
                  <a:gd name="connsiteX4" fmla="*/ 557456 w 557456"/>
                  <a:gd name="connsiteY4" fmla="*/ 748316 h 765462"/>
                  <a:gd name="connsiteX0" fmla="*/ 558456 w 558456"/>
                  <a:gd name="connsiteY0" fmla="*/ 748316 h 771841"/>
                  <a:gd name="connsiteX1" fmla="*/ 212434 w 558456"/>
                  <a:gd name="connsiteY1" fmla="*/ 661182 h 771841"/>
                  <a:gd name="connsiteX2" fmla="*/ 3601 w 558456"/>
                  <a:gd name="connsiteY2" fmla="*/ 283128 h 771841"/>
                  <a:gd name="connsiteX3" fmla="*/ 329021 w 558456"/>
                  <a:gd name="connsiteY3" fmla="*/ 0 h 771841"/>
                  <a:gd name="connsiteX4" fmla="*/ 558456 w 558456"/>
                  <a:gd name="connsiteY4" fmla="*/ 748316 h 771841"/>
                  <a:gd name="connsiteX0" fmla="*/ 558456 w 558456"/>
                  <a:gd name="connsiteY0" fmla="*/ 748316 h 771841"/>
                  <a:gd name="connsiteX1" fmla="*/ 212434 w 558456"/>
                  <a:gd name="connsiteY1" fmla="*/ 661182 h 771841"/>
                  <a:gd name="connsiteX2" fmla="*/ 3601 w 558456"/>
                  <a:gd name="connsiteY2" fmla="*/ 283128 h 771841"/>
                  <a:gd name="connsiteX3" fmla="*/ 329021 w 558456"/>
                  <a:gd name="connsiteY3" fmla="*/ 0 h 771841"/>
                  <a:gd name="connsiteX4" fmla="*/ 374523 w 558456"/>
                  <a:gd name="connsiteY4" fmla="*/ 366939 h 771841"/>
                  <a:gd name="connsiteX5" fmla="*/ 558456 w 558456"/>
                  <a:gd name="connsiteY5" fmla="*/ 748316 h 771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456" h="771841">
                    <a:moveTo>
                      <a:pt x="558456" y="748316"/>
                    </a:moveTo>
                    <a:cubicBezTo>
                      <a:pt x="424871" y="810330"/>
                      <a:pt x="304910" y="738713"/>
                      <a:pt x="212434" y="661182"/>
                    </a:cubicBezTo>
                    <a:cubicBezTo>
                      <a:pt x="119958" y="583651"/>
                      <a:pt x="-24672" y="417747"/>
                      <a:pt x="3601" y="283128"/>
                    </a:cubicBezTo>
                    <a:cubicBezTo>
                      <a:pt x="33873" y="138989"/>
                      <a:pt x="198717" y="36739"/>
                      <a:pt x="329021" y="0"/>
                    </a:cubicBezTo>
                    <a:cubicBezTo>
                      <a:pt x="366345" y="117811"/>
                      <a:pt x="337199" y="249128"/>
                      <a:pt x="374523" y="366939"/>
                    </a:cubicBezTo>
                    <a:lnTo>
                      <a:pt x="558456" y="748316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24"/>
              <p:cNvSpPr/>
              <p:nvPr/>
            </p:nvSpPr>
            <p:spPr>
              <a:xfrm>
                <a:off x="4575975" y="3444013"/>
                <a:ext cx="345478" cy="12376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" name="Elipse 30"/>
            <p:cNvSpPr/>
            <p:nvPr/>
          </p:nvSpPr>
          <p:spPr>
            <a:xfrm rot="21249917">
              <a:off x="5368186" y="2576997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 rot="3218186">
              <a:off x="4088519" y="2279553"/>
              <a:ext cx="355942" cy="90527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de cantos arredondados 96"/>
          <p:cNvSpPr/>
          <p:nvPr/>
        </p:nvSpPr>
        <p:spPr>
          <a:xfrm>
            <a:off x="3439773" y="4386464"/>
            <a:ext cx="347980" cy="508191"/>
          </a:xfrm>
          <a:custGeom>
            <a:avLst/>
            <a:gdLst/>
            <a:ahLst/>
            <a:cxnLst/>
            <a:rect l="l" t="t" r="r" b="b"/>
            <a:pathLst>
              <a:path w="347980" h="508191">
                <a:moveTo>
                  <a:pt x="54360" y="0"/>
                </a:moveTo>
                <a:lnTo>
                  <a:pt x="289254" y="0"/>
                </a:lnTo>
                <a:cubicBezTo>
                  <a:pt x="321687" y="0"/>
                  <a:pt x="347980" y="26293"/>
                  <a:pt x="347980" y="58726"/>
                </a:cubicBezTo>
                <a:lnTo>
                  <a:pt x="347980" y="449465"/>
                </a:lnTo>
                <a:cubicBezTo>
                  <a:pt x="347980" y="481898"/>
                  <a:pt x="321687" y="508191"/>
                  <a:pt x="289254" y="508191"/>
                </a:cubicBezTo>
                <a:lnTo>
                  <a:pt x="156923" y="508191"/>
                </a:lnTo>
                <a:cubicBezTo>
                  <a:pt x="97925" y="429745"/>
                  <a:pt x="60538" y="338729"/>
                  <a:pt x="31959" y="245265"/>
                </a:cubicBezTo>
                <a:cubicBezTo>
                  <a:pt x="11728" y="179101"/>
                  <a:pt x="940" y="110203"/>
                  <a:pt x="0" y="37101"/>
                </a:cubicBezTo>
                <a:cubicBezTo>
                  <a:pt x="8413" y="15328"/>
                  <a:pt x="29597" y="0"/>
                  <a:pt x="5436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3435406" y="4386464"/>
            <a:ext cx="352347" cy="76143"/>
          </a:xfrm>
          <a:prstGeom prst="rect">
            <a:avLst/>
          </a:prstGeom>
          <a:noFill/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103"/>
          <p:cNvSpPr/>
          <p:nvPr/>
        </p:nvSpPr>
        <p:spPr>
          <a:xfrm>
            <a:off x="4141112" y="4274925"/>
            <a:ext cx="45719" cy="955258"/>
          </a:xfrm>
          <a:custGeom>
            <a:avLst/>
            <a:gdLst/>
            <a:ahLst/>
            <a:cxnLst/>
            <a:rect l="l" t="t" r="r" b="b"/>
            <a:pathLst>
              <a:path w="45719" h="907583">
                <a:moveTo>
                  <a:pt x="0" y="0"/>
                </a:moveTo>
                <a:lnTo>
                  <a:pt x="45719" y="0"/>
                </a:lnTo>
                <a:lnTo>
                  <a:pt x="45719" y="907583"/>
                </a:lnTo>
                <a:lnTo>
                  <a:pt x="0" y="897977"/>
                </a:lnTo>
                <a:close/>
              </a:path>
            </a:pathLst>
          </a:custGeom>
          <a:solidFill>
            <a:srgbClr val="4F622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108"/>
          <p:cNvSpPr/>
          <p:nvPr/>
        </p:nvSpPr>
        <p:spPr>
          <a:xfrm>
            <a:off x="3949810" y="3598511"/>
            <a:ext cx="503152" cy="468249"/>
          </a:xfrm>
          <a:custGeom>
            <a:avLst/>
            <a:gdLst/>
            <a:ahLst/>
            <a:cxnLst/>
            <a:rect l="l" t="t" r="r" b="b"/>
            <a:pathLst>
              <a:path w="503152" h="468249">
                <a:moveTo>
                  <a:pt x="463098" y="0"/>
                </a:moveTo>
                <a:cubicBezTo>
                  <a:pt x="488963" y="45486"/>
                  <a:pt x="503152" y="99058"/>
                  <a:pt x="503152" y="156221"/>
                </a:cubicBezTo>
                <a:cubicBezTo>
                  <a:pt x="503152" y="328549"/>
                  <a:pt x="374196" y="468249"/>
                  <a:pt x="215120" y="468249"/>
                </a:cubicBezTo>
                <a:cubicBezTo>
                  <a:pt x="129078" y="468249"/>
                  <a:pt x="51848" y="427379"/>
                  <a:pt x="0" y="361823"/>
                </a:cubicBezTo>
                <a:close/>
              </a:path>
            </a:pathLst>
          </a:custGeom>
          <a:solidFill>
            <a:srgbClr val="F397C5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 rot="705304">
            <a:off x="2545089" y="3105644"/>
            <a:ext cx="2877886" cy="62743"/>
          </a:xfrm>
          <a:prstGeom prst="rect">
            <a:avLst/>
          </a:prstGeom>
          <a:solidFill>
            <a:srgbClr val="8B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de cantos arredondados 110"/>
          <p:cNvSpPr/>
          <p:nvPr/>
        </p:nvSpPr>
        <p:spPr>
          <a:xfrm rot="19722312">
            <a:off x="4010962" y="3418791"/>
            <a:ext cx="1346327" cy="420342"/>
          </a:xfrm>
          <a:custGeom>
            <a:avLst/>
            <a:gdLst/>
            <a:ahLst/>
            <a:cxnLst/>
            <a:rect l="l" t="t" r="r" b="b"/>
            <a:pathLst>
              <a:path w="1346327" h="420342">
                <a:moveTo>
                  <a:pt x="1298508" y="12539"/>
                </a:moveTo>
                <a:cubicBezTo>
                  <a:pt x="1363372" y="51969"/>
                  <a:pt x="1362086" y="172547"/>
                  <a:pt x="1295636" y="281860"/>
                </a:cubicBezTo>
                <a:cubicBezTo>
                  <a:pt x="1234983" y="381637"/>
                  <a:pt x="1141004" y="437540"/>
                  <a:pt x="1076045" y="415608"/>
                </a:cubicBezTo>
                <a:cubicBezTo>
                  <a:pt x="945875" y="402870"/>
                  <a:pt x="815843" y="388593"/>
                  <a:pt x="684454" y="389724"/>
                </a:cubicBezTo>
                <a:lnTo>
                  <a:pt x="186548" y="407828"/>
                </a:lnTo>
                <a:cubicBezTo>
                  <a:pt x="147873" y="407828"/>
                  <a:pt x="44137" y="297355"/>
                  <a:pt x="44137" y="261319"/>
                </a:cubicBezTo>
                <a:lnTo>
                  <a:pt x="0" y="132722"/>
                </a:lnTo>
                <a:cubicBezTo>
                  <a:pt x="0" y="96687"/>
                  <a:pt x="130498" y="44945"/>
                  <a:pt x="169171" y="44945"/>
                </a:cubicBezTo>
                <a:cubicBezTo>
                  <a:pt x="504563" y="44945"/>
                  <a:pt x="749831" y="129138"/>
                  <a:pt x="1051144" y="160175"/>
                </a:cubicBezTo>
                <a:cubicBezTo>
                  <a:pt x="1052874" y="152463"/>
                  <a:pt x="1056688" y="145747"/>
                  <a:pt x="1060745" y="139073"/>
                </a:cubicBezTo>
                <a:cubicBezTo>
                  <a:pt x="1127194" y="29760"/>
                  <a:pt x="1233644" y="-26891"/>
                  <a:pt x="1298508" y="12539"/>
                </a:cubicBez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Fluxograma: Atraso 40"/>
          <p:cNvSpPr/>
          <p:nvPr/>
        </p:nvSpPr>
        <p:spPr>
          <a:xfrm rot="13919949">
            <a:off x="3629413" y="3213532"/>
            <a:ext cx="678555" cy="617311"/>
          </a:xfrm>
          <a:prstGeom prst="flowChartDelay">
            <a:avLst/>
          </a:prstGeom>
          <a:solidFill>
            <a:srgbClr val="F5A5CD"/>
          </a:solidFill>
          <a:ln>
            <a:solidFill>
              <a:srgbClr val="F9C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luxograma: Atraso 105"/>
          <p:cNvSpPr/>
          <p:nvPr/>
        </p:nvSpPr>
        <p:spPr>
          <a:xfrm rot="13919949">
            <a:off x="3597196" y="3309194"/>
            <a:ext cx="683591" cy="496437"/>
          </a:xfrm>
          <a:custGeom>
            <a:avLst/>
            <a:gdLst/>
            <a:ahLst/>
            <a:cxnLst/>
            <a:rect l="l" t="t" r="r" b="b"/>
            <a:pathLst>
              <a:path w="678556" h="524739">
                <a:moveTo>
                  <a:pt x="620613" y="481228"/>
                </a:moveTo>
                <a:cubicBezTo>
                  <a:pt x="608990" y="496879"/>
                  <a:pt x="595831" y="511508"/>
                  <a:pt x="581151" y="524739"/>
                </a:cubicBezTo>
                <a:cubicBezTo>
                  <a:pt x="591639" y="497543"/>
                  <a:pt x="596448" y="468235"/>
                  <a:pt x="596448" y="437905"/>
                </a:cubicBezTo>
                <a:cubicBezTo>
                  <a:pt x="596448" y="267439"/>
                  <a:pt x="444548" y="129249"/>
                  <a:pt x="257170" y="129249"/>
                </a:cubicBezTo>
                <a:lnTo>
                  <a:pt x="0" y="129249"/>
                </a:lnTo>
                <a:lnTo>
                  <a:pt x="0" y="0"/>
                </a:lnTo>
                <a:lnTo>
                  <a:pt x="339278" y="0"/>
                </a:lnTo>
                <a:cubicBezTo>
                  <a:pt x="526656" y="0"/>
                  <a:pt x="678556" y="138190"/>
                  <a:pt x="678556" y="308656"/>
                </a:cubicBezTo>
                <a:cubicBezTo>
                  <a:pt x="678556" y="372581"/>
                  <a:pt x="657195" y="431966"/>
                  <a:pt x="620613" y="481228"/>
                </a:cubicBezTo>
                <a:close/>
              </a:path>
            </a:pathLst>
          </a:custGeom>
          <a:solidFill>
            <a:srgbClr val="F074B2">
              <a:alpha val="5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8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DA SILVA BARBOSA</dc:creator>
  <cp:lastModifiedBy>GABRIELLE DA SILVA BARBOSA</cp:lastModifiedBy>
  <cp:revision>8</cp:revision>
  <dcterms:created xsi:type="dcterms:W3CDTF">2019-11-04T12:45:57Z</dcterms:created>
  <dcterms:modified xsi:type="dcterms:W3CDTF">2019-11-04T14:02:24Z</dcterms:modified>
</cp:coreProperties>
</file>