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0675C3"/>
    <a:srgbClr val="843C0C"/>
    <a:srgbClr val="7F3A0B"/>
    <a:srgbClr val="00B0F0"/>
    <a:srgbClr val="767171"/>
    <a:srgbClr val="C00000"/>
    <a:srgbClr val="E17380"/>
    <a:srgbClr val="AC2E0C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244762" y="394860"/>
            <a:ext cx="367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floresta do </a:t>
            </a:r>
            <a:r>
              <a:rPr lang="pt-BR" sz="2400" dirty="0" err="1"/>
              <a:t>Ludit</a:t>
            </a:r>
            <a:r>
              <a:rPr lang="pt-BR" sz="2400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encheu o peito de ar e em um só sopro derrubou a casinha de madeira. Os dois irmãos, com muito medo </a:t>
            </a:r>
            <a:r>
              <a:rPr lang="pt-BR" sz="2400" dirty="0" err="1"/>
              <a:t>sairam</a:t>
            </a:r>
            <a:r>
              <a:rPr lang="pt-BR" sz="2400" dirty="0"/>
              <a:t> correndo para a casa do irmão mais velho.</a:t>
            </a:r>
          </a:p>
        </p:txBody>
      </p: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F96E9C19-61A6-4855-9219-5B79B174B3EC}"/>
              </a:ext>
            </a:extLst>
          </p:cNvPr>
          <p:cNvGrpSpPr/>
          <p:nvPr/>
        </p:nvGrpSpPr>
        <p:grpSpPr>
          <a:xfrm>
            <a:off x="5031777" y="2424086"/>
            <a:ext cx="4429801" cy="4180143"/>
            <a:chOff x="1464012" y="2255006"/>
            <a:chExt cx="4429801" cy="4180143"/>
          </a:xfrm>
        </p:grpSpPr>
        <p:sp>
          <p:nvSpPr>
            <p:cNvPr id="190" name="Forma Livre: Forma 189">
              <a:extLst>
                <a:ext uri="{FF2B5EF4-FFF2-40B4-BE49-F238E27FC236}">
                  <a16:creationId xmlns:a16="http://schemas.microsoft.com/office/drawing/2014/main" id="{10787052-15A4-472C-9D22-F4C4837B2A33}"/>
                </a:ext>
              </a:extLst>
            </p:cNvPr>
            <p:cNvSpPr/>
            <p:nvPr/>
          </p:nvSpPr>
          <p:spPr>
            <a:xfrm rot="2608100" flipH="1">
              <a:off x="3546938" y="2255006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91" name="Agrupar 475">
              <a:extLst>
                <a:ext uri="{FF2B5EF4-FFF2-40B4-BE49-F238E27FC236}">
                  <a16:creationId xmlns:a16="http://schemas.microsoft.com/office/drawing/2014/main" id="{C91DBFA0-9AB9-4BD2-A668-A36161B5E5AE}"/>
                </a:ext>
              </a:extLst>
            </p:cNvPr>
            <p:cNvGrpSpPr/>
            <p:nvPr/>
          </p:nvGrpSpPr>
          <p:grpSpPr>
            <a:xfrm>
              <a:off x="2329980" y="5356682"/>
              <a:ext cx="1187944" cy="499354"/>
              <a:chOff x="4917440" y="4363874"/>
              <a:chExt cx="1522730" cy="672010"/>
            </a:xfrm>
          </p:grpSpPr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CB768030-849C-4674-A384-C0E72EDD0CE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261">
                <a:extLst>
                  <a:ext uri="{FF2B5EF4-FFF2-40B4-BE49-F238E27FC236}">
                    <a16:creationId xmlns:a16="http://schemas.microsoft.com/office/drawing/2014/main" id="{918C87DF-3EEE-4307-97F5-F7EB80ADCA8E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 262">
                <a:extLst>
                  <a:ext uri="{FF2B5EF4-FFF2-40B4-BE49-F238E27FC236}">
                    <a16:creationId xmlns:a16="http://schemas.microsoft.com/office/drawing/2014/main" id="{02B0168B-9E64-4125-B960-6CD92172FCAF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476">
              <a:extLst>
                <a:ext uri="{FF2B5EF4-FFF2-40B4-BE49-F238E27FC236}">
                  <a16:creationId xmlns:a16="http://schemas.microsoft.com/office/drawing/2014/main" id="{079E15FB-A73A-4953-876F-CB712759E76A}"/>
                </a:ext>
              </a:extLst>
            </p:cNvPr>
            <p:cNvGrpSpPr/>
            <p:nvPr/>
          </p:nvGrpSpPr>
          <p:grpSpPr>
            <a:xfrm>
              <a:off x="2329980" y="4867906"/>
              <a:ext cx="1187944" cy="499354"/>
              <a:chOff x="4917440" y="4363874"/>
              <a:chExt cx="1522730" cy="672010"/>
            </a:xfrm>
          </p:grpSpPr>
          <p:sp>
            <p:nvSpPr>
              <p:cNvPr id="258" name="Retângulo 257">
                <a:extLst>
                  <a:ext uri="{FF2B5EF4-FFF2-40B4-BE49-F238E27FC236}">
                    <a16:creationId xmlns:a16="http://schemas.microsoft.com/office/drawing/2014/main" id="{18E93E24-5D42-4CFD-8CC6-CBD1E869F452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Retângulo 258">
                <a:extLst>
                  <a:ext uri="{FF2B5EF4-FFF2-40B4-BE49-F238E27FC236}">
                    <a16:creationId xmlns:a16="http://schemas.microsoft.com/office/drawing/2014/main" id="{BEF16B35-72C8-4DD7-8EF7-A947CC3E511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A53C2DF8-BEF3-4B70-824E-6CCE5B1F17E0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C819129-4AD3-4417-9E77-D69940E1BF79}"/>
                </a:ext>
              </a:extLst>
            </p:cNvPr>
            <p:cNvSpPr/>
            <p:nvPr/>
          </p:nvSpPr>
          <p:spPr>
            <a:xfrm>
              <a:off x="3292026" y="52588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C354511-FB39-4D97-82AE-2AC857C7E14F}"/>
                </a:ext>
              </a:extLst>
            </p:cNvPr>
            <p:cNvSpPr/>
            <p:nvPr/>
          </p:nvSpPr>
          <p:spPr>
            <a:xfrm>
              <a:off x="3292026" y="554600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450">
              <a:extLst>
                <a:ext uri="{FF2B5EF4-FFF2-40B4-BE49-F238E27FC236}">
                  <a16:creationId xmlns:a16="http://schemas.microsoft.com/office/drawing/2014/main" id="{28F3A9FA-380D-4F42-93C6-743D8F0079D2}"/>
                </a:ext>
              </a:extLst>
            </p:cNvPr>
            <p:cNvGrpSpPr/>
            <p:nvPr/>
          </p:nvGrpSpPr>
          <p:grpSpPr>
            <a:xfrm>
              <a:off x="3517925" y="5362655"/>
              <a:ext cx="1187944" cy="499354"/>
              <a:chOff x="4917440" y="4363874"/>
              <a:chExt cx="1522730" cy="672010"/>
            </a:xfrm>
          </p:grpSpPr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9FDD7994-73BC-4C89-9F0C-064BF9E351F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96087344-FA04-4809-B3C1-22AD24A0945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79F2E996-D520-4355-8567-FDAFB9C214CE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451">
              <a:extLst>
                <a:ext uri="{FF2B5EF4-FFF2-40B4-BE49-F238E27FC236}">
                  <a16:creationId xmlns:a16="http://schemas.microsoft.com/office/drawing/2014/main" id="{FB00B35A-2E50-48BA-BBD3-C864F776CB1D}"/>
                </a:ext>
              </a:extLst>
            </p:cNvPr>
            <p:cNvGrpSpPr/>
            <p:nvPr/>
          </p:nvGrpSpPr>
          <p:grpSpPr>
            <a:xfrm>
              <a:off x="4705869" y="5362655"/>
              <a:ext cx="1187944" cy="499354"/>
              <a:chOff x="4917440" y="4363874"/>
              <a:chExt cx="1522730" cy="672010"/>
            </a:xfrm>
          </p:grpSpPr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1AFB64FE-3A11-4123-9AAF-5A73BF9365B6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397A053-E9E8-4900-81BF-1B51179F106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2109E9A-518B-42C1-8C49-D9FE9C9176D4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Agrupar 452">
              <a:extLst>
                <a:ext uri="{FF2B5EF4-FFF2-40B4-BE49-F238E27FC236}">
                  <a16:creationId xmlns:a16="http://schemas.microsoft.com/office/drawing/2014/main" id="{18B0A2C3-DF49-4313-B99A-7A0498B4B50E}"/>
                </a:ext>
              </a:extLst>
            </p:cNvPr>
            <p:cNvGrpSpPr/>
            <p:nvPr/>
          </p:nvGrpSpPr>
          <p:grpSpPr>
            <a:xfrm>
              <a:off x="4705869" y="4873879"/>
              <a:ext cx="1187944" cy="499354"/>
              <a:chOff x="4917440" y="4363874"/>
              <a:chExt cx="1522730" cy="672010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449106C8-1777-4BA7-AA9B-04B8B2F352B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AE71E40F-3D76-4E77-9439-5AD71BB644C2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7126B94A-4A95-478E-905E-C0D917607008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453">
              <a:extLst>
                <a:ext uri="{FF2B5EF4-FFF2-40B4-BE49-F238E27FC236}">
                  <a16:creationId xmlns:a16="http://schemas.microsoft.com/office/drawing/2014/main" id="{A0D69620-B049-4067-B61A-506955719BB2}"/>
                </a:ext>
              </a:extLst>
            </p:cNvPr>
            <p:cNvGrpSpPr/>
            <p:nvPr/>
          </p:nvGrpSpPr>
          <p:grpSpPr>
            <a:xfrm>
              <a:off x="3517925" y="4873879"/>
              <a:ext cx="1187944" cy="499354"/>
              <a:chOff x="4917440" y="4363874"/>
              <a:chExt cx="1522730" cy="672010"/>
            </a:xfrm>
          </p:grpSpPr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0EADFC2E-2B6C-4718-9155-781FAA2AB031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D171C728-8711-496A-9C17-8190761F6BC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9C2E06BA-DBF3-47C2-8620-5EBE64233933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EEEC173D-678E-4AD0-94BE-0BE955773B04}"/>
                </a:ext>
              </a:extLst>
            </p:cNvPr>
            <p:cNvSpPr/>
            <p:nvPr/>
          </p:nvSpPr>
          <p:spPr>
            <a:xfrm>
              <a:off x="4437368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771E217-1790-404C-B9FC-51E325F72416}"/>
                </a:ext>
              </a:extLst>
            </p:cNvPr>
            <p:cNvSpPr/>
            <p:nvPr/>
          </p:nvSpPr>
          <p:spPr>
            <a:xfrm>
              <a:off x="3597187" y="5273657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89621DA1-457F-41FA-8AB2-C9A3DEEB9E7E}"/>
                </a:ext>
              </a:extLst>
            </p:cNvPr>
            <p:cNvSpPr/>
            <p:nvPr/>
          </p:nvSpPr>
          <p:spPr>
            <a:xfrm>
              <a:off x="3597187" y="55461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C22719EC-E16E-40FB-8C86-D7C47336112A}"/>
                </a:ext>
              </a:extLst>
            </p:cNvPr>
            <p:cNvSpPr/>
            <p:nvPr/>
          </p:nvSpPr>
          <p:spPr>
            <a:xfrm>
              <a:off x="4437368" y="557275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A813EB82-09E6-4ADE-BE13-490E64DC62CC}"/>
                </a:ext>
              </a:extLst>
            </p:cNvPr>
            <p:cNvSpPr/>
            <p:nvPr/>
          </p:nvSpPr>
          <p:spPr>
            <a:xfrm>
              <a:off x="4762838" y="5566185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798535D3-35C3-4E2E-823C-9B836A5BCB86}"/>
                </a:ext>
              </a:extLst>
            </p:cNvPr>
            <p:cNvSpPr/>
            <p:nvPr/>
          </p:nvSpPr>
          <p:spPr>
            <a:xfrm>
              <a:off x="4780672" y="527365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13F0B19-8AD3-4DFD-8D7F-14C33C870DE0}"/>
                </a:ext>
              </a:extLst>
            </p:cNvPr>
            <p:cNvSpPr/>
            <p:nvPr/>
          </p:nvSpPr>
          <p:spPr>
            <a:xfrm>
              <a:off x="5667915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2B46FC88-A09B-486C-A859-9FD2B83E06B8}"/>
                </a:ext>
              </a:extLst>
            </p:cNvPr>
            <p:cNvSpPr/>
            <p:nvPr/>
          </p:nvSpPr>
          <p:spPr>
            <a:xfrm>
              <a:off x="5667915" y="5551973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Forma Livre: Forma 368">
              <a:extLst>
                <a:ext uri="{FF2B5EF4-FFF2-40B4-BE49-F238E27FC236}">
                  <a16:creationId xmlns:a16="http://schemas.microsoft.com/office/drawing/2014/main" id="{C3ADBECD-3763-4199-9DDE-3648EC2A60ED}"/>
                </a:ext>
              </a:extLst>
            </p:cNvPr>
            <p:cNvSpPr/>
            <p:nvPr/>
          </p:nvSpPr>
          <p:spPr>
            <a:xfrm rot="18059702">
              <a:off x="4475786" y="4395629"/>
              <a:ext cx="1187944" cy="1216551"/>
            </a:xfrm>
            <a:custGeom>
              <a:avLst/>
              <a:gdLst>
                <a:gd name="connsiteX0" fmla="*/ 437870 w 875740"/>
                <a:gd name="connsiteY0" fmla="*/ 0 h 912867"/>
                <a:gd name="connsiteX1" fmla="*/ 875740 w 875740"/>
                <a:gd name="connsiteY1" fmla="*/ 692254 h 912867"/>
                <a:gd name="connsiteX2" fmla="*/ 866844 w 875740"/>
                <a:gd name="connsiteY2" fmla="*/ 831767 h 912867"/>
                <a:gd name="connsiteX3" fmla="*/ 850921 w 875740"/>
                <a:gd name="connsiteY3" fmla="*/ 912867 h 912867"/>
                <a:gd name="connsiteX4" fmla="*/ 24820 w 875740"/>
                <a:gd name="connsiteY4" fmla="*/ 912867 h 912867"/>
                <a:gd name="connsiteX5" fmla="*/ 8896 w 875740"/>
                <a:gd name="connsiteY5" fmla="*/ 831767 h 912867"/>
                <a:gd name="connsiteX6" fmla="*/ 0 w 875740"/>
                <a:gd name="connsiteY6" fmla="*/ 692254 h 912867"/>
                <a:gd name="connsiteX7" fmla="*/ 437870 w 875740"/>
                <a:gd name="connsiteY7" fmla="*/ 0 h 91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40" h="912867">
                  <a:moveTo>
                    <a:pt x="437870" y="0"/>
                  </a:moveTo>
                  <a:cubicBezTo>
                    <a:pt x="679699" y="0"/>
                    <a:pt x="875740" y="309933"/>
                    <a:pt x="875740" y="692254"/>
                  </a:cubicBezTo>
                  <a:cubicBezTo>
                    <a:pt x="875740" y="740044"/>
                    <a:pt x="872677" y="786703"/>
                    <a:pt x="866844" y="831767"/>
                  </a:cubicBezTo>
                  <a:lnTo>
                    <a:pt x="850921" y="912867"/>
                  </a:lnTo>
                  <a:lnTo>
                    <a:pt x="24820" y="912867"/>
                  </a:lnTo>
                  <a:lnTo>
                    <a:pt x="8896" y="831767"/>
                  </a:lnTo>
                  <a:cubicBezTo>
                    <a:pt x="3063" y="786703"/>
                    <a:pt x="0" y="740044"/>
                    <a:pt x="0" y="692254"/>
                  </a:cubicBezTo>
                  <a:cubicBezTo>
                    <a:pt x="0" y="309933"/>
                    <a:pt x="196041" y="0"/>
                    <a:pt x="437870" y="0"/>
                  </a:cubicBezTo>
                  <a:close/>
                </a:path>
              </a:pathLst>
            </a:custGeom>
            <a:solidFill>
              <a:srgbClr val="7F3A0B"/>
            </a:solidFill>
            <a:ln>
              <a:solidFill>
                <a:srgbClr val="9645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981501DE-FFC0-46D2-B82A-C1862FE9E798}"/>
                </a:ext>
              </a:extLst>
            </p:cNvPr>
            <p:cNvSpPr/>
            <p:nvPr/>
          </p:nvSpPr>
          <p:spPr>
            <a:xfrm>
              <a:off x="4960209" y="5095131"/>
              <a:ext cx="156683" cy="16077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A2BD0351-8F9F-4D92-A6DB-9E1E21D44D11}"/>
                </a:ext>
              </a:extLst>
            </p:cNvPr>
            <p:cNvGrpSpPr/>
            <p:nvPr/>
          </p:nvGrpSpPr>
          <p:grpSpPr>
            <a:xfrm rot="20399642">
              <a:off x="1464012" y="3179085"/>
              <a:ext cx="4056368" cy="2044767"/>
              <a:chOff x="1478986" y="1851951"/>
              <a:chExt cx="4056368" cy="2044767"/>
            </a:xfrm>
          </p:grpSpPr>
          <p:sp>
            <p:nvSpPr>
              <p:cNvPr id="211" name="Triângulo isósceles 210">
                <a:extLst>
                  <a:ext uri="{FF2B5EF4-FFF2-40B4-BE49-F238E27FC236}">
                    <a16:creationId xmlns:a16="http://schemas.microsoft.com/office/drawing/2014/main" id="{C6F12153-988B-48CB-95A3-CC89B30E589C}"/>
                  </a:ext>
                </a:extLst>
              </p:cNvPr>
              <p:cNvSpPr/>
              <p:nvPr/>
            </p:nvSpPr>
            <p:spPr>
              <a:xfrm>
                <a:off x="1664720" y="1875922"/>
                <a:ext cx="3711470" cy="2003120"/>
              </a:xfrm>
              <a:prstGeom prst="triangle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>
                <a:extLst>
                  <a:ext uri="{FF2B5EF4-FFF2-40B4-BE49-F238E27FC236}">
                    <a16:creationId xmlns:a16="http://schemas.microsoft.com/office/drawing/2014/main" id="{9EBE7E1B-C2DD-4A80-BF84-65830F8D9806}"/>
                  </a:ext>
                </a:extLst>
              </p:cNvPr>
              <p:cNvSpPr/>
              <p:nvPr/>
            </p:nvSpPr>
            <p:spPr>
              <a:xfrm>
                <a:off x="3181647" y="1851951"/>
                <a:ext cx="692545" cy="37863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3" name="Retângulo 212">
                <a:extLst>
                  <a:ext uri="{FF2B5EF4-FFF2-40B4-BE49-F238E27FC236}">
                    <a16:creationId xmlns:a16="http://schemas.microsoft.com/office/drawing/2014/main" id="{1CCB193D-BB5F-450B-B960-A89D78285763}"/>
                  </a:ext>
                </a:extLst>
              </p:cNvPr>
              <p:cNvSpPr/>
              <p:nvPr/>
            </p:nvSpPr>
            <p:spPr>
              <a:xfrm>
                <a:off x="2977366" y="2086556"/>
                <a:ext cx="1038337" cy="297488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62EE6EC5-BFC4-4ADF-B560-E3F20C8AD474}"/>
                  </a:ext>
                </a:extLst>
              </p:cNvPr>
              <p:cNvSpPr/>
              <p:nvPr/>
            </p:nvSpPr>
            <p:spPr>
              <a:xfrm>
                <a:off x="3531742" y="2509196"/>
                <a:ext cx="1038337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3217FF7F-8AEF-4001-91AC-F7A8F331A798}"/>
                  </a:ext>
                </a:extLst>
              </p:cNvPr>
              <p:cNvSpPr/>
              <p:nvPr/>
            </p:nvSpPr>
            <p:spPr>
              <a:xfrm>
                <a:off x="2474696" y="2509196"/>
                <a:ext cx="905027" cy="43977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7828F73B-90C4-4228-B1D7-D445AA83CC9C}"/>
                  </a:ext>
                </a:extLst>
              </p:cNvPr>
              <p:cNvSpPr/>
              <p:nvPr/>
            </p:nvSpPr>
            <p:spPr>
              <a:xfrm>
                <a:off x="1879245" y="3083199"/>
                <a:ext cx="355454" cy="45601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7" name="Retângulo 216">
                <a:extLst>
                  <a:ext uri="{FF2B5EF4-FFF2-40B4-BE49-F238E27FC236}">
                    <a16:creationId xmlns:a16="http://schemas.microsoft.com/office/drawing/2014/main" id="{574CF5D9-DEA7-4F25-AE11-37453352411F}"/>
                  </a:ext>
                </a:extLst>
              </p:cNvPr>
              <p:cNvSpPr/>
              <p:nvPr/>
            </p:nvSpPr>
            <p:spPr>
              <a:xfrm>
                <a:off x="1478986" y="3529679"/>
                <a:ext cx="705356" cy="3670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DA41260-222B-45E4-AE15-79CDC2D4D8DD}"/>
                  </a:ext>
                </a:extLst>
              </p:cNvPr>
              <p:cNvSpPr/>
              <p:nvPr/>
            </p:nvSpPr>
            <p:spPr>
              <a:xfrm>
                <a:off x="4699537" y="3076809"/>
                <a:ext cx="310532" cy="33859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9" name="Retângulo 218">
                <a:extLst>
                  <a:ext uri="{FF2B5EF4-FFF2-40B4-BE49-F238E27FC236}">
                    <a16:creationId xmlns:a16="http://schemas.microsoft.com/office/drawing/2014/main" id="{E8DCA9AB-A0D5-4B69-ACC8-AC9731773FAD}"/>
                  </a:ext>
                </a:extLst>
              </p:cNvPr>
              <p:cNvSpPr/>
              <p:nvPr/>
            </p:nvSpPr>
            <p:spPr>
              <a:xfrm>
                <a:off x="4699540" y="3535656"/>
                <a:ext cx="835814" cy="361062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E16578AF-0EEA-402F-AE4D-648B0ED7A271}"/>
                  </a:ext>
                </a:extLst>
              </p:cNvPr>
              <p:cNvSpPr/>
              <p:nvPr/>
            </p:nvSpPr>
            <p:spPr>
              <a:xfrm>
                <a:off x="2325089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CDAB1C66-DD32-40C8-ABB5-14B70B875E63}"/>
                  </a:ext>
                </a:extLst>
              </p:cNvPr>
              <p:cNvSpPr/>
              <p:nvPr/>
            </p:nvSpPr>
            <p:spPr>
              <a:xfrm>
                <a:off x="3338656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A7F12A03-FA05-473F-B784-3AAF92396750}"/>
                  </a:ext>
                </a:extLst>
              </p:cNvPr>
              <p:cNvSpPr/>
              <p:nvPr/>
            </p:nvSpPr>
            <p:spPr>
              <a:xfrm rot="5400000">
                <a:off x="2837986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3" name="Retângulo 222">
                <a:extLst>
                  <a:ext uri="{FF2B5EF4-FFF2-40B4-BE49-F238E27FC236}">
                    <a16:creationId xmlns:a16="http://schemas.microsoft.com/office/drawing/2014/main" id="{DC0A5F3A-D8B6-4E39-A70D-36E8F7D88E75}"/>
                  </a:ext>
                </a:extLst>
              </p:cNvPr>
              <p:cNvSpPr/>
              <p:nvPr/>
            </p:nvSpPr>
            <p:spPr>
              <a:xfrm>
                <a:off x="3513033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051AD6F8-9BFA-4264-B10F-8FF32BB0E3DF}"/>
                  </a:ext>
                </a:extLst>
              </p:cNvPr>
              <p:cNvSpPr/>
              <p:nvPr/>
            </p:nvSpPr>
            <p:spPr>
              <a:xfrm>
                <a:off x="4526600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200B2784-3D59-4AA8-8CC8-410CEA074FF0}"/>
                  </a:ext>
                </a:extLst>
              </p:cNvPr>
              <p:cNvSpPr/>
              <p:nvPr/>
            </p:nvSpPr>
            <p:spPr>
              <a:xfrm rot="5400000">
                <a:off x="4025930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E536A9B4-1C65-47AA-8500-48270B621E65}"/>
                  </a:ext>
                </a:extLst>
              </p:cNvPr>
              <p:cNvSpPr/>
              <p:nvPr/>
            </p:nvSpPr>
            <p:spPr>
              <a:xfrm>
                <a:off x="3513033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9F3C2FE7-0414-4FD8-BA4D-E462BDA3872F}"/>
                  </a:ext>
                </a:extLst>
              </p:cNvPr>
              <p:cNvSpPr/>
              <p:nvPr/>
            </p:nvSpPr>
            <p:spPr>
              <a:xfrm>
                <a:off x="4526600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475688F9-7101-45F0-AFD1-727F68658A40}"/>
                  </a:ext>
                </a:extLst>
              </p:cNvPr>
              <p:cNvSpPr/>
              <p:nvPr/>
            </p:nvSpPr>
            <p:spPr>
              <a:xfrm rot="5400000">
                <a:off x="4025930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4A4BE59B-30F5-4E64-9F8E-1F838CEE745C}"/>
                  </a:ext>
                </a:extLst>
              </p:cNvPr>
              <p:cNvSpPr/>
              <p:nvPr/>
            </p:nvSpPr>
            <p:spPr>
              <a:xfrm>
                <a:off x="2325089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BC3814AA-54E7-4760-899A-0C67A5AD0042}"/>
                  </a:ext>
                </a:extLst>
              </p:cNvPr>
              <p:cNvSpPr/>
              <p:nvPr/>
            </p:nvSpPr>
            <p:spPr>
              <a:xfrm>
                <a:off x="3338656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9E8C2413-933A-4D20-BCF2-08C635660555}"/>
                  </a:ext>
                </a:extLst>
              </p:cNvPr>
              <p:cNvSpPr/>
              <p:nvPr/>
            </p:nvSpPr>
            <p:spPr>
              <a:xfrm rot="5400000">
                <a:off x="2837986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4C3757B1-9656-45BD-93E5-28E97ED47B35}"/>
                  </a:ext>
                </a:extLst>
              </p:cNvPr>
              <p:cNvSpPr/>
              <p:nvPr/>
            </p:nvSpPr>
            <p:spPr>
              <a:xfrm>
                <a:off x="3244532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Elipse 232">
                <a:extLst>
                  <a:ext uri="{FF2B5EF4-FFF2-40B4-BE49-F238E27FC236}">
                    <a16:creationId xmlns:a16="http://schemas.microsoft.com/office/drawing/2014/main" id="{1AEA9422-014C-424C-B394-B62248FD3F5F}"/>
                  </a:ext>
                </a:extLst>
              </p:cNvPr>
              <p:cNvSpPr/>
              <p:nvPr/>
            </p:nvSpPr>
            <p:spPr>
              <a:xfrm>
                <a:off x="2404351" y="3284392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Elipse 233">
                <a:extLst>
                  <a:ext uri="{FF2B5EF4-FFF2-40B4-BE49-F238E27FC236}">
                    <a16:creationId xmlns:a16="http://schemas.microsoft.com/office/drawing/2014/main" id="{5C1A398C-5E25-48E8-89E6-BF6241A797D6}"/>
                  </a:ext>
                </a:extLst>
              </p:cNvPr>
              <p:cNvSpPr/>
              <p:nvPr/>
            </p:nvSpPr>
            <p:spPr>
              <a:xfrm>
                <a:off x="2404351" y="355692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727E8BE-2E85-4591-8A87-F3E724490D41}"/>
                  </a:ext>
                </a:extLst>
              </p:cNvPr>
              <p:cNvSpPr/>
              <p:nvPr/>
            </p:nvSpPr>
            <p:spPr>
              <a:xfrm>
                <a:off x="3244532" y="3583485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9AEDA1BE-D88E-4A5E-8AF6-E19F3D64CF86}"/>
                  </a:ext>
                </a:extLst>
              </p:cNvPr>
              <p:cNvSpPr/>
              <p:nvPr/>
            </p:nvSpPr>
            <p:spPr>
              <a:xfrm>
                <a:off x="3570002" y="3576920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85DADCC4-873F-46FB-9957-0CAEEFEC5EB7}"/>
                  </a:ext>
                </a:extLst>
              </p:cNvPr>
              <p:cNvSpPr/>
              <p:nvPr/>
            </p:nvSpPr>
            <p:spPr>
              <a:xfrm>
                <a:off x="3587836" y="328439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id="{AE5901C6-9DD3-43AA-9197-0A9D9243245E}"/>
                  </a:ext>
                </a:extLst>
              </p:cNvPr>
              <p:cNvSpPr/>
              <p:nvPr/>
            </p:nvSpPr>
            <p:spPr>
              <a:xfrm>
                <a:off x="4475079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C71BB16F-1CFC-4D40-9469-587CB3AA6E86}"/>
                  </a:ext>
                </a:extLst>
              </p:cNvPr>
              <p:cNvSpPr/>
              <p:nvPr/>
            </p:nvSpPr>
            <p:spPr>
              <a:xfrm>
                <a:off x="4475079" y="3562708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007FC390-F460-40EE-8C4F-1B37DC338E09}"/>
                  </a:ext>
                </a:extLst>
              </p:cNvPr>
              <p:cNvSpPr/>
              <p:nvPr/>
            </p:nvSpPr>
            <p:spPr>
              <a:xfrm rot="5400000">
                <a:off x="5004159" y="3067400"/>
                <a:ext cx="140192" cy="79609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00AF59C6-A7B8-49EB-9AEA-59BF07A10452}"/>
                  </a:ext>
                </a:extLst>
              </p:cNvPr>
              <p:cNvSpPr/>
              <p:nvPr/>
            </p:nvSpPr>
            <p:spPr>
              <a:xfrm>
                <a:off x="2166060" y="3519810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241">
                <a:extLst>
                  <a:ext uri="{FF2B5EF4-FFF2-40B4-BE49-F238E27FC236}">
                    <a16:creationId xmlns:a16="http://schemas.microsoft.com/office/drawing/2014/main" id="{8C72C1D9-9697-4652-849A-8CFFB240F04C}"/>
                  </a:ext>
                </a:extLst>
              </p:cNvPr>
              <p:cNvSpPr/>
              <p:nvPr/>
            </p:nvSpPr>
            <p:spPr>
              <a:xfrm rot="5400000">
                <a:off x="1996556" y="3018901"/>
                <a:ext cx="129843" cy="91169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Retângulo 242">
                <a:extLst>
                  <a:ext uri="{FF2B5EF4-FFF2-40B4-BE49-F238E27FC236}">
                    <a16:creationId xmlns:a16="http://schemas.microsoft.com/office/drawing/2014/main" id="{1FBAF6E9-A485-4A7B-BE16-355916505E41}"/>
                  </a:ext>
                </a:extLst>
              </p:cNvPr>
              <p:cNvSpPr/>
              <p:nvPr/>
            </p:nvSpPr>
            <p:spPr>
              <a:xfrm>
                <a:off x="2154285" y="2993453"/>
                <a:ext cx="170804" cy="425903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BBC40FF-858C-4748-9DC5-76CE83241C6F}"/>
                  </a:ext>
                </a:extLst>
              </p:cNvPr>
              <p:cNvSpPr/>
              <p:nvPr/>
            </p:nvSpPr>
            <p:spPr>
              <a:xfrm>
                <a:off x="3353544" y="2518822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BB7A1610-3CC8-4414-B805-F62E7CC57CE1}"/>
                  </a:ext>
                </a:extLst>
              </p:cNvPr>
              <p:cNvSpPr/>
              <p:nvPr/>
            </p:nvSpPr>
            <p:spPr>
              <a:xfrm rot="5400000">
                <a:off x="3415460" y="1776668"/>
                <a:ext cx="162151" cy="132932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A519736F-229F-4348-A881-AB0A70CFC7A6}"/>
                </a:ext>
              </a:extLst>
            </p:cNvPr>
            <p:cNvSpPr/>
            <p:nvPr/>
          </p:nvSpPr>
          <p:spPr>
            <a:xfrm rot="18991900">
              <a:off x="4378822" y="2292922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264" name="Grupo 37">
            <a:extLst>
              <a:ext uri="{FF2B5EF4-FFF2-40B4-BE49-F238E27FC236}">
                <a16:creationId xmlns:a16="http://schemas.microsoft.com/office/drawing/2014/main" id="{3908DC0A-2D7E-4AEF-A8A6-08EBD1A13BF3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5" name="Forma livre 38">
              <a:extLst>
                <a:ext uri="{FF2B5EF4-FFF2-40B4-BE49-F238E27FC236}">
                  <a16:creationId xmlns:a16="http://schemas.microsoft.com/office/drawing/2014/main" id="{C0D3C290-0139-40E8-A920-78A885D8AC2A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orma livre 39">
              <a:extLst>
                <a:ext uri="{FF2B5EF4-FFF2-40B4-BE49-F238E27FC236}">
                  <a16:creationId xmlns:a16="http://schemas.microsoft.com/office/drawing/2014/main" id="{933BF2A6-3035-4F7E-B80B-477DDB8139DC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orma livre 40">
              <a:extLst>
                <a:ext uri="{FF2B5EF4-FFF2-40B4-BE49-F238E27FC236}">
                  <a16:creationId xmlns:a16="http://schemas.microsoft.com/office/drawing/2014/main" id="{C1BA1A5A-94C6-459A-A12A-EA8B176ACE45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7440180A-620D-428F-B771-D170B2B03262}"/>
              </a:ext>
            </a:extLst>
          </p:cNvPr>
          <p:cNvGrpSpPr/>
          <p:nvPr/>
        </p:nvGrpSpPr>
        <p:grpSpPr>
          <a:xfrm>
            <a:off x="699891" y="3114360"/>
            <a:ext cx="1777534" cy="2992672"/>
            <a:chOff x="7123398" y="104478"/>
            <a:chExt cx="3130794" cy="5271032"/>
          </a:xfrm>
        </p:grpSpPr>
        <p:grpSp>
          <p:nvGrpSpPr>
            <p:cNvPr id="269" name="Agrupar 341">
              <a:extLst>
                <a:ext uri="{FF2B5EF4-FFF2-40B4-BE49-F238E27FC236}">
                  <a16:creationId xmlns:a16="http://schemas.microsoft.com/office/drawing/2014/main" id="{5F5EC4CA-B446-4A2A-A062-09EA34304720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297" name="Elipse 43">
                <a:extLst>
                  <a:ext uri="{FF2B5EF4-FFF2-40B4-BE49-F238E27FC236}">
                    <a16:creationId xmlns:a16="http://schemas.microsoft.com/office/drawing/2014/main" id="{4F7C10B0-323E-4840-AF18-9C5E2591CE3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8" name="Elipse 46">
                <a:extLst>
                  <a:ext uri="{FF2B5EF4-FFF2-40B4-BE49-F238E27FC236}">
                    <a16:creationId xmlns:a16="http://schemas.microsoft.com/office/drawing/2014/main" id="{E2DDA575-F391-4AA1-9B7C-7395966F0F7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0" name="Agrupar 342">
              <a:extLst>
                <a:ext uri="{FF2B5EF4-FFF2-40B4-BE49-F238E27FC236}">
                  <a16:creationId xmlns:a16="http://schemas.microsoft.com/office/drawing/2014/main" id="{A9C9A08D-39DD-4ACC-A744-8157BED581F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295" name="Elipse 43">
                <a:extLst>
                  <a:ext uri="{FF2B5EF4-FFF2-40B4-BE49-F238E27FC236}">
                    <a16:creationId xmlns:a16="http://schemas.microsoft.com/office/drawing/2014/main" id="{7358ECF1-8617-41F4-B769-9B381629CB6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6" name="Elipse 46">
                <a:extLst>
                  <a:ext uri="{FF2B5EF4-FFF2-40B4-BE49-F238E27FC236}">
                    <a16:creationId xmlns:a16="http://schemas.microsoft.com/office/drawing/2014/main" id="{EC6619B3-019A-49CF-B393-C8626C3497A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1" name="Elipse 84">
              <a:extLst>
                <a:ext uri="{FF2B5EF4-FFF2-40B4-BE49-F238E27FC236}">
                  <a16:creationId xmlns:a16="http://schemas.microsoft.com/office/drawing/2014/main" id="{A26AAC5F-94E8-4D5B-A981-F93BCBA52AB4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Retângulo 59">
              <a:extLst>
                <a:ext uri="{FF2B5EF4-FFF2-40B4-BE49-F238E27FC236}">
                  <a16:creationId xmlns:a16="http://schemas.microsoft.com/office/drawing/2014/main" id="{12501B6B-0FBE-4D9A-83BA-C52865CCB857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Fluxograma: Mesclar 6">
              <a:extLst>
                <a:ext uri="{FF2B5EF4-FFF2-40B4-BE49-F238E27FC236}">
                  <a16:creationId xmlns:a16="http://schemas.microsoft.com/office/drawing/2014/main" id="{94668199-B15B-453A-9603-4C6AA493C21E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4" name="Elipse 4">
              <a:extLst>
                <a:ext uri="{FF2B5EF4-FFF2-40B4-BE49-F238E27FC236}">
                  <a16:creationId xmlns:a16="http://schemas.microsoft.com/office/drawing/2014/main" id="{1408CB1A-11A2-4E1A-98C2-02C10B1AEFAB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Mesclar 6">
              <a:extLst>
                <a:ext uri="{FF2B5EF4-FFF2-40B4-BE49-F238E27FC236}">
                  <a16:creationId xmlns:a16="http://schemas.microsoft.com/office/drawing/2014/main" id="{92122AB5-D156-4797-8F82-7328F5040533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6" name="Elipse 12">
              <a:extLst>
                <a:ext uri="{FF2B5EF4-FFF2-40B4-BE49-F238E27FC236}">
                  <a16:creationId xmlns:a16="http://schemas.microsoft.com/office/drawing/2014/main" id="{9E59E7CA-5A64-43C2-9C83-79E4ABC820C1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12">
              <a:extLst>
                <a:ext uri="{FF2B5EF4-FFF2-40B4-BE49-F238E27FC236}">
                  <a16:creationId xmlns:a16="http://schemas.microsoft.com/office/drawing/2014/main" id="{755195A6-7C21-463F-9493-7F06E8755EC0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3A4336AA-A3BA-4C82-B9E6-FD3E58900FB4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Arco 278">
              <a:extLst>
                <a:ext uri="{FF2B5EF4-FFF2-40B4-BE49-F238E27FC236}">
                  <a16:creationId xmlns:a16="http://schemas.microsoft.com/office/drawing/2014/main" id="{BB7AF9A6-5C64-4A18-A176-8A75967290FB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Arco 279">
              <a:extLst>
                <a:ext uri="{FF2B5EF4-FFF2-40B4-BE49-F238E27FC236}">
                  <a16:creationId xmlns:a16="http://schemas.microsoft.com/office/drawing/2014/main" id="{672A2A2F-CD94-401F-97EA-A07B84818093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1" name="Grupo 12">
              <a:extLst>
                <a:ext uri="{FF2B5EF4-FFF2-40B4-BE49-F238E27FC236}">
                  <a16:creationId xmlns:a16="http://schemas.microsoft.com/office/drawing/2014/main" id="{893C9FA4-46D3-4440-9FAA-9BD759F98E80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292" name="Elipse 19">
                <a:extLst>
                  <a:ext uri="{FF2B5EF4-FFF2-40B4-BE49-F238E27FC236}">
                    <a16:creationId xmlns:a16="http://schemas.microsoft.com/office/drawing/2014/main" id="{682608D5-208F-40CE-9CB5-CE93C59C64CD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EFFAEB1A-5FC6-4DE3-BD78-81B026B01D7D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002D8A5D-DC63-4D00-BB8F-F0975251104D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71CC1E03-280D-4505-A260-931B91549D67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5A13432E-3D26-4AC5-9EA6-699B300841F7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E128EB94-DABC-43F3-9A8F-E72DAE593AAC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2AF77C77-F0BD-4959-A0CE-D42457C9A679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63">
              <a:extLst>
                <a:ext uri="{FF2B5EF4-FFF2-40B4-BE49-F238E27FC236}">
                  <a16:creationId xmlns:a16="http://schemas.microsoft.com/office/drawing/2014/main" id="{CE7564DE-099D-4073-8C1D-0A29863D3FAF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0B5D6317-37E8-42DD-8AFD-45F47D654B0C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Forma Livre: Forma 348">
              <a:extLst>
                <a:ext uri="{FF2B5EF4-FFF2-40B4-BE49-F238E27FC236}">
                  <a16:creationId xmlns:a16="http://schemas.microsoft.com/office/drawing/2014/main" id="{24289FE0-6EB4-4F50-BC6A-A472F2F023B9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Fluxograma: Atraso 288">
              <a:extLst>
                <a:ext uri="{FF2B5EF4-FFF2-40B4-BE49-F238E27FC236}">
                  <a16:creationId xmlns:a16="http://schemas.microsoft.com/office/drawing/2014/main" id="{A263E2B4-FC10-4580-961C-8C979ABD7DBF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0" name="Retângulo: Cantos Arredondados 289">
              <a:extLst>
                <a:ext uri="{FF2B5EF4-FFF2-40B4-BE49-F238E27FC236}">
                  <a16:creationId xmlns:a16="http://schemas.microsoft.com/office/drawing/2014/main" id="{B0FADD8A-6AC1-4C89-8378-CC1A90F3E3F5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1" name="Retângulo: Cantos Arredondados 290">
              <a:extLst>
                <a:ext uri="{FF2B5EF4-FFF2-40B4-BE49-F238E27FC236}">
                  <a16:creationId xmlns:a16="http://schemas.microsoft.com/office/drawing/2014/main" id="{366197FB-2860-49E1-960B-0CB31EF6BEEA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9" name="Agrupar 298">
            <a:extLst>
              <a:ext uri="{FF2B5EF4-FFF2-40B4-BE49-F238E27FC236}">
                <a16:creationId xmlns:a16="http://schemas.microsoft.com/office/drawing/2014/main" id="{0A4CD746-3A25-45ED-8F40-8A0DA066CFFB}"/>
              </a:ext>
            </a:extLst>
          </p:cNvPr>
          <p:cNvGrpSpPr/>
          <p:nvPr/>
        </p:nvGrpSpPr>
        <p:grpSpPr>
          <a:xfrm>
            <a:off x="2678928" y="3185139"/>
            <a:ext cx="1836374" cy="3538682"/>
            <a:chOff x="7146737" y="-73925"/>
            <a:chExt cx="3455313" cy="6658368"/>
          </a:xfrm>
        </p:grpSpPr>
        <p:grpSp>
          <p:nvGrpSpPr>
            <p:cNvPr id="300" name="Grupo 50">
              <a:extLst>
                <a:ext uri="{FF2B5EF4-FFF2-40B4-BE49-F238E27FC236}">
                  <a16:creationId xmlns:a16="http://schemas.microsoft.com/office/drawing/2014/main" id="{D79172FF-ABD5-42F8-91C3-B0B14390054D}"/>
                </a:ext>
              </a:extLst>
            </p:cNvPr>
            <p:cNvGrpSpPr/>
            <p:nvPr/>
          </p:nvGrpSpPr>
          <p:grpSpPr>
            <a:xfrm rot="20603751" flipH="1">
              <a:off x="7815644" y="5077068"/>
              <a:ext cx="834763" cy="1450314"/>
              <a:chOff x="4571829" y="4664133"/>
              <a:chExt cx="573117" cy="963569"/>
            </a:xfrm>
          </p:grpSpPr>
          <p:sp>
            <p:nvSpPr>
              <p:cNvPr id="332" name="Elipse 43">
                <a:extLst>
                  <a:ext uri="{FF2B5EF4-FFF2-40B4-BE49-F238E27FC236}">
                    <a16:creationId xmlns:a16="http://schemas.microsoft.com/office/drawing/2014/main" id="{1330AE4E-4209-49BA-AA8E-2C06390FC4DA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Elipse 46">
                <a:extLst>
                  <a:ext uri="{FF2B5EF4-FFF2-40B4-BE49-F238E27FC236}">
                    <a16:creationId xmlns:a16="http://schemas.microsoft.com/office/drawing/2014/main" id="{738F28E6-EAD5-4F6A-8A0D-D3664A4BA13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1" name="Grupo 49">
              <a:extLst>
                <a:ext uri="{FF2B5EF4-FFF2-40B4-BE49-F238E27FC236}">
                  <a16:creationId xmlns:a16="http://schemas.microsoft.com/office/drawing/2014/main" id="{0E72FC51-9BA5-4BFD-A4C4-6168C6CB2ED1}"/>
                </a:ext>
              </a:extLst>
            </p:cNvPr>
            <p:cNvGrpSpPr/>
            <p:nvPr/>
          </p:nvGrpSpPr>
          <p:grpSpPr>
            <a:xfrm rot="19039144" flipH="1">
              <a:off x="9090575" y="5139253"/>
              <a:ext cx="817426" cy="1445190"/>
              <a:chOff x="3939504" y="4711061"/>
              <a:chExt cx="561214" cy="960165"/>
            </a:xfrm>
          </p:grpSpPr>
          <p:sp>
            <p:nvSpPr>
              <p:cNvPr id="330" name="Elipse 45">
                <a:extLst>
                  <a:ext uri="{FF2B5EF4-FFF2-40B4-BE49-F238E27FC236}">
                    <a16:creationId xmlns:a16="http://schemas.microsoft.com/office/drawing/2014/main" id="{D356A1FC-55EE-4385-9EDF-1759A3ADC449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46">
                <a:extLst>
                  <a:ext uri="{FF2B5EF4-FFF2-40B4-BE49-F238E27FC236}">
                    <a16:creationId xmlns:a16="http://schemas.microsoft.com/office/drawing/2014/main" id="{52AAF406-06C0-4A59-B8C4-ADFB311D49C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2" name="Elipse 84">
              <a:extLst>
                <a:ext uri="{FF2B5EF4-FFF2-40B4-BE49-F238E27FC236}">
                  <a16:creationId xmlns:a16="http://schemas.microsoft.com/office/drawing/2014/main" id="{EF14E60A-CEA9-4138-AE0D-5BD6BF48F4B9}"/>
                </a:ext>
              </a:extLst>
            </p:cNvPr>
            <p:cNvSpPr/>
            <p:nvPr/>
          </p:nvSpPr>
          <p:spPr>
            <a:xfrm flipH="1">
              <a:off x="7188071" y="2104123"/>
              <a:ext cx="3201901" cy="370322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B390C19C-2E65-4E82-86DE-AECB953D7155}"/>
                </a:ext>
              </a:extLst>
            </p:cNvPr>
            <p:cNvSpPr/>
            <p:nvPr/>
          </p:nvSpPr>
          <p:spPr>
            <a:xfrm flipH="1">
              <a:off x="7146737" y="2656822"/>
              <a:ext cx="3258413" cy="3167854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88">
              <a:extLst>
                <a:ext uri="{FF2B5EF4-FFF2-40B4-BE49-F238E27FC236}">
                  <a16:creationId xmlns:a16="http://schemas.microsoft.com/office/drawing/2014/main" id="{C26EE459-7D3D-465D-B91E-F52809D1E729}"/>
                </a:ext>
              </a:extLst>
            </p:cNvPr>
            <p:cNvSpPr/>
            <p:nvPr/>
          </p:nvSpPr>
          <p:spPr>
            <a:xfrm rot="20101838" flipH="1">
              <a:off x="8701112" y="2502885"/>
              <a:ext cx="926277" cy="46018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320DCC19-4508-4CAE-8CDE-EFB5D26FCDE0}"/>
                </a:ext>
              </a:extLst>
            </p:cNvPr>
            <p:cNvSpPr/>
            <p:nvPr/>
          </p:nvSpPr>
          <p:spPr>
            <a:xfrm rot="1498162">
              <a:off x="7953885" y="2462411"/>
              <a:ext cx="744276" cy="47679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de cantos arredondados 96">
              <a:extLst>
                <a:ext uri="{FF2B5EF4-FFF2-40B4-BE49-F238E27FC236}">
                  <a16:creationId xmlns:a16="http://schemas.microsoft.com/office/drawing/2014/main" id="{01C4D712-3596-488E-B853-104C81D70B5D}"/>
                </a:ext>
              </a:extLst>
            </p:cNvPr>
            <p:cNvSpPr/>
            <p:nvPr/>
          </p:nvSpPr>
          <p:spPr>
            <a:xfrm flipH="1">
              <a:off x="9876768" y="4600433"/>
              <a:ext cx="506844" cy="701897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9C0356E5-55C7-493C-ABC5-C674193F7F8C}"/>
                </a:ext>
              </a:extLst>
            </p:cNvPr>
            <p:cNvSpPr/>
            <p:nvPr/>
          </p:nvSpPr>
          <p:spPr>
            <a:xfrm flipH="1">
              <a:off x="9876768" y="4537427"/>
              <a:ext cx="513205" cy="114606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Elipse 108">
              <a:extLst>
                <a:ext uri="{FF2B5EF4-FFF2-40B4-BE49-F238E27FC236}">
                  <a16:creationId xmlns:a16="http://schemas.microsoft.com/office/drawing/2014/main" id="{A427EC32-0031-4D99-A36B-CBAEC0191E88}"/>
                </a:ext>
              </a:extLst>
            </p:cNvPr>
            <p:cNvSpPr/>
            <p:nvPr/>
          </p:nvSpPr>
          <p:spPr>
            <a:xfrm rot="16853974" flipH="1">
              <a:off x="9495616" y="3486809"/>
              <a:ext cx="757318" cy="68201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Retângulo 103">
              <a:extLst>
                <a:ext uri="{FF2B5EF4-FFF2-40B4-BE49-F238E27FC236}">
                  <a16:creationId xmlns:a16="http://schemas.microsoft.com/office/drawing/2014/main" id="{2B07CC99-F19D-4539-9525-B258C491264E}"/>
                </a:ext>
              </a:extLst>
            </p:cNvPr>
            <p:cNvSpPr/>
            <p:nvPr/>
          </p:nvSpPr>
          <p:spPr>
            <a:xfrm flipH="1">
              <a:off x="9295498" y="4369544"/>
              <a:ext cx="66591" cy="1437804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luxograma: Mesclar 6">
              <a:extLst>
                <a:ext uri="{FF2B5EF4-FFF2-40B4-BE49-F238E27FC236}">
                  <a16:creationId xmlns:a16="http://schemas.microsoft.com/office/drawing/2014/main" id="{660CF13E-D6F7-4DBE-B0DA-B3C5FE8D6E75}"/>
                </a:ext>
              </a:extLst>
            </p:cNvPr>
            <p:cNvSpPr/>
            <p:nvPr/>
          </p:nvSpPr>
          <p:spPr>
            <a:xfrm rot="8853205">
              <a:off x="7643139" y="-73925"/>
              <a:ext cx="804434" cy="13245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Elipse 4">
              <a:extLst>
                <a:ext uri="{FF2B5EF4-FFF2-40B4-BE49-F238E27FC236}">
                  <a16:creationId xmlns:a16="http://schemas.microsoft.com/office/drawing/2014/main" id="{7B729472-53D1-46AE-A02C-EF41D7CD916F}"/>
                </a:ext>
              </a:extLst>
            </p:cNvPr>
            <p:cNvSpPr/>
            <p:nvPr/>
          </p:nvSpPr>
          <p:spPr>
            <a:xfrm>
              <a:off x="7762902" y="624578"/>
              <a:ext cx="2134573" cy="205931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Fluxograma: Mesclar 6">
              <a:extLst>
                <a:ext uri="{FF2B5EF4-FFF2-40B4-BE49-F238E27FC236}">
                  <a16:creationId xmlns:a16="http://schemas.microsoft.com/office/drawing/2014/main" id="{8AAEE265-1F8C-4AEA-88DD-530FED0FC1CA}"/>
                </a:ext>
              </a:extLst>
            </p:cNvPr>
            <p:cNvSpPr/>
            <p:nvPr/>
          </p:nvSpPr>
          <p:spPr>
            <a:xfrm rot="15421268">
              <a:off x="9549330" y="417217"/>
              <a:ext cx="823656" cy="128178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12">
              <a:extLst>
                <a:ext uri="{FF2B5EF4-FFF2-40B4-BE49-F238E27FC236}">
                  <a16:creationId xmlns:a16="http://schemas.microsoft.com/office/drawing/2014/main" id="{DF9A8486-ABB9-4D59-B1DC-D42FB888843F}"/>
                </a:ext>
              </a:extLst>
            </p:cNvPr>
            <p:cNvSpPr/>
            <p:nvPr/>
          </p:nvSpPr>
          <p:spPr>
            <a:xfrm>
              <a:off x="8291319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Elipse 12">
              <a:extLst>
                <a:ext uri="{FF2B5EF4-FFF2-40B4-BE49-F238E27FC236}">
                  <a16:creationId xmlns:a16="http://schemas.microsoft.com/office/drawing/2014/main" id="{25F478B1-7E36-40EC-AF31-D85A4FFCB639}"/>
                </a:ext>
              </a:extLst>
            </p:cNvPr>
            <p:cNvSpPr/>
            <p:nvPr/>
          </p:nvSpPr>
          <p:spPr>
            <a:xfrm>
              <a:off x="8983404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C65BB0AE-DEA9-40F5-BC06-D2AB51862082}"/>
                </a:ext>
              </a:extLst>
            </p:cNvPr>
            <p:cNvSpPr/>
            <p:nvPr/>
          </p:nvSpPr>
          <p:spPr>
            <a:xfrm>
              <a:off x="8291319" y="1370253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7593B8F1-1DFF-4C0D-A1C7-3D962EBC9AB9}"/>
                </a:ext>
              </a:extLst>
            </p:cNvPr>
            <p:cNvSpPr/>
            <p:nvPr/>
          </p:nvSpPr>
          <p:spPr>
            <a:xfrm>
              <a:off x="8983404" y="1361731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Arco 316">
              <a:extLst>
                <a:ext uri="{FF2B5EF4-FFF2-40B4-BE49-F238E27FC236}">
                  <a16:creationId xmlns:a16="http://schemas.microsoft.com/office/drawing/2014/main" id="{FFA3E3A0-DC4E-4C03-8CEC-550418058592}"/>
                </a:ext>
              </a:extLst>
            </p:cNvPr>
            <p:cNvSpPr/>
            <p:nvPr/>
          </p:nvSpPr>
          <p:spPr>
            <a:xfrm rot="17066183">
              <a:off x="8202019" y="994615"/>
              <a:ext cx="556856" cy="464115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Arco 317">
              <a:extLst>
                <a:ext uri="{FF2B5EF4-FFF2-40B4-BE49-F238E27FC236}">
                  <a16:creationId xmlns:a16="http://schemas.microsoft.com/office/drawing/2014/main" id="{A5451E41-CDA8-40C7-9667-CE197FD05A95}"/>
                </a:ext>
              </a:extLst>
            </p:cNvPr>
            <p:cNvSpPr/>
            <p:nvPr/>
          </p:nvSpPr>
          <p:spPr>
            <a:xfrm>
              <a:off x="8867147" y="921969"/>
              <a:ext cx="538870" cy="479606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Elipse 19">
              <a:extLst>
                <a:ext uri="{FF2B5EF4-FFF2-40B4-BE49-F238E27FC236}">
                  <a16:creationId xmlns:a16="http://schemas.microsoft.com/office/drawing/2014/main" id="{BC53D3F4-B3EF-4AE6-AF06-6BB48AE7254B}"/>
                </a:ext>
              </a:extLst>
            </p:cNvPr>
            <p:cNvSpPr/>
            <p:nvPr/>
          </p:nvSpPr>
          <p:spPr>
            <a:xfrm>
              <a:off x="8242114" y="1610020"/>
              <a:ext cx="521020" cy="379317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AEDEC1C7-45B8-4C64-B0CE-8BEAC088D83B}"/>
                </a:ext>
              </a:extLst>
            </p:cNvPr>
            <p:cNvSpPr/>
            <p:nvPr/>
          </p:nvSpPr>
          <p:spPr>
            <a:xfrm>
              <a:off x="8362699" y="1799678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BEDD63BF-14AF-4D16-A798-3BB803D06871}"/>
                </a:ext>
              </a:extLst>
            </p:cNvPr>
            <p:cNvSpPr/>
            <p:nvPr/>
          </p:nvSpPr>
          <p:spPr>
            <a:xfrm>
              <a:off x="8584674" y="1816787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AE4EC27D-F88C-4998-B3CD-166C48C9D91B}"/>
                </a:ext>
              </a:extLst>
            </p:cNvPr>
            <p:cNvSpPr/>
            <p:nvPr/>
          </p:nvSpPr>
          <p:spPr>
            <a:xfrm rot="21249917">
              <a:off x="9675452" y="967928"/>
              <a:ext cx="518441" cy="136256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103F5C63-A6C6-4B2B-8593-F9490A2A6C02}"/>
                </a:ext>
              </a:extLst>
            </p:cNvPr>
            <p:cNvSpPr/>
            <p:nvPr/>
          </p:nvSpPr>
          <p:spPr>
            <a:xfrm rot="3218186">
              <a:off x="7802924" y="522431"/>
              <a:ext cx="535745" cy="131855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de cantos arredondados 110">
              <a:extLst>
                <a:ext uri="{FF2B5EF4-FFF2-40B4-BE49-F238E27FC236}">
                  <a16:creationId xmlns:a16="http://schemas.microsoft.com/office/drawing/2014/main" id="{6FC69872-A822-484C-B49F-E2CDAF5CA4AD}"/>
                </a:ext>
              </a:extLst>
            </p:cNvPr>
            <p:cNvSpPr/>
            <p:nvPr/>
          </p:nvSpPr>
          <p:spPr>
            <a:xfrm rot="14048811" flipH="1">
              <a:off x="8967736" y="3640301"/>
              <a:ext cx="1960968" cy="632677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5" name="Fluxograma: Atraso 324">
              <a:extLst>
                <a:ext uri="{FF2B5EF4-FFF2-40B4-BE49-F238E27FC236}">
                  <a16:creationId xmlns:a16="http://schemas.microsoft.com/office/drawing/2014/main" id="{F01C67BF-B69E-456B-BBD6-8CDFEA0B9FCF}"/>
                </a:ext>
              </a:extLst>
            </p:cNvPr>
            <p:cNvSpPr/>
            <p:nvPr/>
          </p:nvSpPr>
          <p:spPr>
            <a:xfrm rot="2934025" flipH="1">
              <a:off x="9096448" y="3029245"/>
              <a:ext cx="988337" cy="929144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Fluxograma: Atraso 105">
              <a:extLst>
                <a:ext uri="{FF2B5EF4-FFF2-40B4-BE49-F238E27FC236}">
                  <a16:creationId xmlns:a16="http://schemas.microsoft.com/office/drawing/2014/main" id="{28537F43-B94D-44E7-A6CE-FB6B591C2EA3}"/>
                </a:ext>
              </a:extLst>
            </p:cNvPr>
            <p:cNvSpPr/>
            <p:nvPr/>
          </p:nvSpPr>
          <p:spPr>
            <a:xfrm rot="2934025" flipH="1">
              <a:off x="9166508" y="3053090"/>
              <a:ext cx="995672" cy="747211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78416EEC-BDD4-4FD6-84BC-69BCE20281CD}"/>
                </a:ext>
              </a:extLst>
            </p:cNvPr>
            <p:cNvGrpSpPr/>
            <p:nvPr/>
          </p:nvGrpSpPr>
          <p:grpSpPr>
            <a:xfrm>
              <a:off x="8418109" y="2100350"/>
              <a:ext cx="736254" cy="270651"/>
              <a:chOff x="4494800" y="1132648"/>
              <a:chExt cx="288165" cy="105931"/>
            </a:xfrm>
          </p:grpSpPr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29E309CB-B34C-446F-94E3-601C96294C7C}"/>
                  </a:ext>
                </a:extLst>
              </p:cNvPr>
              <p:cNvSpPr/>
              <p:nvPr/>
            </p:nvSpPr>
            <p:spPr>
              <a:xfrm>
                <a:off x="4494800" y="1132648"/>
                <a:ext cx="288165" cy="1059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Retângulo: Cantos Arredondados 328">
                <a:extLst>
                  <a:ext uri="{FF2B5EF4-FFF2-40B4-BE49-F238E27FC236}">
                    <a16:creationId xmlns:a16="http://schemas.microsoft.com/office/drawing/2014/main" id="{18F0F62B-4CC4-44DA-BE74-FD918331ADC0}"/>
                  </a:ext>
                </a:extLst>
              </p:cNvPr>
              <p:cNvSpPr/>
              <p:nvPr/>
            </p:nvSpPr>
            <p:spPr>
              <a:xfrm>
                <a:off x="4500012" y="1205315"/>
                <a:ext cx="279085" cy="28990"/>
              </a:xfrm>
              <a:prstGeom prst="roundRect">
                <a:avLst/>
              </a:prstGeom>
              <a:solidFill>
                <a:srgbClr val="E17380"/>
              </a:solidFill>
              <a:ln>
                <a:solidFill>
                  <a:srgbClr val="E173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69" name="Elipse 368">
            <a:extLst>
              <a:ext uri="{FF2B5EF4-FFF2-40B4-BE49-F238E27FC236}">
                <a16:creationId xmlns:a16="http://schemas.microsoft.com/office/drawing/2014/main" id="{9D9433FC-0E6B-45E3-B972-53D65787592B}"/>
              </a:ext>
            </a:extLst>
          </p:cNvPr>
          <p:cNvSpPr/>
          <p:nvPr/>
        </p:nvSpPr>
        <p:spPr>
          <a:xfrm>
            <a:off x="2280194" y="357204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4C0D166F-C87D-41AA-9A46-1742F178F8A9}"/>
              </a:ext>
            </a:extLst>
          </p:cNvPr>
          <p:cNvSpPr/>
          <p:nvPr/>
        </p:nvSpPr>
        <p:spPr>
          <a:xfrm>
            <a:off x="2459410" y="3282833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1438FEDB-4A08-4223-A6CD-7872E9022838}"/>
              </a:ext>
            </a:extLst>
          </p:cNvPr>
          <p:cNvSpPr/>
          <p:nvPr/>
        </p:nvSpPr>
        <p:spPr>
          <a:xfrm>
            <a:off x="2584578" y="293871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2" name="Nuvem 371">
            <a:extLst>
              <a:ext uri="{FF2B5EF4-FFF2-40B4-BE49-F238E27FC236}">
                <a16:creationId xmlns:a16="http://schemas.microsoft.com/office/drawing/2014/main" id="{2C3FF0EE-6E23-4B87-B8B9-F3D3EDA0E6BD}"/>
              </a:ext>
            </a:extLst>
          </p:cNvPr>
          <p:cNvSpPr/>
          <p:nvPr/>
        </p:nvSpPr>
        <p:spPr>
          <a:xfrm>
            <a:off x="2305025" y="1624781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F6CF831A-C0F2-4B36-B388-933326E377A0}"/>
              </a:ext>
            </a:extLst>
          </p:cNvPr>
          <p:cNvSpPr/>
          <p:nvPr/>
        </p:nvSpPr>
        <p:spPr>
          <a:xfrm>
            <a:off x="3670711" y="32611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A05F700D-A20D-4BD9-9A74-600600CFA925}"/>
              </a:ext>
            </a:extLst>
          </p:cNvPr>
          <p:cNvSpPr/>
          <p:nvPr/>
        </p:nvSpPr>
        <p:spPr>
          <a:xfrm>
            <a:off x="3537984" y="2960354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mais uma vez soprou e soprou, mas desta vez a casa não caiu.</a:t>
            </a: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78AFDEBA-3FB2-4779-B93B-9DF7C0A165AF}"/>
              </a:ext>
            </a:extLst>
          </p:cNvPr>
          <p:cNvGrpSpPr/>
          <p:nvPr/>
        </p:nvGrpSpPr>
        <p:grpSpPr>
          <a:xfrm>
            <a:off x="1888883" y="1935838"/>
            <a:ext cx="4340506" cy="4489548"/>
            <a:chOff x="2965349" y="443107"/>
            <a:chExt cx="5773537" cy="5971786"/>
          </a:xfrm>
        </p:grpSpPr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27287513-E49D-4546-B2EA-19FEF2ED063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05E2553E-6B62-4D8D-8C4A-DAFBA6AA8AB1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751DBB0B-6AC0-493E-99B1-D0134EED7446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D834D3D1-E463-47A7-97AF-10EBC6429339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1F9342B3-F4DB-4A9D-A8F1-B6A425A45ACB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B3F15DA1-4580-4546-82E3-50CD9BF92190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7" name="Grupo 231">
              <a:extLst>
                <a:ext uri="{FF2B5EF4-FFF2-40B4-BE49-F238E27FC236}">
                  <a16:creationId xmlns:a16="http://schemas.microsoft.com/office/drawing/2014/main" id="{EFBAA7CF-E56A-40A8-A0B3-D180813F1B25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8" name="Retângulo 137">
                <a:extLst>
                  <a:ext uri="{FF2B5EF4-FFF2-40B4-BE49-F238E27FC236}">
                    <a16:creationId xmlns:a16="http://schemas.microsoft.com/office/drawing/2014/main" id="{655098E6-4194-4CB7-9B1A-3801A3D0DD82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233">
                <a:extLst>
                  <a:ext uri="{FF2B5EF4-FFF2-40B4-BE49-F238E27FC236}">
                    <a16:creationId xmlns:a16="http://schemas.microsoft.com/office/drawing/2014/main" id="{61E994DD-E043-415A-B19F-C82CCB58F9E2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60" name="Agrupar 511">
                  <a:extLst>
                    <a:ext uri="{FF2B5EF4-FFF2-40B4-BE49-F238E27FC236}">
                      <a16:creationId xmlns:a16="http://schemas.microsoft.com/office/drawing/2014/main" id="{1E27B5DB-6C6A-409E-B66C-B9928AF00C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7" name="Forma Livre: Forma 512">
                    <a:extLst>
                      <a:ext uri="{FF2B5EF4-FFF2-40B4-BE49-F238E27FC236}">
                        <a16:creationId xmlns:a16="http://schemas.microsoft.com/office/drawing/2014/main" id="{FF0F8372-C279-4530-9874-02DBE72E0D6C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Retângulo 333">
                    <a:extLst>
                      <a:ext uri="{FF2B5EF4-FFF2-40B4-BE49-F238E27FC236}">
                        <a16:creationId xmlns:a16="http://schemas.microsoft.com/office/drawing/2014/main" id="{852FD6BA-4D2F-4983-AC56-9859790CC2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5" name="Retângulo 334">
                    <a:extLst>
                      <a:ext uri="{FF2B5EF4-FFF2-40B4-BE49-F238E27FC236}">
                        <a16:creationId xmlns:a16="http://schemas.microsoft.com/office/drawing/2014/main" id="{FA73389A-85DA-4CCE-8F75-E67C29A83C82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6" name="Retângulo 335">
                    <a:extLst>
                      <a:ext uri="{FF2B5EF4-FFF2-40B4-BE49-F238E27FC236}">
                        <a16:creationId xmlns:a16="http://schemas.microsoft.com/office/drawing/2014/main" id="{1FA6C828-73C2-455F-9251-672D55BC7054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7" name="Forma Livre: Forma 516">
                    <a:extLst>
                      <a:ext uri="{FF2B5EF4-FFF2-40B4-BE49-F238E27FC236}">
                        <a16:creationId xmlns:a16="http://schemas.microsoft.com/office/drawing/2014/main" id="{71212D2F-6460-42EE-8C15-7600BAB68C06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F46D3612-3182-4C99-B5D7-CEA7BD280D5B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1AC69ADF-52AC-4380-A8E9-B798D887F8CE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0" name="Forma Livre: Forma 519">
                    <a:extLst>
                      <a:ext uri="{FF2B5EF4-FFF2-40B4-BE49-F238E27FC236}">
                        <a16:creationId xmlns:a16="http://schemas.microsoft.com/office/drawing/2014/main" id="{2B4F2B0D-D460-4CE4-97E8-21B7057B89EB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146BFAF5-50A9-44F1-B2E1-25B51C120793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2" name="Forma Livre: Forma 521">
                    <a:extLst>
                      <a:ext uri="{FF2B5EF4-FFF2-40B4-BE49-F238E27FC236}">
                        <a16:creationId xmlns:a16="http://schemas.microsoft.com/office/drawing/2014/main" id="{3A0BB49C-FCDA-4956-8FE1-C421EAD1900C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9035D75F-A9FF-4B31-A529-32675F28AF80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4" name="Retângulo 343">
                    <a:extLst>
                      <a:ext uri="{FF2B5EF4-FFF2-40B4-BE49-F238E27FC236}">
                        <a16:creationId xmlns:a16="http://schemas.microsoft.com/office/drawing/2014/main" id="{962F2573-D647-49C2-9318-DDDAF9710984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5" name="Retângulo 344">
                    <a:extLst>
                      <a:ext uri="{FF2B5EF4-FFF2-40B4-BE49-F238E27FC236}">
                        <a16:creationId xmlns:a16="http://schemas.microsoft.com/office/drawing/2014/main" id="{770A1BF7-E5E0-4620-9FF2-BFAC02B7EDC4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6" name="Forma Livre: Forma 525">
                    <a:extLst>
                      <a:ext uri="{FF2B5EF4-FFF2-40B4-BE49-F238E27FC236}">
                        <a16:creationId xmlns:a16="http://schemas.microsoft.com/office/drawing/2014/main" id="{4DA02EF3-56F4-4635-ABC7-D24D07BFF26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7" name="Retângulo 346">
                    <a:extLst>
                      <a:ext uri="{FF2B5EF4-FFF2-40B4-BE49-F238E27FC236}">
                        <a16:creationId xmlns:a16="http://schemas.microsoft.com/office/drawing/2014/main" id="{43D364A3-0E3A-4FB1-BFFE-9F952E368BF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8" name="Retângulo 347">
                    <a:extLst>
                      <a:ext uri="{FF2B5EF4-FFF2-40B4-BE49-F238E27FC236}">
                        <a16:creationId xmlns:a16="http://schemas.microsoft.com/office/drawing/2014/main" id="{80779F0D-2C86-4625-8BC2-C626041AB13B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9" name="Retângulo 348">
                    <a:extLst>
                      <a:ext uri="{FF2B5EF4-FFF2-40B4-BE49-F238E27FC236}">
                        <a16:creationId xmlns:a16="http://schemas.microsoft.com/office/drawing/2014/main" id="{78102647-9863-4309-9C5D-F7550C39CA90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0" name="Forma Livre: Forma 529">
                    <a:extLst>
                      <a:ext uri="{FF2B5EF4-FFF2-40B4-BE49-F238E27FC236}">
                        <a16:creationId xmlns:a16="http://schemas.microsoft.com/office/drawing/2014/main" id="{E7AE239B-136B-4E17-89A2-60832B35CA1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B190DC4C-AE25-4E2A-A927-6088782E4D7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343BC27B-084E-40D2-9E80-9A819AB9A514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BA7C0665-4EC2-438A-8F94-9D89CC2B8031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4" name="Forma Livre: Forma 533">
                    <a:extLst>
                      <a:ext uri="{FF2B5EF4-FFF2-40B4-BE49-F238E27FC236}">
                        <a16:creationId xmlns:a16="http://schemas.microsoft.com/office/drawing/2014/main" id="{119E8EE3-C0BC-409D-970B-63AB38E553B2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FA0FD079-B395-4AD5-94B0-6A8E76ECF0FA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6" name="Retângulo 355">
                    <a:extLst>
                      <a:ext uri="{FF2B5EF4-FFF2-40B4-BE49-F238E27FC236}">
                        <a16:creationId xmlns:a16="http://schemas.microsoft.com/office/drawing/2014/main" id="{166996EE-9028-4770-A3BE-1D1D21011124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7" name="Retângulo 356">
                    <a:extLst>
                      <a:ext uri="{FF2B5EF4-FFF2-40B4-BE49-F238E27FC236}">
                        <a16:creationId xmlns:a16="http://schemas.microsoft.com/office/drawing/2014/main" id="{6BC861D3-ABF2-430B-82E6-2856DB99DFA9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8" name="Retângulo 357">
                    <a:extLst>
                      <a:ext uri="{FF2B5EF4-FFF2-40B4-BE49-F238E27FC236}">
                        <a16:creationId xmlns:a16="http://schemas.microsoft.com/office/drawing/2014/main" id="{BC77C116-37D3-485C-9D28-2F29435912F0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9" name="Retângulo 358">
                    <a:extLst>
                      <a:ext uri="{FF2B5EF4-FFF2-40B4-BE49-F238E27FC236}">
                        <a16:creationId xmlns:a16="http://schemas.microsoft.com/office/drawing/2014/main" id="{22DE90B8-B6B1-4336-9999-7BA8DEA35CB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0" name="Forma Livre: Forma 539">
                    <a:extLst>
                      <a:ext uri="{FF2B5EF4-FFF2-40B4-BE49-F238E27FC236}">
                        <a16:creationId xmlns:a16="http://schemas.microsoft.com/office/drawing/2014/main" id="{E158D7BC-0F08-4119-977A-87382EA209F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Forma Livre: Forma 540">
                    <a:extLst>
                      <a:ext uri="{FF2B5EF4-FFF2-40B4-BE49-F238E27FC236}">
                        <a16:creationId xmlns:a16="http://schemas.microsoft.com/office/drawing/2014/main" id="{AEA628D0-E7A6-497F-8A38-95FD2BC1343A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2" name="Retângulo 361">
                    <a:extLst>
                      <a:ext uri="{FF2B5EF4-FFF2-40B4-BE49-F238E27FC236}">
                        <a16:creationId xmlns:a16="http://schemas.microsoft.com/office/drawing/2014/main" id="{32901238-EB5C-426A-BC71-9973DDC625F0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3" name="Retângulo 362">
                    <a:extLst>
                      <a:ext uri="{FF2B5EF4-FFF2-40B4-BE49-F238E27FC236}">
                        <a16:creationId xmlns:a16="http://schemas.microsoft.com/office/drawing/2014/main" id="{9F0AB7E1-DE71-43C4-8CA2-5EB4DA821537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4" name="Retângulo 363">
                    <a:extLst>
                      <a:ext uri="{FF2B5EF4-FFF2-40B4-BE49-F238E27FC236}">
                        <a16:creationId xmlns:a16="http://schemas.microsoft.com/office/drawing/2014/main" id="{1AB129A7-6EE7-4FBF-8A87-DCA38A18EE17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 364">
                    <a:extLst>
                      <a:ext uri="{FF2B5EF4-FFF2-40B4-BE49-F238E27FC236}">
                        <a16:creationId xmlns:a16="http://schemas.microsoft.com/office/drawing/2014/main" id="{D0F75121-0194-4288-9204-54DCBCD1D7AA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6" name="Retângulo 365">
                    <a:extLst>
                      <a:ext uri="{FF2B5EF4-FFF2-40B4-BE49-F238E27FC236}">
                        <a16:creationId xmlns:a16="http://schemas.microsoft.com/office/drawing/2014/main" id="{9F26B038-C9EB-44E0-BD0C-2F4D69B2185E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7" name="Retângulo 366">
                    <a:extLst>
                      <a:ext uri="{FF2B5EF4-FFF2-40B4-BE49-F238E27FC236}">
                        <a16:creationId xmlns:a16="http://schemas.microsoft.com/office/drawing/2014/main" id="{A131FDE2-51C8-4E99-BC4A-A6EDCE7DAD34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8" name="Retângulo 367">
                    <a:extLst>
                      <a:ext uri="{FF2B5EF4-FFF2-40B4-BE49-F238E27FC236}">
                        <a16:creationId xmlns:a16="http://schemas.microsoft.com/office/drawing/2014/main" id="{F7C62597-5C6F-4F04-A88D-63233DA0D2D0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9" name="Retângulo 368">
                    <a:extLst>
                      <a:ext uri="{FF2B5EF4-FFF2-40B4-BE49-F238E27FC236}">
                        <a16:creationId xmlns:a16="http://schemas.microsoft.com/office/drawing/2014/main" id="{515326C1-9F59-4596-A0E3-A5D7DB2AD2A6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1" name="Retângulo 160">
                  <a:extLst>
                    <a:ext uri="{FF2B5EF4-FFF2-40B4-BE49-F238E27FC236}">
                      <a16:creationId xmlns:a16="http://schemas.microsoft.com/office/drawing/2014/main" id="{1B9A2818-D8DE-4272-881D-0E3DF58AE96F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61FD631F-07DF-44BF-BD4E-0CBA1B386FD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3" name="Grupo 237">
                  <a:extLst>
                    <a:ext uri="{FF2B5EF4-FFF2-40B4-BE49-F238E27FC236}">
                      <a16:creationId xmlns:a16="http://schemas.microsoft.com/office/drawing/2014/main" id="{6EFFA9B2-69CA-4BD1-A85B-E04B14319634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65" name="Retângulo 127">
                    <a:extLst>
                      <a:ext uri="{FF2B5EF4-FFF2-40B4-BE49-F238E27FC236}">
                        <a16:creationId xmlns:a16="http://schemas.microsoft.com/office/drawing/2014/main" id="{309FC49A-3141-44C4-A299-C45D36B7431B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27">
                    <a:extLst>
                      <a:ext uri="{FF2B5EF4-FFF2-40B4-BE49-F238E27FC236}">
                        <a16:creationId xmlns:a16="http://schemas.microsoft.com/office/drawing/2014/main" id="{3679805E-8C95-472D-BBED-D58FA4D2C8B0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07">
                    <a:extLst>
                      <a:ext uri="{FF2B5EF4-FFF2-40B4-BE49-F238E27FC236}">
                        <a16:creationId xmlns:a16="http://schemas.microsoft.com/office/drawing/2014/main" id="{63B2E05D-67A6-46CC-BD6C-860A42FF4911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8" name="Agrupar 297">
                    <a:extLst>
                      <a:ext uri="{FF2B5EF4-FFF2-40B4-BE49-F238E27FC236}">
                        <a16:creationId xmlns:a16="http://schemas.microsoft.com/office/drawing/2014/main" id="{249BF96F-F32C-45DE-B433-6CE934219BFD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77" name="Retângulo 176">
                      <a:extLst>
                        <a:ext uri="{FF2B5EF4-FFF2-40B4-BE49-F238E27FC236}">
                          <a16:creationId xmlns:a16="http://schemas.microsoft.com/office/drawing/2014/main" id="{61195DEB-1AE8-4883-9268-B2F19D42A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 177">
                      <a:extLst>
                        <a:ext uri="{FF2B5EF4-FFF2-40B4-BE49-F238E27FC236}">
                          <a16:creationId xmlns:a16="http://schemas.microsoft.com/office/drawing/2014/main" id="{FD0FE1E3-1E0F-4640-8770-109D4CF53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79" name="Retângulo 178">
                      <a:extLst>
                        <a:ext uri="{FF2B5EF4-FFF2-40B4-BE49-F238E27FC236}">
                          <a16:creationId xmlns:a16="http://schemas.microsoft.com/office/drawing/2014/main" id="{29CDEB51-9932-4B26-B49E-55EE02CA9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0" name="Retângulo 179">
                      <a:extLst>
                        <a:ext uri="{FF2B5EF4-FFF2-40B4-BE49-F238E27FC236}">
                          <a16:creationId xmlns:a16="http://schemas.microsoft.com/office/drawing/2014/main" id="{2108DDA3-0FA7-4CE0-A9CA-EFC45BE76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1" name="Retângulo 180">
                      <a:extLst>
                        <a:ext uri="{FF2B5EF4-FFF2-40B4-BE49-F238E27FC236}">
                          <a16:creationId xmlns:a16="http://schemas.microsoft.com/office/drawing/2014/main" id="{E4C76E1C-0A14-4AB0-85DE-2BAE22474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id="{643E71A4-65F3-44C1-A32F-53EC22D56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3" name="Retângulo 182">
                      <a:extLst>
                        <a:ext uri="{FF2B5EF4-FFF2-40B4-BE49-F238E27FC236}">
                          <a16:creationId xmlns:a16="http://schemas.microsoft.com/office/drawing/2014/main" id="{A665D302-9BE3-4913-A470-487FCB417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id="{DE190DB9-7222-4E43-9DB6-803B2424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:a16="http://schemas.microsoft.com/office/drawing/2014/main" id="{519334E4-B6DA-450A-8451-4367F24B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id="{D32C444F-B871-491E-9E0E-1A0FDED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D3FED198-1C0C-49D9-8A39-0BE1ADFFA39F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781D61A0-B09B-46CF-AD59-95B5AD4C84BC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1" name="Retângulo 112">
                    <a:extLst>
                      <a:ext uri="{FF2B5EF4-FFF2-40B4-BE49-F238E27FC236}">
                        <a16:creationId xmlns:a16="http://schemas.microsoft.com/office/drawing/2014/main" id="{F2366961-5FC2-41D8-B611-30B7F0301D2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4A06B81-1795-4A91-90D5-2888E9AD33C9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3" name="Retângulo 114">
                    <a:extLst>
                      <a:ext uri="{FF2B5EF4-FFF2-40B4-BE49-F238E27FC236}">
                        <a16:creationId xmlns:a16="http://schemas.microsoft.com/office/drawing/2014/main" id="{FA68C4AB-5C0E-43E0-9C29-F57034A0DCD2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6CC4F6B-EF6C-4E93-B668-79AC48B676AF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 131">
                    <a:extLst>
                      <a:ext uri="{FF2B5EF4-FFF2-40B4-BE49-F238E27FC236}">
                        <a16:creationId xmlns:a16="http://schemas.microsoft.com/office/drawing/2014/main" id="{CE28AFEE-6839-4B67-8412-0990379D12C5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6" name="Retângulo 132">
                    <a:extLst>
                      <a:ext uri="{FF2B5EF4-FFF2-40B4-BE49-F238E27FC236}">
                        <a16:creationId xmlns:a16="http://schemas.microsoft.com/office/drawing/2014/main" id="{2969D0CD-67F9-404E-AF14-F3FC7DB0229C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Forma Livre: Forma 370">
                  <a:extLst>
                    <a:ext uri="{FF2B5EF4-FFF2-40B4-BE49-F238E27FC236}">
                      <a16:creationId xmlns:a16="http://schemas.microsoft.com/office/drawing/2014/main" id="{8ED235D5-EC15-4AC7-8E00-6C250D0D78EB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370" name="Grupo 37">
            <a:extLst>
              <a:ext uri="{FF2B5EF4-FFF2-40B4-BE49-F238E27FC236}">
                <a16:creationId xmlns:a16="http://schemas.microsoft.com/office/drawing/2014/main" id="{DBFBBBE5-5CBB-43D8-BFC7-581133902875}"/>
              </a:ext>
            </a:extLst>
          </p:cNvPr>
          <p:cNvGrpSpPr/>
          <p:nvPr/>
        </p:nvGrpSpPr>
        <p:grpSpPr>
          <a:xfrm flipH="1">
            <a:off x="5013451" y="3113585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1" name="Forma livre 38">
              <a:extLst>
                <a:ext uri="{FF2B5EF4-FFF2-40B4-BE49-F238E27FC236}">
                  <a16:creationId xmlns:a16="http://schemas.microsoft.com/office/drawing/2014/main" id="{CACBAFAF-2D03-4F20-8219-609C5DF68B4D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Forma livre 39">
              <a:extLst>
                <a:ext uri="{FF2B5EF4-FFF2-40B4-BE49-F238E27FC236}">
                  <a16:creationId xmlns:a16="http://schemas.microsoft.com/office/drawing/2014/main" id="{974500F4-AEFE-4875-A5A2-D1B792B4C563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Forma livre 40">
              <a:extLst>
                <a:ext uri="{FF2B5EF4-FFF2-40B4-BE49-F238E27FC236}">
                  <a16:creationId xmlns:a16="http://schemas.microsoft.com/office/drawing/2014/main" id="{51BCB9A2-1EA2-4C3F-88A6-4564FB18539B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id="{CE19581C-0F20-4A63-9789-01077DBF2964}"/>
              </a:ext>
            </a:extLst>
          </p:cNvPr>
          <p:cNvGrpSpPr/>
          <p:nvPr/>
        </p:nvGrpSpPr>
        <p:grpSpPr>
          <a:xfrm>
            <a:off x="8418618" y="3237620"/>
            <a:ext cx="2933144" cy="3166901"/>
            <a:chOff x="2439169" y="-1040257"/>
            <a:chExt cx="6469867" cy="6985484"/>
          </a:xfrm>
        </p:grpSpPr>
        <p:grpSp>
          <p:nvGrpSpPr>
            <p:cNvPr id="375" name="Grupo 7">
              <a:extLst>
                <a:ext uri="{FF2B5EF4-FFF2-40B4-BE49-F238E27FC236}">
                  <a16:creationId xmlns:a16="http://schemas.microsoft.com/office/drawing/2014/main" id="{8437EB94-B555-4547-BC03-6BE9BFB87A32}"/>
                </a:ext>
              </a:extLst>
            </p:cNvPr>
            <p:cNvGrpSpPr/>
            <p:nvPr/>
          </p:nvGrpSpPr>
          <p:grpSpPr>
            <a:xfrm>
              <a:off x="4433742" y="1196485"/>
              <a:ext cx="4475294" cy="4748742"/>
              <a:chOff x="8628364" y="2002473"/>
              <a:chExt cx="3805696" cy="4443798"/>
            </a:xfrm>
          </p:grpSpPr>
          <p:sp>
            <p:nvSpPr>
              <p:cNvPr id="398" name="Elipse 54">
                <a:extLst>
                  <a:ext uri="{FF2B5EF4-FFF2-40B4-BE49-F238E27FC236}">
                    <a16:creationId xmlns:a16="http://schemas.microsoft.com/office/drawing/2014/main" id="{C633B8D3-5AF9-425D-81FF-B7FA4B185960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54">
                <a:extLst>
                  <a:ext uri="{FF2B5EF4-FFF2-40B4-BE49-F238E27FC236}">
                    <a16:creationId xmlns:a16="http://schemas.microsoft.com/office/drawing/2014/main" id="{F6AD6F4D-77A5-4005-8D23-9854EFD07660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>
                <a:extLst>
                  <a:ext uri="{FF2B5EF4-FFF2-40B4-BE49-F238E27FC236}">
                    <a16:creationId xmlns:a16="http://schemas.microsoft.com/office/drawing/2014/main" id="{FEE0B582-1950-4FC3-8C31-CBCB00658D11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id="{3FDF4B2F-F928-4200-A780-8C798212F522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6" name="Elipse 26">
              <a:extLst>
                <a:ext uri="{FF2B5EF4-FFF2-40B4-BE49-F238E27FC236}">
                  <a16:creationId xmlns:a16="http://schemas.microsoft.com/office/drawing/2014/main" id="{1E836AC5-BDE7-4051-B9E7-849573EE16AF}"/>
                </a:ext>
              </a:extLst>
            </p:cNvPr>
            <p:cNvSpPr/>
            <p:nvPr/>
          </p:nvSpPr>
          <p:spPr>
            <a:xfrm rot="18607146">
              <a:off x="5622369" y="-385178"/>
              <a:ext cx="1095232" cy="634574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Forma Livre: Forma 376">
              <a:extLst>
                <a:ext uri="{FF2B5EF4-FFF2-40B4-BE49-F238E27FC236}">
                  <a16:creationId xmlns:a16="http://schemas.microsoft.com/office/drawing/2014/main" id="{B35B68F6-F63E-4E85-8EEF-31D001F7EFB1}"/>
                </a:ext>
              </a:extLst>
            </p:cNvPr>
            <p:cNvSpPr/>
            <p:nvPr/>
          </p:nvSpPr>
          <p:spPr>
            <a:xfrm rot="21076630">
              <a:off x="4086814" y="1372358"/>
              <a:ext cx="1563805" cy="671778"/>
            </a:xfrm>
            <a:custGeom>
              <a:avLst/>
              <a:gdLst>
                <a:gd name="connsiteX0" fmla="*/ 616410 w 1417552"/>
                <a:gd name="connsiteY0" fmla="*/ 704966 h 734160"/>
                <a:gd name="connsiteX1" fmla="*/ 619249 w 1417552"/>
                <a:gd name="connsiteY1" fmla="*/ 706037 h 734160"/>
                <a:gd name="connsiteX2" fmla="*/ 610240 w 1417552"/>
                <a:gd name="connsiteY2" fmla="*/ 709224 h 734160"/>
                <a:gd name="connsiteX3" fmla="*/ 610240 w 1417552"/>
                <a:gd name="connsiteY3" fmla="*/ 706524 h 734160"/>
                <a:gd name="connsiteX4" fmla="*/ 612292 w 1417552"/>
                <a:gd name="connsiteY4" fmla="*/ 689549 h 734160"/>
                <a:gd name="connsiteX5" fmla="*/ 625298 w 1417552"/>
                <a:gd name="connsiteY5" fmla="*/ 693111 h 734160"/>
                <a:gd name="connsiteX6" fmla="*/ 642621 w 1417552"/>
                <a:gd name="connsiteY6" fmla="*/ 697769 h 734160"/>
                <a:gd name="connsiteX7" fmla="*/ 636915 w 1417552"/>
                <a:gd name="connsiteY7" fmla="*/ 699788 h 734160"/>
                <a:gd name="connsiteX8" fmla="*/ 616410 w 1417552"/>
                <a:gd name="connsiteY8" fmla="*/ 704966 h 734160"/>
                <a:gd name="connsiteX9" fmla="*/ 612495 w 1417552"/>
                <a:gd name="connsiteY9" fmla="*/ 703489 h 734160"/>
                <a:gd name="connsiteX10" fmla="*/ 595040 w 1417552"/>
                <a:gd name="connsiteY10" fmla="*/ 693818 h 734160"/>
                <a:gd name="connsiteX11" fmla="*/ 920054 w 1417552"/>
                <a:gd name="connsiteY11" fmla="*/ 608484 h 734160"/>
                <a:gd name="connsiteX12" fmla="*/ 913943 w 1417552"/>
                <a:gd name="connsiteY12" fmla="*/ 624430 h 734160"/>
                <a:gd name="connsiteX13" fmla="*/ 879241 w 1417552"/>
                <a:gd name="connsiteY13" fmla="*/ 632121 h 734160"/>
                <a:gd name="connsiteX14" fmla="*/ 883074 w 1417552"/>
                <a:gd name="connsiteY14" fmla="*/ 623592 h 734160"/>
                <a:gd name="connsiteX15" fmla="*/ 886098 w 1417552"/>
                <a:gd name="connsiteY15" fmla="*/ 712 h 734160"/>
                <a:gd name="connsiteX16" fmla="*/ 1416716 w 1417552"/>
                <a:gd name="connsiteY16" fmla="*/ 278367 h 734160"/>
                <a:gd name="connsiteX17" fmla="*/ 1417552 w 1417552"/>
                <a:gd name="connsiteY17" fmla="*/ 304694 h 734160"/>
                <a:gd name="connsiteX18" fmla="*/ 1092135 w 1417552"/>
                <a:gd name="connsiteY18" fmla="*/ 528197 h 734160"/>
                <a:gd name="connsiteX19" fmla="*/ 973176 w 1417552"/>
                <a:gd name="connsiteY19" fmla="*/ 586782 h 734160"/>
                <a:gd name="connsiteX20" fmla="*/ 920054 w 1417552"/>
                <a:gd name="connsiteY20" fmla="*/ 608484 h 734160"/>
                <a:gd name="connsiteX21" fmla="*/ 920823 w 1417552"/>
                <a:gd name="connsiteY21" fmla="*/ 606479 h 734160"/>
                <a:gd name="connsiteX22" fmla="*/ 929229 w 1417552"/>
                <a:gd name="connsiteY22" fmla="*/ 572649 h 734160"/>
                <a:gd name="connsiteX23" fmla="*/ 932601 w 1417552"/>
                <a:gd name="connsiteY23" fmla="*/ 552509 h 734160"/>
                <a:gd name="connsiteX24" fmla="*/ 909134 w 1417552"/>
                <a:gd name="connsiteY24" fmla="*/ 561866 h 734160"/>
                <a:gd name="connsiteX25" fmla="*/ 892908 w 1417552"/>
                <a:gd name="connsiteY25" fmla="*/ 601711 h 734160"/>
                <a:gd name="connsiteX26" fmla="*/ 883074 w 1417552"/>
                <a:gd name="connsiteY26" fmla="*/ 623592 h 734160"/>
                <a:gd name="connsiteX27" fmla="*/ 852672 w 1417552"/>
                <a:gd name="connsiteY27" fmla="*/ 636013 h 734160"/>
                <a:gd name="connsiteX28" fmla="*/ 834105 w 1417552"/>
                <a:gd name="connsiteY28" fmla="*/ 642124 h 734160"/>
                <a:gd name="connsiteX29" fmla="*/ 806058 w 1417552"/>
                <a:gd name="connsiteY29" fmla="*/ 648340 h 734160"/>
                <a:gd name="connsiteX30" fmla="*/ 689518 w 1417552"/>
                <a:gd name="connsiteY30" fmla="*/ 681377 h 734160"/>
                <a:gd name="connsiteX31" fmla="*/ 694594 w 1417552"/>
                <a:gd name="connsiteY31" fmla="*/ 664847 h 734160"/>
                <a:gd name="connsiteX32" fmla="*/ 696879 w 1417552"/>
                <a:gd name="connsiteY32" fmla="*/ 634261 h 734160"/>
                <a:gd name="connsiteX33" fmla="*/ 555303 w 1417552"/>
                <a:gd name="connsiteY33" fmla="*/ 671802 h 734160"/>
                <a:gd name="connsiteX34" fmla="*/ 563276 w 1417552"/>
                <a:gd name="connsiteY34" fmla="*/ 676219 h 734160"/>
                <a:gd name="connsiteX35" fmla="*/ 595040 w 1417552"/>
                <a:gd name="connsiteY35" fmla="*/ 693818 h 734160"/>
                <a:gd name="connsiteX36" fmla="*/ 578767 w 1417552"/>
                <a:gd name="connsiteY36" fmla="*/ 697845 h 734160"/>
                <a:gd name="connsiteX37" fmla="*/ 428797 w 1417552"/>
                <a:gd name="connsiteY37" fmla="*/ 729909 h 734160"/>
                <a:gd name="connsiteX38" fmla="*/ 430881 w 1417552"/>
                <a:gd name="connsiteY38" fmla="*/ 702017 h 734160"/>
                <a:gd name="connsiteX39" fmla="*/ 484779 w 1417552"/>
                <a:gd name="connsiteY39" fmla="*/ 688206 h 734160"/>
                <a:gd name="connsiteX40" fmla="*/ 493695 w 1417552"/>
                <a:gd name="connsiteY40" fmla="*/ 685614 h 734160"/>
                <a:gd name="connsiteX41" fmla="*/ 431186 w 1417552"/>
                <a:gd name="connsiteY41" fmla="*/ 697928 h 734160"/>
                <a:gd name="connsiteX42" fmla="*/ 430881 w 1417552"/>
                <a:gd name="connsiteY42" fmla="*/ 702017 h 734160"/>
                <a:gd name="connsiteX43" fmla="*/ 401420 w 1417552"/>
                <a:gd name="connsiteY43" fmla="*/ 709566 h 734160"/>
                <a:gd name="connsiteX44" fmla="*/ 196400 w 1417552"/>
                <a:gd name="connsiteY44" fmla="*/ 729908 h 734160"/>
                <a:gd name="connsiteX45" fmla="*/ 19225 w 1417552"/>
                <a:gd name="connsiteY45" fmla="*/ 444872 h 734160"/>
                <a:gd name="connsiteX46" fmla="*/ 136178 w 1417552"/>
                <a:gd name="connsiteY46" fmla="*/ 216501 h 734160"/>
                <a:gd name="connsiteX47" fmla="*/ 594509 w 1417552"/>
                <a:gd name="connsiteY47" fmla="*/ 24287 h 734160"/>
                <a:gd name="connsiteX48" fmla="*/ 886098 w 1417552"/>
                <a:gd name="connsiteY48" fmla="*/ 712 h 7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417552" h="734160">
                  <a:moveTo>
                    <a:pt x="616410" y="704966"/>
                  </a:moveTo>
                  <a:lnTo>
                    <a:pt x="619249" y="706037"/>
                  </a:lnTo>
                  <a:lnTo>
                    <a:pt x="610240" y="709224"/>
                  </a:lnTo>
                  <a:lnTo>
                    <a:pt x="610240" y="706524"/>
                  </a:lnTo>
                  <a:close/>
                  <a:moveTo>
                    <a:pt x="612292" y="689549"/>
                  </a:moveTo>
                  <a:cubicBezTo>
                    <a:pt x="614293" y="690048"/>
                    <a:pt x="618814" y="691321"/>
                    <a:pt x="625298" y="693111"/>
                  </a:cubicBezTo>
                  <a:lnTo>
                    <a:pt x="642621" y="697769"/>
                  </a:lnTo>
                  <a:lnTo>
                    <a:pt x="636915" y="699788"/>
                  </a:lnTo>
                  <a:lnTo>
                    <a:pt x="616410" y="704966"/>
                  </a:lnTo>
                  <a:lnTo>
                    <a:pt x="612495" y="703489"/>
                  </a:lnTo>
                  <a:lnTo>
                    <a:pt x="595040" y="693818"/>
                  </a:lnTo>
                  <a:close/>
                  <a:moveTo>
                    <a:pt x="920054" y="608484"/>
                  </a:moveTo>
                  <a:lnTo>
                    <a:pt x="913943" y="624430"/>
                  </a:lnTo>
                  <a:lnTo>
                    <a:pt x="879241" y="632121"/>
                  </a:lnTo>
                  <a:lnTo>
                    <a:pt x="883074" y="623592"/>
                  </a:lnTo>
                  <a:close/>
                  <a:moveTo>
                    <a:pt x="886098" y="712"/>
                  </a:moveTo>
                  <a:cubicBezTo>
                    <a:pt x="1162234" y="10256"/>
                    <a:pt x="1378781" y="115067"/>
                    <a:pt x="1416716" y="278367"/>
                  </a:cubicBezTo>
                  <a:lnTo>
                    <a:pt x="1417552" y="304694"/>
                  </a:lnTo>
                  <a:cubicBezTo>
                    <a:pt x="1322950" y="387340"/>
                    <a:pt x="1213861" y="462883"/>
                    <a:pt x="1092135" y="528197"/>
                  </a:cubicBezTo>
                  <a:cubicBezTo>
                    <a:pt x="1052829" y="549287"/>
                    <a:pt x="1013131" y="568814"/>
                    <a:pt x="973176" y="586782"/>
                  </a:cubicBezTo>
                  <a:lnTo>
                    <a:pt x="920054" y="608484"/>
                  </a:lnTo>
                  <a:lnTo>
                    <a:pt x="920823" y="606479"/>
                  </a:lnTo>
                  <a:cubicBezTo>
                    <a:pt x="924183" y="594760"/>
                    <a:pt x="927007" y="583276"/>
                    <a:pt x="929229" y="572649"/>
                  </a:cubicBezTo>
                  <a:lnTo>
                    <a:pt x="932601" y="552509"/>
                  </a:lnTo>
                  <a:lnTo>
                    <a:pt x="909134" y="561866"/>
                  </a:lnTo>
                  <a:lnTo>
                    <a:pt x="892908" y="601711"/>
                  </a:lnTo>
                  <a:lnTo>
                    <a:pt x="883074" y="623592"/>
                  </a:lnTo>
                  <a:lnTo>
                    <a:pt x="852672" y="636013"/>
                  </a:lnTo>
                  <a:lnTo>
                    <a:pt x="834105" y="642124"/>
                  </a:lnTo>
                  <a:lnTo>
                    <a:pt x="806058" y="648340"/>
                  </a:lnTo>
                  <a:lnTo>
                    <a:pt x="689518" y="681377"/>
                  </a:lnTo>
                  <a:lnTo>
                    <a:pt x="694594" y="664847"/>
                  </a:lnTo>
                  <a:lnTo>
                    <a:pt x="696879" y="634261"/>
                  </a:lnTo>
                  <a:lnTo>
                    <a:pt x="555303" y="671802"/>
                  </a:lnTo>
                  <a:lnTo>
                    <a:pt x="563276" y="676219"/>
                  </a:lnTo>
                  <a:lnTo>
                    <a:pt x="595040" y="693818"/>
                  </a:lnTo>
                  <a:lnTo>
                    <a:pt x="578767" y="697845"/>
                  </a:lnTo>
                  <a:cubicBezTo>
                    <a:pt x="529165" y="709859"/>
                    <a:pt x="443294" y="729909"/>
                    <a:pt x="428797" y="729909"/>
                  </a:cubicBezTo>
                  <a:lnTo>
                    <a:pt x="430881" y="702017"/>
                  </a:lnTo>
                  <a:lnTo>
                    <a:pt x="484779" y="688206"/>
                  </a:lnTo>
                  <a:lnTo>
                    <a:pt x="493695" y="685614"/>
                  </a:lnTo>
                  <a:lnTo>
                    <a:pt x="431186" y="697928"/>
                  </a:lnTo>
                  <a:lnTo>
                    <a:pt x="430881" y="702017"/>
                  </a:lnTo>
                  <a:lnTo>
                    <a:pt x="401420" y="709566"/>
                  </a:lnTo>
                  <a:cubicBezTo>
                    <a:pt x="318148" y="729018"/>
                    <a:pt x="238808" y="741011"/>
                    <a:pt x="196400" y="729908"/>
                  </a:cubicBezTo>
                  <a:cubicBezTo>
                    <a:pt x="83311" y="700299"/>
                    <a:pt x="29261" y="530440"/>
                    <a:pt x="19225" y="444872"/>
                  </a:cubicBezTo>
                  <a:cubicBezTo>
                    <a:pt x="9188" y="359305"/>
                    <a:pt x="-57685" y="288078"/>
                    <a:pt x="136178" y="216501"/>
                  </a:cubicBezTo>
                  <a:cubicBezTo>
                    <a:pt x="249338" y="129221"/>
                    <a:pt x="409596" y="59760"/>
                    <a:pt x="594509" y="24287"/>
                  </a:cubicBezTo>
                  <a:cubicBezTo>
                    <a:pt x="695388" y="4935"/>
                    <a:pt x="794053" y="-2470"/>
                    <a:pt x="886098" y="712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78" name="Triângulo isósceles 377">
              <a:extLst>
                <a:ext uri="{FF2B5EF4-FFF2-40B4-BE49-F238E27FC236}">
                  <a16:creationId xmlns:a16="http://schemas.microsoft.com/office/drawing/2014/main" id="{EB296C74-A3AE-4B8F-AC3D-FEC92D2F075A}"/>
                </a:ext>
              </a:extLst>
            </p:cNvPr>
            <p:cNvSpPr/>
            <p:nvPr/>
          </p:nvSpPr>
          <p:spPr>
            <a:xfrm rot="20153091">
              <a:off x="4320815" y="1694791"/>
              <a:ext cx="397580" cy="3398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Triângulo isósceles 378">
              <a:extLst>
                <a:ext uri="{FF2B5EF4-FFF2-40B4-BE49-F238E27FC236}">
                  <a16:creationId xmlns:a16="http://schemas.microsoft.com/office/drawing/2014/main" id="{CAC785B6-105D-4DD2-9F5C-6E28B2AEDF45}"/>
                </a:ext>
              </a:extLst>
            </p:cNvPr>
            <p:cNvSpPr/>
            <p:nvPr/>
          </p:nvSpPr>
          <p:spPr>
            <a:xfrm rot="20153091">
              <a:off x="4675520" y="1530193"/>
              <a:ext cx="393787" cy="3263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Triângulo isósceles 40">
              <a:extLst>
                <a:ext uri="{FF2B5EF4-FFF2-40B4-BE49-F238E27FC236}">
                  <a16:creationId xmlns:a16="http://schemas.microsoft.com/office/drawing/2014/main" id="{7E1A0632-766F-4592-A667-86FA81B80B38}"/>
                </a:ext>
              </a:extLst>
            </p:cNvPr>
            <p:cNvSpPr/>
            <p:nvPr/>
          </p:nvSpPr>
          <p:spPr>
            <a:xfrm rot="19369563">
              <a:off x="5095106" y="1051442"/>
              <a:ext cx="488684" cy="589136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Triângulo isósceles 40">
              <a:extLst>
                <a:ext uri="{FF2B5EF4-FFF2-40B4-BE49-F238E27FC236}">
                  <a16:creationId xmlns:a16="http://schemas.microsoft.com/office/drawing/2014/main" id="{B36D87F1-1993-4C82-AA84-AE03CBF667FB}"/>
                </a:ext>
              </a:extLst>
            </p:cNvPr>
            <p:cNvSpPr/>
            <p:nvPr/>
          </p:nvSpPr>
          <p:spPr>
            <a:xfrm rot="11124689">
              <a:off x="4976703" y="365975"/>
              <a:ext cx="488684" cy="678232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Triângulo isósceles 381">
              <a:extLst>
                <a:ext uri="{FF2B5EF4-FFF2-40B4-BE49-F238E27FC236}">
                  <a16:creationId xmlns:a16="http://schemas.microsoft.com/office/drawing/2014/main" id="{A61E8108-A2F3-4BED-B9BD-BF88497B9C51}"/>
                </a:ext>
              </a:extLst>
            </p:cNvPr>
            <p:cNvSpPr/>
            <p:nvPr/>
          </p:nvSpPr>
          <p:spPr>
            <a:xfrm rot="9995652">
              <a:off x="4469280" y="623615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Triângulo isósceles 382">
              <a:extLst>
                <a:ext uri="{FF2B5EF4-FFF2-40B4-BE49-F238E27FC236}">
                  <a16:creationId xmlns:a16="http://schemas.microsoft.com/office/drawing/2014/main" id="{6ADFF759-CDF9-4D6B-A9C2-A1BA0505EAA9}"/>
                </a:ext>
              </a:extLst>
            </p:cNvPr>
            <p:cNvSpPr/>
            <p:nvPr/>
          </p:nvSpPr>
          <p:spPr>
            <a:xfrm rot="10589675">
              <a:off x="4130886" y="667371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Triângulo isósceles 383">
              <a:extLst>
                <a:ext uri="{FF2B5EF4-FFF2-40B4-BE49-F238E27FC236}">
                  <a16:creationId xmlns:a16="http://schemas.microsoft.com/office/drawing/2014/main" id="{D5BBFB98-5F9B-4BEA-A57E-8AEB2AEF37F4}"/>
                </a:ext>
              </a:extLst>
            </p:cNvPr>
            <p:cNvSpPr/>
            <p:nvPr/>
          </p:nvSpPr>
          <p:spPr>
            <a:xfrm rot="11124689">
              <a:off x="3681250" y="737747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DAD3DA2F-D55D-4471-A0A6-084369A33A98}"/>
                </a:ext>
              </a:extLst>
            </p:cNvPr>
            <p:cNvSpPr/>
            <p:nvPr/>
          </p:nvSpPr>
          <p:spPr>
            <a:xfrm rot="11124689">
              <a:off x="2531292" y="667370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Triângulo isósceles 385">
              <a:extLst>
                <a:ext uri="{FF2B5EF4-FFF2-40B4-BE49-F238E27FC236}">
                  <a16:creationId xmlns:a16="http://schemas.microsoft.com/office/drawing/2014/main" id="{02052E42-9B9A-4EC0-A149-56D04A6CBC61}"/>
                </a:ext>
              </a:extLst>
            </p:cNvPr>
            <p:cNvSpPr/>
            <p:nvPr/>
          </p:nvSpPr>
          <p:spPr>
            <a:xfrm rot="11124689">
              <a:off x="3034321" y="737748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7" name="Elipse 24">
              <a:extLst>
                <a:ext uri="{FF2B5EF4-FFF2-40B4-BE49-F238E27FC236}">
                  <a16:creationId xmlns:a16="http://schemas.microsoft.com/office/drawing/2014/main" id="{C3BF657D-1EF1-4D5B-8053-0DB9C337B19E}"/>
                </a:ext>
              </a:extLst>
            </p:cNvPr>
            <p:cNvSpPr/>
            <p:nvPr/>
          </p:nvSpPr>
          <p:spPr>
            <a:xfrm rot="713300">
              <a:off x="5078136" y="-1040257"/>
              <a:ext cx="1134468" cy="1671322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Elipse 7">
              <a:extLst>
                <a:ext uri="{FF2B5EF4-FFF2-40B4-BE49-F238E27FC236}">
                  <a16:creationId xmlns:a16="http://schemas.microsoft.com/office/drawing/2014/main" id="{1CEEB093-8323-4821-8A90-E9CEB4437EDD}"/>
                </a:ext>
              </a:extLst>
            </p:cNvPr>
            <p:cNvSpPr/>
            <p:nvPr/>
          </p:nvSpPr>
          <p:spPr>
            <a:xfrm rot="20728136">
              <a:off x="2504282" y="-268514"/>
              <a:ext cx="4147357" cy="2357393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Elipse 3">
              <a:extLst>
                <a:ext uri="{FF2B5EF4-FFF2-40B4-BE49-F238E27FC236}">
                  <a16:creationId xmlns:a16="http://schemas.microsoft.com/office/drawing/2014/main" id="{85372F23-4CB8-434A-9DD1-6A182E0B3716}"/>
                </a:ext>
              </a:extLst>
            </p:cNvPr>
            <p:cNvSpPr/>
            <p:nvPr/>
          </p:nvSpPr>
          <p:spPr>
            <a:xfrm rot="19565428">
              <a:off x="2439169" y="-341394"/>
              <a:ext cx="864024" cy="763335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53AD30C7-3F1F-4B09-B8B3-DFD3C2E6B974}"/>
                </a:ext>
              </a:extLst>
            </p:cNvPr>
            <p:cNvSpPr/>
            <p:nvPr/>
          </p:nvSpPr>
          <p:spPr>
            <a:xfrm>
              <a:off x="4668070" y="-434414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id="{F54B3CD2-3A6F-440B-A6B7-AAF4A4F7C08D}"/>
                </a:ext>
              </a:extLst>
            </p:cNvPr>
            <p:cNvSpPr/>
            <p:nvPr/>
          </p:nvSpPr>
          <p:spPr>
            <a:xfrm>
              <a:off x="5102531" y="-410588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Elipse 26">
              <a:extLst>
                <a:ext uri="{FF2B5EF4-FFF2-40B4-BE49-F238E27FC236}">
                  <a16:creationId xmlns:a16="http://schemas.microsoft.com/office/drawing/2014/main" id="{1390451F-8953-4EDA-97C3-A3F4180E9720}"/>
                </a:ext>
              </a:extLst>
            </p:cNvPr>
            <p:cNvSpPr/>
            <p:nvPr/>
          </p:nvSpPr>
          <p:spPr>
            <a:xfrm rot="18607146">
              <a:off x="5623744" y="-328899"/>
              <a:ext cx="1095232" cy="560129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Elipse 392">
              <a:extLst>
                <a:ext uri="{FF2B5EF4-FFF2-40B4-BE49-F238E27FC236}">
                  <a16:creationId xmlns:a16="http://schemas.microsoft.com/office/drawing/2014/main" id="{51887D26-6808-4F12-B567-CF840327A26F}"/>
                </a:ext>
              </a:extLst>
            </p:cNvPr>
            <p:cNvSpPr/>
            <p:nvPr/>
          </p:nvSpPr>
          <p:spPr>
            <a:xfrm rot="2305931">
              <a:off x="6065028" y="-215152"/>
              <a:ext cx="212663" cy="409636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3AE64F4D-9754-4DD8-AD4E-0DBD9A0F9F92}"/>
                </a:ext>
              </a:extLst>
            </p:cNvPr>
            <p:cNvSpPr/>
            <p:nvPr/>
          </p:nvSpPr>
          <p:spPr>
            <a:xfrm>
              <a:off x="4794582" y="-100292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Elipse 394">
              <a:extLst>
                <a:ext uri="{FF2B5EF4-FFF2-40B4-BE49-F238E27FC236}">
                  <a16:creationId xmlns:a16="http://schemas.microsoft.com/office/drawing/2014/main" id="{0A6B6912-7028-4CCC-81FE-2F9EB5561915}"/>
                </a:ext>
              </a:extLst>
            </p:cNvPr>
            <p:cNvSpPr/>
            <p:nvPr/>
          </p:nvSpPr>
          <p:spPr>
            <a:xfrm>
              <a:off x="5232707" y="-80243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Elipse 31">
              <a:extLst>
                <a:ext uri="{FF2B5EF4-FFF2-40B4-BE49-F238E27FC236}">
                  <a16:creationId xmlns:a16="http://schemas.microsoft.com/office/drawing/2014/main" id="{A1DD0168-A738-4821-94EF-86563E0A8D59}"/>
                </a:ext>
              </a:extLst>
            </p:cNvPr>
            <p:cNvSpPr/>
            <p:nvPr/>
          </p:nvSpPr>
          <p:spPr>
            <a:xfrm rot="20546157">
              <a:off x="4468676" y="-68641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1">
              <a:extLst>
                <a:ext uri="{FF2B5EF4-FFF2-40B4-BE49-F238E27FC236}">
                  <a16:creationId xmlns:a16="http://schemas.microsoft.com/office/drawing/2014/main" id="{617986D7-F9C5-45E8-A3DD-C0E5A44ECA54}"/>
                </a:ext>
              </a:extLst>
            </p:cNvPr>
            <p:cNvSpPr/>
            <p:nvPr/>
          </p:nvSpPr>
          <p:spPr>
            <a:xfrm rot="424238" flipH="1">
              <a:off x="5123133" y="-71213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2" name="Balão de Fala: Oval 312">
            <a:extLst>
              <a:ext uri="{FF2B5EF4-FFF2-40B4-BE49-F238E27FC236}">
                <a16:creationId xmlns:a16="http://schemas.microsoft.com/office/drawing/2014/main" id="{BA3D6422-1F78-49D4-B850-834B2F6E7A6F}"/>
              </a:ext>
            </a:extLst>
          </p:cNvPr>
          <p:cNvSpPr/>
          <p:nvPr/>
        </p:nvSpPr>
        <p:spPr>
          <a:xfrm rot="2300599">
            <a:off x="10536351" y="2643569"/>
            <a:ext cx="1310465" cy="1151974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76717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455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5746273-0EF4-4847-A1AC-6E8B20D412C6}"/>
              </a:ext>
            </a:extLst>
          </p:cNvPr>
          <p:cNvGrpSpPr/>
          <p:nvPr/>
        </p:nvGrpSpPr>
        <p:grpSpPr>
          <a:xfrm>
            <a:off x="3229631" y="639287"/>
            <a:ext cx="2370084" cy="2565049"/>
            <a:chOff x="3027164" y="813556"/>
            <a:chExt cx="4880883" cy="5282389"/>
          </a:xfrm>
        </p:grpSpPr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D5556EB4-8E69-4CE7-995A-1B8DB790D4DF}"/>
                </a:ext>
              </a:extLst>
            </p:cNvPr>
            <p:cNvSpPr/>
            <p:nvPr/>
          </p:nvSpPr>
          <p:spPr>
            <a:xfrm rot="21432583">
              <a:off x="4524029" y="2039161"/>
              <a:ext cx="3384018" cy="4056784"/>
            </a:xfrm>
            <a:custGeom>
              <a:avLst/>
              <a:gdLst>
                <a:gd name="connsiteX0" fmla="*/ 1286775 w 3384018"/>
                <a:gd name="connsiteY0" fmla="*/ 3551544 h 4056784"/>
                <a:gd name="connsiteX1" fmla="*/ 1232975 w 3384018"/>
                <a:gd name="connsiteY1" fmla="*/ 3575439 h 4056784"/>
                <a:gd name="connsiteX2" fmla="*/ 1181642 w 3384018"/>
                <a:gd name="connsiteY2" fmla="*/ 3549202 h 4056784"/>
                <a:gd name="connsiteX3" fmla="*/ 1112534 w 3384018"/>
                <a:gd name="connsiteY3" fmla="*/ 3790976 h 4056784"/>
                <a:gd name="connsiteX4" fmla="*/ 1113265 w 3384018"/>
                <a:gd name="connsiteY4" fmla="*/ 3855769 h 4056784"/>
                <a:gd name="connsiteX5" fmla="*/ 1125688 w 3384018"/>
                <a:gd name="connsiteY5" fmla="*/ 3868304 h 4056784"/>
                <a:gd name="connsiteX6" fmla="*/ 1357130 w 3384018"/>
                <a:gd name="connsiteY6" fmla="*/ 3729584 h 4056784"/>
                <a:gd name="connsiteX7" fmla="*/ 1364527 w 3384018"/>
                <a:gd name="connsiteY7" fmla="*/ 3727917 h 4056784"/>
                <a:gd name="connsiteX8" fmla="*/ 1302905 w 3384018"/>
                <a:gd name="connsiteY8" fmla="*/ 3601090 h 4056784"/>
                <a:gd name="connsiteX9" fmla="*/ 2906596 w 3384018"/>
                <a:gd name="connsiteY9" fmla="*/ 1683 h 4056784"/>
                <a:gd name="connsiteX10" fmla="*/ 2933373 w 3384018"/>
                <a:gd name="connsiteY10" fmla="*/ 21970 h 4056784"/>
                <a:gd name="connsiteX11" fmla="*/ 3035432 w 3384018"/>
                <a:gd name="connsiteY11" fmla="*/ 170641 h 4056784"/>
                <a:gd name="connsiteX12" fmla="*/ 3031127 w 3384018"/>
                <a:gd name="connsiteY12" fmla="*/ 228283 h 4056784"/>
                <a:gd name="connsiteX13" fmla="*/ 2509677 w 3384018"/>
                <a:gd name="connsiteY13" fmla="*/ 987723 h 4056784"/>
                <a:gd name="connsiteX14" fmla="*/ 1729594 w 3384018"/>
                <a:gd name="connsiteY14" fmla="*/ 1140349 h 4056784"/>
                <a:gd name="connsiteX15" fmla="*/ 1665319 w 3384018"/>
                <a:gd name="connsiteY15" fmla="*/ 1171734 h 4056784"/>
                <a:gd name="connsiteX16" fmla="*/ 1690542 w 3384018"/>
                <a:gd name="connsiteY16" fmla="*/ 1248292 h 4056784"/>
                <a:gd name="connsiteX17" fmla="*/ 1797147 w 3384018"/>
                <a:gd name="connsiteY17" fmla="*/ 2006988 h 4056784"/>
                <a:gd name="connsiteX18" fmla="*/ 1515743 w 3384018"/>
                <a:gd name="connsiteY18" fmla="*/ 3228846 h 4056784"/>
                <a:gd name="connsiteX19" fmla="*/ 2415898 w 3384018"/>
                <a:gd name="connsiteY19" fmla="*/ 3423874 h 4056784"/>
                <a:gd name="connsiteX20" fmla="*/ 3383074 w 3384018"/>
                <a:gd name="connsiteY20" fmla="*/ 3064352 h 4056784"/>
                <a:gd name="connsiteX21" fmla="*/ 2986048 w 3384018"/>
                <a:gd name="connsiteY21" fmla="*/ 3641928 h 4056784"/>
                <a:gd name="connsiteX22" fmla="*/ 3181743 w 3384018"/>
                <a:gd name="connsiteY22" fmla="*/ 3585707 h 4056784"/>
                <a:gd name="connsiteX23" fmla="*/ 2985736 w 3384018"/>
                <a:gd name="connsiteY23" fmla="*/ 3802665 h 4056784"/>
                <a:gd name="connsiteX24" fmla="*/ 2935544 w 3384018"/>
                <a:gd name="connsiteY24" fmla="*/ 3860058 h 4056784"/>
                <a:gd name="connsiteX25" fmla="*/ 2917227 w 3384018"/>
                <a:gd name="connsiteY25" fmla="*/ 3881002 h 4056784"/>
                <a:gd name="connsiteX26" fmla="*/ 2898852 w 3384018"/>
                <a:gd name="connsiteY26" fmla="*/ 3885512 h 4056784"/>
                <a:gd name="connsiteX27" fmla="*/ 2698338 w 3384018"/>
                <a:gd name="connsiteY27" fmla="*/ 3970477 h 4056784"/>
                <a:gd name="connsiteX28" fmla="*/ 2350930 w 3384018"/>
                <a:gd name="connsiteY28" fmla="*/ 3976606 h 4056784"/>
                <a:gd name="connsiteX29" fmla="*/ 2309390 w 3384018"/>
                <a:gd name="connsiteY29" fmla="*/ 3961599 h 4056784"/>
                <a:gd name="connsiteX30" fmla="*/ 1569062 w 3384018"/>
                <a:gd name="connsiteY30" fmla="*/ 3445186 h 4056784"/>
                <a:gd name="connsiteX31" fmla="*/ 1614136 w 3384018"/>
                <a:gd name="connsiteY31" fmla="*/ 3646696 h 4056784"/>
                <a:gd name="connsiteX32" fmla="*/ 1643456 w 3384018"/>
                <a:gd name="connsiteY32" fmla="*/ 3712647 h 4056784"/>
                <a:gd name="connsiteX33" fmla="*/ 1665615 w 3384018"/>
                <a:gd name="connsiteY33" fmla="*/ 3724119 h 4056784"/>
                <a:gd name="connsiteX34" fmla="*/ 1688043 w 3384018"/>
                <a:gd name="connsiteY34" fmla="*/ 3739065 h 4056784"/>
                <a:gd name="connsiteX35" fmla="*/ 1692400 w 3384018"/>
                <a:gd name="connsiteY35" fmla="*/ 3750560 h 4056784"/>
                <a:gd name="connsiteX36" fmla="*/ 1695849 w 3384018"/>
                <a:gd name="connsiteY36" fmla="*/ 3755151 h 4056784"/>
                <a:gd name="connsiteX37" fmla="*/ 1697545 w 3384018"/>
                <a:gd name="connsiteY37" fmla="*/ 3764126 h 4056784"/>
                <a:gd name="connsiteX38" fmla="*/ 1730335 w 3384018"/>
                <a:gd name="connsiteY38" fmla="*/ 3850622 h 4056784"/>
                <a:gd name="connsiteX39" fmla="*/ 1726691 w 3384018"/>
                <a:gd name="connsiteY39" fmla="*/ 3871520 h 4056784"/>
                <a:gd name="connsiteX40" fmla="*/ 1728579 w 3384018"/>
                <a:gd name="connsiteY40" fmla="*/ 3876506 h 4056784"/>
                <a:gd name="connsiteX41" fmla="*/ 1716851 w 3384018"/>
                <a:gd name="connsiteY41" fmla="*/ 3880179 h 4056784"/>
                <a:gd name="connsiteX42" fmla="*/ 1628580 w 3384018"/>
                <a:gd name="connsiteY42" fmla="*/ 3907811 h 4056784"/>
                <a:gd name="connsiteX43" fmla="*/ 1628578 w 3384018"/>
                <a:gd name="connsiteY43" fmla="*/ 3907811 h 4056784"/>
                <a:gd name="connsiteX44" fmla="*/ 1617544 w 3384018"/>
                <a:gd name="connsiteY44" fmla="*/ 3911265 h 4056784"/>
                <a:gd name="connsiteX45" fmla="*/ 1617540 w 3384018"/>
                <a:gd name="connsiteY45" fmla="*/ 3911268 h 4056784"/>
                <a:gd name="connsiteX46" fmla="*/ 1617535 w 3384018"/>
                <a:gd name="connsiteY46" fmla="*/ 3911268 h 4056784"/>
                <a:gd name="connsiteX47" fmla="*/ 1446319 w 3384018"/>
                <a:gd name="connsiteY47" fmla="*/ 3964865 h 4056784"/>
                <a:gd name="connsiteX48" fmla="*/ 1152687 w 3384018"/>
                <a:gd name="connsiteY48" fmla="*/ 4056784 h 4056784"/>
                <a:gd name="connsiteX49" fmla="*/ 1128327 w 3384018"/>
                <a:gd name="connsiteY49" fmla="*/ 3992523 h 4056784"/>
                <a:gd name="connsiteX50" fmla="*/ 1126822 w 3384018"/>
                <a:gd name="connsiteY50" fmla="*/ 4020580 h 4056784"/>
                <a:gd name="connsiteX51" fmla="*/ 1006188 w 3384018"/>
                <a:gd name="connsiteY51" fmla="*/ 4015237 h 4056784"/>
                <a:gd name="connsiteX52" fmla="*/ 1006183 w 3384018"/>
                <a:gd name="connsiteY52" fmla="*/ 4015238 h 4056784"/>
                <a:gd name="connsiteX53" fmla="*/ 1006178 w 3384018"/>
                <a:gd name="connsiteY53" fmla="*/ 4015237 h 4056784"/>
                <a:gd name="connsiteX54" fmla="*/ 820166 w 3384018"/>
                <a:gd name="connsiteY54" fmla="*/ 4006998 h 4056784"/>
                <a:gd name="connsiteX55" fmla="*/ 501155 w 3384018"/>
                <a:gd name="connsiteY55" fmla="*/ 3992869 h 4056784"/>
                <a:gd name="connsiteX56" fmla="*/ 507125 w 3384018"/>
                <a:gd name="connsiteY56" fmla="*/ 3881580 h 4056784"/>
                <a:gd name="connsiteX57" fmla="*/ 506692 w 3384018"/>
                <a:gd name="connsiteY57" fmla="*/ 3879678 h 4056784"/>
                <a:gd name="connsiteX58" fmla="*/ 832305 w 3384018"/>
                <a:gd name="connsiteY58" fmla="*/ 3780664 h 4056784"/>
                <a:gd name="connsiteX59" fmla="*/ 840075 w 3384018"/>
                <a:gd name="connsiteY59" fmla="*/ 3781566 h 4056784"/>
                <a:gd name="connsiteX60" fmla="*/ 833656 w 3384018"/>
                <a:gd name="connsiteY60" fmla="*/ 3655333 h 4056784"/>
                <a:gd name="connsiteX61" fmla="*/ 1043880 w 3384018"/>
                <a:gd name="connsiteY61" fmla="*/ 3312380 h 4056784"/>
                <a:gd name="connsiteX62" fmla="*/ 1064123 w 3384018"/>
                <a:gd name="connsiteY62" fmla="*/ 3315965 h 4056784"/>
                <a:gd name="connsiteX63" fmla="*/ 901113 w 3384018"/>
                <a:gd name="connsiteY63" fmla="*/ 2020720 h 4056784"/>
                <a:gd name="connsiteX64" fmla="*/ 960742 w 3384018"/>
                <a:gd name="connsiteY64" fmla="*/ 1193055 h 4056784"/>
                <a:gd name="connsiteX65" fmla="*/ 242069 w 3384018"/>
                <a:gd name="connsiteY65" fmla="*/ 1806474 h 4056784"/>
                <a:gd name="connsiteX66" fmla="*/ 480871 w 3384018"/>
                <a:gd name="connsiteY66" fmla="*/ 2305833 h 4056784"/>
                <a:gd name="connsiteX67" fmla="*/ 404900 w 3384018"/>
                <a:gd name="connsiteY67" fmla="*/ 2534502 h 4056784"/>
                <a:gd name="connsiteX68" fmla="*/ 1177 w 3384018"/>
                <a:gd name="connsiteY68" fmla="*/ 1805698 h 4056784"/>
                <a:gd name="connsiteX69" fmla="*/ 801273 w 3384018"/>
                <a:gd name="connsiteY69" fmla="*/ 1058072 h 4056784"/>
                <a:gd name="connsiteX70" fmla="*/ 977686 w 3384018"/>
                <a:gd name="connsiteY70" fmla="*/ 1090102 h 4056784"/>
                <a:gd name="connsiteX71" fmla="*/ 1232975 w 3384018"/>
                <a:gd name="connsiteY71" fmla="*/ 466002 h 4056784"/>
                <a:gd name="connsiteX72" fmla="*/ 1567964 w 3384018"/>
                <a:gd name="connsiteY72" fmla="*/ 907056 h 4056784"/>
                <a:gd name="connsiteX73" fmla="*/ 1579090 w 3384018"/>
                <a:gd name="connsiteY73" fmla="*/ 902893 h 4056784"/>
                <a:gd name="connsiteX74" fmla="*/ 1584383 w 3384018"/>
                <a:gd name="connsiteY74" fmla="*/ 916668 h 4056784"/>
                <a:gd name="connsiteX75" fmla="*/ 1692488 w 3384018"/>
                <a:gd name="connsiteY75" fmla="*/ 891109 h 4056784"/>
                <a:gd name="connsiteX76" fmla="*/ 2447984 w 3384018"/>
                <a:gd name="connsiteY76" fmla="*/ 764855 h 4056784"/>
                <a:gd name="connsiteX77" fmla="*/ 2878035 w 3384018"/>
                <a:gd name="connsiteY77" fmla="*/ 5272 h 4056784"/>
                <a:gd name="connsiteX78" fmla="*/ 2906596 w 3384018"/>
                <a:gd name="connsiteY78" fmla="*/ 1683 h 40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4018" h="4056784">
                  <a:moveTo>
                    <a:pt x="1286775" y="3551544"/>
                  </a:moveTo>
                  <a:cubicBezTo>
                    <a:pt x="1266969" y="3567309"/>
                    <a:pt x="1248531" y="3575200"/>
                    <a:pt x="1232975" y="3575439"/>
                  </a:cubicBezTo>
                  <a:cubicBezTo>
                    <a:pt x="1215967" y="3575700"/>
                    <a:pt x="1198532" y="3566875"/>
                    <a:pt x="1181642" y="3549202"/>
                  </a:cubicBezTo>
                  <a:cubicBezTo>
                    <a:pt x="1142956" y="3610088"/>
                    <a:pt x="1117647" y="3695641"/>
                    <a:pt x="1112534" y="3790976"/>
                  </a:cubicBezTo>
                  <a:lnTo>
                    <a:pt x="1113265" y="3855769"/>
                  </a:lnTo>
                  <a:lnTo>
                    <a:pt x="1125688" y="3868304"/>
                  </a:lnTo>
                  <a:cubicBezTo>
                    <a:pt x="1162557" y="3816842"/>
                    <a:pt x="1248501" y="3763589"/>
                    <a:pt x="1357130" y="3729584"/>
                  </a:cubicBezTo>
                  <a:lnTo>
                    <a:pt x="1364527" y="3727917"/>
                  </a:lnTo>
                  <a:cubicBezTo>
                    <a:pt x="1341179" y="3689932"/>
                    <a:pt x="1320363" y="3647149"/>
                    <a:pt x="1302905" y="3601090"/>
                  </a:cubicBezTo>
                  <a:close/>
                  <a:moveTo>
                    <a:pt x="2906596" y="1683"/>
                  </a:moveTo>
                  <a:cubicBezTo>
                    <a:pt x="2916610" y="4705"/>
                    <a:pt x="2926327" y="11706"/>
                    <a:pt x="2933373" y="21970"/>
                  </a:cubicBezTo>
                  <a:lnTo>
                    <a:pt x="3035432" y="170641"/>
                  </a:lnTo>
                  <a:cubicBezTo>
                    <a:pt x="3049524" y="191169"/>
                    <a:pt x="3047596" y="216977"/>
                    <a:pt x="3031127" y="228283"/>
                  </a:cubicBezTo>
                  <a:cubicBezTo>
                    <a:pt x="2794712" y="396040"/>
                    <a:pt x="2746092" y="819966"/>
                    <a:pt x="2509677" y="987723"/>
                  </a:cubicBezTo>
                  <a:cubicBezTo>
                    <a:pt x="2309558" y="1120319"/>
                    <a:pt x="1965658" y="1056785"/>
                    <a:pt x="1729594" y="1140349"/>
                  </a:cubicBezTo>
                  <a:lnTo>
                    <a:pt x="1665319" y="1171734"/>
                  </a:lnTo>
                  <a:lnTo>
                    <a:pt x="1690542" y="1248292"/>
                  </a:lnTo>
                  <a:cubicBezTo>
                    <a:pt x="1754066" y="1471649"/>
                    <a:pt x="1797146" y="1730282"/>
                    <a:pt x="1797147" y="2006988"/>
                  </a:cubicBezTo>
                  <a:cubicBezTo>
                    <a:pt x="1797144" y="2498655"/>
                    <a:pt x="1661131" y="2940770"/>
                    <a:pt x="1515743" y="3228846"/>
                  </a:cubicBezTo>
                  <a:cubicBezTo>
                    <a:pt x="1735685" y="3280739"/>
                    <a:pt x="2170448" y="3444076"/>
                    <a:pt x="2415898" y="3423874"/>
                  </a:cubicBezTo>
                  <a:cubicBezTo>
                    <a:pt x="2749614" y="3396406"/>
                    <a:pt x="3226495" y="3101511"/>
                    <a:pt x="3383074" y="3064352"/>
                  </a:cubicBezTo>
                  <a:cubicBezTo>
                    <a:pt x="3407243" y="3215533"/>
                    <a:pt x="2959532" y="3639731"/>
                    <a:pt x="2986048" y="3641928"/>
                  </a:cubicBezTo>
                  <a:cubicBezTo>
                    <a:pt x="3012564" y="3644125"/>
                    <a:pt x="3210857" y="3556367"/>
                    <a:pt x="3181743" y="3585707"/>
                  </a:cubicBezTo>
                  <a:cubicBezTo>
                    <a:pt x="3159010" y="3608616"/>
                    <a:pt x="3070085" y="3706845"/>
                    <a:pt x="2985736" y="3802665"/>
                  </a:cubicBezTo>
                  <a:cubicBezTo>
                    <a:pt x="2978642" y="3821464"/>
                    <a:pt x="2961066" y="3841072"/>
                    <a:pt x="2935544" y="3860058"/>
                  </a:cubicBezTo>
                  <a:cubicBezTo>
                    <a:pt x="2929244" y="3867120"/>
                    <a:pt x="2923164" y="3874134"/>
                    <a:pt x="2917227" y="3881002"/>
                  </a:cubicBezTo>
                  <a:lnTo>
                    <a:pt x="2898852" y="3885512"/>
                  </a:lnTo>
                  <a:cubicBezTo>
                    <a:pt x="2847693" y="3917929"/>
                    <a:pt x="2777926" y="3948021"/>
                    <a:pt x="2698338" y="3970477"/>
                  </a:cubicBezTo>
                  <a:cubicBezTo>
                    <a:pt x="2544593" y="4013856"/>
                    <a:pt x="2403299" y="4014890"/>
                    <a:pt x="2350930" y="3976606"/>
                  </a:cubicBezTo>
                  <a:cubicBezTo>
                    <a:pt x="2337097" y="3972571"/>
                    <a:pt x="2323294" y="3967498"/>
                    <a:pt x="2309390" y="3961599"/>
                  </a:cubicBezTo>
                  <a:cubicBezTo>
                    <a:pt x="2141795" y="3890496"/>
                    <a:pt x="1788210" y="3637116"/>
                    <a:pt x="1569062" y="3445186"/>
                  </a:cubicBezTo>
                  <a:cubicBezTo>
                    <a:pt x="1571902" y="3506521"/>
                    <a:pt x="1587251" y="3575774"/>
                    <a:pt x="1614136" y="3646696"/>
                  </a:cubicBezTo>
                  <a:lnTo>
                    <a:pt x="1643456" y="3712647"/>
                  </a:lnTo>
                  <a:lnTo>
                    <a:pt x="1665615" y="3724119"/>
                  </a:lnTo>
                  <a:cubicBezTo>
                    <a:pt x="1675208" y="3722892"/>
                    <a:pt x="1684350" y="3729323"/>
                    <a:pt x="1688043" y="3739065"/>
                  </a:cubicBezTo>
                  <a:lnTo>
                    <a:pt x="1692400" y="3750560"/>
                  </a:lnTo>
                  <a:cubicBezTo>
                    <a:pt x="1694435" y="3751695"/>
                    <a:pt x="1695189" y="3753405"/>
                    <a:pt x="1695849" y="3755151"/>
                  </a:cubicBezTo>
                  <a:lnTo>
                    <a:pt x="1697545" y="3764126"/>
                  </a:lnTo>
                  <a:lnTo>
                    <a:pt x="1730335" y="3850622"/>
                  </a:lnTo>
                  <a:cubicBezTo>
                    <a:pt x="1733279" y="3858398"/>
                    <a:pt x="1732062" y="3866456"/>
                    <a:pt x="1726691" y="3871520"/>
                  </a:cubicBezTo>
                  <a:lnTo>
                    <a:pt x="1728579" y="3876506"/>
                  </a:lnTo>
                  <a:lnTo>
                    <a:pt x="1716851" y="3880179"/>
                  </a:lnTo>
                  <a:lnTo>
                    <a:pt x="1628580" y="3907811"/>
                  </a:lnTo>
                  <a:lnTo>
                    <a:pt x="1628578" y="3907811"/>
                  </a:lnTo>
                  <a:lnTo>
                    <a:pt x="1617544" y="3911265"/>
                  </a:lnTo>
                  <a:cubicBezTo>
                    <a:pt x="1617542" y="3911267"/>
                    <a:pt x="1617542" y="3911267"/>
                    <a:pt x="1617540" y="3911268"/>
                  </a:cubicBezTo>
                  <a:lnTo>
                    <a:pt x="1617535" y="3911268"/>
                  </a:lnTo>
                  <a:lnTo>
                    <a:pt x="1446319" y="3964865"/>
                  </a:lnTo>
                  <a:lnTo>
                    <a:pt x="1152687" y="4056784"/>
                  </a:lnTo>
                  <a:lnTo>
                    <a:pt x="1128327" y="3992523"/>
                  </a:lnTo>
                  <a:lnTo>
                    <a:pt x="1126822" y="4020580"/>
                  </a:lnTo>
                  <a:lnTo>
                    <a:pt x="1006188" y="4015237"/>
                  </a:lnTo>
                  <a:cubicBezTo>
                    <a:pt x="1006186" y="4015238"/>
                    <a:pt x="1006185" y="4015238"/>
                    <a:pt x="1006183" y="4015238"/>
                  </a:cubicBezTo>
                  <a:lnTo>
                    <a:pt x="1006178" y="4015237"/>
                  </a:lnTo>
                  <a:lnTo>
                    <a:pt x="820166" y="4006998"/>
                  </a:lnTo>
                  <a:lnTo>
                    <a:pt x="501155" y="3992869"/>
                  </a:lnTo>
                  <a:lnTo>
                    <a:pt x="507125" y="3881580"/>
                  </a:lnTo>
                  <a:cubicBezTo>
                    <a:pt x="506637" y="3880945"/>
                    <a:pt x="506655" y="3880312"/>
                    <a:pt x="506692" y="3879678"/>
                  </a:cubicBezTo>
                  <a:cubicBezTo>
                    <a:pt x="510041" y="3817178"/>
                    <a:pt x="655825" y="3772848"/>
                    <a:pt x="832305" y="3780664"/>
                  </a:cubicBezTo>
                  <a:lnTo>
                    <a:pt x="840075" y="3781566"/>
                  </a:lnTo>
                  <a:cubicBezTo>
                    <a:pt x="833474" y="3742231"/>
                    <a:pt x="831282" y="3699641"/>
                    <a:pt x="833656" y="3655333"/>
                  </a:cubicBezTo>
                  <a:cubicBezTo>
                    <a:pt x="844066" y="3461244"/>
                    <a:pt x="938188" y="3307698"/>
                    <a:pt x="1043880" y="3312380"/>
                  </a:cubicBezTo>
                  <a:lnTo>
                    <a:pt x="1064123" y="3315965"/>
                  </a:lnTo>
                  <a:cubicBezTo>
                    <a:pt x="973282" y="3037182"/>
                    <a:pt x="901111" y="2560640"/>
                    <a:pt x="901113" y="2020720"/>
                  </a:cubicBezTo>
                  <a:cubicBezTo>
                    <a:pt x="901113" y="1716262"/>
                    <a:pt x="924062" y="1432531"/>
                    <a:pt x="960742" y="1193055"/>
                  </a:cubicBezTo>
                  <a:cubicBezTo>
                    <a:pt x="575049" y="1207666"/>
                    <a:pt x="260088" y="1470516"/>
                    <a:pt x="242069" y="1806474"/>
                  </a:cubicBezTo>
                  <a:cubicBezTo>
                    <a:pt x="231569" y="2002245"/>
                    <a:pt x="324081" y="2182219"/>
                    <a:pt x="480871" y="2305833"/>
                  </a:cubicBezTo>
                  <a:lnTo>
                    <a:pt x="404900" y="2534502"/>
                  </a:lnTo>
                  <a:cubicBezTo>
                    <a:pt x="150574" y="2400008"/>
                    <a:pt x="-15712" y="2120609"/>
                    <a:pt x="1177" y="1805698"/>
                  </a:cubicBezTo>
                  <a:cubicBezTo>
                    <a:pt x="24317" y="1374250"/>
                    <a:pt x="382532" y="1039526"/>
                    <a:pt x="801273" y="1058072"/>
                  </a:cubicBezTo>
                  <a:cubicBezTo>
                    <a:pt x="862755" y="1060795"/>
                    <a:pt x="922123" y="1070982"/>
                    <a:pt x="977686" y="1090102"/>
                  </a:cubicBezTo>
                  <a:cubicBezTo>
                    <a:pt x="1044139" y="712004"/>
                    <a:pt x="1144394" y="467359"/>
                    <a:pt x="1232975" y="466002"/>
                  </a:cubicBezTo>
                  <a:cubicBezTo>
                    <a:pt x="1307047" y="464866"/>
                    <a:pt x="1446437" y="632728"/>
                    <a:pt x="1567964" y="907056"/>
                  </a:cubicBezTo>
                  <a:lnTo>
                    <a:pt x="1579090" y="902893"/>
                  </a:lnTo>
                  <a:lnTo>
                    <a:pt x="1584383" y="916668"/>
                  </a:lnTo>
                  <a:lnTo>
                    <a:pt x="1692488" y="891109"/>
                  </a:lnTo>
                  <a:cubicBezTo>
                    <a:pt x="1944320" y="849025"/>
                    <a:pt x="2290677" y="874360"/>
                    <a:pt x="2447984" y="764855"/>
                  </a:cubicBezTo>
                  <a:lnTo>
                    <a:pt x="2878035" y="5272"/>
                  </a:lnTo>
                  <a:cubicBezTo>
                    <a:pt x="2886270" y="-381"/>
                    <a:pt x="2896582" y="-1338"/>
                    <a:pt x="2906596" y="1683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3" name="Elipse 54">
              <a:extLst>
                <a:ext uri="{FF2B5EF4-FFF2-40B4-BE49-F238E27FC236}">
                  <a16:creationId xmlns:a16="http://schemas.microsoft.com/office/drawing/2014/main" id="{55FCCBD2-5CA0-4C9B-B66F-4AEE353AFBE3}"/>
                </a:ext>
              </a:extLst>
            </p:cNvPr>
            <p:cNvSpPr/>
            <p:nvPr/>
          </p:nvSpPr>
          <p:spPr>
            <a:xfrm rot="21432583">
              <a:off x="5569836" y="2813808"/>
              <a:ext cx="321398" cy="2650747"/>
            </a:xfrm>
            <a:custGeom>
              <a:avLst/>
              <a:gdLst>
                <a:gd name="connsiteX0" fmla="*/ 0 w 1123802"/>
                <a:gd name="connsiteY0" fmla="*/ 1643170 h 3286340"/>
                <a:gd name="connsiteX1" fmla="*/ 561901 w 1123802"/>
                <a:gd name="connsiteY1" fmla="*/ 0 h 3286340"/>
                <a:gd name="connsiteX2" fmla="*/ 1123802 w 1123802"/>
                <a:gd name="connsiteY2" fmla="*/ 1643170 h 3286340"/>
                <a:gd name="connsiteX3" fmla="*/ 561901 w 1123802"/>
                <a:gd name="connsiteY3" fmla="*/ 3286340 h 3286340"/>
                <a:gd name="connsiteX4" fmla="*/ 0 w 1123802"/>
                <a:gd name="connsiteY4" fmla="*/ 1643170 h 3286340"/>
                <a:gd name="connsiteX0" fmla="*/ 0 w 1196373"/>
                <a:gd name="connsiteY0" fmla="*/ 1643176 h 3286351"/>
                <a:gd name="connsiteX1" fmla="*/ 561901 w 1196373"/>
                <a:gd name="connsiteY1" fmla="*/ 6 h 3286351"/>
                <a:gd name="connsiteX2" fmla="*/ 1196373 w 1196373"/>
                <a:gd name="connsiteY2" fmla="*/ 1628662 h 3286351"/>
                <a:gd name="connsiteX3" fmla="*/ 561901 w 1196373"/>
                <a:gd name="connsiteY3" fmla="*/ 3286346 h 3286351"/>
                <a:gd name="connsiteX4" fmla="*/ 0 w 1196373"/>
                <a:gd name="connsiteY4" fmla="*/ 1643176 h 3286351"/>
                <a:gd name="connsiteX0" fmla="*/ 0 w 1007687"/>
                <a:gd name="connsiteY0" fmla="*/ 1643176 h 3286351"/>
                <a:gd name="connsiteX1" fmla="*/ 373215 w 1007687"/>
                <a:gd name="connsiteY1" fmla="*/ 6 h 3286351"/>
                <a:gd name="connsiteX2" fmla="*/ 1007687 w 1007687"/>
                <a:gd name="connsiteY2" fmla="*/ 1628662 h 3286351"/>
                <a:gd name="connsiteX3" fmla="*/ 373215 w 1007687"/>
                <a:gd name="connsiteY3" fmla="*/ 3286346 h 3286351"/>
                <a:gd name="connsiteX4" fmla="*/ 0 w 1007687"/>
                <a:gd name="connsiteY4" fmla="*/ 1643176 h 3286351"/>
                <a:gd name="connsiteX0" fmla="*/ 0 w 1159547"/>
                <a:gd name="connsiteY0" fmla="*/ 1669355 h 3494866"/>
                <a:gd name="connsiteX1" fmla="*/ 373215 w 1159547"/>
                <a:gd name="connsiteY1" fmla="*/ 26185 h 3494866"/>
                <a:gd name="connsiteX2" fmla="*/ 1159546 w 1159547"/>
                <a:gd name="connsiteY2" fmla="*/ 2840688 h 3494866"/>
                <a:gd name="connsiteX3" fmla="*/ 373215 w 1159547"/>
                <a:gd name="connsiteY3" fmla="*/ 3312525 h 3494866"/>
                <a:gd name="connsiteX4" fmla="*/ 0 w 1159547"/>
                <a:gd name="connsiteY4" fmla="*/ 1669355 h 3494866"/>
                <a:gd name="connsiteX0" fmla="*/ 0 w 1220987"/>
                <a:gd name="connsiteY0" fmla="*/ 1643273 h 3339974"/>
                <a:gd name="connsiteX1" fmla="*/ 373215 w 1220987"/>
                <a:gd name="connsiteY1" fmla="*/ 103 h 3339974"/>
                <a:gd name="connsiteX2" fmla="*/ 1113823 w 1220987"/>
                <a:gd name="connsiteY2" fmla="*/ 1569173 h 3339974"/>
                <a:gd name="connsiteX3" fmla="*/ 1159546 w 1220987"/>
                <a:gd name="connsiteY3" fmla="*/ 2814606 h 3339974"/>
                <a:gd name="connsiteX4" fmla="*/ 373215 w 1220987"/>
                <a:gd name="connsiteY4" fmla="*/ 3286443 h 3339974"/>
                <a:gd name="connsiteX5" fmla="*/ 0 w 1220987"/>
                <a:gd name="connsiteY5" fmla="*/ 1643273 h 33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0987" h="3339974">
                  <a:moveTo>
                    <a:pt x="0" y="1643273"/>
                  </a:moveTo>
                  <a:cubicBezTo>
                    <a:pt x="0" y="735775"/>
                    <a:pt x="187578" y="12453"/>
                    <a:pt x="373215" y="103"/>
                  </a:cubicBezTo>
                  <a:cubicBezTo>
                    <a:pt x="558852" y="-12247"/>
                    <a:pt x="982768" y="1100089"/>
                    <a:pt x="1113823" y="1569173"/>
                  </a:cubicBezTo>
                  <a:cubicBezTo>
                    <a:pt x="1244878" y="2038257"/>
                    <a:pt x="1250333" y="2527915"/>
                    <a:pt x="1159546" y="2814606"/>
                  </a:cubicBezTo>
                  <a:cubicBezTo>
                    <a:pt x="1068759" y="3101297"/>
                    <a:pt x="566473" y="3481665"/>
                    <a:pt x="373215" y="3286443"/>
                  </a:cubicBezTo>
                  <a:cubicBezTo>
                    <a:pt x="179957" y="3091221"/>
                    <a:pt x="0" y="2550771"/>
                    <a:pt x="0" y="164327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205784D7-5108-4B1D-9BA4-72D823CF3BF3}"/>
                </a:ext>
              </a:extLst>
            </p:cNvPr>
            <p:cNvSpPr/>
            <p:nvPr/>
          </p:nvSpPr>
          <p:spPr>
            <a:xfrm>
              <a:off x="7116338" y="1715008"/>
              <a:ext cx="599125" cy="602665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A2591BFF-3EC2-4823-A379-9A9B0BE415F3}"/>
                </a:ext>
              </a:extLst>
            </p:cNvPr>
            <p:cNvSpPr/>
            <p:nvPr/>
          </p:nvSpPr>
          <p:spPr>
            <a:xfrm>
              <a:off x="4921372" y="4273043"/>
              <a:ext cx="530179" cy="476678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26">
              <a:extLst>
                <a:ext uri="{FF2B5EF4-FFF2-40B4-BE49-F238E27FC236}">
                  <a16:creationId xmlns:a16="http://schemas.microsoft.com/office/drawing/2014/main" id="{94BB28E7-FD27-49E7-9883-139099CAA9CD}"/>
                </a:ext>
              </a:extLst>
            </p:cNvPr>
            <p:cNvSpPr/>
            <p:nvPr/>
          </p:nvSpPr>
          <p:spPr>
            <a:xfrm rot="18607146">
              <a:off x="5434158" y="1308898"/>
              <a:ext cx="828166" cy="479836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9">
              <a:extLst>
                <a:ext uri="{FF2B5EF4-FFF2-40B4-BE49-F238E27FC236}">
                  <a16:creationId xmlns:a16="http://schemas.microsoft.com/office/drawing/2014/main" id="{A0E4C22C-0B97-4684-A8F6-209E3FBF076D}"/>
                </a:ext>
              </a:extLst>
            </p:cNvPr>
            <p:cNvSpPr/>
            <p:nvPr/>
          </p:nvSpPr>
          <p:spPr>
            <a:xfrm>
              <a:off x="3767083" y="2861936"/>
              <a:ext cx="1223646" cy="1173337"/>
            </a:xfrm>
            <a:custGeom>
              <a:avLst/>
              <a:gdLst/>
              <a:ahLst/>
              <a:cxnLst/>
              <a:rect l="l" t="t" r="r" b="b"/>
              <a:pathLst>
                <a:path w="1376123" h="1452069">
                  <a:moveTo>
                    <a:pt x="924186" y="666"/>
                  </a:moveTo>
                  <a:cubicBezTo>
                    <a:pt x="1159006" y="9597"/>
                    <a:pt x="1343153" y="107678"/>
                    <a:pt x="1375412" y="260492"/>
                  </a:cubicBezTo>
                  <a:lnTo>
                    <a:pt x="1376123" y="285128"/>
                  </a:lnTo>
                  <a:cubicBezTo>
                    <a:pt x="1295675" y="362467"/>
                    <a:pt x="1202908" y="433159"/>
                    <a:pt x="1099395" y="494279"/>
                  </a:cubicBezTo>
                  <a:cubicBezTo>
                    <a:pt x="965695" y="573223"/>
                    <a:pt x="826668" y="628756"/>
                    <a:pt x="689602" y="661155"/>
                  </a:cubicBezTo>
                  <a:lnTo>
                    <a:pt x="689603" y="769077"/>
                  </a:lnTo>
                  <a:lnTo>
                    <a:pt x="683437" y="797680"/>
                  </a:lnTo>
                  <a:cubicBezTo>
                    <a:pt x="751422" y="862807"/>
                    <a:pt x="795294" y="969695"/>
                    <a:pt x="795294" y="1090391"/>
                  </a:cubicBezTo>
                  <a:cubicBezTo>
                    <a:pt x="795294" y="1290140"/>
                    <a:pt x="675132" y="1452069"/>
                    <a:pt x="526905" y="1452069"/>
                  </a:cubicBezTo>
                  <a:cubicBezTo>
                    <a:pt x="512450" y="1452069"/>
                    <a:pt x="498261" y="1450529"/>
                    <a:pt x="484647" y="1446794"/>
                  </a:cubicBezTo>
                  <a:cubicBezTo>
                    <a:pt x="469383" y="1451206"/>
                    <a:pt x="453315" y="1452069"/>
                    <a:pt x="436878" y="1452069"/>
                  </a:cubicBezTo>
                  <a:lnTo>
                    <a:pt x="409680" y="1449066"/>
                  </a:lnTo>
                  <a:cubicBezTo>
                    <a:pt x="399008" y="1451270"/>
                    <a:pt x="388086" y="1452068"/>
                    <a:pt x="377053" y="1452068"/>
                  </a:cubicBezTo>
                  <a:cubicBezTo>
                    <a:pt x="168812" y="1452068"/>
                    <a:pt x="0" y="1167769"/>
                    <a:pt x="0" y="817068"/>
                  </a:cubicBezTo>
                  <a:cubicBezTo>
                    <a:pt x="0" y="519405"/>
                    <a:pt x="121613" y="269579"/>
                    <a:pt x="286470" y="202598"/>
                  </a:cubicBezTo>
                  <a:cubicBezTo>
                    <a:pt x="382699" y="120923"/>
                    <a:pt x="518979" y="55922"/>
                    <a:pt x="676225" y="22727"/>
                  </a:cubicBezTo>
                  <a:cubicBezTo>
                    <a:pt x="762010" y="4618"/>
                    <a:pt x="845913" y="-2311"/>
                    <a:pt x="924186" y="666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>
              <a:extLst>
                <a:ext uri="{FF2B5EF4-FFF2-40B4-BE49-F238E27FC236}">
                  <a16:creationId xmlns:a16="http://schemas.microsoft.com/office/drawing/2014/main" id="{9C3C6799-E798-429C-9D38-9786095140C5}"/>
                </a:ext>
              </a:extLst>
            </p:cNvPr>
            <p:cNvSpPr/>
            <p:nvPr/>
          </p:nvSpPr>
          <p:spPr>
            <a:xfrm rot="20153091">
              <a:off x="4583428" y="3044472"/>
              <a:ext cx="300633" cy="366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id="{944E645A-B635-4F18-B598-797F41B46919}"/>
                </a:ext>
              </a:extLst>
            </p:cNvPr>
            <p:cNvSpPr/>
            <p:nvPr/>
          </p:nvSpPr>
          <p:spPr>
            <a:xfrm rot="20153091">
              <a:off x="4920370" y="2883636"/>
              <a:ext cx="297764" cy="338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Triângulo isósceles 40">
              <a:extLst>
                <a:ext uri="{FF2B5EF4-FFF2-40B4-BE49-F238E27FC236}">
                  <a16:creationId xmlns:a16="http://schemas.microsoft.com/office/drawing/2014/main" id="{A4A71E4A-68A5-4C16-89C5-96B809B8BA94}"/>
                </a:ext>
              </a:extLst>
            </p:cNvPr>
            <p:cNvSpPr/>
            <p:nvPr/>
          </p:nvSpPr>
          <p:spPr>
            <a:xfrm rot="19369563">
              <a:off x="5151878" y="2442462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40">
              <a:extLst>
                <a:ext uri="{FF2B5EF4-FFF2-40B4-BE49-F238E27FC236}">
                  <a16:creationId xmlns:a16="http://schemas.microsoft.com/office/drawing/2014/main" id="{08D7D447-436D-4BC1-AF63-D40E1056D6B4}"/>
                </a:ext>
              </a:extLst>
            </p:cNvPr>
            <p:cNvSpPr/>
            <p:nvPr/>
          </p:nvSpPr>
          <p:spPr>
            <a:xfrm rot="11124689">
              <a:off x="4945935" y="1876886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Triângulo isósceles 91">
              <a:extLst>
                <a:ext uri="{FF2B5EF4-FFF2-40B4-BE49-F238E27FC236}">
                  <a16:creationId xmlns:a16="http://schemas.microsoft.com/office/drawing/2014/main" id="{58A92A0B-5457-4154-8945-713F29813194}"/>
                </a:ext>
              </a:extLst>
            </p:cNvPr>
            <p:cNvSpPr/>
            <p:nvPr/>
          </p:nvSpPr>
          <p:spPr>
            <a:xfrm rot="9995652">
              <a:off x="4562244" y="2071702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95B9D0D8-E3B6-4683-9B31-03C693282ECF}"/>
                </a:ext>
              </a:extLst>
            </p:cNvPr>
            <p:cNvSpPr/>
            <p:nvPr/>
          </p:nvSpPr>
          <p:spPr>
            <a:xfrm rot="10589675">
              <a:off x="4306366" y="2104788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id="{8D7720E1-832B-4F5C-ABC3-31C2FF5ADBCC}"/>
                </a:ext>
              </a:extLst>
            </p:cNvPr>
            <p:cNvSpPr/>
            <p:nvPr/>
          </p:nvSpPr>
          <p:spPr>
            <a:xfrm rot="11124689">
              <a:off x="3966371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>
              <a:extLst>
                <a:ext uri="{FF2B5EF4-FFF2-40B4-BE49-F238E27FC236}">
                  <a16:creationId xmlns:a16="http://schemas.microsoft.com/office/drawing/2014/main" id="{E76AEFE9-439E-4328-AFD1-CDFE93B3C5D4}"/>
                </a:ext>
              </a:extLst>
            </p:cNvPr>
            <p:cNvSpPr/>
            <p:nvPr/>
          </p:nvSpPr>
          <p:spPr>
            <a:xfrm rot="11124689">
              <a:off x="3096824" y="2104787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>
              <a:extLst>
                <a:ext uri="{FF2B5EF4-FFF2-40B4-BE49-F238E27FC236}">
                  <a16:creationId xmlns:a16="http://schemas.microsoft.com/office/drawing/2014/main" id="{D4B4AC0A-7FFB-4F16-8979-FDFC317204B8}"/>
                </a:ext>
              </a:extLst>
            </p:cNvPr>
            <p:cNvSpPr/>
            <p:nvPr/>
          </p:nvSpPr>
          <p:spPr>
            <a:xfrm rot="11124689">
              <a:off x="3477192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24">
              <a:extLst>
                <a:ext uri="{FF2B5EF4-FFF2-40B4-BE49-F238E27FC236}">
                  <a16:creationId xmlns:a16="http://schemas.microsoft.com/office/drawing/2014/main" id="{576EC126-9388-43E8-B9E7-52CA1D51C8DF}"/>
                </a:ext>
              </a:extLst>
            </p:cNvPr>
            <p:cNvSpPr/>
            <p:nvPr/>
          </p:nvSpPr>
          <p:spPr>
            <a:xfrm rot="713300">
              <a:off x="5022634" y="813556"/>
              <a:ext cx="857835" cy="1263780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7">
              <a:extLst>
                <a:ext uri="{FF2B5EF4-FFF2-40B4-BE49-F238E27FC236}">
                  <a16:creationId xmlns:a16="http://schemas.microsoft.com/office/drawing/2014/main" id="{C7358A06-23F5-4F3A-A3B2-52BF7285197F}"/>
                </a:ext>
              </a:extLst>
            </p:cNvPr>
            <p:cNvSpPr/>
            <p:nvPr/>
          </p:nvSpPr>
          <p:spPr>
            <a:xfrm rot="20728136">
              <a:off x="3107536" y="1219561"/>
              <a:ext cx="3136047" cy="2214210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3">
              <a:extLst>
                <a:ext uri="{FF2B5EF4-FFF2-40B4-BE49-F238E27FC236}">
                  <a16:creationId xmlns:a16="http://schemas.microsoft.com/office/drawing/2014/main" id="{3813A6A6-9C8E-4531-ADFF-26FCF2DEF4CE}"/>
                </a:ext>
              </a:extLst>
            </p:cNvPr>
            <p:cNvSpPr/>
            <p:nvPr/>
          </p:nvSpPr>
          <p:spPr>
            <a:xfrm rot="19565428">
              <a:off x="3027164" y="1342005"/>
              <a:ext cx="653337" cy="577200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B5FCA7-DE46-4BDD-A478-9075859FEB40}"/>
                </a:ext>
              </a:extLst>
            </p:cNvPr>
            <p:cNvSpPr/>
            <p:nvPr/>
          </p:nvSpPr>
          <p:spPr>
            <a:xfrm>
              <a:off x="4712560" y="1271667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F37A41B-FED3-4289-A9F0-64C231DDC717}"/>
                </a:ext>
              </a:extLst>
            </p:cNvPr>
            <p:cNvSpPr/>
            <p:nvPr/>
          </p:nvSpPr>
          <p:spPr>
            <a:xfrm>
              <a:off x="5041080" y="1289683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26">
              <a:extLst>
                <a:ext uri="{FF2B5EF4-FFF2-40B4-BE49-F238E27FC236}">
                  <a16:creationId xmlns:a16="http://schemas.microsoft.com/office/drawing/2014/main" id="{3F645AF9-DC06-45A5-B119-5BBAB15714D0}"/>
                </a:ext>
              </a:extLst>
            </p:cNvPr>
            <p:cNvSpPr/>
            <p:nvPr/>
          </p:nvSpPr>
          <p:spPr>
            <a:xfrm rot="18607146">
              <a:off x="5435198" y="1351454"/>
              <a:ext cx="828166" cy="423545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22652A1A-2509-4CCE-B3AC-0ABEBD643DE5}"/>
                </a:ext>
              </a:extLst>
            </p:cNvPr>
            <p:cNvSpPr/>
            <p:nvPr/>
          </p:nvSpPr>
          <p:spPr>
            <a:xfrm rot="2305931">
              <a:off x="5768877" y="1437464"/>
              <a:ext cx="160806" cy="309749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8E2231C7-B768-4F2A-A2CF-378B73535A17}"/>
                </a:ext>
              </a:extLst>
            </p:cNvPr>
            <p:cNvSpPr/>
            <p:nvPr/>
          </p:nvSpPr>
          <p:spPr>
            <a:xfrm>
              <a:off x="4895429" y="1556218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E850664-850F-4945-89BF-A59E179254EF}"/>
                </a:ext>
              </a:extLst>
            </p:cNvPr>
            <p:cNvSpPr/>
            <p:nvPr/>
          </p:nvSpPr>
          <p:spPr>
            <a:xfrm>
              <a:off x="5216575" y="1547812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Elipse 31">
              <a:extLst>
                <a:ext uri="{FF2B5EF4-FFF2-40B4-BE49-F238E27FC236}">
                  <a16:creationId xmlns:a16="http://schemas.microsoft.com/office/drawing/2014/main" id="{88BBEF78-9474-4D82-A1D2-B7B6610FD497}"/>
                </a:ext>
              </a:extLst>
            </p:cNvPr>
            <p:cNvSpPr/>
            <p:nvPr/>
          </p:nvSpPr>
          <p:spPr>
            <a:xfrm>
              <a:off x="4631289" y="1062757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31">
              <a:extLst>
                <a:ext uri="{FF2B5EF4-FFF2-40B4-BE49-F238E27FC236}">
                  <a16:creationId xmlns:a16="http://schemas.microsoft.com/office/drawing/2014/main" id="{263F2266-8AC9-4B53-B42E-28AE7E55B385}"/>
                </a:ext>
              </a:extLst>
            </p:cNvPr>
            <p:cNvSpPr/>
            <p:nvPr/>
          </p:nvSpPr>
          <p:spPr>
            <a:xfrm flipH="1">
              <a:off x="5041080" y="1062755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F684D5C5-A42D-4628-8F9A-128E0EA354B4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6D71FD2A-A9A3-4089-9AFA-5CC2E0B33ABC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732C5-FBCD-440A-8019-1014391F60A5}"/>
              </a:ext>
            </a:extLst>
          </p:cNvPr>
          <p:cNvSpPr txBox="1"/>
          <p:nvPr/>
        </p:nvSpPr>
        <p:spPr>
          <a:xfrm>
            <a:off x="7437317" y="659760"/>
            <a:ext cx="46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lobo, muito esperto, teve uma ideia de entrar pela chaminé da casa, subiu até o telhado e entrou.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831F998-82A0-42E6-99F7-B3B3E4B5ED5A}"/>
              </a:ext>
            </a:extLst>
          </p:cNvPr>
          <p:cNvGrpSpPr/>
          <p:nvPr/>
        </p:nvGrpSpPr>
        <p:grpSpPr>
          <a:xfrm>
            <a:off x="3421704" y="1675009"/>
            <a:ext cx="5484190" cy="5672503"/>
            <a:chOff x="2965349" y="443107"/>
            <a:chExt cx="5773537" cy="59717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ACE429F-537D-46A2-8FFD-2D992BA1910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69E7578-3F51-4920-8E94-17F6C8818F92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EE9D815-B263-4039-8F3F-841F322525AF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B716A2C-93B0-4E96-A3C8-53642E378F83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0ABD605-2E35-41B3-B47B-66FC7D52B494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69CA9DD-BF25-4832-893E-D7FA56A5F2F7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" name="Grupo 231">
              <a:extLst>
                <a:ext uri="{FF2B5EF4-FFF2-40B4-BE49-F238E27FC236}">
                  <a16:creationId xmlns:a16="http://schemas.microsoft.com/office/drawing/2014/main" id="{B2B3F9ED-97C1-4EB7-95C5-CB394A2A23A4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" name="Retângulo 137">
                <a:extLst>
                  <a:ext uri="{FF2B5EF4-FFF2-40B4-BE49-F238E27FC236}">
                    <a16:creationId xmlns:a16="http://schemas.microsoft.com/office/drawing/2014/main" id="{30FEE9D1-BD7D-4963-9BAF-79E77C5465FA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233">
                <a:extLst>
                  <a:ext uri="{FF2B5EF4-FFF2-40B4-BE49-F238E27FC236}">
                    <a16:creationId xmlns:a16="http://schemas.microsoft.com/office/drawing/2014/main" id="{A41D8227-3744-4A70-8FBF-F6997521D7CE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" name="Agrupar 511">
                  <a:extLst>
                    <a:ext uri="{FF2B5EF4-FFF2-40B4-BE49-F238E27FC236}">
                      <a16:creationId xmlns:a16="http://schemas.microsoft.com/office/drawing/2014/main" id="{DA6E0785-4B8D-4447-9BDC-C0D997BDD13A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4" name="Forma Livre: Forma 512">
                    <a:extLst>
                      <a:ext uri="{FF2B5EF4-FFF2-40B4-BE49-F238E27FC236}">
                        <a16:creationId xmlns:a16="http://schemas.microsoft.com/office/drawing/2014/main" id="{A9E6BB80-9AEE-4FCE-8F58-9D032D5F9C82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AFE1760F-6AA1-4545-9752-C3161BDD47D0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734550D2-7D84-4E39-880E-78C289E3E30E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AFA78227-A993-403A-B149-F3134750F86D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Forma Livre: Forma 516">
                    <a:extLst>
                      <a:ext uri="{FF2B5EF4-FFF2-40B4-BE49-F238E27FC236}">
                        <a16:creationId xmlns:a16="http://schemas.microsoft.com/office/drawing/2014/main" id="{8BA5807B-FC74-48D1-93E7-D9868862E7EC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9548F0C9-2A57-4E41-A29E-6A15775C0785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6E9E134F-0BF5-4B23-B483-E61FB829D0E3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1" name="Forma Livre: Forma 519">
                    <a:extLst>
                      <a:ext uri="{FF2B5EF4-FFF2-40B4-BE49-F238E27FC236}">
                        <a16:creationId xmlns:a16="http://schemas.microsoft.com/office/drawing/2014/main" id="{05E29C78-6A10-4F50-B979-A39F652ABE66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B3E2C0CA-BF90-451C-8EA6-E5782C8E49C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3" name="Forma Livre: Forma 521">
                    <a:extLst>
                      <a:ext uri="{FF2B5EF4-FFF2-40B4-BE49-F238E27FC236}">
                        <a16:creationId xmlns:a16="http://schemas.microsoft.com/office/drawing/2014/main" id="{B7B39467-D634-451D-A638-47BB69DCD78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01F4F5A2-BE99-4219-81B4-6916DE943E9C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4AE01B39-E7D3-4699-89D0-D96C2AF6848F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E01622F9-51BE-4EBF-929F-DBBF48B6FF27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7" name="Forma Livre: Forma 525">
                    <a:extLst>
                      <a:ext uri="{FF2B5EF4-FFF2-40B4-BE49-F238E27FC236}">
                        <a16:creationId xmlns:a16="http://schemas.microsoft.com/office/drawing/2014/main" id="{4FDF9599-2686-496D-B6E8-FC136121C9F5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AEA83CC7-C990-48FF-BE51-D63B038D3262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A6EC918A-295D-4115-BBD6-ACCEA2071428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0DD9FA9D-57A9-4878-A50E-11960635467E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1" name="Forma Livre: Forma 529">
                    <a:extLst>
                      <a:ext uri="{FF2B5EF4-FFF2-40B4-BE49-F238E27FC236}">
                        <a16:creationId xmlns:a16="http://schemas.microsoft.com/office/drawing/2014/main" id="{B312EE95-0281-4D03-940A-B155E1731EF9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B64D7E14-809C-4686-8A4D-075A99E61712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F459D174-62EF-4793-894C-BF4CDA933EE8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088EB82B-200C-4654-931D-5AE0E66D6E3F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5" name="Forma Livre: Forma 533">
                    <a:extLst>
                      <a:ext uri="{FF2B5EF4-FFF2-40B4-BE49-F238E27FC236}">
                        <a16:creationId xmlns:a16="http://schemas.microsoft.com/office/drawing/2014/main" id="{937F7DCF-7B09-44AB-8EE6-C4F44C06F8C8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DC4292E2-AE57-4DC3-8559-29561C7A1AC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8845C9AE-A2D0-4E4D-AD8B-FAB197FFE8AF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264624F4-3002-4F63-A3D2-73E9512EE61F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3CE3BBF7-36D8-465E-82F9-E08F1435D4FB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B2A1ADD1-5191-4624-AAC8-2B27C3187D8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1" name="Forma Livre: Forma 539">
                    <a:extLst>
                      <a:ext uri="{FF2B5EF4-FFF2-40B4-BE49-F238E27FC236}">
                        <a16:creationId xmlns:a16="http://schemas.microsoft.com/office/drawing/2014/main" id="{5497BEBF-48EA-4429-8535-D6C6CD6D5A11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orma Livre: Forma 540">
                    <a:extLst>
                      <a:ext uri="{FF2B5EF4-FFF2-40B4-BE49-F238E27FC236}">
                        <a16:creationId xmlns:a16="http://schemas.microsoft.com/office/drawing/2014/main" id="{E697F6BD-A8F6-4FC6-9440-2AF518591CAD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45A55212-34B4-413C-8DD8-60DDE778B58F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29BC44FE-D5B5-46B7-85BE-0CA74A55CE90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922E132E-AB1D-406D-A229-1C085795B972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9AA4708B-A37F-4671-BE96-A051218162C3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8D176C2E-DB8F-482C-869E-E293EF5FAB56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3E196716-2885-4953-A6D5-25C9E130BD4B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33467D50-A592-4A98-9DE7-1FE04BE27274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B255C79-AE4F-4908-AA9B-80F765807E92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56940A37-3957-4D70-BD0E-29B74279A512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8F35416C-0225-4C34-B602-16E76BA9BAE8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237">
                  <a:extLst>
                    <a:ext uri="{FF2B5EF4-FFF2-40B4-BE49-F238E27FC236}">
                      <a16:creationId xmlns:a16="http://schemas.microsoft.com/office/drawing/2014/main" id="{75CF06D2-5F48-47A2-9B4A-B17ACF54F432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22" name="Retângulo 127">
                    <a:extLst>
                      <a:ext uri="{FF2B5EF4-FFF2-40B4-BE49-F238E27FC236}">
                        <a16:creationId xmlns:a16="http://schemas.microsoft.com/office/drawing/2014/main" id="{FF0A93FD-04DF-42B7-9D82-43F6C5516B30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127">
                    <a:extLst>
                      <a:ext uri="{FF2B5EF4-FFF2-40B4-BE49-F238E27FC236}">
                        <a16:creationId xmlns:a16="http://schemas.microsoft.com/office/drawing/2014/main" id="{F7983033-06F6-4AC3-95EE-9CC0BD3B228E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107">
                    <a:extLst>
                      <a:ext uri="{FF2B5EF4-FFF2-40B4-BE49-F238E27FC236}">
                        <a16:creationId xmlns:a16="http://schemas.microsoft.com/office/drawing/2014/main" id="{530A74F9-4E72-4614-80AC-AB21C624709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Agrupar 297">
                    <a:extLst>
                      <a:ext uri="{FF2B5EF4-FFF2-40B4-BE49-F238E27FC236}">
                        <a16:creationId xmlns:a16="http://schemas.microsoft.com/office/drawing/2014/main" id="{F3090B51-B98A-4AE0-838F-CDFF6049E0A7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id="{567B5335-815A-4E02-881A-2DB544FEE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34">
                      <a:extLst>
                        <a:ext uri="{FF2B5EF4-FFF2-40B4-BE49-F238E27FC236}">
                          <a16:creationId xmlns:a16="http://schemas.microsoft.com/office/drawing/2014/main" id="{5D47148B-1AB0-4DFA-BCEA-8C9CAF91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" name="Retângulo 35">
                      <a:extLst>
                        <a:ext uri="{FF2B5EF4-FFF2-40B4-BE49-F238E27FC236}">
                          <a16:creationId xmlns:a16="http://schemas.microsoft.com/office/drawing/2014/main" id="{3D9EC57F-22A7-4DA8-B23C-E18A669EA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" name="Retângulo 36">
                      <a:extLst>
                        <a:ext uri="{FF2B5EF4-FFF2-40B4-BE49-F238E27FC236}">
                          <a16:creationId xmlns:a16="http://schemas.microsoft.com/office/drawing/2014/main" id="{1DBADCF4-67CC-4698-B5F9-C3ED14792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" name="Retângulo 37">
                      <a:extLst>
                        <a:ext uri="{FF2B5EF4-FFF2-40B4-BE49-F238E27FC236}">
                          <a16:creationId xmlns:a16="http://schemas.microsoft.com/office/drawing/2014/main" id="{CAEADCD8-29DF-46C6-8F31-A4CC440D9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42993C70-BCAE-4B02-B205-5F9FF6D4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1904FBA4-7104-44F5-B918-C19936F17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1" name="Retângulo 40">
                      <a:extLst>
                        <a:ext uri="{FF2B5EF4-FFF2-40B4-BE49-F238E27FC236}">
                          <a16:creationId xmlns:a16="http://schemas.microsoft.com/office/drawing/2014/main" id="{D8E1B9E9-CA18-458C-BE97-9ABC2D8A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2" name="Retângulo 41">
                      <a:extLst>
                        <a:ext uri="{FF2B5EF4-FFF2-40B4-BE49-F238E27FC236}">
                          <a16:creationId xmlns:a16="http://schemas.microsoft.com/office/drawing/2014/main" id="{AAA05ADE-82F2-4056-857C-971CEE39E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3" name="Retângulo 42">
                      <a:extLst>
                        <a:ext uri="{FF2B5EF4-FFF2-40B4-BE49-F238E27FC236}">
                          <a16:creationId xmlns:a16="http://schemas.microsoft.com/office/drawing/2014/main" id="{06A464A8-E015-421D-98FF-A489D993C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id="{60116BF8-0265-4018-9A10-0A0EE77765F7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6324009B-B983-4B16-BA65-6FDBBA72929F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Retângulo 112">
                    <a:extLst>
                      <a:ext uri="{FF2B5EF4-FFF2-40B4-BE49-F238E27FC236}">
                        <a16:creationId xmlns:a16="http://schemas.microsoft.com/office/drawing/2014/main" id="{DE989AC8-5B09-47D1-BF96-D16FA89A9D8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D3355469-856E-475D-A326-9E5AA2F724C3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 114">
                    <a:extLst>
                      <a:ext uri="{FF2B5EF4-FFF2-40B4-BE49-F238E27FC236}">
                        <a16:creationId xmlns:a16="http://schemas.microsoft.com/office/drawing/2014/main" id="{D5E5084F-C160-4D00-A63A-9BBF06FF29AC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id="{E5C2CA2C-18F6-4E9F-BF20-E6B290DABE04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" name="Retângulo 131">
                    <a:extLst>
                      <a:ext uri="{FF2B5EF4-FFF2-40B4-BE49-F238E27FC236}">
                        <a16:creationId xmlns:a16="http://schemas.microsoft.com/office/drawing/2014/main" id="{395D4CD3-5191-45F0-AE66-2981B9CC8257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132">
                    <a:extLst>
                      <a:ext uri="{FF2B5EF4-FFF2-40B4-BE49-F238E27FC236}">
                        <a16:creationId xmlns:a16="http://schemas.microsoft.com/office/drawing/2014/main" id="{1B245D51-AAE5-4045-BF57-C29BE0C6D1C5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1" name="Forma Livre: Forma 370">
                  <a:extLst>
                    <a:ext uri="{FF2B5EF4-FFF2-40B4-BE49-F238E27FC236}">
                      <a16:creationId xmlns:a16="http://schemas.microsoft.com/office/drawing/2014/main" id="{0010C1F9-05F2-4CB5-BB14-68DBBC77BEE0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13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B60B5B2F-9766-4B40-B83C-EB503C778DA6}"/>
              </a:ext>
            </a:extLst>
          </p:cNvPr>
          <p:cNvGrpSpPr/>
          <p:nvPr/>
        </p:nvGrpSpPr>
        <p:grpSpPr>
          <a:xfrm>
            <a:off x="2851718" y="-376732"/>
            <a:ext cx="4949186" cy="7207378"/>
            <a:chOff x="2884174" y="-349378"/>
            <a:chExt cx="4949186" cy="7207378"/>
          </a:xfrm>
        </p:grpSpPr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3C7E6B85-ED70-4819-8241-E4B7A5EF9925}"/>
                </a:ext>
              </a:extLst>
            </p:cNvPr>
            <p:cNvSpPr/>
            <p:nvPr/>
          </p:nvSpPr>
          <p:spPr>
            <a:xfrm flipH="1">
              <a:off x="2884174" y="2095405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6F7F1DD9-8BEA-40B5-B06A-AEAEFF69F3A7}"/>
                </a:ext>
              </a:extLst>
            </p:cNvPr>
            <p:cNvSpPr/>
            <p:nvPr/>
          </p:nvSpPr>
          <p:spPr>
            <a:xfrm>
              <a:off x="6180535" y="2110962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D95B07F4-F44B-4140-9B84-FC4520D0BFE8}"/>
                </a:ext>
              </a:extLst>
            </p:cNvPr>
            <p:cNvSpPr/>
            <p:nvPr/>
          </p:nvSpPr>
          <p:spPr>
            <a:xfrm>
              <a:off x="4490315" y="2110962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0390EEE5-FDCD-409F-9067-F6F7A4E10C02}"/>
                </a:ext>
              </a:extLst>
            </p:cNvPr>
            <p:cNvSpPr/>
            <p:nvPr/>
          </p:nvSpPr>
          <p:spPr>
            <a:xfrm>
              <a:off x="2897767" y="4674733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F93BC702-FDFD-462E-93BD-803B6D2F8F42}"/>
                </a:ext>
              </a:extLst>
            </p:cNvPr>
            <p:cNvSpPr/>
            <p:nvPr/>
          </p:nvSpPr>
          <p:spPr>
            <a:xfrm>
              <a:off x="2906281" y="5387421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369E0A82-4C0C-4A7F-B0DF-2B6BDAB0955C}"/>
                </a:ext>
              </a:extLst>
            </p:cNvPr>
            <p:cNvSpPr/>
            <p:nvPr/>
          </p:nvSpPr>
          <p:spPr>
            <a:xfrm>
              <a:off x="3415667" y="538742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2D0185BB-3A4C-41AB-9E71-BAD802B3A617}"/>
                </a:ext>
              </a:extLst>
            </p:cNvPr>
            <p:cNvSpPr/>
            <p:nvPr/>
          </p:nvSpPr>
          <p:spPr>
            <a:xfrm>
              <a:off x="2906281" y="474854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4C3005D8-6BF9-41C8-8A0B-72BC2CD6BA55}"/>
                </a:ext>
              </a:extLst>
            </p:cNvPr>
            <p:cNvSpPr/>
            <p:nvPr/>
          </p:nvSpPr>
          <p:spPr>
            <a:xfrm>
              <a:off x="3812391" y="4748541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AD477DC4-F2CD-48D7-8F12-6AC75D868A28}"/>
                </a:ext>
              </a:extLst>
            </p:cNvPr>
            <p:cNvSpPr/>
            <p:nvPr/>
          </p:nvSpPr>
          <p:spPr>
            <a:xfrm>
              <a:off x="6126438" y="4665373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377A849-AA85-445B-B145-0E12D9A352F8}"/>
                </a:ext>
              </a:extLst>
            </p:cNvPr>
            <p:cNvSpPr/>
            <p:nvPr/>
          </p:nvSpPr>
          <p:spPr>
            <a:xfrm>
              <a:off x="6137388" y="537806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EAAAC427-CB71-4576-83CC-30CD9F84E4BD}"/>
                </a:ext>
              </a:extLst>
            </p:cNvPr>
            <p:cNvSpPr/>
            <p:nvPr/>
          </p:nvSpPr>
          <p:spPr>
            <a:xfrm>
              <a:off x="7097827" y="537806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8C0188C0-9564-4714-A3B5-6100AF216620}"/>
                </a:ext>
              </a:extLst>
            </p:cNvPr>
            <p:cNvSpPr/>
            <p:nvPr/>
          </p:nvSpPr>
          <p:spPr>
            <a:xfrm>
              <a:off x="6128962" y="4748541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00163A2E-D6E8-4263-90A5-4461C6189113}"/>
                </a:ext>
              </a:extLst>
            </p:cNvPr>
            <p:cNvSpPr/>
            <p:nvPr/>
          </p:nvSpPr>
          <p:spPr>
            <a:xfrm>
              <a:off x="6588441" y="474854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46EA71B5-022B-46EA-99D2-33E7D0D89E18}"/>
                </a:ext>
              </a:extLst>
            </p:cNvPr>
            <p:cNvSpPr/>
            <p:nvPr/>
          </p:nvSpPr>
          <p:spPr>
            <a:xfrm>
              <a:off x="7494552" y="4748541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EB58311-7406-40F6-95F7-EFE231C4B960}"/>
                </a:ext>
              </a:extLst>
            </p:cNvPr>
            <p:cNvSpPr/>
            <p:nvPr/>
          </p:nvSpPr>
          <p:spPr>
            <a:xfrm>
              <a:off x="2891835" y="3452060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46DBE2DB-232B-493D-A8BF-3977DE7BEE99}"/>
                </a:ext>
              </a:extLst>
            </p:cNvPr>
            <p:cNvSpPr/>
            <p:nvPr/>
          </p:nvSpPr>
          <p:spPr>
            <a:xfrm>
              <a:off x="2906281" y="4090940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B260882A-AA95-45A4-B898-25D21C281122}"/>
                </a:ext>
              </a:extLst>
            </p:cNvPr>
            <p:cNvSpPr/>
            <p:nvPr/>
          </p:nvSpPr>
          <p:spPr>
            <a:xfrm>
              <a:off x="3415667" y="409094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533A05E1-582C-4AEE-9664-A22201EA6051}"/>
                </a:ext>
              </a:extLst>
            </p:cNvPr>
            <p:cNvSpPr/>
            <p:nvPr/>
          </p:nvSpPr>
          <p:spPr>
            <a:xfrm>
              <a:off x="2906281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21880A23-6F23-4E53-91D4-F39331C08543}"/>
                </a:ext>
              </a:extLst>
            </p:cNvPr>
            <p:cNvSpPr/>
            <p:nvPr/>
          </p:nvSpPr>
          <p:spPr>
            <a:xfrm>
              <a:off x="4718498" y="3452060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1B574A3D-FDE8-4846-B868-2DFFCB551AE8}"/>
                </a:ext>
              </a:extLst>
            </p:cNvPr>
            <p:cNvSpPr/>
            <p:nvPr/>
          </p:nvSpPr>
          <p:spPr>
            <a:xfrm>
              <a:off x="4493196" y="3452060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D47AD11B-BE4D-42D3-971D-17C608EFD7C4}"/>
                </a:ext>
              </a:extLst>
            </p:cNvPr>
            <p:cNvSpPr/>
            <p:nvPr/>
          </p:nvSpPr>
          <p:spPr>
            <a:xfrm>
              <a:off x="5308587" y="4090940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FD0A01BF-5205-4F23-AABD-5CAE6AF5BF7D}"/>
                </a:ext>
              </a:extLst>
            </p:cNvPr>
            <p:cNvSpPr/>
            <p:nvPr/>
          </p:nvSpPr>
          <p:spPr>
            <a:xfrm>
              <a:off x="6128962" y="409094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5CE3C8DF-0F9E-4A73-93D2-55A9D23C34D5}"/>
                </a:ext>
              </a:extLst>
            </p:cNvPr>
            <p:cNvSpPr/>
            <p:nvPr/>
          </p:nvSpPr>
          <p:spPr>
            <a:xfrm>
              <a:off x="7100350" y="409094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48048AF6-EF49-46E0-8E51-740A131BED28}"/>
                </a:ext>
              </a:extLst>
            </p:cNvPr>
            <p:cNvSpPr/>
            <p:nvPr/>
          </p:nvSpPr>
          <p:spPr>
            <a:xfrm>
              <a:off x="5658736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D1F26A0A-D156-4D01-BC68-2CDFDA0CB8EF}"/>
                </a:ext>
              </a:extLst>
            </p:cNvPr>
            <p:cNvSpPr/>
            <p:nvPr/>
          </p:nvSpPr>
          <p:spPr>
            <a:xfrm>
              <a:off x="6590965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FDD7A0FA-6E6A-4D7D-8CF7-179EA27E5A69}"/>
                </a:ext>
              </a:extLst>
            </p:cNvPr>
            <p:cNvSpPr/>
            <p:nvPr/>
          </p:nvSpPr>
          <p:spPr>
            <a:xfrm>
              <a:off x="7497075" y="345206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91DB06D1-60B0-4BF4-8507-ACE4FF3A02CC}"/>
                </a:ext>
              </a:extLst>
            </p:cNvPr>
            <p:cNvSpPr/>
            <p:nvPr/>
          </p:nvSpPr>
          <p:spPr>
            <a:xfrm>
              <a:off x="4830508" y="3452060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6168B01C-89E0-42F1-9F90-A0B4CB52861A}"/>
                </a:ext>
              </a:extLst>
            </p:cNvPr>
            <p:cNvSpPr/>
            <p:nvPr/>
          </p:nvSpPr>
          <p:spPr>
            <a:xfrm>
              <a:off x="4369874" y="4084743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43C247AF-70E0-4D57-82B6-D6835AAD7B66}"/>
                </a:ext>
              </a:extLst>
            </p:cNvPr>
            <p:cNvSpPr/>
            <p:nvPr/>
          </p:nvSpPr>
          <p:spPr>
            <a:xfrm>
              <a:off x="3868395" y="3445863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id="{0EB5F211-D98A-41C6-9734-C5EE951B604E}"/>
                </a:ext>
              </a:extLst>
            </p:cNvPr>
            <p:cNvSpPr/>
            <p:nvPr/>
          </p:nvSpPr>
          <p:spPr>
            <a:xfrm>
              <a:off x="4254457" y="4349217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70BB34FC-8687-4090-B87F-E87A1E47524A}"/>
                </a:ext>
              </a:extLst>
            </p:cNvPr>
            <p:cNvSpPr/>
            <p:nvPr/>
          </p:nvSpPr>
          <p:spPr>
            <a:xfrm>
              <a:off x="6051476" y="4339706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D60CDD56-7818-4A43-A74A-F3BD51422381}"/>
                </a:ext>
              </a:extLst>
            </p:cNvPr>
            <p:cNvSpPr/>
            <p:nvPr/>
          </p:nvSpPr>
          <p:spPr>
            <a:xfrm>
              <a:off x="4501624" y="282365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354C238D-4D2F-4CF7-B154-8EC422EB526B}"/>
                </a:ext>
              </a:extLst>
            </p:cNvPr>
            <p:cNvSpPr/>
            <p:nvPr/>
          </p:nvSpPr>
          <p:spPr>
            <a:xfrm>
              <a:off x="5462062" y="2823650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3729F816-4FC0-4767-BFB8-DB8EAFB960DA}"/>
                </a:ext>
              </a:extLst>
            </p:cNvPr>
            <p:cNvSpPr/>
            <p:nvPr/>
          </p:nvSpPr>
          <p:spPr>
            <a:xfrm>
              <a:off x="4031400" y="2194130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8E19972C-817E-4A3C-B076-AA03E0535A4A}"/>
                </a:ext>
              </a:extLst>
            </p:cNvPr>
            <p:cNvSpPr/>
            <p:nvPr/>
          </p:nvSpPr>
          <p:spPr>
            <a:xfrm>
              <a:off x="4952677" y="219413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8" name="Forma Livre: Forma 197">
              <a:extLst>
                <a:ext uri="{FF2B5EF4-FFF2-40B4-BE49-F238E27FC236}">
                  <a16:creationId xmlns:a16="http://schemas.microsoft.com/office/drawing/2014/main" id="{63BCCCFF-38FA-47B8-8740-416EB2DE59A0}"/>
                </a:ext>
              </a:extLst>
            </p:cNvPr>
            <p:cNvSpPr/>
            <p:nvPr/>
          </p:nvSpPr>
          <p:spPr>
            <a:xfrm>
              <a:off x="5858788" y="2194130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1" name="Forma Livre: Forma 190">
              <a:extLst>
                <a:ext uri="{FF2B5EF4-FFF2-40B4-BE49-F238E27FC236}">
                  <a16:creationId xmlns:a16="http://schemas.microsoft.com/office/drawing/2014/main" id="{A30C05BF-AB04-4389-A1F2-622B5B6132D5}"/>
                </a:ext>
              </a:extLst>
            </p:cNvPr>
            <p:cNvSpPr/>
            <p:nvPr/>
          </p:nvSpPr>
          <p:spPr>
            <a:xfrm>
              <a:off x="3548706" y="2813181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6" name="Forma Livre: Forma 195">
              <a:extLst>
                <a:ext uri="{FF2B5EF4-FFF2-40B4-BE49-F238E27FC236}">
                  <a16:creationId xmlns:a16="http://schemas.microsoft.com/office/drawing/2014/main" id="{446A9867-CDBB-48B3-9D58-FD9FA2A08BAC}"/>
                </a:ext>
              </a:extLst>
            </p:cNvPr>
            <p:cNvSpPr/>
            <p:nvPr/>
          </p:nvSpPr>
          <p:spPr>
            <a:xfrm>
              <a:off x="2985297" y="3003444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1" name="Forma Livre: Forma 200">
              <a:extLst>
                <a:ext uri="{FF2B5EF4-FFF2-40B4-BE49-F238E27FC236}">
                  <a16:creationId xmlns:a16="http://schemas.microsoft.com/office/drawing/2014/main" id="{74552F58-80D2-4F21-8D04-1379116A3A2C}"/>
                </a:ext>
              </a:extLst>
            </p:cNvPr>
            <p:cNvSpPr/>
            <p:nvPr/>
          </p:nvSpPr>
          <p:spPr>
            <a:xfrm>
              <a:off x="6380993" y="2823650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18EEB39B-72CF-4099-8B4C-8E8C3C68D3E5}"/>
                </a:ext>
              </a:extLst>
            </p:cNvPr>
            <p:cNvSpPr/>
            <p:nvPr/>
          </p:nvSpPr>
          <p:spPr>
            <a:xfrm>
              <a:off x="7326069" y="3054484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7" name="Forma Livre: Forma 206">
              <a:extLst>
                <a:ext uri="{FF2B5EF4-FFF2-40B4-BE49-F238E27FC236}">
                  <a16:creationId xmlns:a16="http://schemas.microsoft.com/office/drawing/2014/main" id="{8CD97013-1D17-4F26-B2C1-3833949AA947}"/>
                </a:ext>
              </a:extLst>
            </p:cNvPr>
            <p:cNvSpPr/>
            <p:nvPr/>
          </p:nvSpPr>
          <p:spPr>
            <a:xfrm>
              <a:off x="4486404" y="-349378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1365E567-E5E8-4B8D-B2DF-9E7218992B42}"/>
                </a:ext>
              </a:extLst>
            </p:cNvPr>
            <p:cNvSpPr/>
            <p:nvPr/>
          </p:nvSpPr>
          <p:spPr>
            <a:xfrm>
              <a:off x="4497354" y="154393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83E2A716-14F0-4827-A9E2-F4D0920A3277}"/>
                </a:ext>
              </a:extLst>
            </p:cNvPr>
            <p:cNvSpPr/>
            <p:nvPr/>
          </p:nvSpPr>
          <p:spPr>
            <a:xfrm>
              <a:off x="5457793" y="154393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63F92F59-CF16-45FA-9DF4-84EB6B26AEAB}"/>
                </a:ext>
              </a:extLst>
            </p:cNvPr>
            <p:cNvSpPr/>
            <p:nvPr/>
          </p:nvSpPr>
          <p:spPr>
            <a:xfrm>
              <a:off x="4488928" y="914410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C1414B50-6727-408E-85C0-8F381FD508F1}"/>
                </a:ext>
              </a:extLst>
            </p:cNvPr>
            <p:cNvSpPr/>
            <p:nvPr/>
          </p:nvSpPr>
          <p:spPr>
            <a:xfrm>
              <a:off x="4948407" y="91441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06A009B6-765C-4664-BE69-6640BECF18BB}"/>
                </a:ext>
              </a:extLst>
            </p:cNvPr>
            <p:cNvSpPr/>
            <p:nvPr/>
          </p:nvSpPr>
          <p:spPr>
            <a:xfrm>
              <a:off x="5854518" y="91441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933E9D55-AE20-4ED5-A9D5-71AFCDF9BCC4}"/>
                </a:ext>
              </a:extLst>
            </p:cNvPr>
            <p:cNvGrpSpPr/>
            <p:nvPr/>
          </p:nvGrpSpPr>
          <p:grpSpPr>
            <a:xfrm>
              <a:off x="4280777" y="4615702"/>
              <a:ext cx="2632979" cy="2242298"/>
              <a:chOff x="7347216" y="2587074"/>
              <a:chExt cx="4286954" cy="3650857"/>
            </a:xfrm>
          </p:grpSpPr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0C30012D-269D-4678-AEEC-83DC6B939643}"/>
                  </a:ext>
                </a:extLst>
              </p:cNvPr>
              <p:cNvSpPr/>
              <p:nvPr/>
            </p:nvSpPr>
            <p:spPr>
              <a:xfrm>
                <a:off x="7513320" y="2587074"/>
                <a:ext cx="3124200" cy="104025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675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6" name="Agrupar 215">
                <a:extLst>
                  <a:ext uri="{FF2B5EF4-FFF2-40B4-BE49-F238E27FC236}">
                    <a16:creationId xmlns:a16="http://schemas.microsoft.com/office/drawing/2014/main" id="{929A3AD3-B3B2-4263-B7ED-4D84E1E91BD2}"/>
                  </a:ext>
                </a:extLst>
              </p:cNvPr>
              <p:cNvGrpSpPr/>
              <p:nvPr/>
            </p:nvGrpSpPr>
            <p:grpSpPr>
              <a:xfrm>
                <a:off x="7347216" y="2693558"/>
                <a:ext cx="4286954" cy="3544373"/>
                <a:chOff x="3784385" y="2060848"/>
                <a:chExt cx="3200371" cy="2646007"/>
              </a:xfrm>
            </p:grpSpPr>
            <p:sp>
              <p:nvSpPr>
                <p:cNvPr id="217" name="Retângulo 216">
                  <a:extLst>
                    <a:ext uri="{FF2B5EF4-FFF2-40B4-BE49-F238E27FC236}">
                      <a16:creationId xmlns:a16="http://schemas.microsoft.com/office/drawing/2014/main" id="{0734C92C-3808-49D8-8BFB-43E2FF5F90A7}"/>
                    </a:ext>
                  </a:extLst>
                </p:cNvPr>
                <p:cNvSpPr/>
                <p:nvPr/>
              </p:nvSpPr>
              <p:spPr>
                <a:xfrm rot="19478001">
                  <a:off x="5173984" y="3254555"/>
                  <a:ext cx="190500" cy="145230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E22709E9-AD2E-4031-8889-1D1DE4D62EEF}"/>
                    </a:ext>
                  </a:extLst>
                </p:cNvPr>
                <p:cNvSpPr/>
                <p:nvPr/>
              </p:nvSpPr>
              <p:spPr>
                <a:xfrm rot="2021820">
                  <a:off x="4838692" y="3457055"/>
                  <a:ext cx="190500" cy="1164586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Retângulo 218">
                  <a:extLst>
                    <a:ext uri="{FF2B5EF4-FFF2-40B4-BE49-F238E27FC236}">
                      <a16:creationId xmlns:a16="http://schemas.microsoft.com/office/drawing/2014/main" id="{B4EF2E83-AB9B-4705-9D4C-4570AF37C8C3}"/>
                    </a:ext>
                  </a:extLst>
                </p:cNvPr>
                <p:cNvSpPr/>
                <p:nvPr/>
              </p:nvSpPr>
              <p:spPr>
                <a:xfrm rot="17945236">
                  <a:off x="5372074" y="3511003"/>
                  <a:ext cx="190500" cy="918403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219">
                  <a:extLst>
                    <a:ext uri="{FF2B5EF4-FFF2-40B4-BE49-F238E27FC236}">
                      <a16:creationId xmlns:a16="http://schemas.microsoft.com/office/drawing/2014/main" id="{C8950F6D-D3F1-42BB-A28C-25AE049468CD}"/>
                    </a:ext>
                  </a:extLst>
                </p:cNvPr>
                <p:cNvSpPr/>
                <p:nvPr/>
              </p:nvSpPr>
              <p:spPr>
                <a:xfrm rot="2594824">
                  <a:off x="4648103" y="3451074"/>
                  <a:ext cx="190500" cy="113846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B68A5119-2378-4884-832F-C0B02921A3ED}"/>
                    </a:ext>
                  </a:extLst>
                </p:cNvPr>
                <p:cNvSpPr/>
                <p:nvPr/>
              </p:nvSpPr>
              <p:spPr>
                <a:xfrm>
                  <a:off x="4924482" y="3420506"/>
                  <a:ext cx="190500" cy="120748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6CC2FB43-DD24-4DC3-B686-B56C018AAD6E}"/>
                    </a:ext>
                  </a:extLst>
                </p:cNvPr>
                <p:cNvSpPr/>
                <p:nvPr/>
              </p:nvSpPr>
              <p:spPr>
                <a:xfrm rot="20118622">
                  <a:off x="5038314" y="3566315"/>
                  <a:ext cx="190500" cy="1017036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12">
                  <a:extLst>
                    <a:ext uri="{FF2B5EF4-FFF2-40B4-BE49-F238E27FC236}">
                      <a16:creationId xmlns:a16="http://schemas.microsoft.com/office/drawing/2014/main" id="{3E5DB50E-8EE0-403B-84EC-3E3128350340}"/>
                    </a:ext>
                  </a:extLst>
                </p:cNvPr>
                <p:cNvSpPr/>
                <p:nvPr/>
              </p:nvSpPr>
              <p:spPr>
                <a:xfrm>
                  <a:off x="3784385" y="2127219"/>
                  <a:ext cx="2558395" cy="188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110" h="2367771">
                      <a:moveTo>
                        <a:pt x="117143" y="0"/>
                      </a:moveTo>
                      <a:lnTo>
                        <a:pt x="3097967" y="0"/>
                      </a:lnTo>
                      <a:cubicBezTo>
                        <a:pt x="3173886" y="198692"/>
                        <a:pt x="3215110" y="416204"/>
                        <a:pt x="3215110" y="644041"/>
                      </a:cubicBezTo>
                      <a:cubicBezTo>
                        <a:pt x="3215110" y="1596031"/>
                        <a:pt x="2495383" y="2367771"/>
                        <a:pt x="1607555" y="2367771"/>
                      </a:cubicBezTo>
                      <a:cubicBezTo>
                        <a:pt x="719727" y="2367771"/>
                        <a:pt x="0" y="1596031"/>
                        <a:pt x="0" y="644041"/>
                      </a:cubicBezTo>
                      <a:cubicBezTo>
                        <a:pt x="0" y="416204"/>
                        <a:pt x="41224" y="198692"/>
                        <a:pt x="11714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Forma livre 10">
                  <a:extLst>
                    <a:ext uri="{FF2B5EF4-FFF2-40B4-BE49-F238E27FC236}">
                      <a16:creationId xmlns:a16="http://schemas.microsoft.com/office/drawing/2014/main" id="{276C802D-C7C9-4B49-937A-F3D8A17489EE}"/>
                    </a:ext>
                  </a:extLst>
                </p:cNvPr>
                <p:cNvSpPr/>
                <p:nvPr/>
              </p:nvSpPr>
              <p:spPr>
                <a:xfrm>
                  <a:off x="4237876" y="2996952"/>
                  <a:ext cx="1632699" cy="1040714"/>
                </a:xfrm>
                <a:custGeom>
                  <a:avLst/>
                  <a:gdLst>
                    <a:gd name="connsiteX0" fmla="*/ 22678 w 3560062"/>
                    <a:gd name="connsiteY0" fmla="*/ 2794047 h 4494648"/>
                    <a:gd name="connsiteX1" fmla="*/ 73478 w 3560062"/>
                    <a:gd name="connsiteY1" fmla="*/ 3454447 h 4494648"/>
                    <a:gd name="connsiteX2" fmla="*/ 479878 w 3560062"/>
                    <a:gd name="connsiteY2" fmla="*/ 4165647 h 4494648"/>
                    <a:gd name="connsiteX3" fmla="*/ 1267278 w 3560062"/>
                    <a:gd name="connsiteY3" fmla="*/ 4419647 h 4494648"/>
                    <a:gd name="connsiteX4" fmla="*/ 2702378 w 3560062"/>
                    <a:gd name="connsiteY4" fmla="*/ 4394247 h 4494648"/>
                    <a:gd name="connsiteX5" fmla="*/ 3553278 w 3560062"/>
                    <a:gd name="connsiteY5" fmla="*/ 3302047 h 4494648"/>
                    <a:gd name="connsiteX6" fmla="*/ 3096078 w 3560062"/>
                    <a:gd name="connsiteY6" fmla="*/ 1257347 h 4494648"/>
                    <a:gd name="connsiteX7" fmla="*/ 2994478 w 3560062"/>
                    <a:gd name="connsiteY7" fmla="*/ 1397047 h 4494648"/>
                    <a:gd name="connsiteX8" fmla="*/ 2702378 w 3560062"/>
                    <a:gd name="connsiteY8" fmla="*/ 1651047 h 4494648"/>
                    <a:gd name="connsiteX9" fmla="*/ 2334078 w 3560062"/>
                    <a:gd name="connsiteY9" fmla="*/ 1460547 h 4494648"/>
                    <a:gd name="connsiteX10" fmla="*/ 2168978 w 3560062"/>
                    <a:gd name="connsiteY10" fmla="*/ 520747 h 4494648"/>
                    <a:gd name="connsiteX11" fmla="*/ 1699078 w 3560062"/>
                    <a:gd name="connsiteY11" fmla="*/ 47 h 4494648"/>
                    <a:gd name="connsiteX12" fmla="*/ 1686378 w 3560062"/>
                    <a:gd name="connsiteY12" fmla="*/ 546147 h 4494648"/>
                    <a:gd name="connsiteX13" fmla="*/ 1305378 w 3560062"/>
                    <a:gd name="connsiteY13" fmla="*/ 1282747 h 4494648"/>
                    <a:gd name="connsiteX14" fmla="*/ 898978 w 3560062"/>
                    <a:gd name="connsiteY14" fmla="*/ 1333547 h 4494648"/>
                    <a:gd name="connsiteX15" fmla="*/ 619578 w 3560062"/>
                    <a:gd name="connsiteY15" fmla="*/ 990647 h 4494648"/>
                    <a:gd name="connsiteX16" fmla="*/ 454478 w 3560062"/>
                    <a:gd name="connsiteY16" fmla="*/ 1498647 h 4494648"/>
                    <a:gd name="connsiteX17" fmla="*/ 657678 w 3560062"/>
                    <a:gd name="connsiteY17" fmla="*/ 2298747 h 4494648"/>
                    <a:gd name="connsiteX18" fmla="*/ 594178 w 3560062"/>
                    <a:gd name="connsiteY18" fmla="*/ 2832147 h 4494648"/>
                    <a:gd name="connsiteX19" fmla="*/ 327478 w 3560062"/>
                    <a:gd name="connsiteY19" fmla="*/ 2895647 h 4494648"/>
                    <a:gd name="connsiteX20" fmla="*/ 22678 w 3560062"/>
                    <a:gd name="connsiteY20" fmla="*/ 2794047 h 449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60062" h="4494648">
                      <a:moveTo>
                        <a:pt x="22678" y="2794047"/>
                      </a:moveTo>
                      <a:cubicBezTo>
                        <a:pt x="-19655" y="2887180"/>
                        <a:pt x="-2722" y="3225847"/>
                        <a:pt x="73478" y="3454447"/>
                      </a:cubicBezTo>
                      <a:cubicBezTo>
                        <a:pt x="149678" y="3683047"/>
                        <a:pt x="280911" y="4004780"/>
                        <a:pt x="479878" y="4165647"/>
                      </a:cubicBezTo>
                      <a:cubicBezTo>
                        <a:pt x="678845" y="4326514"/>
                        <a:pt x="896861" y="4381547"/>
                        <a:pt x="1267278" y="4419647"/>
                      </a:cubicBezTo>
                      <a:cubicBezTo>
                        <a:pt x="1637695" y="4457747"/>
                        <a:pt x="2321378" y="4580514"/>
                        <a:pt x="2702378" y="4394247"/>
                      </a:cubicBezTo>
                      <a:cubicBezTo>
                        <a:pt x="3083378" y="4207980"/>
                        <a:pt x="3487661" y="3824864"/>
                        <a:pt x="3553278" y="3302047"/>
                      </a:cubicBezTo>
                      <a:cubicBezTo>
                        <a:pt x="3618895" y="2779230"/>
                        <a:pt x="3189211" y="1574847"/>
                        <a:pt x="3096078" y="1257347"/>
                      </a:cubicBezTo>
                      <a:cubicBezTo>
                        <a:pt x="3002945" y="939847"/>
                        <a:pt x="3060095" y="1331430"/>
                        <a:pt x="2994478" y="1397047"/>
                      </a:cubicBezTo>
                      <a:cubicBezTo>
                        <a:pt x="2928861" y="1462664"/>
                        <a:pt x="2812445" y="1640464"/>
                        <a:pt x="2702378" y="1651047"/>
                      </a:cubicBezTo>
                      <a:cubicBezTo>
                        <a:pt x="2592311" y="1661630"/>
                        <a:pt x="2422978" y="1648930"/>
                        <a:pt x="2334078" y="1460547"/>
                      </a:cubicBezTo>
                      <a:cubicBezTo>
                        <a:pt x="2245178" y="1272164"/>
                        <a:pt x="2274811" y="764164"/>
                        <a:pt x="2168978" y="520747"/>
                      </a:cubicBezTo>
                      <a:cubicBezTo>
                        <a:pt x="2063145" y="277330"/>
                        <a:pt x="1779511" y="-4186"/>
                        <a:pt x="1699078" y="47"/>
                      </a:cubicBezTo>
                      <a:cubicBezTo>
                        <a:pt x="1618645" y="4280"/>
                        <a:pt x="1751995" y="332364"/>
                        <a:pt x="1686378" y="546147"/>
                      </a:cubicBezTo>
                      <a:cubicBezTo>
                        <a:pt x="1620761" y="759930"/>
                        <a:pt x="1436611" y="1151514"/>
                        <a:pt x="1305378" y="1282747"/>
                      </a:cubicBezTo>
                      <a:cubicBezTo>
                        <a:pt x="1174145" y="1413980"/>
                        <a:pt x="1013278" y="1382230"/>
                        <a:pt x="898978" y="1333547"/>
                      </a:cubicBezTo>
                      <a:cubicBezTo>
                        <a:pt x="784678" y="1284864"/>
                        <a:pt x="693661" y="963130"/>
                        <a:pt x="619578" y="990647"/>
                      </a:cubicBezTo>
                      <a:cubicBezTo>
                        <a:pt x="545495" y="1018164"/>
                        <a:pt x="448128" y="1280630"/>
                        <a:pt x="454478" y="1498647"/>
                      </a:cubicBezTo>
                      <a:cubicBezTo>
                        <a:pt x="460828" y="1716664"/>
                        <a:pt x="634395" y="2076497"/>
                        <a:pt x="657678" y="2298747"/>
                      </a:cubicBezTo>
                      <a:cubicBezTo>
                        <a:pt x="680961" y="2520997"/>
                        <a:pt x="649211" y="2732664"/>
                        <a:pt x="594178" y="2832147"/>
                      </a:cubicBezTo>
                      <a:cubicBezTo>
                        <a:pt x="539145" y="2931630"/>
                        <a:pt x="422728" y="2899880"/>
                        <a:pt x="327478" y="2895647"/>
                      </a:cubicBezTo>
                      <a:cubicBezTo>
                        <a:pt x="232228" y="2891414"/>
                        <a:pt x="65011" y="2700914"/>
                        <a:pt x="22678" y="279404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 11">
                  <a:extLst>
                    <a:ext uri="{FF2B5EF4-FFF2-40B4-BE49-F238E27FC236}">
                      <a16:creationId xmlns:a16="http://schemas.microsoft.com/office/drawing/2014/main" id="{CA515AD2-E43B-4025-A34A-0971AF50AF80}"/>
                    </a:ext>
                  </a:extLst>
                </p:cNvPr>
                <p:cNvSpPr/>
                <p:nvPr/>
              </p:nvSpPr>
              <p:spPr>
                <a:xfrm>
                  <a:off x="4483711" y="3463957"/>
                  <a:ext cx="1141028" cy="573709"/>
                </a:xfrm>
                <a:custGeom>
                  <a:avLst/>
                  <a:gdLst>
                    <a:gd name="connsiteX0" fmla="*/ 22678 w 3560062"/>
                    <a:gd name="connsiteY0" fmla="*/ 2794047 h 4494648"/>
                    <a:gd name="connsiteX1" fmla="*/ 73478 w 3560062"/>
                    <a:gd name="connsiteY1" fmla="*/ 3454447 h 4494648"/>
                    <a:gd name="connsiteX2" fmla="*/ 479878 w 3560062"/>
                    <a:gd name="connsiteY2" fmla="*/ 4165647 h 4494648"/>
                    <a:gd name="connsiteX3" fmla="*/ 1267278 w 3560062"/>
                    <a:gd name="connsiteY3" fmla="*/ 4419647 h 4494648"/>
                    <a:gd name="connsiteX4" fmla="*/ 2702378 w 3560062"/>
                    <a:gd name="connsiteY4" fmla="*/ 4394247 h 4494648"/>
                    <a:gd name="connsiteX5" fmla="*/ 3553278 w 3560062"/>
                    <a:gd name="connsiteY5" fmla="*/ 3302047 h 4494648"/>
                    <a:gd name="connsiteX6" fmla="*/ 3096078 w 3560062"/>
                    <a:gd name="connsiteY6" fmla="*/ 1257347 h 4494648"/>
                    <a:gd name="connsiteX7" fmla="*/ 2994478 w 3560062"/>
                    <a:gd name="connsiteY7" fmla="*/ 1397047 h 4494648"/>
                    <a:gd name="connsiteX8" fmla="*/ 2702378 w 3560062"/>
                    <a:gd name="connsiteY8" fmla="*/ 1651047 h 4494648"/>
                    <a:gd name="connsiteX9" fmla="*/ 2334078 w 3560062"/>
                    <a:gd name="connsiteY9" fmla="*/ 1460547 h 4494648"/>
                    <a:gd name="connsiteX10" fmla="*/ 2168978 w 3560062"/>
                    <a:gd name="connsiteY10" fmla="*/ 520747 h 4494648"/>
                    <a:gd name="connsiteX11" fmla="*/ 1699078 w 3560062"/>
                    <a:gd name="connsiteY11" fmla="*/ 47 h 4494648"/>
                    <a:gd name="connsiteX12" fmla="*/ 1686378 w 3560062"/>
                    <a:gd name="connsiteY12" fmla="*/ 546147 h 4494648"/>
                    <a:gd name="connsiteX13" fmla="*/ 1305378 w 3560062"/>
                    <a:gd name="connsiteY13" fmla="*/ 1282747 h 4494648"/>
                    <a:gd name="connsiteX14" fmla="*/ 898978 w 3560062"/>
                    <a:gd name="connsiteY14" fmla="*/ 1333547 h 4494648"/>
                    <a:gd name="connsiteX15" fmla="*/ 619578 w 3560062"/>
                    <a:gd name="connsiteY15" fmla="*/ 990647 h 4494648"/>
                    <a:gd name="connsiteX16" fmla="*/ 454478 w 3560062"/>
                    <a:gd name="connsiteY16" fmla="*/ 1498647 h 4494648"/>
                    <a:gd name="connsiteX17" fmla="*/ 657678 w 3560062"/>
                    <a:gd name="connsiteY17" fmla="*/ 2298747 h 4494648"/>
                    <a:gd name="connsiteX18" fmla="*/ 594178 w 3560062"/>
                    <a:gd name="connsiteY18" fmla="*/ 2832147 h 4494648"/>
                    <a:gd name="connsiteX19" fmla="*/ 327478 w 3560062"/>
                    <a:gd name="connsiteY19" fmla="*/ 2895647 h 4494648"/>
                    <a:gd name="connsiteX20" fmla="*/ 22678 w 3560062"/>
                    <a:gd name="connsiteY20" fmla="*/ 2794047 h 449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60062" h="4494648">
                      <a:moveTo>
                        <a:pt x="22678" y="2794047"/>
                      </a:moveTo>
                      <a:cubicBezTo>
                        <a:pt x="-19655" y="2887180"/>
                        <a:pt x="-2722" y="3225847"/>
                        <a:pt x="73478" y="3454447"/>
                      </a:cubicBezTo>
                      <a:cubicBezTo>
                        <a:pt x="149678" y="3683047"/>
                        <a:pt x="280911" y="4004780"/>
                        <a:pt x="479878" y="4165647"/>
                      </a:cubicBezTo>
                      <a:cubicBezTo>
                        <a:pt x="678845" y="4326514"/>
                        <a:pt x="896861" y="4381547"/>
                        <a:pt x="1267278" y="4419647"/>
                      </a:cubicBezTo>
                      <a:cubicBezTo>
                        <a:pt x="1637695" y="4457747"/>
                        <a:pt x="2321378" y="4580514"/>
                        <a:pt x="2702378" y="4394247"/>
                      </a:cubicBezTo>
                      <a:cubicBezTo>
                        <a:pt x="3083378" y="4207980"/>
                        <a:pt x="3487661" y="3824864"/>
                        <a:pt x="3553278" y="3302047"/>
                      </a:cubicBezTo>
                      <a:cubicBezTo>
                        <a:pt x="3618895" y="2779230"/>
                        <a:pt x="3189211" y="1574847"/>
                        <a:pt x="3096078" y="1257347"/>
                      </a:cubicBezTo>
                      <a:cubicBezTo>
                        <a:pt x="3002945" y="939847"/>
                        <a:pt x="3060095" y="1331430"/>
                        <a:pt x="2994478" y="1397047"/>
                      </a:cubicBezTo>
                      <a:cubicBezTo>
                        <a:pt x="2928861" y="1462664"/>
                        <a:pt x="2812445" y="1640464"/>
                        <a:pt x="2702378" y="1651047"/>
                      </a:cubicBezTo>
                      <a:cubicBezTo>
                        <a:pt x="2592311" y="1661630"/>
                        <a:pt x="2422978" y="1648930"/>
                        <a:pt x="2334078" y="1460547"/>
                      </a:cubicBezTo>
                      <a:cubicBezTo>
                        <a:pt x="2245178" y="1272164"/>
                        <a:pt x="2274811" y="764164"/>
                        <a:pt x="2168978" y="520747"/>
                      </a:cubicBezTo>
                      <a:cubicBezTo>
                        <a:pt x="2063145" y="277330"/>
                        <a:pt x="1779511" y="-4186"/>
                        <a:pt x="1699078" y="47"/>
                      </a:cubicBezTo>
                      <a:cubicBezTo>
                        <a:pt x="1618645" y="4280"/>
                        <a:pt x="1751995" y="332364"/>
                        <a:pt x="1686378" y="546147"/>
                      </a:cubicBezTo>
                      <a:cubicBezTo>
                        <a:pt x="1620761" y="759930"/>
                        <a:pt x="1436611" y="1151514"/>
                        <a:pt x="1305378" y="1282747"/>
                      </a:cubicBezTo>
                      <a:cubicBezTo>
                        <a:pt x="1174145" y="1413980"/>
                        <a:pt x="1013278" y="1382230"/>
                        <a:pt x="898978" y="1333547"/>
                      </a:cubicBezTo>
                      <a:cubicBezTo>
                        <a:pt x="784678" y="1284864"/>
                        <a:pt x="693661" y="963130"/>
                        <a:pt x="619578" y="990647"/>
                      </a:cubicBezTo>
                      <a:cubicBezTo>
                        <a:pt x="545495" y="1018164"/>
                        <a:pt x="448128" y="1280630"/>
                        <a:pt x="454478" y="1498647"/>
                      </a:cubicBezTo>
                      <a:cubicBezTo>
                        <a:pt x="460828" y="1716664"/>
                        <a:pt x="634395" y="2076497"/>
                        <a:pt x="657678" y="2298747"/>
                      </a:cubicBezTo>
                      <a:cubicBezTo>
                        <a:pt x="680961" y="2520997"/>
                        <a:pt x="649211" y="2732664"/>
                        <a:pt x="594178" y="2832147"/>
                      </a:cubicBezTo>
                      <a:cubicBezTo>
                        <a:pt x="539145" y="2931630"/>
                        <a:pt x="422728" y="2899880"/>
                        <a:pt x="327478" y="2895647"/>
                      </a:cubicBezTo>
                      <a:cubicBezTo>
                        <a:pt x="232228" y="2891414"/>
                        <a:pt x="65011" y="2700914"/>
                        <a:pt x="22678" y="2794047"/>
                      </a:cubicBezTo>
                      <a:close/>
                    </a:path>
                  </a:pathLst>
                </a:custGeom>
                <a:solidFill>
                  <a:srgbClr val="F44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: Cantos Arredondados 225">
                  <a:extLst>
                    <a:ext uri="{FF2B5EF4-FFF2-40B4-BE49-F238E27FC236}">
                      <a16:creationId xmlns:a16="http://schemas.microsoft.com/office/drawing/2014/main" id="{117FEA67-9D54-4589-B689-4B640EB8A14D}"/>
                    </a:ext>
                  </a:extLst>
                </p:cNvPr>
                <p:cNvSpPr/>
                <p:nvPr/>
              </p:nvSpPr>
              <p:spPr>
                <a:xfrm>
                  <a:off x="3784385" y="2060848"/>
                  <a:ext cx="2587815" cy="254330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7" name="Forma Livre: Forma 226">
                  <a:extLst>
                    <a:ext uri="{FF2B5EF4-FFF2-40B4-BE49-F238E27FC236}">
                      <a16:creationId xmlns:a16="http://schemas.microsoft.com/office/drawing/2014/main" id="{4CF0339A-56EC-473C-AE53-C32D364AA8D2}"/>
                    </a:ext>
                  </a:extLst>
                </p:cNvPr>
                <p:cNvSpPr/>
                <p:nvPr/>
              </p:nvSpPr>
              <p:spPr>
                <a:xfrm>
                  <a:off x="5178346" y="2622151"/>
                  <a:ext cx="1806410" cy="430520"/>
                </a:xfrm>
                <a:custGeom>
                  <a:avLst/>
                  <a:gdLst>
                    <a:gd name="connsiteX0" fmla="*/ 0 w 1033780"/>
                    <a:gd name="connsiteY0" fmla="*/ 0 h 246380"/>
                    <a:gd name="connsiteX1" fmla="*/ 35560 w 1033780"/>
                    <a:gd name="connsiteY1" fmla="*/ 17780 h 246380"/>
                    <a:gd name="connsiteX2" fmla="*/ 43180 w 1033780"/>
                    <a:gd name="connsiteY2" fmla="*/ 20320 h 246380"/>
                    <a:gd name="connsiteX3" fmla="*/ 50800 w 1033780"/>
                    <a:gd name="connsiteY3" fmla="*/ 22860 h 246380"/>
                    <a:gd name="connsiteX4" fmla="*/ 76200 w 1033780"/>
                    <a:gd name="connsiteY4" fmla="*/ 33020 h 246380"/>
                    <a:gd name="connsiteX5" fmla="*/ 83820 w 1033780"/>
                    <a:gd name="connsiteY5" fmla="*/ 38100 h 246380"/>
                    <a:gd name="connsiteX6" fmla="*/ 111760 w 1033780"/>
                    <a:gd name="connsiteY6" fmla="*/ 40640 h 246380"/>
                    <a:gd name="connsiteX7" fmla="*/ 157480 w 1033780"/>
                    <a:gd name="connsiteY7" fmla="*/ 45720 h 246380"/>
                    <a:gd name="connsiteX8" fmla="*/ 190500 w 1033780"/>
                    <a:gd name="connsiteY8" fmla="*/ 48260 h 246380"/>
                    <a:gd name="connsiteX9" fmla="*/ 208280 w 1033780"/>
                    <a:gd name="connsiteY9" fmla="*/ 53340 h 246380"/>
                    <a:gd name="connsiteX10" fmla="*/ 215900 w 1033780"/>
                    <a:gd name="connsiteY10" fmla="*/ 55880 h 246380"/>
                    <a:gd name="connsiteX11" fmla="*/ 241300 w 1033780"/>
                    <a:gd name="connsiteY11" fmla="*/ 60960 h 246380"/>
                    <a:gd name="connsiteX12" fmla="*/ 248920 w 1033780"/>
                    <a:gd name="connsiteY12" fmla="*/ 63500 h 246380"/>
                    <a:gd name="connsiteX13" fmla="*/ 256540 w 1033780"/>
                    <a:gd name="connsiteY13" fmla="*/ 68580 h 246380"/>
                    <a:gd name="connsiteX14" fmla="*/ 264160 w 1033780"/>
                    <a:gd name="connsiteY14" fmla="*/ 71120 h 246380"/>
                    <a:gd name="connsiteX15" fmla="*/ 279400 w 1033780"/>
                    <a:gd name="connsiteY15" fmla="*/ 81280 h 246380"/>
                    <a:gd name="connsiteX16" fmla="*/ 287020 w 1033780"/>
                    <a:gd name="connsiteY16" fmla="*/ 83820 h 246380"/>
                    <a:gd name="connsiteX17" fmla="*/ 294640 w 1033780"/>
                    <a:gd name="connsiteY17" fmla="*/ 88900 h 246380"/>
                    <a:gd name="connsiteX18" fmla="*/ 309880 w 1033780"/>
                    <a:gd name="connsiteY18" fmla="*/ 93980 h 246380"/>
                    <a:gd name="connsiteX19" fmla="*/ 317500 w 1033780"/>
                    <a:gd name="connsiteY19" fmla="*/ 96520 h 246380"/>
                    <a:gd name="connsiteX20" fmla="*/ 325120 w 1033780"/>
                    <a:gd name="connsiteY20" fmla="*/ 101600 h 246380"/>
                    <a:gd name="connsiteX21" fmla="*/ 340360 w 1033780"/>
                    <a:gd name="connsiteY21" fmla="*/ 106680 h 246380"/>
                    <a:gd name="connsiteX22" fmla="*/ 347980 w 1033780"/>
                    <a:gd name="connsiteY22" fmla="*/ 111760 h 246380"/>
                    <a:gd name="connsiteX23" fmla="*/ 363220 w 1033780"/>
                    <a:gd name="connsiteY23" fmla="*/ 116840 h 246380"/>
                    <a:gd name="connsiteX24" fmla="*/ 370840 w 1033780"/>
                    <a:gd name="connsiteY24" fmla="*/ 119380 h 246380"/>
                    <a:gd name="connsiteX25" fmla="*/ 386080 w 1033780"/>
                    <a:gd name="connsiteY25" fmla="*/ 127000 h 246380"/>
                    <a:gd name="connsiteX26" fmla="*/ 396240 w 1033780"/>
                    <a:gd name="connsiteY26" fmla="*/ 129540 h 246380"/>
                    <a:gd name="connsiteX27" fmla="*/ 528320 w 1033780"/>
                    <a:gd name="connsiteY27" fmla="*/ 132080 h 246380"/>
                    <a:gd name="connsiteX28" fmla="*/ 551180 w 1033780"/>
                    <a:gd name="connsiteY28" fmla="*/ 144780 h 246380"/>
                    <a:gd name="connsiteX29" fmla="*/ 558800 w 1033780"/>
                    <a:gd name="connsiteY29" fmla="*/ 149860 h 246380"/>
                    <a:gd name="connsiteX30" fmla="*/ 566420 w 1033780"/>
                    <a:gd name="connsiteY30" fmla="*/ 152400 h 246380"/>
                    <a:gd name="connsiteX31" fmla="*/ 581660 w 1033780"/>
                    <a:gd name="connsiteY31" fmla="*/ 162560 h 246380"/>
                    <a:gd name="connsiteX32" fmla="*/ 622300 w 1033780"/>
                    <a:gd name="connsiteY32" fmla="*/ 170180 h 246380"/>
                    <a:gd name="connsiteX33" fmla="*/ 637540 w 1033780"/>
                    <a:gd name="connsiteY33" fmla="*/ 175260 h 246380"/>
                    <a:gd name="connsiteX34" fmla="*/ 652780 w 1033780"/>
                    <a:gd name="connsiteY34" fmla="*/ 177800 h 246380"/>
                    <a:gd name="connsiteX35" fmla="*/ 668020 w 1033780"/>
                    <a:gd name="connsiteY35" fmla="*/ 182880 h 246380"/>
                    <a:gd name="connsiteX36" fmla="*/ 685800 w 1033780"/>
                    <a:gd name="connsiteY36" fmla="*/ 187960 h 246380"/>
                    <a:gd name="connsiteX37" fmla="*/ 703580 w 1033780"/>
                    <a:gd name="connsiteY37" fmla="*/ 190500 h 246380"/>
                    <a:gd name="connsiteX38" fmla="*/ 716280 w 1033780"/>
                    <a:gd name="connsiteY38" fmla="*/ 193040 h 246380"/>
                    <a:gd name="connsiteX39" fmla="*/ 741680 w 1033780"/>
                    <a:gd name="connsiteY39" fmla="*/ 195580 h 246380"/>
                    <a:gd name="connsiteX40" fmla="*/ 762000 w 1033780"/>
                    <a:gd name="connsiteY40" fmla="*/ 200660 h 246380"/>
                    <a:gd name="connsiteX41" fmla="*/ 777240 w 1033780"/>
                    <a:gd name="connsiteY41" fmla="*/ 203200 h 246380"/>
                    <a:gd name="connsiteX42" fmla="*/ 792480 w 1033780"/>
                    <a:gd name="connsiteY42" fmla="*/ 208280 h 246380"/>
                    <a:gd name="connsiteX43" fmla="*/ 807720 w 1033780"/>
                    <a:gd name="connsiteY43" fmla="*/ 213360 h 246380"/>
                    <a:gd name="connsiteX44" fmla="*/ 822960 w 1033780"/>
                    <a:gd name="connsiteY44" fmla="*/ 220980 h 246380"/>
                    <a:gd name="connsiteX45" fmla="*/ 838200 w 1033780"/>
                    <a:gd name="connsiteY45" fmla="*/ 226060 h 246380"/>
                    <a:gd name="connsiteX46" fmla="*/ 850900 w 1033780"/>
                    <a:gd name="connsiteY46" fmla="*/ 228600 h 246380"/>
                    <a:gd name="connsiteX47" fmla="*/ 868680 w 1033780"/>
                    <a:gd name="connsiteY47" fmla="*/ 233680 h 246380"/>
                    <a:gd name="connsiteX48" fmla="*/ 896620 w 1033780"/>
                    <a:gd name="connsiteY48" fmla="*/ 236220 h 246380"/>
                    <a:gd name="connsiteX49" fmla="*/ 934720 w 1033780"/>
                    <a:gd name="connsiteY49" fmla="*/ 241300 h 246380"/>
                    <a:gd name="connsiteX50" fmla="*/ 949960 w 1033780"/>
                    <a:gd name="connsiteY50" fmla="*/ 246380 h 246380"/>
                    <a:gd name="connsiteX51" fmla="*/ 1018540 w 1033780"/>
                    <a:gd name="connsiteY51" fmla="*/ 243840 h 246380"/>
                    <a:gd name="connsiteX52" fmla="*/ 1026160 w 1033780"/>
                    <a:gd name="connsiteY52" fmla="*/ 241300 h 246380"/>
                    <a:gd name="connsiteX53" fmla="*/ 1033780 w 1033780"/>
                    <a:gd name="connsiteY53" fmla="*/ 236220 h 246380"/>
                    <a:gd name="connsiteX54" fmla="*/ 1021080 w 1033780"/>
                    <a:gd name="connsiteY54" fmla="*/ 200660 h 246380"/>
                    <a:gd name="connsiteX55" fmla="*/ 1016000 w 1033780"/>
                    <a:gd name="connsiteY55" fmla="*/ 193040 h 246380"/>
                    <a:gd name="connsiteX56" fmla="*/ 1000760 w 1033780"/>
                    <a:gd name="connsiteY56" fmla="*/ 187960 h 246380"/>
                    <a:gd name="connsiteX57" fmla="*/ 995680 w 1033780"/>
                    <a:gd name="connsiteY57" fmla="*/ 180340 h 246380"/>
                    <a:gd name="connsiteX58" fmla="*/ 980440 w 1033780"/>
                    <a:gd name="connsiteY58" fmla="*/ 175260 h 246380"/>
                    <a:gd name="connsiteX59" fmla="*/ 972820 w 1033780"/>
                    <a:gd name="connsiteY59" fmla="*/ 172720 h 246380"/>
                    <a:gd name="connsiteX60" fmla="*/ 965200 w 1033780"/>
                    <a:gd name="connsiteY60" fmla="*/ 167640 h 246380"/>
                    <a:gd name="connsiteX61" fmla="*/ 957580 w 1033780"/>
                    <a:gd name="connsiteY61" fmla="*/ 165100 h 246380"/>
                    <a:gd name="connsiteX62" fmla="*/ 942340 w 1033780"/>
                    <a:gd name="connsiteY62" fmla="*/ 154940 h 246380"/>
                    <a:gd name="connsiteX63" fmla="*/ 934720 w 1033780"/>
                    <a:gd name="connsiteY63" fmla="*/ 152400 h 246380"/>
                    <a:gd name="connsiteX64" fmla="*/ 927100 w 1033780"/>
                    <a:gd name="connsiteY64" fmla="*/ 147320 h 246380"/>
                    <a:gd name="connsiteX65" fmla="*/ 916940 w 1033780"/>
                    <a:gd name="connsiteY65" fmla="*/ 144780 h 246380"/>
                    <a:gd name="connsiteX66" fmla="*/ 909320 w 1033780"/>
                    <a:gd name="connsiteY66" fmla="*/ 139700 h 246380"/>
                    <a:gd name="connsiteX67" fmla="*/ 899160 w 1033780"/>
                    <a:gd name="connsiteY67" fmla="*/ 137160 h 246380"/>
                    <a:gd name="connsiteX68" fmla="*/ 876300 w 1033780"/>
                    <a:gd name="connsiteY68" fmla="*/ 132080 h 246380"/>
                    <a:gd name="connsiteX69" fmla="*/ 868680 w 1033780"/>
                    <a:gd name="connsiteY69" fmla="*/ 127000 h 246380"/>
                    <a:gd name="connsiteX70" fmla="*/ 861060 w 1033780"/>
                    <a:gd name="connsiteY70" fmla="*/ 124460 h 246380"/>
                    <a:gd name="connsiteX71" fmla="*/ 838200 w 1033780"/>
                    <a:gd name="connsiteY71" fmla="*/ 119380 h 246380"/>
                    <a:gd name="connsiteX72" fmla="*/ 828040 w 1033780"/>
                    <a:gd name="connsiteY72" fmla="*/ 114300 h 246380"/>
                    <a:gd name="connsiteX73" fmla="*/ 812800 w 1033780"/>
                    <a:gd name="connsiteY73" fmla="*/ 109220 h 246380"/>
                    <a:gd name="connsiteX74" fmla="*/ 797560 w 1033780"/>
                    <a:gd name="connsiteY74" fmla="*/ 104140 h 246380"/>
                    <a:gd name="connsiteX75" fmla="*/ 782320 w 1033780"/>
                    <a:gd name="connsiteY75" fmla="*/ 99060 h 246380"/>
                    <a:gd name="connsiteX76" fmla="*/ 774700 w 1033780"/>
                    <a:gd name="connsiteY76" fmla="*/ 96520 h 246380"/>
                    <a:gd name="connsiteX77" fmla="*/ 759460 w 1033780"/>
                    <a:gd name="connsiteY77" fmla="*/ 88900 h 246380"/>
                    <a:gd name="connsiteX78" fmla="*/ 751840 w 1033780"/>
                    <a:gd name="connsiteY78" fmla="*/ 83820 h 246380"/>
                    <a:gd name="connsiteX79" fmla="*/ 739140 w 1033780"/>
                    <a:gd name="connsiteY79" fmla="*/ 81280 h 246380"/>
                    <a:gd name="connsiteX80" fmla="*/ 723900 w 1033780"/>
                    <a:gd name="connsiteY80" fmla="*/ 76200 h 246380"/>
                    <a:gd name="connsiteX81" fmla="*/ 716280 w 1033780"/>
                    <a:gd name="connsiteY81" fmla="*/ 73660 h 246380"/>
                    <a:gd name="connsiteX82" fmla="*/ 706120 w 1033780"/>
                    <a:gd name="connsiteY82" fmla="*/ 68580 h 246380"/>
                    <a:gd name="connsiteX83" fmla="*/ 685800 w 1033780"/>
                    <a:gd name="connsiteY83" fmla="*/ 66040 h 246380"/>
                    <a:gd name="connsiteX84" fmla="*/ 665480 w 1033780"/>
                    <a:gd name="connsiteY84" fmla="*/ 60960 h 24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033780" h="246380">
                      <a:moveTo>
                        <a:pt x="0" y="0"/>
                      </a:moveTo>
                      <a:cubicBezTo>
                        <a:pt x="24861" y="15538"/>
                        <a:pt x="12742" y="10174"/>
                        <a:pt x="35560" y="17780"/>
                      </a:cubicBezTo>
                      <a:lnTo>
                        <a:pt x="43180" y="20320"/>
                      </a:lnTo>
                      <a:lnTo>
                        <a:pt x="50800" y="22860"/>
                      </a:lnTo>
                      <a:cubicBezTo>
                        <a:pt x="71464" y="38358"/>
                        <a:pt x="49018" y="23959"/>
                        <a:pt x="76200" y="33020"/>
                      </a:cubicBezTo>
                      <a:cubicBezTo>
                        <a:pt x="79096" y="33985"/>
                        <a:pt x="80835" y="37460"/>
                        <a:pt x="83820" y="38100"/>
                      </a:cubicBezTo>
                      <a:cubicBezTo>
                        <a:pt x="92964" y="40059"/>
                        <a:pt x="102447" y="39793"/>
                        <a:pt x="111760" y="40640"/>
                      </a:cubicBezTo>
                      <a:cubicBezTo>
                        <a:pt x="131611" y="47257"/>
                        <a:pt x="115967" y="42755"/>
                        <a:pt x="157480" y="45720"/>
                      </a:cubicBezTo>
                      <a:lnTo>
                        <a:pt x="190500" y="48260"/>
                      </a:lnTo>
                      <a:cubicBezTo>
                        <a:pt x="208770" y="54350"/>
                        <a:pt x="185954" y="46961"/>
                        <a:pt x="208280" y="53340"/>
                      </a:cubicBezTo>
                      <a:cubicBezTo>
                        <a:pt x="210854" y="54076"/>
                        <a:pt x="213286" y="55299"/>
                        <a:pt x="215900" y="55880"/>
                      </a:cubicBezTo>
                      <a:cubicBezTo>
                        <a:pt x="238354" y="60870"/>
                        <a:pt x="223588" y="55899"/>
                        <a:pt x="241300" y="60960"/>
                      </a:cubicBezTo>
                      <a:cubicBezTo>
                        <a:pt x="243874" y="61696"/>
                        <a:pt x="246525" y="62303"/>
                        <a:pt x="248920" y="63500"/>
                      </a:cubicBezTo>
                      <a:cubicBezTo>
                        <a:pt x="251650" y="64865"/>
                        <a:pt x="253810" y="67215"/>
                        <a:pt x="256540" y="68580"/>
                      </a:cubicBezTo>
                      <a:cubicBezTo>
                        <a:pt x="258935" y="69777"/>
                        <a:pt x="261820" y="69820"/>
                        <a:pt x="264160" y="71120"/>
                      </a:cubicBezTo>
                      <a:cubicBezTo>
                        <a:pt x="269497" y="74085"/>
                        <a:pt x="273608" y="79349"/>
                        <a:pt x="279400" y="81280"/>
                      </a:cubicBezTo>
                      <a:cubicBezTo>
                        <a:pt x="281940" y="82127"/>
                        <a:pt x="284625" y="82623"/>
                        <a:pt x="287020" y="83820"/>
                      </a:cubicBezTo>
                      <a:cubicBezTo>
                        <a:pt x="289750" y="85185"/>
                        <a:pt x="291850" y="87660"/>
                        <a:pt x="294640" y="88900"/>
                      </a:cubicBezTo>
                      <a:cubicBezTo>
                        <a:pt x="299533" y="91075"/>
                        <a:pt x="304800" y="92287"/>
                        <a:pt x="309880" y="93980"/>
                      </a:cubicBezTo>
                      <a:cubicBezTo>
                        <a:pt x="312420" y="94827"/>
                        <a:pt x="315272" y="95035"/>
                        <a:pt x="317500" y="96520"/>
                      </a:cubicBezTo>
                      <a:cubicBezTo>
                        <a:pt x="320040" y="98213"/>
                        <a:pt x="322330" y="100360"/>
                        <a:pt x="325120" y="101600"/>
                      </a:cubicBezTo>
                      <a:cubicBezTo>
                        <a:pt x="330013" y="103775"/>
                        <a:pt x="335905" y="103710"/>
                        <a:pt x="340360" y="106680"/>
                      </a:cubicBezTo>
                      <a:cubicBezTo>
                        <a:pt x="342900" y="108373"/>
                        <a:pt x="345190" y="110520"/>
                        <a:pt x="347980" y="111760"/>
                      </a:cubicBezTo>
                      <a:cubicBezTo>
                        <a:pt x="352873" y="113935"/>
                        <a:pt x="358140" y="115147"/>
                        <a:pt x="363220" y="116840"/>
                      </a:cubicBezTo>
                      <a:cubicBezTo>
                        <a:pt x="365760" y="117687"/>
                        <a:pt x="368612" y="117895"/>
                        <a:pt x="370840" y="119380"/>
                      </a:cubicBezTo>
                      <a:cubicBezTo>
                        <a:pt x="379189" y="124946"/>
                        <a:pt x="376878" y="124371"/>
                        <a:pt x="386080" y="127000"/>
                      </a:cubicBezTo>
                      <a:cubicBezTo>
                        <a:pt x="389437" y="127959"/>
                        <a:pt x="392751" y="129415"/>
                        <a:pt x="396240" y="129540"/>
                      </a:cubicBezTo>
                      <a:cubicBezTo>
                        <a:pt x="440247" y="131112"/>
                        <a:pt x="484293" y="131233"/>
                        <a:pt x="528320" y="132080"/>
                      </a:cubicBezTo>
                      <a:cubicBezTo>
                        <a:pt x="541732" y="136551"/>
                        <a:pt x="533712" y="133135"/>
                        <a:pt x="551180" y="144780"/>
                      </a:cubicBezTo>
                      <a:cubicBezTo>
                        <a:pt x="553720" y="146473"/>
                        <a:pt x="555904" y="148895"/>
                        <a:pt x="558800" y="149860"/>
                      </a:cubicBezTo>
                      <a:cubicBezTo>
                        <a:pt x="561340" y="150707"/>
                        <a:pt x="564080" y="151100"/>
                        <a:pt x="566420" y="152400"/>
                      </a:cubicBezTo>
                      <a:cubicBezTo>
                        <a:pt x="571757" y="155365"/>
                        <a:pt x="575638" y="161556"/>
                        <a:pt x="581660" y="162560"/>
                      </a:cubicBezTo>
                      <a:cubicBezTo>
                        <a:pt x="590887" y="164098"/>
                        <a:pt x="616210" y="168150"/>
                        <a:pt x="622300" y="170180"/>
                      </a:cubicBezTo>
                      <a:cubicBezTo>
                        <a:pt x="627380" y="171873"/>
                        <a:pt x="632258" y="174380"/>
                        <a:pt x="637540" y="175260"/>
                      </a:cubicBezTo>
                      <a:cubicBezTo>
                        <a:pt x="642620" y="176107"/>
                        <a:pt x="647784" y="176551"/>
                        <a:pt x="652780" y="177800"/>
                      </a:cubicBezTo>
                      <a:cubicBezTo>
                        <a:pt x="657975" y="179099"/>
                        <a:pt x="662940" y="181187"/>
                        <a:pt x="668020" y="182880"/>
                      </a:cubicBezTo>
                      <a:cubicBezTo>
                        <a:pt x="674549" y="185056"/>
                        <a:pt x="678783" y="186684"/>
                        <a:pt x="685800" y="187960"/>
                      </a:cubicBezTo>
                      <a:cubicBezTo>
                        <a:pt x="691690" y="189031"/>
                        <a:pt x="697675" y="189516"/>
                        <a:pt x="703580" y="190500"/>
                      </a:cubicBezTo>
                      <a:cubicBezTo>
                        <a:pt x="707838" y="191210"/>
                        <a:pt x="712001" y="192469"/>
                        <a:pt x="716280" y="193040"/>
                      </a:cubicBezTo>
                      <a:cubicBezTo>
                        <a:pt x="724714" y="194165"/>
                        <a:pt x="733246" y="194455"/>
                        <a:pt x="741680" y="195580"/>
                      </a:cubicBezTo>
                      <a:cubicBezTo>
                        <a:pt x="769125" y="199239"/>
                        <a:pt x="742768" y="196386"/>
                        <a:pt x="762000" y="200660"/>
                      </a:cubicBezTo>
                      <a:cubicBezTo>
                        <a:pt x="767027" y="201777"/>
                        <a:pt x="772244" y="201951"/>
                        <a:pt x="777240" y="203200"/>
                      </a:cubicBezTo>
                      <a:cubicBezTo>
                        <a:pt x="782435" y="204499"/>
                        <a:pt x="787400" y="206587"/>
                        <a:pt x="792480" y="208280"/>
                      </a:cubicBezTo>
                      <a:lnTo>
                        <a:pt x="807720" y="213360"/>
                      </a:lnTo>
                      <a:cubicBezTo>
                        <a:pt x="835510" y="222623"/>
                        <a:pt x="793417" y="207850"/>
                        <a:pt x="822960" y="220980"/>
                      </a:cubicBezTo>
                      <a:cubicBezTo>
                        <a:pt x="827853" y="223155"/>
                        <a:pt x="832949" y="225010"/>
                        <a:pt x="838200" y="226060"/>
                      </a:cubicBezTo>
                      <a:cubicBezTo>
                        <a:pt x="842433" y="226907"/>
                        <a:pt x="846712" y="227553"/>
                        <a:pt x="850900" y="228600"/>
                      </a:cubicBezTo>
                      <a:cubicBezTo>
                        <a:pt x="859856" y="230839"/>
                        <a:pt x="858499" y="232323"/>
                        <a:pt x="868680" y="233680"/>
                      </a:cubicBezTo>
                      <a:cubicBezTo>
                        <a:pt x="877950" y="234916"/>
                        <a:pt x="887315" y="235289"/>
                        <a:pt x="896620" y="236220"/>
                      </a:cubicBezTo>
                      <a:cubicBezTo>
                        <a:pt x="903667" y="236925"/>
                        <a:pt x="925978" y="239114"/>
                        <a:pt x="934720" y="241300"/>
                      </a:cubicBezTo>
                      <a:cubicBezTo>
                        <a:pt x="939915" y="242599"/>
                        <a:pt x="949960" y="246380"/>
                        <a:pt x="949960" y="246380"/>
                      </a:cubicBezTo>
                      <a:cubicBezTo>
                        <a:pt x="972820" y="245533"/>
                        <a:pt x="995715" y="245362"/>
                        <a:pt x="1018540" y="243840"/>
                      </a:cubicBezTo>
                      <a:cubicBezTo>
                        <a:pt x="1021211" y="243662"/>
                        <a:pt x="1023765" y="242497"/>
                        <a:pt x="1026160" y="241300"/>
                      </a:cubicBezTo>
                      <a:cubicBezTo>
                        <a:pt x="1028890" y="239935"/>
                        <a:pt x="1031240" y="237913"/>
                        <a:pt x="1033780" y="236220"/>
                      </a:cubicBezTo>
                      <a:cubicBezTo>
                        <a:pt x="1030483" y="209842"/>
                        <a:pt x="1035026" y="221580"/>
                        <a:pt x="1021080" y="200660"/>
                      </a:cubicBezTo>
                      <a:cubicBezTo>
                        <a:pt x="1019387" y="198120"/>
                        <a:pt x="1018896" y="194005"/>
                        <a:pt x="1016000" y="193040"/>
                      </a:cubicBezTo>
                      <a:lnTo>
                        <a:pt x="1000760" y="187960"/>
                      </a:lnTo>
                      <a:cubicBezTo>
                        <a:pt x="999067" y="185420"/>
                        <a:pt x="998269" y="181958"/>
                        <a:pt x="995680" y="180340"/>
                      </a:cubicBezTo>
                      <a:cubicBezTo>
                        <a:pt x="991139" y="177502"/>
                        <a:pt x="985520" y="176953"/>
                        <a:pt x="980440" y="175260"/>
                      </a:cubicBezTo>
                      <a:cubicBezTo>
                        <a:pt x="977900" y="174413"/>
                        <a:pt x="975048" y="174205"/>
                        <a:pt x="972820" y="172720"/>
                      </a:cubicBezTo>
                      <a:cubicBezTo>
                        <a:pt x="970280" y="171027"/>
                        <a:pt x="967930" y="169005"/>
                        <a:pt x="965200" y="167640"/>
                      </a:cubicBezTo>
                      <a:cubicBezTo>
                        <a:pt x="962805" y="166443"/>
                        <a:pt x="959920" y="166400"/>
                        <a:pt x="957580" y="165100"/>
                      </a:cubicBezTo>
                      <a:cubicBezTo>
                        <a:pt x="952243" y="162135"/>
                        <a:pt x="948132" y="156871"/>
                        <a:pt x="942340" y="154940"/>
                      </a:cubicBezTo>
                      <a:cubicBezTo>
                        <a:pt x="939800" y="154093"/>
                        <a:pt x="937115" y="153597"/>
                        <a:pt x="934720" y="152400"/>
                      </a:cubicBezTo>
                      <a:cubicBezTo>
                        <a:pt x="931990" y="151035"/>
                        <a:pt x="929906" y="148523"/>
                        <a:pt x="927100" y="147320"/>
                      </a:cubicBezTo>
                      <a:cubicBezTo>
                        <a:pt x="923891" y="145945"/>
                        <a:pt x="920327" y="145627"/>
                        <a:pt x="916940" y="144780"/>
                      </a:cubicBezTo>
                      <a:cubicBezTo>
                        <a:pt x="914400" y="143087"/>
                        <a:pt x="912126" y="140903"/>
                        <a:pt x="909320" y="139700"/>
                      </a:cubicBezTo>
                      <a:cubicBezTo>
                        <a:pt x="906111" y="138325"/>
                        <a:pt x="902517" y="138119"/>
                        <a:pt x="899160" y="137160"/>
                      </a:cubicBezTo>
                      <a:cubicBezTo>
                        <a:pt x="881652" y="132158"/>
                        <a:pt x="903803" y="136664"/>
                        <a:pt x="876300" y="132080"/>
                      </a:cubicBezTo>
                      <a:cubicBezTo>
                        <a:pt x="873760" y="130387"/>
                        <a:pt x="871410" y="128365"/>
                        <a:pt x="868680" y="127000"/>
                      </a:cubicBezTo>
                      <a:cubicBezTo>
                        <a:pt x="866285" y="125803"/>
                        <a:pt x="863634" y="125196"/>
                        <a:pt x="861060" y="124460"/>
                      </a:cubicBezTo>
                      <a:cubicBezTo>
                        <a:pt x="852690" y="122069"/>
                        <a:pt x="846930" y="121126"/>
                        <a:pt x="838200" y="119380"/>
                      </a:cubicBezTo>
                      <a:cubicBezTo>
                        <a:pt x="834813" y="117687"/>
                        <a:pt x="831556" y="115706"/>
                        <a:pt x="828040" y="114300"/>
                      </a:cubicBezTo>
                      <a:cubicBezTo>
                        <a:pt x="823068" y="112311"/>
                        <a:pt x="817880" y="110913"/>
                        <a:pt x="812800" y="109220"/>
                      </a:cubicBezTo>
                      <a:lnTo>
                        <a:pt x="797560" y="104140"/>
                      </a:lnTo>
                      <a:lnTo>
                        <a:pt x="782320" y="99060"/>
                      </a:lnTo>
                      <a:cubicBezTo>
                        <a:pt x="779780" y="98213"/>
                        <a:pt x="776928" y="98005"/>
                        <a:pt x="774700" y="96520"/>
                      </a:cubicBezTo>
                      <a:cubicBezTo>
                        <a:pt x="752862" y="81961"/>
                        <a:pt x="780492" y="99416"/>
                        <a:pt x="759460" y="88900"/>
                      </a:cubicBezTo>
                      <a:cubicBezTo>
                        <a:pt x="756730" y="87535"/>
                        <a:pt x="754698" y="84892"/>
                        <a:pt x="751840" y="83820"/>
                      </a:cubicBezTo>
                      <a:cubicBezTo>
                        <a:pt x="747798" y="82304"/>
                        <a:pt x="743305" y="82416"/>
                        <a:pt x="739140" y="81280"/>
                      </a:cubicBezTo>
                      <a:cubicBezTo>
                        <a:pt x="733974" y="79871"/>
                        <a:pt x="728980" y="77893"/>
                        <a:pt x="723900" y="76200"/>
                      </a:cubicBezTo>
                      <a:cubicBezTo>
                        <a:pt x="721360" y="75353"/>
                        <a:pt x="718675" y="74857"/>
                        <a:pt x="716280" y="73660"/>
                      </a:cubicBezTo>
                      <a:cubicBezTo>
                        <a:pt x="712893" y="71967"/>
                        <a:pt x="709793" y="69498"/>
                        <a:pt x="706120" y="68580"/>
                      </a:cubicBezTo>
                      <a:cubicBezTo>
                        <a:pt x="699498" y="66924"/>
                        <a:pt x="692573" y="66887"/>
                        <a:pt x="685800" y="66040"/>
                      </a:cubicBezTo>
                      <a:cubicBezTo>
                        <a:pt x="668954" y="60425"/>
                        <a:pt x="675915" y="60960"/>
                        <a:pt x="665480" y="6096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Elipse 227">
                  <a:extLst>
                    <a:ext uri="{FF2B5EF4-FFF2-40B4-BE49-F238E27FC236}">
                      <a16:creationId xmlns:a16="http://schemas.microsoft.com/office/drawing/2014/main" id="{CDAE2210-4258-447F-BF7E-1D86684EE0E1}"/>
                    </a:ext>
                  </a:extLst>
                </p:cNvPr>
                <p:cNvSpPr/>
                <p:nvPr/>
              </p:nvSpPr>
              <p:spPr>
                <a:xfrm>
                  <a:off x="5114981" y="2540663"/>
                  <a:ext cx="144000" cy="16825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47035B33-2FF4-4F2C-B812-E6DDF5E3535A}"/>
                </a:ext>
              </a:extLst>
            </p:cNvPr>
            <p:cNvSpPr/>
            <p:nvPr/>
          </p:nvSpPr>
          <p:spPr>
            <a:xfrm>
              <a:off x="4487233" y="280142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A490BCD0-DE78-45B8-ACDF-615312209AFE}"/>
                </a:ext>
              </a:extLst>
            </p:cNvPr>
            <p:cNvSpPr/>
            <p:nvPr/>
          </p:nvSpPr>
          <p:spPr>
            <a:xfrm>
              <a:off x="5447672" y="280142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8767BFEA-5A85-4BAA-B4A3-82D414A6EEFC}"/>
                </a:ext>
              </a:extLst>
            </p:cNvPr>
            <p:cNvSpPr/>
            <p:nvPr/>
          </p:nvSpPr>
          <p:spPr>
            <a:xfrm>
              <a:off x="4478807" y="-349378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DF37BDF3-4744-439C-9EAE-F15B8D85DF8D}"/>
                </a:ext>
              </a:extLst>
            </p:cNvPr>
            <p:cNvSpPr/>
            <p:nvPr/>
          </p:nvSpPr>
          <p:spPr>
            <a:xfrm>
              <a:off x="4938286" y="-34937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48114A5F-0ED9-46A3-AE86-09AF430A9A28}"/>
                </a:ext>
              </a:extLst>
            </p:cNvPr>
            <p:cNvSpPr/>
            <p:nvPr/>
          </p:nvSpPr>
          <p:spPr>
            <a:xfrm>
              <a:off x="5844397" y="-34937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B6230CC1-C811-4454-BA1C-E096EAA4A074}"/>
              </a:ext>
            </a:extLst>
          </p:cNvPr>
          <p:cNvGrpSpPr/>
          <p:nvPr/>
        </p:nvGrpSpPr>
        <p:grpSpPr>
          <a:xfrm>
            <a:off x="8158743" y="594360"/>
            <a:ext cx="2269563" cy="1559183"/>
            <a:chOff x="8158743" y="594360"/>
            <a:chExt cx="2269563" cy="1559183"/>
          </a:xfrm>
        </p:grpSpPr>
        <p:sp>
          <p:nvSpPr>
            <p:cNvPr id="1032" name="Retângulo 1031">
              <a:extLst>
                <a:ext uri="{FF2B5EF4-FFF2-40B4-BE49-F238E27FC236}">
                  <a16:creationId xmlns:a16="http://schemas.microsoft.com/office/drawing/2014/main" id="{A233F312-E276-490C-9271-EA598E34E48F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CEA6AFD5-60A6-4236-AD63-C04F4F911481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6" name="Elipse 1035">
              <a:extLst>
                <a:ext uri="{FF2B5EF4-FFF2-40B4-BE49-F238E27FC236}">
                  <a16:creationId xmlns:a16="http://schemas.microsoft.com/office/drawing/2014/main" id="{65B03B43-F434-4F4D-9A49-C8E0309B0FF6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8" name="Agrupar 247">
              <a:extLst>
                <a:ext uri="{FF2B5EF4-FFF2-40B4-BE49-F238E27FC236}">
                  <a16:creationId xmlns:a16="http://schemas.microsoft.com/office/drawing/2014/main" id="{A21760EC-07A3-4276-A5DE-DA4D185F1404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4C169CAA-61DD-4544-8965-1DC363478F54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0" name="Triângulo isósceles 249">
                <a:extLst>
                  <a:ext uri="{FF2B5EF4-FFF2-40B4-BE49-F238E27FC236}">
                    <a16:creationId xmlns:a16="http://schemas.microsoft.com/office/drawing/2014/main" id="{7A149F04-34A8-41F1-B110-2C4E52CEEF8C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5F3B1479-EA12-46C6-AFD8-2B992315B6BF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2" name="Agrupar 251">
                <a:extLst>
                  <a:ext uri="{FF2B5EF4-FFF2-40B4-BE49-F238E27FC236}">
                    <a16:creationId xmlns:a16="http://schemas.microsoft.com/office/drawing/2014/main" id="{DDD0BCC9-037A-4870-BAE7-0D4CD564E5A4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53" name="Retângulo 252">
                  <a:extLst>
                    <a:ext uri="{FF2B5EF4-FFF2-40B4-BE49-F238E27FC236}">
                      <a16:creationId xmlns:a16="http://schemas.microsoft.com/office/drawing/2014/main" id="{8C618638-468D-46ED-855A-28E5DFBEF34A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 253">
                  <a:extLst>
                    <a:ext uri="{FF2B5EF4-FFF2-40B4-BE49-F238E27FC236}">
                      <a16:creationId xmlns:a16="http://schemas.microsoft.com/office/drawing/2014/main" id="{C8ECCF54-7AA3-42D4-910F-7536E0188C68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 254">
                  <a:extLst>
                    <a:ext uri="{FF2B5EF4-FFF2-40B4-BE49-F238E27FC236}">
                      <a16:creationId xmlns:a16="http://schemas.microsoft.com/office/drawing/2014/main" id="{40F2F640-75D0-49AF-8BDD-13EFEB92BEC5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4" name="Forma Livre: Forma 243">
              <a:extLst>
                <a:ext uri="{FF2B5EF4-FFF2-40B4-BE49-F238E27FC236}">
                  <a16:creationId xmlns:a16="http://schemas.microsoft.com/office/drawing/2014/main" id="{B65B230F-507A-413F-BF40-9D8660621BD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C7FF21BE-8A16-416D-9EB8-D4E362881B1E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0" name="Agrupar 389">
            <a:extLst>
              <a:ext uri="{FF2B5EF4-FFF2-40B4-BE49-F238E27FC236}">
                <a16:creationId xmlns:a16="http://schemas.microsoft.com/office/drawing/2014/main" id="{80772B7F-17AB-4BC4-852D-1D22B42A36F6}"/>
              </a:ext>
            </a:extLst>
          </p:cNvPr>
          <p:cNvGrpSpPr/>
          <p:nvPr/>
        </p:nvGrpSpPr>
        <p:grpSpPr>
          <a:xfrm>
            <a:off x="6681321" y="2579527"/>
            <a:ext cx="2359759" cy="4171690"/>
            <a:chOff x="5862225" y="1343155"/>
            <a:chExt cx="2359759" cy="4171690"/>
          </a:xfrm>
        </p:grpSpPr>
        <p:grpSp>
          <p:nvGrpSpPr>
            <p:cNvPr id="391" name="Grupo 67">
              <a:extLst>
                <a:ext uri="{FF2B5EF4-FFF2-40B4-BE49-F238E27FC236}">
                  <a16:creationId xmlns:a16="http://schemas.microsoft.com/office/drawing/2014/main" id="{C37AE7C1-7853-45F2-92AA-21EFCEF19212}"/>
                </a:ext>
              </a:extLst>
            </p:cNvPr>
            <p:cNvGrpSpPr/>
            <p:nvPr/>
          </p:nvGrpSpPr>
          <p:grpSpPr>
            <a:xfrm flipH="1">
              <a:off x="6520620" y="4762614"/>
              <a:ext cx="436774" cy="752231"/>
              <a:chOff x="7750663" y="5445224"/>
              <a:chExt cx="496449" cy="842690"/>
            </a:xfrm>
          </p:grpSpPr>
          <p:sp>
            <p:nvSpPr>
              <p:cNvPr id="422" name="Elipse 43">
                <a:extLst>
                  <a:ext uri="{FF2B5EF4-FFF2-40B4-BE49-F238E27FC236}">
                    <a16:creationId xmlns:a16="http://schemas.microsoft.com/office/drawing/2014/main" id="{9F7472B9-FECB-44B1-A700-EADCFBDBBB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3" name="Elipse 46">
                <a:extLst>
                  <a:ext uri="{FF2B5EF4-FFF2-40B4-BE49-F238E27FC236}">
                    <a16:creationId xmlns:a16="http://schemas.microsoft.com/office/drawing/2014/main" id="{8B950136-9187-48DA-82D8-B6744BB332A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92" name="Grupo 66">
              <a:extLst>
                <a:ext uri="{FF2B5EF4-FFF2-40B4-BE49-F238E27FC236}">
                  <a16:creationId xmlns:a16="http://schemas.microsoft.com/office/drawing/2014/main" id="{659BA282-156E-4427-8676-B820D0249A9E}"/>
                </a:ext>
              </a:extLst>
            </p:cNvPr>
            <p:cNvGrpSpPr/>
            <p:nvPr/>
          </p:nvGrpSpPr>
          <p:grpSpPr>
            <a:xfrm flipH="1">
              <a:off x="7219361" y="4748182"/>
              <a:ext cx="436774" cy="752231"/>
              <a:chOff x="7750663" y="5445224"/>
              <a:chExt cx="496449" cy="842690"/>
            </a:xfrm>
          </p:grpSpPr>
          <p:sp>
            <p:nvSpPr>
              <p:cNvPr id="420" name="Elipse 43">
                <a:extLst>
                  <a:ext uri="{FF2B5EF4-FFF2-40B4-BE49-F238E27FC236}">
                    <a16:creationId xmlns:a16="http://schemas.microsoft.com/office/drawing/2014/main" id="{30AAF984-1404-478B-9E1A-DCE2C0BE49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1" name="Elipse 46">
                <a:extLst>
                  <a:ext uri="{FF2B5EF4-FFF2-40B4-BE49-F238E27FC236}">
                    <a16:creationId xmlns:a16="http://schemas.microsoft.com/office/drawing/2014/main" id="{00B53BCF-3E21-444D-A987-DAF9DFEE015B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93" name="Elipse 54">
              <a:extLst>
                <a:ext uri="{FF2B5EF4-FFF2-40B4-BE49-F238E27FC236}">
                  <a16:creationId xmlns:a16="http://schemas.microsoft.com/office/drawing/2014/main" id="{AEA28C93-68D4-40E3-B1D3-A9DC7C08E90B}"/>
                </a:ext>
              </a:extLst>
            </p:cNvPr>
            <p:cNvSpPr/>
            <p:nvPr/>
          </p:nvSpPr>
          <p:spPr>
            <a:xfrm rot="17576311">
              <a:off x="5581653" y="3338864"/>
              <a:ext cx="1065764" cy="504620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Retângulo 393">
              <a:extLst>
                <a:ext uri="{FF2B5EF4-FFF2-40B4-BE49-F238E27FC236}">
                  <a16:creationId xmlns:a16="http://schemas.microsoft.com/office/drawing/2014/main" id="{93601591-1745-41F6-BA8F-915C837A75DD}"/>
                </a:ext>
              </a:extLst>
            </p:cNvPr>
            <p:cNvSpPr/>
            <p:nvPr/>
          </p:nvSpPr>
          <p:spPr>
            <a:xfrm>
              <a:off x="6847770" y="2778923"/>
              <a:ext cx="580793" cy="3640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5" name="Grupo 82">
              <a:extLst>
                <a:ext uri="{FF2B5EF4-FFF2-40B4-BE49-F238E27FC236}">
                  <a16:creationId xmlns:a16="http://schemas.microsoft.com/office/drawing/2014/main" id="{27A954DB-5851-480D-8BB9-D6485ABC27C9}"/>
                </a:ext>
              </a:extLst>
            </p:cNvPr>
            <p:cNvGrpSpPr/>
            <p:nvPr/>
          </p:nvGrpSpPr>
          <p:grpSpPr>
            <a:xfrm>
              <a:off x="6372907" y="1343155"/>
              <a:ext cx="1755622" cy="1635573"/>
              <a:chOff x="6374810" y="1043929"/>
              <a:chExt cx="1995486" cy="1832259"/>
            </a:xfrm>
          </p:grpSpPr>
          <p:sp>
            <p:nvSpPr>
              <p:cNvPr id="403" name="Fluxograma: Mesclar 6">
                <a:extLst>
                  <a:ext uri="{FF2B5EF4-FFF2-40B4-BE49-F238E27FC236}">
                    <a16:creationId xmlns:a16="http://schemas.microsoft.com/office/drawing/2014/main" id="{5BE43E05-8C19-4C5A-84BD-F734D522CB0A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4" name="Elipse 4">
                <a:extLst>
                  <a:ext uri="{FF2B5EF4-FFF2-40B4-BE49-F238E27FC236}">
                    <a16:creationId xmlns:a16="http://schemas.microsoft.com/office/drawing/2014/main" id="{546D636E-C4BE-40B5-A834-F2EFC19DA184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Fluxograma: Mesclar 6">
                <a:extLst>
                  <a:ext uri="{FF2B5EF4-FFF2-40B4-BE49-F238E27FC236}">
                    <a16:creationId xmlns:a16="http://schemas.microsoft.com/office/drawing/2014/main" id="{7B7DFB7D-6EBF-465F-92A1-4A10F97A360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6" name="Elipse 12">
                <a:extLst>
                  <a:ext uri="{FF2B5EF4-FFF2-40B4-BE49-F238E27FC236}">
                    <a16:creationId xmlns:a16="http://schemas.microsoft.com/office/drawing/2014/main" id="{E274E562-A7B1-483A-ACA7-D6DAAF95F4AB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7" name="Elipse 12">
                <a:extLst>
                  <a:ext uri="{FF2B5EF4-FFF2-40B4-BE49-F238E27FC236}">
                    <a16:creationId xmlns:a16="http://schemas.microsoft.com/office/drawing/2014/main" id="{6942A9BC-A056-413B-9089-CD517537201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8" name="Elipse 407">
                <a:extLst>
                  <a:ext uri="{FF2B5EF4-FFF2-40B4-BE49-F238E27FC236}">
                    <a16:creationId xmlns:a16="http://schemas.microsoft.com/office/drawing/2014/main" id="{B38298CB-1688-41AE-A007-29F5557879BB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" name="Elipse 408">
                <a:extLst>
                  <a:ext uri="{FF2B5EF4-FFF2-40B4-BE49-F238E27FC236}">
                    <a16:creationId xmlns:a16="http://schemas.microsoft.com/office/drawing/2014/main" id="{B8DD214E-58EF-4FC3-A927-9699C75A38B4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" name="Arco 409">
                <a:extLst>
                  <a:ext uri="{FF2B5EF4-FFF2-40B4-BE49-F238E27FC236}">
                    <a16:creationId xmlns:a16="http://schemas.microsoft.com/office/drawing/2014/main" id="{71457F6C-084A-4C71-A5B3-0B3EC3587308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Arco 410">
                <a:extLst>
                  <a:ext uri="{FF2B5EF4-FFF2-40B4-BE49-F238E27FC236}">
                    <a16:creationId xmlns:a16="http://schemas.microsoft.com/office/drawing/2014/main" id="{64C4F18E-BF81-4113-8718-4356FBA789CD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Elipse 19">
                <a:extLst>
                  <a:ext uri="{FF2B5EF4-FFF2-40B4-BE49-F238E27FC236}">
                    <a16:creationId xmlns:a16="http://schemas.microsoft.com/office/drawing/2014/main" id="{216FA905-A075-40B4-B7B9-66CDF9B84006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Elipse 412">
                <a:extLst>
                  <a:ext uri="{FF2B5EF4-FFF2-40B4-BE49-F238E27FC236}">
                    <a16:creationId xmlns:a16="http://schemas.microsoft.com/office/drawing/2014/main" id="{34AE45AA-95B3-410C-9D6C-E6A0C95E7249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Elipse 413">
                <a:extLst>
                  <a:ext uri="{FF2B5EF4-FFF2-40B4-BE49-F238E27FC236}">
                    <a16:creationId xmlns:a16="http://schemas.microsoft.com/office/drawing/2014/main" id="{2C12C765-06A0-4F71-B069-BD769C752931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Arco 414">
                <a:extLst>
                  <a:ext uri="{FF2B5EF4-FFF2-40B4-BE49-F238E27FC236}">
                    <a16:creationId xmlns:a16="http://schemas.microsoft.com/office/drawing/2014/main" id="{B928ACF6-B72A-4C9D-B963-796C1E644E0F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6" name="Elipse 415">
                <a:extLst>
                  <a:ext uri="{FF2B5EF4-FFF2-40B4-BE49-F238E27FC236}">
                    <a16:creationId xmlns:a16="http://schemas.microsoft.com/office/drawing/2014/main" id="{6230AF23-0638-40F3-B0B7-ED2608D25221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Elipse 416">
                <a:extLst>
                  <a:ext uri="{FF2B5EF4-FFF2-40B4-BE49-F238E27FC236}">
                    <a16:creationId xmlns:a16="http://schemas.microsoft.com/office/drawing/2014/main" id="{0FE8FFC2-45D3-4AD3-9BD6-DDD019F5AE63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Corda 80">
                <a:extLst>
                  <a:ext uri="{FF2B5EF4-FFF2-40B4-BE49-F238E27FC236}">
                    <a16:creationId xmlns:a16="http://schemas.microsoft.com/office/drawing/2014/main" id="{47B02061-E936-4F11-B975-D893176172F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Elipse 24">
                <a:extLst>
                  <a:ext uri="{FF2B5EF4-FFF2-40B4-BE49-F238E27FC236}">
                    <a16:creationId xmlns:a16="http://schemas.microsoft.com/office/drawing/2014/main" id="{BD5DEB88-87F7-4108-A67A-ADC0061F40F3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6" name="Elipse 22">
              <a:extLst>
                <a:ext uri="{FF2B5EF4-FFF2-40B4-BE49-F238E27FC236}">
                  <a16:creationId xmlns:a16="http://schemas.microsoft.com/office/drawing/2014/main" id="{9669D08E-840A-43F9-85D8-A64D432897BB}"/>
                </a:ext>
              </a:extLst>
            </p:cNvPr>
            <p:cNvSpPr/>
            <p:nvPr/>
          </p:nvSpPr>
          <p:spPr>
            <a:xfrm>
              <a:off x="6294288" y="2917985"/>
              <a:ext cx="1776375" cy="2152986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7" name="Fluxograma: Atraso 33">
              <a:extLst>
                <a:ext uri="{FF2B5EF4-FFF2-40B4-BE49-F238E27FC236}">
                  <a16:creationId xmlns:a16="http://schemas.microsoft.com/office/drawing/2014/main" id="{93992001-47B8-4375-B091-EFE31640441E}"/>
                </a:ext>
              </a:extLst>
            </p:cNvPr>
            <p:cNvSpPr/>
            <p:nvPr/>
          </p:nvSpPr>
          <p:spPr>
            <a:xfrm rot="16200000">
              <a:off x="6099276" y="3113367"/>
              <a:ext cx="2166351" cy="1776425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Fluxograma: Atraso 33">
              <a:extLst>
                <a:ext uri="{FF2B5EF4-FFF2-40B4-BE49-F238E27FC236}">
                  <a16:creationId xmlns:a16="http://schemas.microsoft.com/office/drawing/2014/main" id="{168E29C5-6CE1-464A-A3B5-B43C2AB0F8DD}"/>
                </a:ext>
              </a:extLst>
            </p:cNvPr>
            <p:cNvSpPr/>
            <p:nvPr/>
          </p:nvSpPr>
          <p:spPr>
            <a:xfrm rot="16200000">
              <a:off x="6232741" y="4311282"/>
              <a:ext cx="458728" cy="307513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Elipse 43">
              <a:extLst>
                <a:ext uri="{FF2B5EF4-FFF2-40B4-BE49-F238E27FC236}">
                  <a16:creationId xmlns:a16="http://schemas.microsoft.com/office/drawing/2014/main" id="{35D7BA93-C661-49E1-9CC2-2ED2166F684C}"/>
                </a:ext>
              </a:extLst>
            </p:cNvPr>
            <p:cNvSpPr/>
            <p:nvPr/>
          </p:nvSpPr>
          <p:spPr>
            <a:xfrm>
              <a:off x="6332572" y="3990233"/>
              <a:ext cx="1677623" cy="35283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0" name="Fluxograma: Atraso 399">
              <a:extLst>
                <a:ext uri="{FF2B5EF4-FFF2-40B4-BE49-F238E27FC236}">
                  <a16:creationId xmlns:a16="http://schemas.microsoft.com/office/drawing/2014/main" id="{205B35EC-8B78-44D6-AE29-527A740F44AB}"/>
                </a:ext>
              </a:extLst>
            </p:cNvPr>
            <p:cNvSpPr/>
            <p:nvPr/>
          </p:nvSpPr>
          <p:spPr>
            <a:xfrm rot="17766684">
              <a:off x="6040080" y="3067579"/>
              <a:ext cx="638125" cy="44525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1" name="Forma Livre: Forma 400">
              <a:extLst>
                <a:ext uri="{FF2B5EF4-FFF2-40B4-BE49-F238E27FC236}">
                  <a16:creationId xmlns:a16="http://schemas.microsoft.com/office/drawing/2014/main" id="{FBF1F670-19B3-4105-8B54-9554C3F2F94A}"/>
                </a:ext>
              </a:extLst>
            </p:cNvPr>
            <p:cNvSpPr/>
            <p:nvPr/>
          </p:nvSpPr>
          <p:spPr>
            <a:xfrm rot="15652987" flipH="1">
              <a:off x="7459137" y="3399595"/>
              <a:ext cx="892596" cy="633098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02" name="Fluxograma: Atraso 50">
              <a:extLst>
                <a:ext uri="{FF2B5EF4-FFF2-40B4-BE49-F238E27FC236}">
                  <a16:creationId xmlns:a16="http://schemas.microsoft.com/office/drawing/2014/main" id="{425438E9-4763-49C9-8511-6004E8D9490A}"/>
                </a:ext>
              </a:extLst>
            </p:cNvPr>
            <p:cNvSpPr/>
            <p:nvPr/>
          </p:nvSpPr>
          <p:spPr>
            <a:xfrm rot="14768769">
              <a:off x="7667905" y="3070785"/>
              <a:ext cx="658774" cy="438846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4" name="Agrupar 423">
            <a:extLst>
              <a:ext uri="{FF2B5EF4-FFF2-40B4-BE49-F238E27FC236}">
                <a16:creationId xmlns:a16="http://schemas.microsoft.com/office/drawing/2014/main" id="{409ABAC2-143A-4734-B70F-F008E1BA474E}"/>
              </a:ext>
            </a:extLst>
          </p:cNvPr>
          <p:cNvGrpSpPr/>
          <p:nvPr/>
        </p:nvGrpSpPr>
        <p:grpSpPr>
          <a:xfrm>
            <a:off x="9663748" y="2561403"/>
            <a:ext cx="2031475" cy="3894291"/>
            <a:chOff x="9663748" y="2561403"/>
            <a:chExt cx="2031475" cy="3894291"/>
          </a:xfrm>
        </p:grpSpPr>
        <p:grpSp>
          <p:nvGrpSpPr>
            <p:cNvPr id="425" name="Grupo 50">
              <a:extLst>
                <a:ext uri="{FF2B5EF4-FFF2-40B4-BE49-F238E27FC236}">
                  <a16:creationId xmlns:a16="http://schemas.microsoft.com/office/drawing/2014/main" id="{E6EAEF19-D476-4876-A948-F14113CB628D}"/>
                </a:ext>
              </a:extLst>
            </p:cNvPr>
            <p:cNvGrpSpPr/>
            <p:nvPr/>
          </p:nvGrpSpPr>
          <p:grpSpPr>
            <a:xfrm flipH="1">
              <a:off x="10057022" y="5589813"/>
              <a:ext cx="490777" cy="852683"/>
              <a:chOff x="4571832" y="4664129"/>
              <a:chExt cx="573114" cy="963573"/>
            </a:xfrm>
          </p:grpSpPr>
          <p:sp>
            <p:nvSpPr>
              <p:cNvPr id="459" name="Elipse 43">
                <a:extLst>
                  <a:ext uri="{FF2B5EF4-FFF2-40B4-BE49-F238E27FC236}">
                    <a16:creationId xmlns:a16="http://schemas.microsoft.com/office/drawing/2014/main" id="{EC727975-B6A5-4249-80A9-7617E20CD53D}"/>
                  </a:ext>
                </a:extLst>
              </p:cNvPr>
              <p:cNvSpPr/>
              <p:nvPr/>
            </p:nvSpPr>
            <p:spPr>
              <a:xfrm>
                <a:off x="4571832" y="466412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0" name="Elipse 46">
                <a:extLst>
                  <a:ext uri="{FF2B5EF4-FFF2-40B4-BE49-F238E27FC236}">
                    <a16:creationId xmlns:a16="http://schemas.microsoft.com/office/drawing/2014/main" id="{1441DF90-0F50-4085-B09E-D5405839340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26" name="Grupo 49">
              <a:extLst>
                <a:ext uri="{FF2B5EF4-FFF2-40B4-BE49-F238E27FC236}">
                  <a16:creationId xmlns:a16="http://schemas.microsoft.com/office/drawing/2014/main" id="{A36806FF-0EE4-4F40-8403-90581997ADEA}"/>
                </a:ext>
              </a:extLst>
            </p:cNvPr>
            <p:cNvGrpSpPr/>
            <p:nvPr/>
          </p:nvGrpSpPr>
          <p:grpSpPr>
            <a:xfrm flipH="1">
              <a:off x="10547802" y="5606025"/>
              <a:ext cx="480588" cy="849669"/>
              <a:chOff x="3939504" y="4711059"/>
              <a:chExt cx="561216" cy="960167"/>
            </a:xfrm>
          </p:grpSpPr>
          <p:sp>
            <p:nvSpPr>
              <p:cNvPr id="457" name="Elipse 45">
                <a:extLst>
                  <a:ext uri="{FF2B5EF4-FFF2-40B4-BE49-F238E27FC236}">
                    <a16:creationId xmlns:a16="http://schemas.microsoft.com/office/drawing/2014/main" id="{8E8E86E0-486D-4CD8-80F7-F759C2DC4712}"/>
                  </a:ext>
                </a:extLst>
              </p:cNvPr>
              <p:cNvSpPr/>
              <p:nvPr/>
            </p:nvSpPr>
            <p:spPr>
              <a:xfrm>
                <a:off x="3939506" y="471105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8" name="Elipse 46">
                <a:extLst>
                  <a:ext uri="{FF2B5EF4-FFF2-40B4-BE49-F238E27FC236}">
                    <a16:creationId xmlns:a16="http://schemas.microsoft.com/office/drawing/2014/main" id="{0E8DDC21-D42F-4AE1-95E1-35F8A5AA05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7" name="Elipse 84">
              <a:extLst>
                <a:ext uri="{FF2B5EF4-FFF2-40B4-BE49-F238E27FC236}">
                  <a16:creationId xmlns:a16="http://schemas.microsoft.com/office/drawing/2014/main" id="{7B13E4F2-0DA2-4BB2-BBAB-667C2D59CBD3}"/>
                </a:ext>
              </a:extLst>
            </p:cNvPr>
            <p:cNvSpPr/>
            <p:nvPr/>
          </p:nvSpPr>
          <p:spPr>
            <a:xfrm flipH="1">
              <a:off x="9688050" y="3841938"/>
              <a:ext cx="1882486" cy="2177229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Elipse 84">
              <a:extLst>
                <a:ext uri="{FF2B5EF4-FFF2-40B4-BE49-F238E27FC236}">
                  <a16:creationId xmlns:a16="http://schemas.microsoft.com/office/drawing/2014/main" id="{33C714EB-9D51-4BDB-A7E8-7B5A1A5E3972}"/>
                </a:ext>
              </a:extLst>
            </p:cNvPr>
            <p:cNvSpPr/>
            <p:nvPr/>
          </p:nvSpPr>
          <p:spPr>
            <a:xfrm flipH="1">
              <a:off x="9663748" y="4166885"/>
              <a:ext cx="1915711" cy="1862469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9" name="Retângulo 88">
              <a:extLst>
                <a:ext uri="{FF2B5EF4-FFF2-40B4-BE49-F238E27FC236}">
                  <a16:creationId xmlns:a16="http://schemas.microsoft.com/office/drawing/2014/main" id="{AA3B0980-7768-4512-B9D8-C09FE325EE41}"/>
                </a:ext>
              </a:extLst>
            </p:cNvPr>
            <p:cNvSpPr/>
            <p:nvPr/>
          </p:nvSpPr>
          <p:spPr>
            <a:xfrm rot="20101838" flipH="1">
              <a:off x="10577609" y="4076381"/>
              <a:ext cx="544584" cy="27055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Retângulo 88">
              <a:extLst>
                <a:ext uri="{FF2B5EF4-FFF2-40B4-BE49-F238E27FC236}">
                  <a16:creationId xmlns:a16="http://schemas.microsoft.com/office/drawing/2014/main" id="{9405667D-5EDF-4EDE-B688-0EA7FE6FD47C}"/>
                </a:ext>
              </a:extLst>
            </p:cNvPr>
            <p:cNvSpPr/>
            <p:nvPr/>
          </p:nvSpPr>
          <p:spPr>
            <a:xfrm rot="1498162">
              <a:off x="10138293" y="4052585"/>
              <a:ext cx="437580" cy="280323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de cantos arredondados 96">
              <a:extLst>
                <a:ext uri="{FF2B5EF4-FFF2-40B4-BE49-F238E27FC236}">
                  <a16:creationId xmlns:a16="http://schemas.microsoft.com/office/drawing/2014/main" id="{4A0C6CD8-1991-48C3-B3D4-58AB667BF6EB}"/>
                </a:ext>
              </a:extLst>
            </p:cNvPr>
            <p:cNvSpPr/>
            <p:nvPr/>
          </p:nvSpPr>
          <p:spPr>
            <a:xfrm flipH="1">
              <a:off x="11268809" y="5309587"/>
              <a:ext cx="297987" cy="412665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id="{803333E7-0E4B-4B3D-8F97-6951CA918948}"/>
                </a:ext>
              </a:extLst>
            </p:cNvPr>
            <p:cNvSpPr/>
            <p:nvPr/>
          </p:nvSpPr>
          <p:spPr>
            <a:xfrm flipH="1">
              <a:off x="11268809" y="5272545"/>
              <a:ext cx="301727" cy="67380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Elipse 108">
              <a:extLst>
                <a:ext uri="{FF2B5EF4-FFF2-40B4-BE49-F238E27FC236}">
                  <a16:creationId xmlns:a16="http://schemas.microsoft.com/office/drawing/2014/main" id="{95E95EE5-F7F1-4C07-8C39-993B33D08754}"/>
                </a:ext>
              </a:extLst>
            </p:cNvPr>
            <p:cNvSpPr/>
            <p:nvPr/>
          </p:nvSpPr>
          <p:spPr>
            <a:xfrm rot="17726337" flipH="1">
              <a:off x="11007373" y="4621908"/>
              <a:ext cx="445248" cy="400978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4" name="Retângulo 103">
              <a:extLst>
                <a:ext uri="{FF2B5EF4-FFF2-40B4-BE49-F238E27FC236}">
                  <a16:creationId xmlns:a16="http://schemas.microsoft.com/office/drawing/2014/main" id="{F9DC4ECA-EAD0-4F37-9EF4-778F2E967F46}"/>
                </a:ext>
              </a:extLst>
            </p:cNvPr>
            <p:cNvSpPr/>
            <p:nvPr/>
          </p:nvSpPr>
          <p:spPr>
            <a:xfrm flipH="1">
              <a:off x="10927065" y="5173842"/>
              <a:ext cx="39151" cy="845325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5" name="Grupo 15">
              <a:extLst>
                <a:ext uri="{FF2B5EF4-FFF2-40B4-BE49-F238E27FC236}">
                  <a16:creationId xmlns:a16="http://schemas.microsoft.com/office/drawing/2014/main" id="{FDA5CFE2-0C84-4DDA-AB39-BE15437DDC7F}"/>
                </a:ext>
              </a:extLst>
            </p:cNvPr>
            <p:cNvGrpSpPr/>
            <p:nvPr/>
          </p:nvGrpSpPr>
          <p:grpSpPr>
            <a:xfrm>
              <a:off x="9955598" y="2561403"/>
              <a:ext cx="1739625" cy="1621399"/>
              <a:chOff x="3972855" y="1884803"/>
              <a:chExt cx="2031466" cy="1832257"/>
            </a:xfrm>
          </p:grpSpPr>
          <p:sp>
            <p:nvSpPr>
              <p:cNvPr id="439" name="Fluxograma: Mesclar 6">
                <a:extLst>
                  <a:ext uri="{FF2B5EF4-FFF2-40B4-BE49-F238E27FC236}">
                    <a16:creationId xmlns:a16="http://schemas.microsoft.com/office/drawing/2014/main" id="{ABB2C6CB-4CE1-4FDC-9458-A56A16A7C1C7}"/>
                  </a:ext>
                </a:extLst>
              </p:cNvPr>
              <p:cNvSpPr/>
              <p:nvPr/>
            </p:nvSpPr>
            <p:spPr>
              <a:xfrm rot="8853205">
                <a:off x="3972855" y="1884803"/>
                <a:ext cx="552291" cy="88002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0" name="Elipse 4">
                <a:extLst>
                  <a:ext uri="{FF2B5EF4-FFF2-40B4-BE49-F238E27FC236}">
                    <a16:creationId xmlns:a16="http://schemas.microsoft.com/office/drawing/2014/main" id="{D759C282-B612-4A5C-BEA7-52F160939587}"/>
                  </a:ext>
                </a:extLst>
              </p:cNvPr>
              <p:cNvSpPr/>
              <p:nvPr/>
            </p:nvSpPr>
            <p:spPr>
              <a:xfrm>
                <a:off x="4055079" y="2348878"/>
                <a:ext cx="1465510" cy="1368182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1" name="Fluxograma: Mesclar 6">
                <a:extLst>
                  <a:ext uri="{FF2B5EF4-FFF2-40B4-BE49-F238E27FC236}">
                    <a16:creationId xmlns:a16="http://schemas.microsoft.com/office/drawing/2014/main" id="{F449939A-CF1A-45E6-AA39-3911670D90B2}"/>
                  </a:ext>
                </a:extLst>
              </p:cNvPr>
              <p:cNvSpPr/>
              <p:nvPr/>
            </p:nvSpPr>
            <p:spPr>
              <a:xfrm rot="15421268">
                <a:off x="5290698" y="2196900"/>
                <a:ext cx="547225" cy="88002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2" name="Elipse 12">
                <a:extLst>
                  <a:ext uri="{FF2B5EF4-FFF2-40B4-BE49-F238E27FC236}">
                    <a16:creationId xmlns:a16="http://schemas.microsoft.com/office/drawing/2014/main" id="{0AE9F671-7B84-4B7F-91EE-C75D14F857E9}"/>
                  </a:ext>
                </a:extLst>
              </p:cNvPr>
              <p:cNvSpPr/>
              <p:nvPr/>
            </p:nvSpPr>
            <p:spPr>
              <a:xfrm>
                <a:off x="4417869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3" name="Elipse 12">
                <a:extLst>
                  <a:ext uri="{FF2B5EF4-FFF2-40B4-BE49-F238E27FC236}">
                    <a16:creationId xmlns:a16="http://schemas.microsoft.com/office/drawing/2014/main" id="{2B4DD3C5-D9A1-4AB0-91AC-0C2DF9A096AA}"/>
                  </a:ext>
                </a:extLst>
              </p:cNvPr>
              <p:cNvSpPr/>
              <p:nvPr/>
            </p:nvSpPr>
            <p:spPr>
              <a:xfrm>
                <a:off x="4893026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4" name="Elipse 443">
                <a:extLst>
                  <a:ext uri="{FF2B5EF4-FFF2-40B4-BE49-F238E27FC236}">
                    <a16:creationId xmlns:a16="http://schemas.microsoft.com/office/drawing/2014/main" id="{B9B36082-D37D-43A3-A0DD-B335930908A8}"/>
                  </a:ext>
                </a:extLst>
              </p:cNvPr>
              <p:cNvSpPr/>
              <p:nvPr/>
            </p:nvSpPr>
            <p:spPr>
              <a:xfrm>
                <a:off x="4417869" y="2844295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5" name="Elipse 444">
                <a:extLst>
                  <a:ext uri="{FF2B5EF4-FFF2-40B4-BE49-F238E27FC236}">
                    <a16:creationId xmlns:a16="http://schemas.microsoft.com/office/drawing/2014/main" id="{FED74008-2662-43A3-A366-866753885B8A}"/>
                  </a:ext>
                </a:extLst>
              </p:cNvPr>
              <p:cNvSpPr/>
              <p:nvPr/>
            </p:nvSpPr>
            <p:spPr>
              <a:xfrm>
                <a:off x="4893026" y="2838633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6" name="Arco 445">
                <a:extLst>
                  <a:ext uri="{FF2B5EF4-FFF2-40B4-BE49-F238E27FC236}">
                    <a16:creationId xmlns:a16="http://schemas.microsoft.com/office/drawing/2014/main" id="{F5AF0674-2183-4F84-B097-5515530F4243}"/>
                  </a:ext>
                </a:extLst>
              </p:cNvPr>
              <p:cNvSpPr/>
              <p:nvPr/>
            </p:nvSpPr>
            <p:spPr>
              <a:xfrm rot="17066183">
                <a:off x="4281892" y="2589644"/>
                <a:ext cx="369967" cy="318642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7" name="Arco 446">
                <a:extLst>
                  <a:ext uri="{FF2B5EF4-FFF2-40B4-BE49-F238E27FC236}">
                    <a16:creationId xmlns:a16="http://schemas.microsoft.com/office/drawing/2014/main" id="{2D414179-3E61-473E-8482-9DC44975CB8F}"/>
                  </a:ext>
                </a:extLst>
              </p:cNvPr>
              <p:cNvSpPr/>
              <p:nvPr/>
            </p:nvSpPr>
            <p:spPr>
              <a:xfrm>
                <a:off x="4893026" y="2576995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8" name="Elipse 19">
                <a:extLst>
                  <a:ext uri="{FF2B5EF4-FFF2-40B4-BE49-F238E27FC236}">
                    <a16:creationId xmlns:a16="http://schemas.microsoft.com/office/drawing/2014/main" id="{B1E198E8-035B-4B42-8E9B-C404FDC72F3C}"/>
                  </a:ext>
                </a:extLst>
              </p:cNvPr>
              <p:cNvSpPr/>
              <p:nvPr/>
            </p:nvSpPr>
            <p:spPr>
              <a:xfrm>
                <a:off x="4384086" y="3003593"/>
                <a:ext cx="357711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9AAFE4E7-7E1E-4AE1-A39C-A12056B57C07}"/>
                  </a:ext>
                </a:extLst>
              </p:cNvPr>
              <p:cNvSpPr/>
              <p:nvPr/>
            </p:nvSpPr>
            <p:spPr>
              <a:xfrm>
                <a:off x="4466875" y="31295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8C72B1E-3DD1-4B31-A3A2-CB4953ACDC5F}"/>
                  </a:ext>
                </a:extLst>
              </p:cNvPr>
              <p:cNvSpPr/>
              <p:nvPr/>
            </p:nvSpPr>
            <p:spPr>
              <a:xfrm>
                <a:off x="4619275" y="3140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Arco 450">
                <a:extLst>
                  <a:ext uri="{FF2B5EF4-FFF2-40B4-BE49-F238E27FC236}">
                    <a16:creationId xmlns:a16="http://schemas.microsoft.com/office/drawing/2014/main" id="{C8FC739D-A5E1-4A4C-9733-CEC521758467}"/>
                  </a:ext>
                </a:extLst>
              </p:cNvPr>
              <p:cNvSpPr/>
              <p:nvPr/>
            </p:nvSpPr>
            <p:spPr>
              <a:xfrm rot="10800000">
                <a:off x="4994511" y="2989582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52" name="Grupo 29">
                <a:extLst>
                  <a:ext uri="{FF2B5EF4-FFF2-40B4-BE49-F238E27FC236}">
                    <a16:creationId xmlns:a16="http://schemas.microsoft.com/office/drawing/2014/main" id="{8C7FB39F-B243-45E4-B31F-53E1871D59B8}"/>
                  </a:ext>
                </a:extLst>
              </p:cNvPr>
              <p:cNvGrpSpPr/>
              <p:nvPr/>
            </p:nvGrpSpPr>
            <p:grpSpPr>
              <a:xfrm rot="21085961">
                <a:off x="4494665" y="3225204"/>
                <a:ext cx="540708" cy="314753"/>
                <a:chOff x="4494690" y="3256042"/>
                <a:chExt cx="540711" cy="314753"/>
              </a:xfrm>
            </p:grpSpPr>
            <p:sp>
              <p:nvSpPr>
                <p:cNvPr id="455" name="Corda 22">
                  <a:extLst>
                    <a:ext uri="{FF2B5EF4-FFF2-40B4-BE49-F238E27FC236}">
                      <a16:creationId xmlns:a16="http://schemas.microsoft.com/office/drawing/2014/main" id="{B282FDA0-A9F4-49BA-8173-FC8A957738D1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24">
                  <a:extLst>
                    <a:ext uri="{FF2B5EF4-FFF2-40B4-BE49-F238E27FC236}">
                      <a16:creationId xmlns:a16="http://schemas.microsoft.com/office/drawing/2014/main" id="{5862B754-185D-48CB-ADA8-A5C5EFC1362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6424D513-6294-400C-82C1-47D11D192E0E}"/>
                  </a:ext>
                </a:extLst>
              </p:cNvPr>
              <p:cNvSpPr/>
              <p:nvPr/>
            </p:nvSpPr>
            <p:spPr>
              <a:xfrm rot="21249917">
                <a:off x="5368157" y="2576994"/>
                <a:ext cx="355941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A1A466D9-7F70-46A6-8E8C-58704E75C488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1" cy="90526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6" name="Retângulo de cantos arredondados 110">
              <a:extLst>
                <a:ext uri="{FF2B5EF4-FFF2-40B4-BE49-F238E27FC236}">
                  <a16:creationId xmlns:a16="http://schemas.microsoft.com/office/drawing/2014/main" id="{FA9DA4BA-71B3-4657-AD50-B49CB565ADB1}"/>
                </a:ext>
              </a:extLst>
            </p:cNvPr>
            <p:cNvSpPr/>
            <p:nvPr/>
          </p:nvSpPr>
          <p:spPr>
            <a:xfrm rot="14446647" flipH="1">
              <a:off x="10668449" y="4712363"/>
              <a:ext cx="1152907" cy="371968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7" name="Fluxograma: Atraso 436">
              <a:extLst>
                <a:ext uri="{FF2B5EF4-FFF2-40B4-BE49-F238E27FC236}">
                  <a16:creationId xmlns:a16="http://schemas.microsoft.com/office/drawing/2014/main" id="{0D7D5534-0EB1-4814-B27D-82548AF6D8AF}"/>
                </a:ext>
              </a:extLst>
            </p:cNvPr>
            <p:cNvSpPr/>
            <p:nvPr/>
          </p:nvSpPr>
          <p:spPr>
            <a:xfrm rot="3806388" flipH="1">
              <a:off x="10825276" y="4340458"/>
              <a:ext cx="581070" cy="546270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Fluxograma: Atraso 105">
              <a:extLst>
                <a:ext uri="{FF2B5EF4-FFF2-40B4-BE49-F238E27FC236}">
                  <a16:creationId xmlns:a16="http://schemas.microsoft.com/office/drawing/2014/main" id="{8A3F6928-CF55-4814-858B-D329A3935148}"/>
                </a:ext>
              </a:extLst>
            </p:cNvPr>
            <p:cNvSpPr/>
            <p:nvPr/>
          </p:nvSpPr>
          <p:spPr>
            <a:xfrm rot="3806388" flipH="1">
              <a:off x="10885459" y="4376323"/>
              <a:ext cx="585383" cy="439306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1" name="Agrupar 460">
            <a:extLst>
              <a:ext uri="{FF2B5EF4-FFF2-40B4-BE49-F238E27FC236}">
                <a16:creationId xmlns:a16="http://schemas.microsoft.com/office/drawing/2014/main" id="{8EFF3925-A2E8-41B3-A052-B26AFD19372A}"/>
              </a:ext>
            </a:extLst>
          </p:cNvPr>
          <p:cNvGrpSpPr/>
          <p:nvPr/>
        </p:nvGrpSpPr>
        <p:grpSpPr>
          <a:xfrm>
            <a:off x="696074" y="2879744"/>
            <a:ext cx="1853142" cy="3355725"/>
            <a:chOff x="696074" y="2879744"/>
            <a:chExt cx="1853142" cy="3355725"/>
          </a:xfrm>
        </p:grpSpPr>
        <p:sp>
          <p:nvSpPr>
            <p:cNvPr id="462" name="Forma Livre: Forma 340">
              <a:extLst>
                <a:ext uri="{FF2B5EF4-FFF2-40B4-BE49-F238E27FC236}">
                  <a16:creationId xmlns:a16="http://schemas.microsoft.com/office/drawing/2014/main" id="{6BE55A73-A3D3-4A7D-AC95-97F654972F13}"/>
                </a:ext>
              </a:extLst>
            </p:cNvPr>
            <p:cNvSpPr/>
            <p:nvPr/>
          </p:nvSpPr>
          <p:spPr>
            <a:xfrm rot="20167432">
              <a:off x="1975281" y="4443971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3" name="Agrupar 341">
              <a:extLst>
                <a:ext uri="{FF2B5EF4-FFF2-40B4-BE49-F238E27FC236}">
                  <a16:creationId xmlns:a16="http://schemas.microsoft.com/office/drawing/2014/main" id="{4DE43C9C-D347-4AB2-8C37-8CDFF323C2AB}"/>
                </a:ext>
              </a:extLst>
            </p:cNvPr>
            <p:cNvGrpSpPr/>
            <p:nvPr/>
          </p:nvGrpSpPr>
          <p:grpSpPr>
            <a:xfrm>
              <a:off x="1215218" y="5489755"/>
              <a:ext cx="425131" cy="745714"/>
              <a:chOff x="6596004" y="4399449"/>
              <a:chExt cx="573122" cy="963572"/>
            </a:xfrm>
          </p:grpSpPr>
          <p:sp>
            <p:nvSpPr>
              <p:cNvPr id="498" name="Elipse 43">
                <a:extLst>
                  <a:ext uri="{FF2B5EF4-FFF2-40B4-BE49-F238E27FC236}">
                    <a16:creationId xmlns:a16="http://schemas.microsoft.com/office/drawing/2014/main" id="{44DCB26C-9A34-46D8-954E-D57BEDC68B11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9" name="Elipse 46">
                <a:extLst>
                  <a:ext uri="{FF2B5EF4-FFF2-40B4-BE49-F238E27FC236}">
                    <a16:creationId xmlns:a16="http://schemas.microsoft.com/office/drawing/2014/main" id="{7CEECBCD-B9EB-4886-B4BA-8945F5AA342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64" name="Agrupar 342">
              <a:extLst>
                <a:ext uri="{FF2B5EF4-FFF2-40B4-BE49-F238E27FC236}">
                  <a16:creationId xmlns:a16="http://schemas.microsoft.com/office/drawing/2014/main" id="{443C9B3D-31C2-4ED1-AF41-4CA8A4F289DF}"/>
                </a:ext>
              </a:extLst>
            </p:cNvPr>
            <p:cNvGrpSpPr/>
            <p:nvPr/>
          </p:nvGrpSpPr>
          <p:grpSpPr>
            <a:xfrm>
              <a:off x="1665805" y="5489755"/>
              <a:ext cx="425131" cy="745714"/>
              <a:chOff x="6596004" y="4399449"/>
              <a:chExt cx="573122" cy="963572"/>
            </a:xfrm>
          </p:grpSpPr>
          <p:sp>
            <p:nvSpPr>
              <p:cNvPr id="496" name="Elipse 43">
                <a:extLst>
                  <a:ext uri="{FF2B5EF4-FFF2-40B4-BE49-F238E27FC236}">
                    <a16:creationId xmlns:a16="http://schemas.microsoft.com/office/drawing/2014/main" id="{C757DAD4-826C-4556-8F8D-ED1A2F4D6313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7" name="Elipse 46">
                <a:extLst>
                  <a:ext uri="{FF2B5EF4-FFF2-40B4-BE49-F238E27FC236}">
                    <a16:creationId xmlns:a16="http://schemas.microsoft.com/office/drawing/2014/main" id="{4B725FE4-7337-476C-AF60-5F2A4101BF9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5" name="Elipse 84">
              <a:extLst>
                <a:ext uri="{FF2B5EF4-FFF2-40B4-BE49-F238E27FC236}">
                  <a16:creationId xmlns:a16="http://schemas.microsoft.com/office/drawing/2014/main" id="{4D150F1F-9324-455E-B96B-CC63634D417D}"/>
                </a:ext>
              </a:extLst>
            </p:cNvPr>
            <p:cNvSpPr/>
            <p:nvPr/>
          </p:nvSpPr>
          <p:spPr>
            <a:xfrm>
              <a:off x="783196" y="3984025"/>
              <a:ext cx="1619214" cy="190409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tângulo 59">
              <a:extLst>
                <a:ext uri="{FF2B5EF4-FFF2-40B4-BE49-F238E27FC236}">
                  <a16:creationId xmlns:a16="http://schemas.microsoft.com/office/drawing/2014/main" id="{39CFB8C1-3E27-4705-95AB-996AB3B051D3}"/>
                </a:ext>
              </a:extLst>
            </p:cNvPr>
            <p:cNvSpPr/>
            <p:nvPr/>
          </p:nvSpPr>
          <p:spPr>
            <a:xfrm rot="19439266" flipH="1">
              <a:off x="696074" y="4195684"/>
              <a:ext cx="1693351" cy="1709537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7" name="Agrupar 345">
              <a:extLst>
                <a:ext uri="{FF2B5EF4-FFF2-40B4-BE49-F238E27FC236}">
                  <a16:creationId xmlns:a16="http://schemas.microsoft.com/office/drawing/2014/main" id="{42B8C892-A079-4350-B8C3-697F658E9C67}"/>
                </a:ext>
              </a:extLst>
            </p:cNvPr>
            <p:cNvGrpSpPr/>
            <p:nvPr/>
          </p:nvGrpSpPr>
          <p:grpSpPr>
            <a:xfrm>
              <a:off x="1083883" y="2879744"/>
              <a:ext cx="1465333" cy="1417995"/>
              <a:chOff x="4019843" y="604221"/>
              <a:chExt cx="1711168" cy="1602405"/>
            </a:xfrm>
          </p:grpSpPr>
          <p:sp>
            <p:nvSpPr>
              <p:cNvPr id="472" name="Fluxograma: Mesclar 6">
                <a:extLst>
                  <a:ext uri="{FF2B5EF4-FFF2-40B4-BE49-F238E27FC236}">
                    <a16:creationId xmlns:a16="http://schemas.microsoft.com/office/drawing/2014/main" id="{9D202699-9F8F-4530-9B17-C05C5C8AC4CF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3" name="Elipse 4">
                <a:extLst>
                  <a:ext uri="{FF2B5EF4-FFF2-40B4-BE49-F238E27FC236}">
                    <a16:creationId xmlns:a16="http://schemas.microsoft.com/office/drawing/2014/main" id="{5A8ACEB9-07B5-4193-8324-1F0B500FEC97}"/>
                  </a:ext>
                </a:extLst>
              </p:cNvPr>
              <p:cNvSpPr/>
              <p:nvPr/>
            </p:nvSpPr>
            <p:spPr>
              <a:xfrm>
                <a:off x="4091069" y="1010080"/>
                <a:ext cx="1269471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4" name="Fluxograma: Mesclar 6">
                <a:extLst>
                  <a:ext uri="{FF2B5EF4-FFF2-40B4-BE49-F238E27FC236}">
                    <a16:creationId xmlns:a16="http://schemas.microsoft.com/office/drawing/2014/main" id="{27610337-3123-4AE0-9BA6-98222FC6E9A5}"/>
                  </a:ext>
                </a:extLst>
              </p:cNvPr>
              <p:cNvSpPr/>
              <p:nvPr/>
            </p:nvSpPr>
            <p:spPr>
              <a:xfrm rot="14231539">
                <a:off x="5110572" y="729458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5" name="Elipse 12">
                <a:extLst>
                  <a:ext uri="{FF2B5EF4-FFF2-40B4-BE49-F238E27FC236}">
                    <a16:creationId xmlns:a16="http://schemas.microsoft.com/office/drawing/2014/main" id="{6BB93D93-8865-4DB0-AFFA-7604FB8F8750}"/>
                  </a:ext>
                </a:extLst>
              </p:cNvPr>
              <p:cNvSpPr/>
              <p:nvPr/>
            </p:nvSpPr>
            <p:spPr>
              <a:xfrm>
                <a:off x="4405326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6" name="Elipse 12">
                <a:extLst>
                  <a:ext uri="{FF2B5EF4-FFF2-40B4-BE49-F238E27FC236}">
                    <a16:creationId xmlns:a16="http://schemas.microsoft.com/office/drawing/2014/main" id="{C62EC12E-BCAC-4741-AD9A-A821F31E7CA9}"/>
                  </a:ext>
                </a:extLst>
              </p:cNvPr>
              <p:cNvSpPr/>
              <p:nvPr/>
            </p:nvSpPr>
            <p:spPr>
              <a:xfrm>
                <a:off x="4816922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6821F0DD-6481-43F4-8F63-436A2F4C997E}"/>
                  </a:ext>
                </a:extLst>
              </p:cNvPr>
              <p:cNvSpPr/>
              <p:nvPr/>
            </p:nvSpPr>
            <p:spPr>
              <a:xfrm>
                <a:off x="4518899" y="1452918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8" name="Arco 477">
                <a:extLst>
                  <a:ext uri="{FF2B5EF4-FFF2-40B4-BE49-F238E27FC236}">
                    <a16:creationId xmlns:a16="http://schemas.microsoft.com/office/drawing/2014/main" id="{1DFBE840-7A10-4A6A-9260-D65C41F49899}"/>
                  </a:ext>
                </a:extLst>
              </p:cNvPr>
              <p:cNvSpPr/>
              <p:nvPr/>
            </p:nvSpPr>
            <p:spPr>
              <a:xfrm rot="17066183">
                <a:off x="4286000" y="1221968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9" name="Arco 478">
                <a:extLst>
                  <a:ext uri="{FF2B5EF4-FFF2-40B4-BE49-F238E27FC236}">
                    <a16:creationId xmlns:a16="http://schemas.microsoft.com/office/drawing/2014/main" id="{730380DA-179C-4A06-BAE9-62FFC7E11C04}"/>
                  </a:ext>
                </a:extLst>
              </p:cNvPr>
              <p:cNvSpPr/>
              <p:nvPr/>
            </p:nvSpPr>
            <p:spPr>
              <a:xfrm>
                <a:off x="4816922" y="1209580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0" name="Grupo 12">
                <a:extLst>
                  <a:ext uri="{FF2B5EF4-FFF2-40B4-BE49-F238E27FC236}">
                    <a16:creationId xmlns:a16="http://schemas.microsoft.com/office/drawing/2014/main" id="{69F01EDC-4D78-4687-8943-E92AFD457F75}"/>
                  </a:ext>
                </a:extLst>
              </p:cNvPr>
              <p:cNvGrpSpPr/>
              <p:nvPr/>
            </p:nvGrpSpPr>
            <p:grpSpPr>
              <a:xfrm>
                <a:off x="4649784" y="1587425"/>
                <a:ext cx="309860" cy="220398"/>
                <a:chOff x="5250104" y="4008057"/>
                <a:chExt cx="357713" cy="252013"/>
              </a:xfrm>
            </p:grpSpPr>
            <p:sp>
              <p:nvSpPr>
                <p:cNvPr id="493" name="Elipse 19">
                  <a:extLst>
                    <a:ext uri="{FF2B5EF4-FFF2-40B4-BE49-F238E27FC236}">
                      <a16:creationId xmlns:a16="http://schemas.microsoft.com/office/drawing/2014/main" id="{C712627D-077E-42F7-9780-53EAF710E7E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4" name="Elipse 493">
                  <a:extLst>
                    <a:ext uri="{FF2B5EF4-FFF2-40B4-BE49-F238E27FC236}">
                      <a16:creationId xmlns:a16="http://schemas.microsoft.com/office/drawing/2014/main" id="{FF578B8A-B134-48E5-B2CC-63E609986408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5" name="Elipse 494">
                  <a:extLst>
                    <a:ext uri="{FF2B5EF4-FFF2-40B4-BE49-F238E27FC236}">
                      <a16:creationId xmlns:a16="http://schemas.microsoft.com/office/drawing/2014/main" id="{FF25DCF7-2E70-4D35-8A44-7A5F1E1E0545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9B2FD8D0-7314-4A3C-B616-0BBBB997EBDE}"/>
                  </a:ext>
                </a:extLst>
              </p:cNvPr>
              <p:cNvSpPr/>
              <p:nvPr/>
            </p:nvSpPr>
            <p:spPr>
              <a:xfrm rot="19487469">
                <a:off x="5195695" y="1059342"/>
                <a:ext cx="308325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51133556-A1CF-4912-910D-5DCCFFE172DE}"/>
                  </a:ext>
                </a:extLst>
              </p:cNvPr>
              <p:cNvSpPr/>
              <p:nvPr/>
            </p:nvSpPr>
            <p:spPr>
              <a:xfrm rot="3218186">
                <a:off x="4118533" y="949827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Elipse 482">
                <a:extLst>
                  <a:ext uri="{FF2B5EF4-FFF2-40B4-BE49-F238E27FC236}">
                    <a16:creationId xmlns:a16="http://schemas.microsoft.com/office/drawing/2014/main" id="{05CCB9D1-2D6A-4AE2-85D4-C41F884AB056}"/>
                  </a:ext>
                </a:extLst>
              </p:cNvPr>
              <p:cNvSpPr/>
              <p:nvPr/>
            </p:nvSpPr>
            <p:spPr>
              <a:xfrm>
                <a:off x="4929672" y="1453455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id="{7F8A0CCA-D105-4B89-A75D-309FA732B456}"/>
                  </a:ext>
                </a:extLst>
              </p:cNvPr>
              <p:cNvSpPr/>
              <p:nvPr/>
            </p:nvSpPr>
            <p:spPr>
              <a:xfrm rot="21249917">
                <a:off x="4938317" y="1696158"/>
                <a:ext cx="190432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5" name="Grupo 17">
                <a:extLst>
                  <a:ext uri="{FF2B5EF4-FFF2-40B4-BE49-F238E27FC236}">
                    <a16:creationId xmlns:a16="http://schemas.microsoft.com/office/drawing/2014/main" id="{078E3E10-DB7A-456E-9FB8-303F77AFDEB4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486" name="Arco 485">
                  <a:extLst>
                    <a:ext uri="{FF2B5EF4-FFF2-40B4-BE49-F238E27FC236}">
                      <a16:creationId xmlns:a16="http://schemas.microsoft.com/office/drawing/2014/main" id="{81FDBE8A-F95A-47D1-99AC-B430CDEFC9C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87" name="Grupo 19">
                  <a:extLst>
                    <a:ext uri="{FF2B5EF4-FFF2-40B4-BE49-F238E27FC236}">
                      <a16:creationId xmlns:a16="http://schemas.microsoft.com/office/drawing/2014/main" id="{6F49CA49-8BFE-4FAE-A125-0F6D9369AC1A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488" name="Arco 487">
                    <a:extLst>
                      <a:ext uri="{FF2B5EF4-FFF2-40B4-BE49-F238E27FC236}">
                        <a16:creationId xmlns:a16="http://schemas.microsoft.com/office/drawing/2014/main" id="{D02EF0B3-5CCB-4F0F-BF66-14520F7DC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9" name="Grupo 21">
                    <a:extLst>
                      <a:ext uri="{FF2B5EF4-FFF2-40B4-BE49-F238E27FC236}">
                        <a16:creationId xmlns:a16="http://schemas.microsoft.com/office/drawing/2014/main" id="{AE98B593-BEFC-4D68-A57D-2517A6C6587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491" name="Corda 22">
                      <a:extLst>
                        <a:ext uri="{FF2B5EF4-FFF2-40B4-BE49-F238E27FC236}">
                          <a16:creationId xmlns:a16="http://schemas.microsoft.com/office/drawing/2014/main" id="{CD070298-9FF8-40FD-9582-344516B7FF7B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2" name="Elipse 24">
                      <a:extLst>
                        <a:ext uri="{FF2B5EF4-FFF2-40B4-BE49-F238E27FC236}">
                          <a16:creationId xmlns:a16="http://schemas.microsoft.com/office/drawing/2014/main" id="{99975649-3240-47D1-8460-052DCB63D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90" name="Elipse 489">
                    <a:extLst>
                      <a:ext uri="{FF2B5EF4-FFF2-40B4-BE49-F238E27FC236}">
                        <a16:creationId xmlns:a16="http://schemas.microsoft.com/office/drawing/2014/main" id="{9A32B5A0-9610-4FCB-932D-400CC0EB7E8E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68" name="Retângulo de cantos arredondados 63">
              <a:extLst>
                <a:ext uri="{FF2B5EF4-FFF2-40B4-BE49-F238E27FC236}">
                  <a16:creationId xmlns:a16="http://schemas.microsoft.com/office/drawing/2014/main" id="{1BA7DCEB-36EB-4006-BD30-00DDE1CAB7CA}"/>
                </a:ext>
              </a:extLst>
            </p:cNvPr>
            <p:cNvSpPr/>
            <p:nvPr/>
          </p:nvSpPr>
          <p:spPr>
            <a:xfrm>
              <a:off x="1646362" y="4691611"/>
              <a:ext cx="586123" cy="34235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Retângulo 468">
              <a:extLst>
                <a:ext uri="{FF2B5EF4-FFF2-40B4-BE49-F238E27FC236}">
                  <a16:creationId xmlns:a16="http://schemas.microsoft.com/office/drawing/2014/main" id="{63974E1A-7A35-4520-A8AC-9C54CEB11C7C}"/>
                </a:ext>
              </a:extLst>
            </p:cNvPr>
            <p:cNvSpPr/>
            <p:nvPr/>
          </p:nvSpPr>
          <p:spPr>
            <a:xfrm>
              <a:off x="1656310" y="4701710"/>
              <a:ext cx="566227" cy="35383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348">
              <a:extLst>
                <a:ext uri="{FF2B5EF4-FFF2-40B4-BE49-F238E27FC236}">
                  <a16:creationId xmlns:a16="http://schemas.microsoft.com/office/drawing/2014/main" id="{32EFC26F-782F-47CE-82CD-1171D52D073F}"/>
                </a:ext>
              </a:extLst>
            </p:cNvPr>
            <p:cNvSpPr/>
            <p:nvPr/>
          </p:nvSpPr>
          <p:spPr>
            <a:xfrm rot="19812342">
              <a:off x="1138654" y="4398072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Fluxograma: Atraso 470">
              <a:extLst>
                <a:ext uri="{FF2B5EF4-FFF2-40B4-BE49-F238E27FC236}">
                  <a16:creationId xmlns:a16="http://schemas.microsoft.com/office/drawing/2014/main" id="{83AEAC33-8753-42F2-9278-5ED3AB7A311B}"/>
                </a:ext>
              </a:extLst>
            </p:cNvPr>
            <p:cNvSpPr/>
            <p:nvPr/>
          </p:nvSpPr>
          <p:spPr>
            <a:xfrm rot="14855530">
              <a:off x="886326" y="4409642"/>
              <a:ext cx="464678" cy="382352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2E91474C-3FB6-46D1-B849-BEDE725D1D50}"/>
              </a:ext>
            </a:extLst>
          </p:cNvPr>
          <p:cNvSpPr txBox="1"/>
          <p:nvPr/>
        </p:nvSpPr>
        <p:spPr>
          <a:xfrm>
            <a:off x="462987" y="755372"/>
            <a:ext cx="3977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porquinhos vendo que o lobo ia subir pela chaminé, colocaram um caldeirão de água bem quente embaixo dela.</a:t>
            </a:r>
          </a:p>
        </p:txBody>
      </p:sp>
    </p:spTree>
    <p:extLst>
      <p:ext uri="{BB962C8B-B14F-4D97-AF65-F5344CB8AC3E}">
        <p14:creationId xmlns:p14="http://schemas.microsoft.com/office/powerpoint/2010/main" val="61781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Agrupar 361">
            <a:extLst>
              <a:ext uri="{FF2B5EF4-FFF2-40B4-BE49-F238E27FC236}">
                <a16:creationId xmlns:a16="http://schemas.microsoft.com/office/drawing/2014/main" id="{082A5766-694F-4306-9ACE-160826C0D844}"/>
              </a:ext>
            </a:extLst>
          </p:cNvPr>
          <p:cNvGrpSpPr/>
          <p:nvPr/>
        </p:nvGrpSpPr>
        <p:grpSpPr>
          <a:xfrm>
            <a:off x="1111551" y="-261792"/>
            <a:ext cx="4949186" cy="7381583"/>
            <a:chOff x="503262" y="-453550"/>
            <a:chExt cx="4949186" cy="7381583"/>
          </a:xfrm>
        </p:grpSpPr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E9FB15-1756-42C2-BD03-103E3EE91A12}"/>
                </a:ext>
              </a:extLst>
            </p:cNvPr>
            <p:cNvSpPr/>
            <p:nvPr/>
          </p:nvSpPr>
          <p:spPr>
            <a:xfrm flipH="1">
              <a:off x="503262" y="1991233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23E2C047-28B6-46B9-9B75-A1445BCE8EC5}"/>
                </a:ext>
              </a:extLst>
            </p:cNvPr>
            <p:cNvSpPr/>
            <p:nvPr/>
          </p:nvSpPr>
          <p:spPr>
            <a:xfrm>
              <a:off x="3799623" y="2006790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8A8E97E9-08BA-4072-B813-B93D080941C0}"/>
                </a:ext>
              </a:extLst>
            </p:cNvPr>
            <p:cNvSpPr/>
            <p:nvPr/>
          </p:nvSpPr>
          <p:spPr>
            <a:xfrm>
              <a:off x="2109403" y="2006790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D6585366-A07B-4D88-BC64-D55B2B539393}"/>
                </a:ext>
              </a:extLst>
            </p:cNvPr>
            <p:cNvSpPr/>
            <p:nvPr/>
          </p:nvSpPr>
          <p:spPr>
            <a:xfrm>
              <a:off x="516855" y="4570561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C585CC8-E144-489C-BA08-FABEB3BA644A}"/>
                </a:ext>
              </a:extLst>
            </p:cNvPr>
            <p:cNvSpPr/>
            <p:nvPr/>
          </p:nvSpPr>
          <p:spPr>
            <a:xfrm>
              <a:off x="525369" y="5283249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2EE3B908-4E3F-45A7-A6C7-16D28F918653}"/>
                </a:ext>
              </a:extLst>
            </p:cNvPr>
            <p:cNvSpPr/>
            <p:nvPr/>
          </p:nvSpPr>
          <p:spPr>
            <a:xfrm>
              <a:off x="1034755" y="528324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AA0B25-D258-484D-AA7F-5A0BC3A860D8}"/>
                </a:ext>
              </a:extLst>
            </p:cNvPr>
            <p:cNvSpPr/>
            <p:nvPr/>
          </p:nvSpPr>
          <p:spPr>
            <a:xfrm>
              <a:off x="525369" y="464436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872ECB56-2F76-4B4C-AC74-D3C4048C9E5D}"/>
                </a:ext>
              </a:extLst>
            </p:cNvPr>
            <p:cNvSpPr/>
            <p:nvPr/>
          </p:nvSpPr>
          <p:spPr>
            <a:xfrm>
              <a:off x="1431479" y="4644369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E3F09A39-D72C-4D56-9ABF-6A4BCCC02DF8}"/>
                </a:ext>
              </a:extLst>
            </p:cNvPr>
            <p:cNvSpPr/>
            <p:nvPr/>
          </p:nvSpPr>
          <p:spPr>
            <a:xfrm>
              <a:off x="3745526" y="4561201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3A3C2D02-BDB0-4D4A-9509-C4E1620B4C90}"/>
                </a:ext>
              </a:extLst>
            </p:cNvPr>
            <p:cNvSpPr/>
            <p:nvPr/>
          </p:nvSpPr>
          <p:spPr>
            <a:xfrm>
              <a:off x="3756476" y="527388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890FEE2-EE68-424A-AD82-9DEDF403BBDC}"/>
                </a:ext>
              </a:extLst>
            </p:cNvPr>
            <p:cNvSpPr/>
            <p:nvPr/>
          </p:nvSpPr>
          <p:spPr>
            <a:xfrm>
              <a:off x="4716915" y="527388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E366FCDB-1C68-4540-88B6-B1B2F53F86D5}"/>
                </a:ext>
              </a:extLst>
            </p:cNvPr>
            <p:cNvSpPr/>
            <p:nvPr/>
          </p:nvSpPr>
          <p:spPr>
            <a:xfrm>
              <a:off x="3748050" y="4644369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8FF44537-27F0-411F-BC4C-1AD075B967E0}"/>
                </a:ext>
              </a:extLst>
            </p:cNvPr>
            <p:cNvSpPr/>
            <p:nvPr/>
          </p:nvSpPr>
          <p:spPr>
            <a:xfrm>
              <a:off x="4207529" y="464436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E809EEAC-EEA8-44BB-961E-6A3ED466E584}"/>
                </a:ext>
              </a:extLst>
            </p:cNvPr>
            <p:cNvSpPr/>
            <p:nvPr/>
          </p:nvSpPr>
          <p:spPr>
            <a:xfrm>
              <a:off x="5113640" y="4644369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3B96B59A-AD2E-4B89-92A9-3BA2C0E4678A}"/>
                </a:ext>
              </a:extLst>
            </p:cNvPr>
            <p:cNvSpPr/>
            <p:nvPr/>
          </p:nvSpPr>
          <p:spPr>
            <a:xfrm>
              <a:off x="510923" y="3347888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1E9D466-76E3-4918-84E7-36A53A002CA7}"/>
                </a:ext>
              </a:extLst>
            </p:cNvPr>
            <p:cNvSpPr/>
            <p:nvPr/>
          </p:nvSpPr>
          <p:spPr>
            <a:xfrm>
              <a:off x="525369" y="3986768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7428842E-F312-4FB9-A6C8-124697DE270B}"/>
                </a:ext>
              </a:extLst>
            </p:cNvPr>
            <p:cNvSpPr/>
            <p:nvPr/>
          </p:nvSpPr>
          <p:spPr>
            <a:xfrm>
              <a:off x="1034755" y="398676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09A43C9F-7C33-49FE-840C-1D5A837DD354}"/>
                </a:ext>
              </a:extLst>
            </p:cNvPr>
            <p:cNvSpPr/>
            <p:nvPr/>
          </p:nvSpPr>
          <p:spPr>
            <a:xfrm>
              <a:off x="525369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6E452A95-3B29-412E-A3D7-B168F474559C}"/>
                </a:ext>
              </a:extLst>
            </p:cNvPr>
            <p:cNvSpPr/>
            <p:nvPr/>
          </p:nvSpPr>
          <p:spPr>
            <a:xfrm>
              <a:off x="2337586" y="3347888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1B597287-7289-4544-9383-9DB57B5E853A}"/>
                </a:ext>
              </a:extLst>
            </p:cNvPr>
            <p:cNvSpPr/>
            <p:nvPr/>
          </p:nvSpPr>
          <p:spPr>
            <a:xfrm>
              <a:off x="2112284" y="3347888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311A4CF0-C663-47EA-B90C-7ED92D4012CB}"/>
                </a:ext>
              </a:extLst>
            </p:cNvPr>
            <p:cNvSpPr/>
            <p:nvPr/>
          </p:nvSpPr>
          <p:spPr>
            <a:xfrm>
              <a:off x="2927675" y="3986768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2882126B-7EB6-4434-8E14-AD5478D6C3DF}"/>
                </a:ext>
              </a:extLst>
            </p:cNvPr>
            <p:cNvSpPr/>
            <p:nvPr/>
          </p:nvSpPr>
          <p:spPr>
            <a:xfrm>
              <a:off x="3748050" y="398676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EA3CB6A2-65DB-425F-BD5C-26FBC78B6AD9}"/>
                </a:ext>
              </a:extLst>
            </p:cNvPr>
            <p:cNvSpPr/>
            <p:nvPr/>
          </p:nvSpPr>
          <p:spPr>
            <a:xfrm>
              <a:off x="4719438" y="398676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FAD514FA-5B2A-4A21-B218-8E13AAD8C8C9}"/>
                </a:ext>
              </a:extLst>
            </p:cNvPr>
            <p:cNvSpPr/>
            <p:nvPr/>
          </p:nvSpPr>
          <p:spPr>
            <a:xfrm>
              <a:off x="3277824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84CD1086-A5BA-4897-9BC3-A06C3CC18FE3}"/>
                </a:ext>
              </a:extLst>
            </p:cNvPr>
            <p:cNvSpPr/>
            <p:nvPr/>
          </p:nvSpPr>
          <p:spPr>
            <a:xfrm>
              <a:off x="4210053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6193CA8-38D6-4BA0-9BB9-A96674CC5FA8}"/>
                </a:ext>
              </a:extLst>
            </p:cNvPr>
            <p:cNvSpPr/>
            <p:nvPr/>
          </p:nvSpPr>
          <p:spPr>
            <a:xfrm>
              <a:off x="5116163" y="334788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E6063EE5-48F6-4E14-AE91-135AD4E417F4}"/>
                </a:ext>
              </a:extLst>
            </p:cNvPr>
            <p:cNvSpPr/>
            <p:nvPr/>
          </p:nvSpPr>
          <p:spPr>
            <a:xfrm>
              <a:off x="2449596" y="3347888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63EF0B2C-ABA3-4443-9DED-8BA6059293C4}"/>
                </a:ext>
              </a:extLst>
            </p:cNvPr>
            <p:cNvSpPr/>
            <p:nvPr/>
          </p:nvSpPr>
          <p:spPr>
            <a:xfrm>
              <a:off x="1988962" y="3980571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40841845-0499-42B4-82A4-59E277B91034}"/>
                </a:ext>
              </a:extLst>
            </p:cNvPr>
            <p:cNvSpPr/>
            <p:nvPr/>
          </p:nvSpPr>
          <p:spPr>
            <a:xfrm>
              <a:off x="1487483" y="334169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FC76D779-99D5-4DC3-BCCC-18FDE1E77EFD}"/>
                </a:ext>
              </a:extLst>
            </p:cNvPr>
            <p:cNvSpPr/>
            <p:nvPr/>
          </p:nvSpPr>
          <p:spPr>
            <a:xfrm>
              <a:off x="1873545" y="4245045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480CD43-D5AA-40B0-8736-8B64E100D677}"/>
                </a:ext>
              </a:extLst>
            </p:cNvPr>
            <p:cNvSpPr/>
            <p:nvPr/>
          </p:nvSpPr>
          <p:spPr>
            <a:xfrm>
              <a:off x="3670564" y="4235534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6AFA21AA-00B1-48FF-8044-EE81724699D9}"/>
                </a:ext>
              </a:extLst>
            </p:cNvPr>
            <p:cNvSpPr/>
            <p:nvPr/>
          </p:nvSpPr>
          <p:spPr>
            <a:xfrm>
              <a:off x="2120712" y="271947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B84F1C44-5B2B-4BE4-8616-AE3BB245820A}"/>
                </a:ext>
              </a:extLst>
            </p:cNvPr>
            <p:cNvSpPr/>
            <p:nvPr/>
          </p:nvSpPr>
          <p:spPr>
            <a:xfrm>
              <a:off x="3081150" y="2719478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9A9B9ED-31DA-485B-9147-F5FF8C5FFCFD}"/>
                </a:ext>
              </a:extLst>
            </p:cNvPr>
            <p:cNvSpPr/>
            <p:nvPr/>
          </p:nvSpPr>
          <p:spPr>
            <a:xfrm>
              <a:off x="1650488" y="2089958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2A11E917-384B-4F65-A525-4DCAAAB565A2}"/>
                </a:ext>
              </a:extLst>
            </p:cNvPr>
            <p:cNvSpPr/>
            <p:nvPr/>
          </p:nvSpPr>
          <p:spPr>
            <a:xfrm>
              <a:off x="2571765" y="208995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9710E382-65B3-4824-9A16-51EF48AEAA68}"/>
                </a:ext>
              </a:extLst>
            </p:cNvPr>
            <p:cNvSpPr/>
            <p:nvPr/>
          </p:nvSpPr>
          <p:spPr>
            <a:xfrm>
              <a:off x="3477876" y="2089958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1FF410B9-48B3-4219-9189-D7D72779793D}"/>
                </a:ext>
              </a:extLst>
            </p:cNvPr>
            <p:cNvSpPr/>
            <p:nvPr/>
          </p:nvSpPr>
          <p:spPr>
            <a:xfrm>
              <a:off x="1167794" y="2709009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92AB1CEE-62E4-41DB-AC42-F3C0FE46307D}"/>
                </a:ext>
              </a:extLst>
            </p:cNvPr>
            <p:cNvSpPr/>
            <p:nvPr/>
          </p:nvSpPr>
          <p:spPr>
            <a:xfrm>
              <a:off x="604385" y="2899272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3AEC15A7-32D6-477C-BED3-456295503819}"/>
                </a:ext>
              </a:extLst>
            </p:cNvPr>
            <p:cNvSpPr/>
            <p:nvPr/>
          </p:nvSpPr>
          <p:spPr>
            <a:xfrm>
              <a:off x="4000081" y="2719478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84185D32-C4E9-4B8C-BBC4-814C6508CB8C}"/>
                </a:ext>
              </a:extLst>
            </p:cNvPr>
            <p:cNvSpPr/>
            <p:nvPr/>
          </p:nvSpPr>
          <p:spPr>
            <a:xfrm>
              <a:off x="4945157" y="2950312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84B78E96-C51F-49AD-8D09-79164009DE24}"/>
                </a:ext>
              </a:extLst>
            </p:cNvPr>
            <p:cNvSpPr/>
            <p:nvPr/>
          </p:nvSpPr>
          <p:spPr>
            <a:xfrm>
              <a:off x="2105492" y="-453550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F0391FF2-72A0-4A1B-B6B5-051F508B219E}"/>
                </a:ext>
              </a:extLst>
            </p:cNvPr>
            <p:cNvSpPr/>
            <p:nvPr/>
          </p:nvSpPr>
          <p:spPr>
            <a:xfrm>
              <a:off x="2116442" y="143975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3C5D3E9E-74C9-48E4-B552-ED85D815D14E}"/>
                </a:ext>
              </a:extLst>
            </p:cNvPr>
            <p:cNvSpPr/>
            <p:nvPr/>
          </p:nvSpPr>
          <p:spPr>
            <a:xfrm>
              <a:off x="3076881" y="143975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585E527A-4FAA-4463-9392-BB1C0D86E163}"/>
                </a:ext>
              </a:extLst>
            </p:cNvPr>
            <p:cNvSpPr/>
            <p:nvPr/>
          </p:nvSpPr>
          <p:spPr>
            <a:xfrm>
              <a:off x="2108016" y="810238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9901AF8D-C509-4BD0-8515-48F71E6095E5}"/>
                </a:ext>
              </a:extLst>
            </p:cNvPr>
            <p:cNvSpPr/>
            <p:nvPr/>
          </p:nvSpPr>
          <p:spPr>
            <a:xfrm>
              <a:off x="2567495" y="81023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ABA73D59-9BCE-4719-AF90-D1E0F1FC6A92}"/>
                </a:ext>
              </a:extLst>
            </p:cNvPr>
            <p:cNvSpPr/>
            <p:nvPr/>
          </p:nvSpPr>
          <p:spPr>
            <a:xfrm>
              <a:off x="3473606" y="81023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482C3B48-B990-4DD4-B7D3-FA9A91B5E467}"/>
                </a:ext>
              </a:extLst>
            </p:cNvPr>
            <p:cNvSpPr/>
            <p:nvPr/>
          </p:nvSpPr>
          <p:spPr>
            <a:xfrm>
              <a:off x="2106321" y="17597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4AED9183-9EF6-430A-B2D6-8285795D9013}"/>
                </a:ext>
              </a:extLst>
            </p:cNvPr>
            <p:cNvSpPr/>
            <p:nvPr/>
          </p:nvSpPr>
          <p:spPr>
            <a:xfrm>
              <a:off x="3066760" y="17597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F6ED57E5-7523-4954-98C7-F8B0FEACBF67}"/>
                </a:ext>
              </a:extLst>
            </p:cNvPr>
            <p:cNvSpPr/>
            <p:nvPr/>
          </p:nvSpPr>
          <p:spPr>
            <a:xfrm>
              <a:off x="2097895" y="-453550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0227D1C3-2EB8-492E-95BC-6E8E3A458056}"/>
                </a:ext>
              </a:extLst>
            </p:cNvPr>
            <p:cNvSpPr/>
            <p:nvPr/>
          </p:nvSpPr>
          <p:spPr>
            <a:xfrm>
              <a:off x="2557374" y="-45355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6D35940-7217-4DF5-A990-A79F0EA58919}"/>
                </a:ext>
              </a:extLst>
            </p:cNvPr>
            <p:cNvSpPr/>
            <p:nvPr/>
          </p:nvSpPr>
          <p:spPr>
            <a:xfrm>
              <a:off x="3463485" y="-45355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35">
              <a:extLst>
                <a:ext uri="{FF2B5EF4-FFF2-40B4-BE49-F238E27FC236}">
                  <a16:creationId xmlns:a16="http://schemas.microsoft.com/office/drawing/2014/main" id="{D5EAA832-756F-410E-B516-ED2545745B7B}"/>
                </a:ext>
              </a:extLst>
            </p:cNvPr>
            <p:cNvGrpSpPr/>
            <p:nvPr/>
          </p:nvGrpSpPr>
          <p:grpSpPr>
            <a:xfrm>
              <a:off x="1568553" y="3347888"/>
              <a:ext cx="2891533" cy="3580145"/>
              <a:chOff x="7919478" y="1910070"/>
              <a:chExt cx="2863620" cy="3545585"/>
            </a:xfrm>
          </p:grpSpPr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F5373783-0A95-43F9-B9A6-D4DB1FAC1930}"/>
                  </a:ext>
                </a:extLst>
              </p:cNvPr>
              <p:cNvSpPr/>
              <p:nvPr/>
            </p:nvSpPr>
            <p:spPr>
              <a:xfrm>
                <a:off x="7919478" y="2222436"/>
                <a:ext cx="2664169" cy="1449107"/>
              </a:xfrm>
              <a:custGeom>
                <a:avLst/>
                <a:gdLst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57615 w 2139400"/>
                  <a:gd name="connsiteY84" fmla="*/ 521110 h 1169413"/>
                  <a:gd name="connsiteX85" fmla="*/ 1950935 w 2139400"/>
                  <a:gd name="connsiteY85" fmla="*/ 490630 h 1169413"/>
                  <a:gd name="connsiteX86" fmla="*/ 1846160 w 2139400"/>
                  <a:gd name="connsiteY86" fmla="*/ 452530 h 1169413"/>
                  <a:gd name="connsiteX87" fmla="*/ 1756625 w 2139400"/>
                  <a:gd name="connsiteY87" fmla="*/ 439195 h 1169413"/>
                  <a:gd name="connsiteX88" fmla="*/ 1707095 w 2139400"/>
                  <a:gd name="connsiteY88" fmla="*/ 427765 h 1169413"/>
                  <a:gd name="connsiteX89" fmla="*/ 1688045 w 2139400"/>
                  <a:gd name="connsiteY89" fmla="*/ 524920 h 1169413"/>
                  <a:gd name="connsiteX90" fmla="*/ 1789010 w 2139400"/>
                  <a:gd name="connsiteY90" fmla="*/ 587785 h 1169413"/>
                  <a:gd name="connsiteX91" fmla="*/ 1895690 w 2139400"/>
                  <a:gd name="connsiteY91" fmla="*/ 610645 h 1169413"/>
                  <a:gd name="connsiteX92" fmla="*/ 1968080 w 2139400"/>
                  <a:gd name="connsiteY92" fmla="*/ 656365 h 1169413"/>
                  <a:gd name="connsiteX93" fmla="*/ 2023325 w 2139400"/>
                  <a:gd name="connsiteY93" fmla="*/ 703990 h 1169413"/>
                  <a:gd name="connsiteX94" fmla="*/ 1964270 w 2139400"/>
                  <a:gd name="connsiteY94" fmla="*/ 816385 h 1169413"/>
                  <a:gd name="connsiteX95" fmla="*/ 1859495 w 2139400"/>
                  <a:gd name="connsiteY95" fmla="*/ 745900 h 1169413"/>
                  <a:gd name="connsiteX96" fmla="*/ 1739480 w 2139400"/>
                  <a:gd name="connsiteY96" fmla="*/ 700180 h 1169413"/>
                  <a:gd name="connsiteX97" fmla="*/ 1665185 w 2139400"/>
                  <a:gd name="connsiteY97" fmla="*/ 732565 h 1169413"/>
                  <a:gd name="connsiteX98" fmla="*/ 1720430 w 2139400"/>
                  <a:gd name="connsiteY98" fmla="*/ 820195 h 1169413"/>
                  <a:gd name="connsiteX99" fmla="*/ 1806155 w 2139400"/>
                  <a:gd name="connsiteY99" fmla="*/ 858295 h 1169413"/>
                  <a:gd name="connsiteX100" fmla="*/ 1874735 w 2139400"/>
                  <a:gd name="connsiteY100" fmla="*/ 936400 h 1169413"/>
                  <a:gd name="connsiteX101" fmla="*/ 1796630 w 2139400"/>
                  <a:gd name="connsiteY101" fmla="*/ 944020 h 1169413"/>
                  <a:gd name="connsiteX102" fmla="*/ 1846160 w 2139400"/>
                  <a:gd name="connsiteY102" fmla="*/ 980215 h 1169413"/>
                  <a:gd name="connsiteX103" fmla="*/ 1709000 w 2139400"/>
                  <a:gd name="connsiteY103" fmla="*/ 1090705 h 1169413"/>
                  <a:gd name="connsiteX104" fmla="*/ 1032725 w 2139400"/>
                  <a:gd name="connsiteY104" fmla="*/ 1168810 h 1169413"/>
                  <a:gd name="connsiteX105" fmla="*/ 583145 w 2139400"/>
                  <a:gd name="connsiteY105" fmla="*/ 1121185 h 1169413"/>
                  <a:gd name="connsiteX106" fmla="*/ 365975 w 2139400"/>
                  <a:gd name="connsiteY106" fmla="*/ 1016410 h 1169413"/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57615 w 2139400"/>
                  <a:gd name="connsiteY84" fmla="*/ 521110 h 1169413"/>
                  <a:gd name="connsiteX85" fmla="*/ 1950935 w 2139400"/>
                  <a:gd name="connsiteY85" fmla="*/ 490630 h 1169413"/>
                  <a:gd name="connsiteX86" fmla="*/ 1846160 w 2139400"/>
                  <a:gd name="connsiteY86" fmla="*/ 452530 h 1169413"/>
                  <a:gd name="connsiteX87" fmla="*/ 1756625 w 2139400"/>
                  <a:gd name="connsiteY87" fmla="*/ 439195 h 1169413"/>
                  <a:gd name="connsiteX88" fmla="*/ 1707095 w 2139400"/>
                  <a:gd name="connsiteY88" fmla="*/ 427765 h 1169413"/>
                  <a:gd name="connsiteX89" fmla="*/ 1688045 w 2139400"/>
                  <a:gd name="connsiteY89" fmla="*/ 524920 h 1169413"/>
                  <a:gd name="connsiteX90" fmla="*/ 1789010 w 2139400"/>
                  <a:gd name="connsiteY90" fmla="*/ 587785 h 1169413"/>
                  <a:gd name="connsiteX91" fmla="*/ 1895690 w 2139400"/>
                  <a:gd name="connsiteY91" fmla="*/ 610645 h 1169413"/>
                  <a:gd name="connsiteX92" fmla="*/ 1968080 w 2139400"/>
                  <a:gd name="connsiteY92" fmla="*/ 656365 h 1169413"/>
                  <a:gd name="connsiteX93" fmla="*/ 2023325 w 2139400"/>
                  <a:gd name="connsiteY93" fmla="*/ 703990 h 1169413"/>
                  <a:gd name="connsiteX94" fmla="*/ 2044280 w 2139400"/>
                  <a:gd name="connsiteY94" fmla="*/ 797335 h 1169413"/>
                  <a:gd name="connsiteX95" fmla="*/ 1964270 w 2139400"/>
                  <a:gd name="connsiteY95" fmla="*/ 816385 h 1169413"/>
                  <a:gd name="connsiteX96" fmla="*/ 1859495 w 2139400"/>
                  <a:gd name="connsiteY96" fmla="*/ 745900 h 1169413"/>
                  <a:gd name="connsiteX97" fmla="*/ 1739480 w 2139400"/>
                  <a:gd name="connsiteY97" fmla="*/ 700180 h 1169413"/>
                  <a:gd name="connsiteX98" fmla="*/ 1665185 w 2139400"/>
                  <a:gd name="connsiteY98" fmla="*/ 732565 h 1169413"/>
                  <a:gd name="connsiteX99" fmla="*/ 1720430 w 2139400"/>
                  <a:gd name="connsiteY99" fmla="*/ 820195 h 1169413"/>
                  <a:gd name="connsiteX100" fmla="*/ 1806155 w 2139400"/>
                  <a:gd name="connsiteY100" fmla="*/ 858295 h 1169413"/>
                  <a:gd name="connsiteX101" fmla="*/ 1874735 w 2139400"/>
                  <a:gd name="connsiteY101" fmla="*/ 936400 h 1169413"/>
                  <a:gd name="connsiteX102" fmla="*/ 1796630 w 2139400"/>
                  <a:gd name="connsiteY102" fmla="*/ 944020 h 1169413"/>
                  <a:gd name="connsiteX103" fmla="*/ 1846160 w 2139400"/>
                  <a:gd name="connsiteY103" fmla="*/ 980215 h 1169413"/>
                  <a:gd name="connsiteX104" fmla="*/ 1709000 w 2139400"/>
                  <a:gd name="connsiteY104" fmla="*/ 1090705 h 1169413"/>
                  <a:gd name="connsiteX105" fmla="*/ 1032725 w 2139400"/>
                  <a:gd name="connsiteY105" fmla="*/ 1168810 h 1169413"/>
                  <a:gd name="connsiteX106" fmla="*/ 583145 w 2139400"/>
                  <a:gd name="connsiteY106" fmla="*/ 1121185 h 1169413"/>
                  <a:gd name="connsiteX107" fmla="*/ 365975 w 2139400"/>
                  <a:gd name="connsiteY107" fmla="*/ 1016410 h 1169413"/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90000 w 2139400"/>
                  <a:gd name="connsiteY84" fmla="*/ 446815 h 1169413"/>
                  <a:gd name="connsiteX85" fmla="*/ 2057615 w 2139400"/>
                  <a:gd name="connsiteY85" fmla="*/ 521110 h 1169413"/>
                  <a:gd name="connsiteX86" fmla="*/ 1950935 w 2139400"/>
                  <a:gd name="connsiteY86" fmla="*/ 490630 h 1169413"/>
                  <a:gd name="connsiteX87" fmla="*/ 1846160 w 2139400"/>
                  <a:gd name="connsiteY87" fmla="*/ 452530 h 1169413"/>
                  <a:gd name="connsiteX88" fmla="*/ 1756625 w 2139400"/>
                  <a:gd name="connsiteY88" fmla="*/ 439195 h 1169413"/>
                  <a:gd name="connsiteX89" fmla="*/ 1707095 w 2139400"/>
                  <a:gd name="connsiteY89" fmla="*/ 427765 h 1169413"/>
                  <a:gd name="connsiteX90" fmla="*/ 1688045 w 2139400"/>
                  <a:gd name="connsiteY90" fmla="*/ 524920 h 1169413"/>
                  <a:gd name="connsiteX91" fmla="*/ 1789010 w 2139400"/>
                  <a:gd name="connsiteY91" fmla="*/ 587785 h 1169413"/>
                  <a:gd name="connsiteX92" fmla="*/ 1895690 w 2139400"/>
                  <a:gd name="connsiteY92" fmla="*/ 610645 h 1169413"/>
                  <a:gd name="connsiteX93" fmla="*/ 1968080 w 2139400"/>
                  <a:gd name="connsiteY93" fmla="*/ 656365 h 1169413"/>
                  <a:gd name="connsiteX94" fmla="*/ 2023325 w 2139400"/>
                  <a:gd name="connsiteY94" fmla="*/ 703990 h 1169413"/>
                  <a:gd name="connsiteX95" fmla="*/ 2044280 w 2139400"/>
                  <a:gd name="connsiteY95" fmla="*/ 797335 h 1169413"/>
                  <a:gd name="connsiteX96" fmla="*/ 1964270 w 2139400"/>
                  <a:gd name="connsiteY96" fmla="*/ 816385 h 1169413"/>
                  <a:gd name="connsiteX97" fmla="*/ 1859495 w 2139400"/>
                  <a:gd name="connsiteY97" fmla="*/ 745900 h 1169413"/>
                  <a:gd name="connsiteX98" fmla="*/ 1739480 w 2139400"/>
                  <a:gd name="connsiteY98" fmla="*/ 700180 h 1169413"/>
                  <a:gd name="connsiteX99" fmla="*/ 1665185 w 2139400"/>
                  <a:gd name="connsiteY99" fmla="*/ 732565 h 1169413"/>
                  <a:gd name="connsiteX100" fmla="*/ 1720430 w 2139400"/>
                  <a:gd name="connsiteY100" fmla="*/ 820195 h 1169413"/>
                  <a:gd name="connsiteX101" fmla="*/ 1806155 w 2139400"/>
                  <a:gd name="connsiteY101" fmla="*/ 858295 h 1169413"/>
                  <a:gd name="connsiteX102" fmla="*/ 1874735 w 2139400"/>
                  <a:gd name="connsiteY102" fmla="*/ 936400 h 1169413"/>
                  <a:gd name="connsiteX103" fmla="*/ 1796630 w 2139400"/>
                  <a:gd name="connsiteY103" fmla="*/ 944020 h 1169413"/>
                  <a:gd name="connsiteX104" fmla="*/ 1846160 w 2139400"/>
                  <a:gd name="connsiteY104" fmla="*/ 980215 h 1169413"/>
                  <a:gd name="connsiteX105" fmla="*/ 1709000 w 2139400"/>
                  <a:gd name="connsiteY105" fmla="*/ 1090705 h 1169413"/>
                  <a:gd name="connsiteX106" fmla="*/ 1032725 w 2139400"/>
                  <a:gd name="connsiteY106" fmla="*/ 1168810 h 1169413"/>
                  <a:gd name="connsiteX107" fmla="*/ 583145 w 2139400"/>
                  <a:gd name="connsiteY107" fmla="*/ 1121185 h 1169413"/>
                  <a:gd name="connsiteX108" fmla="*/ 365975 w 2139400"/>
                  <a:gd name="connsiteY108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54695 w 2149953"/>
                  <a:gd name="connsiteY71" fmla="*/ 21440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2070950 w 2149953"/>
                  <a:gd name="connsiteY75" fmla="*/ 197260 h 1169413"/>
                  <a:gd name="connsiteX76" fmla="*/ 2070950 w 2149953"/>
                  <a:gd name="connsiteY76" fmla="*/ 197260 h 1169413"/>
                  <a:gd name="connsiteX77" fmla="*/ 2133815 w 2149953"/>
                  <a:gd name="connsiteY77" fmla="*/ 222025 h 1169413"/>
                  <a:gd name="connsiteX78" fmla="*/ 2137625 w 2149953"/>
                  <a:gd name="connsiteY78" fmla="*/ 302035 h 1169413"/>
                  <a:gd name="connsiteX79" fmla="*/ 1989035 w 2149953"/>
                  <a:gd name="connsiteY79" fmla="*/ 298225 h 1169413"/>
                  <a:gd name="connsiteX80" fmla="*/ 1853780 w 2149953"/>
                  <a:gd name="connsiteY80" fmla="*/ 288700 h 1169413"/>
                  <a:gd name="connsiteX81" fmla="*/ 1771865 w 2149953"/>
                  <a:gd name="connsiteY81" fmla="*/ 349660 h 1169413"/>
                  <a:gd name="connsiteX82" fmla="*/ 1827110 w 2149953"/>
                  <a:gd name="connsiteY82" fmla="*/ 395380 h 1169413"/>
                  <a:gd name="connsiteX83" fmla="*/ 1950935 w 2149953"/>
                  <a:gd name="connsiteY83" fmla="*/ 382045 h 1169413"/>
                  <a:gd name="connsiteX84" fmla="*/ 2061425 w 2149953"/>
                  <a:gd name="connsiteY84" fmla="*/ 383950 h 1169413"/>
                  <a:gd name="connsiteX85" fmla="*/ 2090000 w 2149953"/>
                  <a:gd name="connsiteY85" fmla="*/ 446815 h 1169413"/>
                  <a:gd name="connsiteX86" fmla="*/ 2057615 w 2149953"/>
                  <a:gd name="connsiteY86" fmla="*/ 521110 h 1169413"/>
                  <a:gd name="connsiteX87" fmla="*/ 1950935 w 2149953"/>
                  <a:gd name="connsiteY87" fmla="*/ 490630 h 1169413"/>
                  <a:gd name="connsiteX88" fmla="*/ 1846160 w 2149953"/>
                  <a:gd name="connsiteY88" fmla="*/ 452530 h 1169413"/>
                  <a:gd name="connsiteX89" fmla="*/ 1756625 w 2149953"/>
                  <a:gd name="connsiteY89" fmla="*/ 439195 h 1169413"/>
                  <a:gd name="connsiteX90" fmla="*/ 1707095 w 2149953"/>
                  <a:gd name="connsiteY90" fmla="*/ 427765 h 1169413"/>
                  <a:gd name="connsiteX91" fmla="*/ 1688045 w 2149953"/>
                  <a:gd name="connsiteY91" fmla="*/ 524920 h 1169413"/>
                  <a:gd name="connsiteX92" fmla="*/ 1789010 w 2149953"/>
                  <a:gd name="connsiteY92" fmla="*/ 587785 h 1169413"/>
                  <a:gd name="connsiteX93" fmla="*/ 1895690 w 2149953"/>
                  <a:gd name="connsiteY93" fmla="*/ 610645 h 1169413"/>
                  <a:gd name="connsiteX94" fmla="*/ 1968080 w 2149953"/>
                  <a:gd name="connsiteY94" fmla="*/ 656365 h 1169413"/>
                  <a:gd name="connsiteX95" fmla="*/ 2023325 w 2149953"/>
                  <a:gd name="connsiteY95" fmla="*/ 703990 h 1169413"/>
                  <a:gd name="connsiteX96" fmla="*/ 2044280 w 2149953"/>
                  <a:gd name="connsiteY96" fmla="*/ 797335 h 1169413"/>
                  <a:gd name="connsiteX97" fmla="*/ 1964270 w 2149953"/>
                  <a:gd name="connsiteY97" fmla="*/ 816385 h 1169413"/>
                  <a:gd name="connsiteX98" fmla="*/ 1859495 w 2149953"/>
                  <a:gd name="connsiteY98" fmla="*/ 745900 h 1169413"/>
                  <a:gd name="connsiteX99" fmla="*/ 1739480 w 2149953"/>
                  <a:gd name="connsiteY99" fmla="*/ 700180 h 1169413"/>
                  <a:gd name="connsiteX100" fmla="*/ 1665185 w 2149953"/>
                  <a:gd name="connsiteY100" fmla="*/ 732565 h 1169413"/>
                  <a:gd name="connsiteX101" fmla="*/ 1720430 w 2149953"/>
                  <a:gd name="connsiteY101" fmla="*/ 820195 h 1169413"/>
                  <a:gd name="connsiteX102" fmla="*/ 1806155 w 2149953"/>
                  <a:gd name="connsiteY102" fmla="*/ 858295 h 1169413"/>
                  <a:gd name="connsiteX103" fmla="*/ 1874735 w 2149953"/>
                  <a:gd name="connsiteY103" fmla="*/ 936400 h 1169413"/>
                  <a:gd name="connsiteX104" fmla="*/ 1796630 w 2149953"/>
                  <a:gd name="connsiteY104" fmla="*/ 944020 h 1169413"/>
                  <a:gd name="connsiteX105" fmla="*/ 1846160 w 2149953"/>
                  <a:gd name="connsiteY105" fmla="*/ 980215 h 1169413"/>
                  <a:gd name="connsiteX106" fmla="*/ 1709000 w 2149953"/>
                  <a:gd name="connsiteY106" fmla="*/ 1090705 h 1169413"/>
                  <a:gd name="connsiteX107" fmla="*/ 1032725 w 2149953"/>
                  <a:gd name="connsiteY107" fmla="*/ 1168810 h 1169413"/>
                  <a:gd name="connsiteX108" fmla="*/ 583145 w 2149953"/>
                  <a:gd name="connsiteY108" fmla="*/ 1121185 h 1169413"/>
                  <a:gd name="connsiteX109" fmla="*/ 365975 w 2149953"/>
                  <a:gd name="connsiteY109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54695 w 2149953"/>
                  <a:gd name="connsiteY71" fmla="*/ 21440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598510 w 2149953"/>
                  <a:gd name="connsiteY66" fmla="*/ 12487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598510 w 2149953"/>
                  <a:gd name="connsiteY66" fmla="*/ 124870 h 1169413"/>
                  <a:gd name="connsiteX67" fmla="*/ 1665185 w 2149953"/>
                  <a:gd name="connsiteY67" fmla="*/ 94390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149953" h="1169413">
                    <a:moveTo>
                      <a:pt x="365975" y="1016410"/>
                    </a:moveTo>
                    <a:cubicBezTo>
                      <a:pt x="321842" y="992915"/>
                      <a:pt x="324065" y="991962"/>
                      <a:pt x="318350" y="980215"/>
                    </a:cubicBezTo>
                    <a:cubicBezTo>
                      <a:pt x="312635" y="968468"/>
                      <a:pt x="337082" y="954180"/>
                      <a:pt x="331685" y="945925"/>
                    </a:cubicBezTo>
                    <a:cubicBezTo>
                      <a:pt x="326288" y="937670"/>
                      <a:pt x="300252" y="929098"/>
                      <a:pt x="285965" y="930685"/>
                    </a:cubicBezTo>
                    <a:cubicBezTo>
                      <a:pt x="271678" y="932272"/>
                      <a:pt x="258977" y="944973"/>
                      <a:pt x="245960" y="955450"/>
                    </a:cubicBezTo>
                    <a:cubicBezTo>
                      <a:pt x="232943" y="965927"/>
                      <a:pt x="207860" y="993550"/>
                      <a:pt x="207860" y="993550"/>
                    </a:cubicBezTo>
                    <a:lnTo>
                      <a:pt x="207860" y="993550"/>
                    </a:lnTo>
                    <a:cubicBezTo>
                      <a:pt x="203098" y="991645"/>
                      <a:pt x="186587" y="989105"/>
                      <a:pt x="179285" y="982120"/>
                    </a:cubicBezTo>
                    <a:cubicBezTo>
                      <a:pt x="171982" y="975135"/>
                      <a:pt x="158965" y="963387"/>
                      <a:pt x="164045" y="951640"/>
                    </a:cubicBezTo>
                    <a:cubicBezTo>
                      <a:pt x="169125" y="939892"/>
                      <a:pt x="203733" y="925287"/>
                      <a:pt x="209765" y="911635"/>
                    </a:cubicBezTo>
                    <a:cubicBezTo>
                      <a:pt x="215797" y="897983"/>
                      <a:pt x="211670" y="872582"/>
                      <a:pt x="200240" y="869725"/>
                    </a:cubicBezTo>
                    <a:cubicBezTo>
                      <a:pt x="188810" y="866868"/>
                      <a:pt x="157060" y="884648"/>
                      <a:pt x="141185" y="894490"/>
                    </a:cubicBezTo>
                    <a:cubicBezTo>
                      <a:pt x="125310" y="904332"/>
                      <a:pt x="119277" y="917985"/>
                      <a:pt x="104990" y="928780"/>
                    </a:cubicBezTo>
                    <a:cubicBezTo>
                      <a:pt x="90703" y="939575"/>
                      <a:pt x="67207" y="951323"/>
                      <a:pt x="55460" y="959260"/>
                    </a:cubicBezTo>
                    <a:cubicBezTo>
                      <a:pt x="43713" y="967197"/>
                      <a:pt x="43712" y="978627"/>
                      <a:pt x="34505" y="976405"/>
                    </a:cubicBezTo>
                    <a:cubicBezTo>
                      <a:pt x="25297" y="974182"/>
                      <a:pt x="2437" y="957990"/>
                      <a:pt x="215" y="945925"/>
                    </a:cubicBezTo>
                    <a:cubicBezTo>
                      <a:pt x="-2007" y="933860"/>
                      <a:pt x="13550" y="916715"/>
                      <a:pt x="21170" y="904015"/>
                    </a:cubicBezTo>
                    <a:cubicBezTo>
                      <a:pt x="28790" y="891315"/>
                      <a:pt x="31965" y="888140"/>
                      <a:pt x="45935" y="869725"/>
                    </a:cubicBezTo>
                    <a:cubicBezTo>
                      <a:pt x="59905" y="851310"/>
                      <a:pt x="79272" y="816067"/>
                      <a:pt x="104990" y="793525"/>
                    </a:cubicBezTo>
                    <a:cubicBezTo>
                      <a:pt x="130707" y="770982"/>
                      <a:pt x="181507" y="762410"/>
                      <a:pt x="200240" y="734470"/>
                    </a:cubicBezTo>
                    <a:cubicBezTo>
                      <a:pt x="218972" y="706530"/>
                      <a:pt x="217385" y="625885"/>
                      <a:pt x="217385" y="625885"/>
                    </a:cubicBezTo>
                    <a:lnTo>
                      <a:pt x="217385" y="625885"/>
                    </a:lnTo>
                    <a:cubicBezTo>
                      <a:pt x="213892" y="623345"/>
                      <a:pt x="208177" y="606835"/>
                      <a:pt x="196430" y="610645"/>
                    </a:cubicBezTo>
                    <a:cubicBezTo>
                      <a:pt x="184682" y="614455"/>
                      <a:pt x="162457" y="636998"/>
                      <a:pt x="146900" y="648745"/>
                    </a:cubicBezTo>
                    <a:cubicBezTo>
                      <a:pt x="131343" y="660492"/>
                      <a:pt x="116102" y="679225"/>
                      <a:pt x="103085" y="681130"/>
                    </a:cubicBezTo>
                    <a:cubicBezTo>
                      <a:pt x="90068" y="683035"/>
                      <a:pt x="75145" y="676367"/>
                      <a:pt x="68795" y="660175"/>
                    </a:cubicBezTo>
                    <a:cubicBezTo>
                      <a:pt x="62445" y="643983"/>
                      <a:pt x="59270" y="607153"/>
                      <a:pt x="64985" y="583975"/>
                    </a:cubicBezTo>
                    <a:cubicBezTo>
                      <a:pt x="70700" y="560797"/>
                      <a:pt x="85623" y="543335"/>
                      <a:pt x="103085" y="521110"/>
                    </a:cubicBezTo>
                    <a:cubicBezTo>
                      <a:pt x="120547" y="498885"/>
                      <a:pt x="149122" y="461102"/>
                      <a:pt x="169760" y="450625"/>
                    </a:cubicBezTo>
                    <a:cubicBezTo>
                      <a:pt x="190397" y="440147"/>
                      <a:pt x="211988" y="458245"/>
                      <a:pt x="226910" y="458245"/>
                    </a:cubicBezTo>
                    <a:cubicBezTo>
                      <a:pt x="241832" y="458245"/>
                      <a:pt x="251358" y="454752"/>
                      <a:pt x="259295" y="450625"/>
                    </a:cubicBezTo>
                    <a:cubicBezTo>
                      <a:pt x="267232" y="446498"/>
                      <a:pt x="271043" y="446497"/>
                      <a:pt x="274535" y="433480"/>
                    </a:cubicBezTo>
                    <a:cubicBezTo>
                      <a:pt x="278027" y="420463"/>
                      <a:pt x="283107" y="383315"/>
                      <a:pt x="280250" y="372520"/>
                    </a:cubicBezTo>
                    <a:cubicBezTo>
                      <a:pt x="277393" y="361725"/>
                      <a:pt x="275488" y="370298"/>
                      <a:pt x="257390" y="368710"/>
                    </a:cubicBezTo>
                    <a:cubicBezTo>
                      <a:pt x="239292" y="367122"/>
                      <a:pt x="191032" y="368392"/>
                      <a:pt x="171665" y="362995"/>
                    </a:cubicBezTo>
                    <a:cubicBezTo>
                      <a:pt x="152297" y="357597"/>
                      <a:pt x="152615" y="349342"/>
                      <a:pt x="141185" y="336325"/>
                    </a:cubicBezTo>
                    <a:cubicBezTo>
                      <a:pt x="129755" y="323308"/>
                      <a:pt x="95465" y="302035"/>
                      <a:pt x="103085" y="284890"/>
                    </a:cubicBezTo>
                    <a:cubicBezTo>
                      <a:pt x="110705" y="267745"/>
                      <a:pt x="155155" y="235677"/>
                      <a:pt x="186905" y="233455"/>
                    </a:cubicBezTo>
                    <a:cubicBezTo>
                      <a:pt x="218655" y="231233"/>
                      <a:pt x="270725" y="258855"/>
                      <a:pt x="293585" y="271555"/>
                    </a:cubicBezTo>
                    <a:cubicBezTo>
                      <a:pt x="316445" y="284255"/>
                      <a:pt x="314857" y="313782"/>
                      <a:pt x="324065" y="309655"/>
                    </a:cubicBezTo>
                    <a:cubicBezTo>
                      <a:pt x="333272" y="305527"/>
                      <a:pt x="365022" y="270285"/>
                      <a:pt x="348830" y="246790"/>
                    </a:cubicBezTo>
                    <a:cubicBezTo>
                      <a:pt x="332638" y="223295"/>
                      <a:pt x="257390" y="192180"/>
                      <a:pt x="226910" y="168685"/>
                    </a:cubicBezTo>
                    <a:cubicBezTo>
                      <a:pt x="196430" y="145190"/>
                      <a:pt x="166585" y="124552"/>
                      <a:pt x="165950" y="105820"/>
                    </a:cubicBezTo>
                    <a:cubicBezTo>
                      <a:pt x="165315" y="87088"/>
                      <a:pt x="191033" y="55338"/>
                      <a:pt x="223100" y="56290"/>
                    </a:cubicBezTo>
                    <a:cubicBezTo>
                      <a:pt x="255167" y="57242"/>
                      <a:pt x="326605" y="84548"/>
                      <a:pt x="358355" y="111535"/>
                    </a:cubicBezTo>
                    <a:cubicBezTo>
                      <a:pt x="390105" y="138522"/>
                      <a:pt x="396137" y="177575"/>
                      <a:pt x="413600" y="218215"/>
                    </a:cubicBezTo>
                    <a:cubicBezTo>
                      <a:pt x="431063" y="258855"/>
                      <a:pt x="447890" y="319497"/>
                      <a:pt x="463130" y="355375"/>
                    </a:cubicBezTo>
                    <a:cubicBezTo>
                      <a:pt x="478370" y="391252"/>
                      <a:pt x="490435" y="419828"/>
                      <a:pt x="505040" y="433480"/>
                    </a:cubicBezTo>
                    <a:cubicBezTo>
                      <a:pt x="519645" y="447132"/>
                      <a:pt x="542188" y="449355"/>
                      <a:pt x="550760" y="437290"/>
                    </a:cubicBezTo>
                    <a:cubicBezTo>
                      <a:pt x="559332" y="425225"/>
                      <a:pt x="563460" y="416335"/>
                      <a:pt x="556475" y="361090"/>
                    </a:cubicBezTo>
                    <a:cubicBezTo>
                      <a:pt x="549490" y="305845"/>
                      <a:pt x="515517" y="165510"/>
                      <a:pt x="508850" y="105820"/>
                    </a:cubicBezTo>
                    <a:cubicBezTo>
                      <a:pt x="502183" y="46130"/>
                      <a:pt x="508850" y="16285"/>
                      <a:pt x="516470" y="2950"/>
                    </a:cubicBezTo>
                    <a:cubicBezTo>
                      <a:pt x="524090" y="-10385"/>
                      <a:pt x="554570" y="25810"/>
                      <a:pt x="554570" y="25810"/>
                    </a:cubicBezTo>
                    <a:lnTo>
                      <a:pt x="554570" y="25810"/>
                    </a:lnTo>
                    <a:cubicBezTo>
                      <a:pt x="559015" y="50892"/>
                      <a:pt x="571080" y="122648"/>
                      <a:pt x="581240" y="176305"/>
                    </a:cubicBezTo>
                    <a:cubicBezTo>
                      <a:pt x="591400" y="229962"/>
                      <a:pt x="599338" y="308385"/>
                      <a:pt x="615530" y="347755"/>
                    </a:cubicBezTo>
                    <a:cubicBezTo>
                      <a:pt x="631722" y="387125"/>
                      <a:pt x="661568" y="415065"/>
                      <a:pt x="678395" y="412525"/>
                    </a:cubicBezTo>
                    <a:cubicBezTo>
                      <a:pt x="695222" y="409985"/>
                      <a:pt x="709193" y="354422"/>
                      <a:pt x="716495" y="332515"/>
                    </a:cubicBezTo>
                    <a:cubicBezTo>
                      <a:pt x="723798" y="310607"/>
                      <a:pt x="712050" y="279493"/>
                      <a:pt x="722210" y="281080"/>
                    </a:cubicBezTo>
                    <a:cubicBezTo>
                      <a:pt x="732370" y="282667"/>
                      <a:pt x="769835" y="313465"/>
                      <a:pt x="777455" y="342040"/>
                    </a:cubicBezTo>
                    <a:cubicBezTo>
                      <a:pt x="785075" y="370615"/>
                      <a:pt x="764120" y="393475"/>
                      <a:pt x="767930" y="452530"/>
                    </a:cubicBezTo>
                    <a:cubicBezTo>
                      <a:pt x="771740" y="511585"/>
                      <a:pt x="754913" y="645253"/>
                      <a:pt x="800315" y="696370"/>
                    </a:cubicBezTo>
                    <a:cubicBezTo>
                      <a:pt x="845717" y="747487"/>
                      <a:pt x="958747" y="775428"/>
                      <a:pt x="1040345" y="759235"/>
                    </a:cubicBezTo>
                    <a:cubicBezTo>
                      <a:pt x="1121943" y="743042"/>
                      <a:pt x="1231163" y="675415"/>
                      <a:pt x="1289900" y="599215"/>
                    </a:cubicBezTo>
                    <a:cubicBezTo>
                      <a:pt x="1348637" y="523015"/>
                      <a:pt x="1355940" y="373155"/>
                      <a:pt x="1392770" y="302035"/>
                    </a:cubicBezTo>
                    <a:cubicBezTo>
                      <a:pt x="1429600" y="230915"/>
                      <a:pt x="1476590" y="202022"/>
                      <a:pt x="1510880" y="172495"/>
                    </a:cubicBezTo>
                    <a:cubicBezTo>
                      <a:pt x="1545170" y="142968"/>
                      <a:pt x="1572793" y="137887"/>
                      <a:pt x="1598510" y="124870"/>
                    </a:cubicBezTo>
                    <a:cubicBezTo>
                      <a:pt x="1624227" y="111853"/>
                      <a:pt x="1644548" y="94073"/>
                      <a:pt x="1665185" y="94390"/>
                    </a:cubicBezTo>
                    <a:cubicBezTo>
                      <a:pt x="1685822" y="94707"/>
                      <a:pt x="1712493" y="115663"/>
                      <a:pt x="1722335" y="126775"/>
                    </a:cubicBezTo>
                    <a:cubicBezTo>
                      <a:pt x="1732177" y="137887"/>
                      <a:pt x="1741067" y="146143"/>
                      <a:pt x="1724240" y="161065"/>
                    </a:cubicBezTo>
                    <a:cubicBezTo>
                      <a:pt x="1707413" y="175987"/>
                      <a:pt x="1647087" y="202975"/>
                      <a:pt x="1621370" y="216310"/>
                    </a:cubicBezTo>
                    <a:cubicBezTo>
                      <a:pt x="1595653" y="229645"/>
                      <a:pt x="1582000" y="232185"/>
                      <a:pt x="1569935" y="241075"/>
                    </a:cubicBezTo>
                    <a:cubicBezTo>
                      <a:pt x="1557870" y="249965"/>
                      <a:pt x="1520088" y="265205"/>
                      <a:pt x="1548980" y="269650"/>
                    </a:cubicBezTo>
                    <a:cubicBezTo>
                      <a:pt x="1577872" y="274095"/>
                      <a:pt x="1686458" y="280445"/>
                      <a:pt x="1743290" y="267745"/>
                    </a:cubicBezTo>
                    <a:cubicBezTo>
                      <a:pt x="1800122" y="255045"/>
                      <a:pt x="1850923" y="209007"/>
                      <a:pt x="1889975" y="193450"/>
                    </a:cubicBezTo>
                    <a:cubicBezTo>
                      <a:pt x="1929027" y="177893"/>
                      <a:pt x="1947443" y="173765"/>
                      <a:pt x="1977605" y="174400"/>
                    </a:cubicBezTo>
                    <a:cubicBezTo>
                      <a:pt x="2007767" y="175035"/>
                      <a:pt x="2055393" y="193450"/>
                      <a:pt x="2070950" y="197260"/>
                    </a:cubicBezTo>
                    <a:lnTo>
                      <a:pt x="2070950" y="197260"/>
                    </a:lnTo>
                    <a:cubicBezTo>
                      <a:pt x="2081428" y="201388"/>
                      <a:pt x="2122703" y="204563"/>
                      <a:pt x="2133815" y="222025"/>
                    </a:cubicBezTo>
                    <a:cubicBezTo>
                      <a:pt x="2144927" y="239487"/>
                      <a:pt x="2161755" y="289335"/>
                      <a:pt x="2137625" y="302035"/>
                    </a:cubicBezTo>
                    <a:cubicBezTo>
                      <a:pt x="2113495" y="314735"/>
                      <a:pt x="2036342" y="300447"/>
                      <a:pt x="1989035" y="298225"/>
                    </a:cubicBezTo>
                    <a:cubicBezTo>
                      <a:pt x="1941728" y="296003"/>
                      <a:pt x="1889975" y="280128"/>
                      <a:pt x="1853780" y="288700"/>
                    </a:cubicBezTo>
                    <a:cubicBezTo>
                      <a:pt x="1817585" y="297272"/>
                      <a:pt x="1776310" y="331880"/>
                      <a:pt x="1771865" y="349660"/>
                    </a:cubicBezTo>
                    <a:cubicBezTo>
                      <a:pt x="1767420" y="367440"/>
                      <a:pt x="1797265" y="389982"/>
                      <a:pt x="1827110" y="395380"/>
                    </a:cubicBezTo>
                    <a:cubicBezTo>
                      <a:pt x="1856955" y="400777"/>
                      <a:pt x="1911883" y="383950"/>
                      <a:pt x="1950935" y="382045"/>
                    </a:cubicBezTo>
                    <a:cubicBezTo>
                      <a:pt x="1989987" y="380140"/>
                      <a:pt x="2038248" y="373155"/>
                      <a:pt x="2061425" y="383950"/>
                    </a:cubicBezTo>
                    <a:cubicBezTo>
                      <a:pt x="2084602" y="394745"/>
                      <a:pt x="2090635" y="423955"/>
                      <a:pt x="2090000" y="446815"/>
                    </a:cubicBezTo>
                    <a:cubicBezTo>
                      <a:pt x="2089365" y="469675"/>
                      <a:pt x="2080793" y="513808"/>
                      <a:pt x="2057615" y="521110"/>
                    </a:cubicBezTo>
                    <a:cubicBezTo>
                      <a:pt x="2034438" y="528413"/>
                      <a:pt x="1986177" y="502060"/>
                      <a:pt x="1950935" y="490630"/>
                    </a:cubicBezTo>
                    <a:cubicBezTo>
                      <a:pt x="1915693" y="479200"/>
                      <a:pt x="1878545" y="461102"/>
                      <a:pt x="1846160" y="452530"/>
                    </a:cubicBezTo>
                    <a:cubicBezTo>
                      <a:pt x="1813775" y="443958"/>
                      <a:pt x="1779802" y="443322"/>
                      <a:pt x="1756625" y="439195"/>
                    </a:cubicBezTo>
                    <a:cubicBezTo>
                      <a:pt x="1733448" y="435068"/>
                      <a:pt x="1718525" y="413477"/>
                      <a:pt x="1707095" y="427765"/>
                    </a:cubicBezTo>
                    <a:cubicBezTo>
                      <a:pt x="1695665" y="442053"/>
                      <a:pt x="1674393" y="498250"/>
                      <a:pt x="1688045" y="524920"/>
                    </a:cubicBezTo>
                    <a:cubicBezTo>
                      <a:pt x="1701697" y="551590"/>
                      <a:pt x="1754403" y="573498"/>
                      <a:pt x="1789010" y="587785"/>
                    </a:cubicBezTo>
                    <a:cubicBezTo>
                      <a:pt x="1823617" y="602072"/>
                      <a:pt x="1865845" y="599215"/>
                      <a:pt x="1895690" y="610645"/>
                    </a:cubicBezTo>
                    <a:cubicBezTo>
                      <a:pt x="1925535" y="622075"/>
                      <a:pt x="1946808" y="640808"/>
                      <a:pt x="1968080" y="656365"/>
                    </a:cubicBezTo>
                    <a:cubicBezTo>
                      <a:pt x="1989352" y="671922"/>
                      <a:pt x="2010625" y="680495"/>
                      <a:pt x="2023325" y="703990"/>
                    </a:cubicBezTo>
                    <a:cubicBezTo>
                      <a:pt x="2036025" y="727485"/>
                      <a:pt x="2054123" y="778603"/>
                      <a:pt x="2044280" y="797335"/>
                    </a:cubicBezTo>
                    <a:cubicBezTo>
                      <a:pt x="2034438" y="816068"/>
                      <a:pt x="1995067" y="824957"/>
                      <a:pt x="1964270" y="816385"/>
                    </a:cubicBezTo>
                    <a:cubicBezTo>
                      <a:pt x="1933473" y="807813"/>
                      <a:pt x="1896960" y="765267"/>
                      <a:pt x="1859495" y="745900"/>
                    </a:cubicBezTo>
                    <a:cubicBezTo>
                      <a:pt x="1822030" y="726533"/>
                      <a:pt x="1771865" y="702402"/>
                      <a:pt x="1739480" y="700180"/>
                    </a:cubicBezTo>
                    <a:cubicBezTo>
                      <a:pt x="1707095" y="697958"/>
                      <a:pt x="1668360" y="712563"/>
                      <a:pt x="1665185" y="732565"/>
                    </a:cubicBezTo>
                    <a:cubicBezTo>
                      <a:pt x="1662010" y="752567"/>
                      <a:pt x="1696935" y="799240"/>
                      <a:pt x="1720430" y="820195"/>
                    </a:cubicBezTo>
                    <a:cubicBezTo>
                      <a:pt x="1743925" y="841150"/>
                      <a:pt x="1780438" y="838928"/>
                      <a:pt x="1806155" y="858295"/>
                    </a:cubicBezTo>
                    <a:cubicBezTo>
                      <a:pt x="1831872" y="877662"/>
                      <a:pt x="1876322" y="922113"/>
                      <a:pt x="1874735" y="936400"/>
                    </a:cubicBezTo>
                    <a:cubicBezTo>
                      <a:pt x="1873148" y="950687"/>
                      <a:pt x="1801393" y="936717"/>
                      <a:pt x="1796630" y="944020"/>
                    </a:cubicBezTo>
                    <a:cubicBezTo>
                      <a:pt x="1791867" y="951323"/>
                      <a:pt x="1860765" y="955767"/>
                      <a:pt x="1846160" y="980215"/>
                    </a:cubicBezTo>
                    <a:cubicBezTo>
                      <a:pt x="1831555" y="1004662"/>
                      <a:pt x="1844572" y="1059273"/>
                      <a:pt x="1709000" y="1090705"/>
                    </a:cubicBezTo>
                    <a:cubicBezTo>
                      <a:pt x="1573428" y="1122137"/>
                      <a:pt x="1220367" y="1163730"/>
                      <a:pt x="1032725" y="1168810"/>
                    </a:cubicBezTo>
                    <a:cubicBezTo>
                      <a:pt x="845083" y="1173890"/>
                      <a:pt x="697128" y="1145950"/>
                      <a:pt x="583145" y="1121185"/>
                    </a:cubicBezTo>
                    <a:cubicBezTo>
                      <a:pt x="469162" y="1096420"/>
                      <a:pt x="410108" y="1039905"/>
                      <a:pt x="365975" y="101641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8C47C1A8-0058-42D6-B7A0-F577EF0D73E3}"/>
                  </a:ext>
                </a:extLst>
              </p:cNvPr>
              <p:cNvSpPr/>
              <p:nvPr/>
            </p:nvSpPr>
            <p:spPr>
              <a:xfrm>
                <a:off x="9571388" y="2020387"/>
                <a:ext cx="196047" cy="208322"/>
              </a:xfrm>
              <a:custGeom>
                <a:avLst/>
                <a:gdLst>
                  <a:gd name="connsiteX0" fmla="*/ 0 w 205740"/>
                  <a:gd name="connsiteY0" fmla="*/ 205740 h 205740"/>
                  <a:gd name="connsiteX1" fmla="*/ 33020 w 205740"/>
                  <a:gd name="connsiteY1" fmla="*/ 91440 h 205740"/>
                  <a:gd name="connsiteX2" fmla="*/ 33020 w 205740"/>
                  <a:gd name="connsiteY2" fmla="*/ 91440 h 205740"/>
                  <a:gd name="connsiteX3" fmla="*/ 93980 w 205740"/>
                  <a:gd name="connsiteY3" fmla="*/ 15240 h 205740"/>
                  <a:gd name="connsiteX4" fmla="*/ 205740 w 205740"/>
                  <a:gd name="connsiteY4" fmla="*/ 0 h 205740"/>
                  <a:gd name="connsiteX5" fmla="*/ 205740 w 205740"/>
                  <a:gd name="connsiteY5" fmla="*/ 0 h 205740"/>
                  <a:gd name="connsiteX6" fmla="*/ 175260 w 205740"/>
                  <a:gd name="connsiteY6" fmla="*/ 91440 h 205740"/>
                  <a:gd name="connsiteX7" fmla="*/ 91440 w 205740"/>
                  <a:gd name="connsiteY7" fmla="*/ 149860 h 205740"/>
                  <a:gd name="connsiteX8" fmla="*/ 0 w 205740"/>
                  <a:gd name="connsiteY8" fmla="*/ 205740 h 205740"/>
                  <a:gd name="connsiteX0" fmla="*/ 0 w 205740"/>
                  <a:gd name="connsiteY0" fmla="*/ 226961 h 226961"/>
                  <a:gd name="connsiteX1" fmla="*/ 33020 w 205740"/>
                  <a:gd name="connsiteY1" fmla="*/ 112661 h 226961"/>
                  <a:gd name="connsiteX2" fmla="*/ 33020 w 205740"/>
                  <a:gd name="connsiteY2" fmla="*/ 112661 h 226961"/>
                  <a:gd name="connsiteX3" fmla="*/ 93980 w 205740"/>
                  <a:gd name="connsiteY3" fmla="*/ 36461 h 226961"/>
                  <a:gd name="connsiteX4" fmla="*/ 152216 w 205740"/>
                  <a:gd name="connsiteY4" fmla="*/ 221 h 226961"/>
                  <a:gd name="connsiteX5" fmla="*/ 205740 w 205740"/>
                  <a:gd name="connsiteY5" fmla="*/ 21221 h 226961"/>
                  <a:gd name="connsiteX6" fmla="*/ 205740 w 205740"/>
                  <a:gd name="connsiteY6" fmla="*/ 21221 h 226961"/>
                  <a:gd name="connsiteX7" fmla="*/ 175260 w 205740"/>
                  <a:gd name="connsiteY7" fmla="*/ 112661 h 226961"/>
                  <a:gd name="connsiteX8" fmla="*/ 91440 w 205740"/>
                  <a:gd name="connsiteY8" fmla="*/ 171081 h 226961"/>
                  <a:gd name="connsiteX9" fmla="*/ 0 w 205740"/>
                  <a:gd name="connsiteY9" fmla="*/ 226961 h 226961"/>
                  <a:gd name="connsiteX0" fmla="*/ 0 w 239113"/>
                  <a:gd name="connsiteY0" fmla="*/ 226961 h 226961"/>
                  <a:gd name="connsiteX1" fmla="*/ 33020 w 239113"/>
                  <a:gd name="connsiteY1" fmla="*/ 112661 h 226961"/>
                  <a:gd name="connsiteX2" fmla="*/ 33020 w 239113"/>
                  <a:gd name="connsiteY2" fmla="*/ 112661 h 226961"/>
                  <a:gd name="connsiteX3" fmla="*/ 93980 w 239113"/>
                  <a:gd name="connsiteY3" fmla="*/ 36461 h 226961"/>
                  <a:gd name="connsiteX4" fmla="*/ 152216 w 239113"/>
                  <a:gd name="connsiteY4" fmla="*/ 221 h 226961"/>
                  <a:gd name="connsiteX5" fmla="*/ 205740 w 239113"/>
                  <a:gd name="connsiteY5" fmla="*/ 21221 h 226961"/>
                  <a:gd name="connsiteX6" fmla="*/ 205740 w 239113"/>
                  <a:gd name="connsiteY6" fmla="*/ 21221 h 226961"/>
                  <a:gd name="connsiteX7" fmla="*/ 238576 w 239113"/>
                  <a:gd name="connsiteY7" fmla="*/ 38197 h 226961"/>
                  <a:gd name="connsiteX8" fmla="*/ 175260 w 239113"/>
                  <a:gd name="connsiteY8" fmla="*/ 112661 h 226961"/>
                  <a:gd name="connsiteX9" fmla="*/ 91440 w 239113"/>
                  <a:gd name="connsiteY9" fmla="*/ 171081 h 226961"/>
                  <a:gd name="connsiteX10" fmla="*/ 0 w 239113"/>
                  <a:gd name="connsiteY10" fmla="*/ 226961 h 226961"/>
                  <a:gd name="connsiteX0" fmla="*/ 0 w 239257"/>
                  <a:gd name="connsiteY0" fmla="*/ 241300 h 241300"/>
                  <a:gd name="connsiteX1" fmla="*/ 33020 w 239257"/>
                  <a:gd name="connsiteY1" fmla="*/ 127000 h 241300"/>
                  <a:gd name="connsiteX2" fmla="*/ 33020 w 239257"/>
                  <a:gd name="connsiteY2" fmla="*/ 127000 h 241300"/>
                  <a:gd name="connsiteX3" fmla="*/ 93980 w 239257"/>
                  <a:gd name="connsiteY3" fmla="*/ 50800 h 241300"/>
                  <a:gd name="connsiteX4" fmla="*/ 152216 w 239257"/>
                  <a:gd name="connsiteY4" fmla="*/ 14560 h 241300"/>
                  <a:gd name="connsiteX5" fmla="*/ 205740 w 239257"/>
                  <a:gd name="connsiteY5" fmla="*/ 35560 h 241300"/>
                  <a:gd name="connsiteX6" fmla="*/ 213360 w 239257"/>
                  <a:gd name="connsiteY6" fmla="*/ 0 h 241300"/>
                  <a:gd name="connsiteX7" fmla="*/ 238576 w 239257"/>
                  <a:gd name="connsiteY7" fmla="*/ 52536 h 241300"/>
                  <a:gd name="connsiteX8" fmla="*/ 175260 w 239257"/>
                  <a:gd name="connsiteY8" fmla="*/ 127000 h 241300"/>
                  <a:gd name="connsiteX9" fmla="*/ 91440 w 239257"/>
                  <a:gd name="connsiteY9" fmla="*/ 185420 h 241300"/>
                  <a:gd name="connsiteX10" fmla="*/ 0 w 239257"/>
                  <a:gd name="connsiteY10" fmla="*/ 241300 h 241300"/>
                  <a:gd name="connsiteX0" fmla="*/ 0 w 239257"/>
                  <a:gd name="connsiteY0" fmla="*/ 249703 h 249703"/>
                  <a:gd name="connsiteX1" fmla="*/ 33020 w 239257"/>
                  <a:gd name="connsiteY1" fmla="*/ 135403 h 249703"/>
                  <a:gd name="connsiteX2" fmla="*/ 33020 w 239257"/>
                  <a:gd name="connsiteY2" fmla="*/ 135403 h 249703"/>
                  <a:gd name="connsiteX3" fmla="*/ 93980 w 239257"/>
                  <a:gd name="connsiteY3" fmla="*/ 59203 h 249703"/>
                  <a:gd name="connsiteX4" fmla="*/ 144596 w 239257"/>
                  <a:gd name="connsiteY4" fmla="*/ 103 h 249703"/>
                  <a:gd name="connsiteX5" fmla="*/ 205740 w 239257"/>
                  <a:gd name="connsiteY5" fmla="*/ 43963 h 249703"/>
                  <a:gd name="connsiteX6" fmla="*/ 213360 w 239257"/>
                  <a:gd name="connsiteY6" fmla="*/ 8403 h 249703"/>
                  <a:gd name="connsiteX7" fmla="*/ 238576 w 239257"/>
                  <a:gd name="connsiteY7" fmla="*/ 60939 h 249703"/>
                  <a:gd name="connsiteX8" fmla="*/ 175260 w 239257"/>
                  <a:gd name="connsiteY8" fmla="*/ 135403 h 249703"/>
                  <a:gd name="connsiteX9" fmla="*/ 91440 w 239257"/>
                  <a:gd name="connsiteY9" fmla="*/ 193823 h 249703"/>
                  <a:gd name="connsiteX10" fmla="*/ 0 w 239257"/>
                  <a:gd name="connsiteY10" fmla="*/ 249703 h 249703"/>
                  <a:gd name="connsiteX0" fmla="*/ 0 w 239344"/>
                  <a:gd name="connsiteY0" fmla="*/ 254330 h 254330"/>
                  <a:gd name="connsiteX1" fmla="*/ 33020 w 239344"/>
                  <a:gd name="connsiteY1" fmla="*/ 140030 h 254330"/>
                  <a:gd name="connsiteX2" fmla="*/ 33020 w 239344"/>
                  <a:gd name="connsiteY2" fmla="*/ 140030 h 254330"/>
                  <a:gd name="connsiteX3" fmla="*/ 93980 w 239344"/>
                  <a:gd name="connsiteY3" fmla="*/ 63830 h 254330"/>
                  <a:gd name="connsiteX4" fmla="*/ 144596 w 239344"/>
                  <a:gd name="connsiteY4" fmla="*/ 4730 h 254330"/>
                  <a:gd name="connsiteX5" fmla="*/ 185420 w 239344"/>
                  <a:gd name="connsiteY5" fmla="*/ 330 h 254330"/>
                  <a:gd name="connsiteX6" fmla="*/ 213360 w 239344"/>
                  <a:gd name="connsiteY6" fmla="*/ 13030 h 254330"/>
                  <a:gd name="connsiteX7" fmla="*/ 238576 w 239344"/>
                  <a:gd name="connsiteY7" fmla="*/ 65566 h 254330"/>
                  <a:gd name="connsiteX8" fmla="*/ 175260 w 239344"/>
                  <a:gd name="connsiteY8" fmla="*/ 140030 h 254330"/>
                  <a:gd name="connsiteX9" fmla="*/ 91440 w 239344"/>
                  <a:gd name="connsiteY9" fmla="*/ 198450 h 254330"/>
                  <a:gd name="connsiteX10" fmla="*/ 0 w 239344"/>
                  <a:gd name="connsiteY10" fmla="*/ 254330 h 25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344" h="254330">
                    <a:moveTo>
                      <a:pt x="0" y="254330"/>
                    </a:moveTo>
                    <a:lnTo>
                      <a:pt x="33020" y="140030"/>
                    </a:lnTo>
                    <a:lnTo>
                      <a:pt x="33020" y="140030"/>
                    </a:lnTo>
                    <a:cubicBezTo>
                      <a:pt x="43180" y="127330"/>
                      <a:pt x="75384" y="86380"/>
                      <a:pt x="93980" y="63830"/>
                    </a:cubicBezTo>
                    <a:cubicBezTo>
                      <a:pt x="112576" y="41280"/>
                      <a:pt x="125969" y="7270"/>
                      <a:pt x="144596" y="4730"/>
                    </a:cubicBezTo>
                    <a:cubicBezTo>
                      <a:pt x="163223" y="2190"/>
                      <a:pt x="173959" y="-1053"/>
                      <a:pt x="185420" y="330"/>
                    </a:cubicBezTo>
                    <a:cubicBezTo>
                      <a:pt x="196881" y="1713"/>
                      <a:pt x="204501" y="2157"/>
                      <a:pt x="213360" y="13030"/>
                    </a:cubicBezTo>
                    <a:cubicBezTo>
                      <a:pt x="222219" y="23903"/>
                      <a:pt x="243656" y="50326"/>
                      <a:pt x="238576" y="65566"/>
                    </a:cubicBezTo>
                    <a:cubicBezTo>
                      <a:pt x="233496" y="80806"/>
                      <a:pt x="193433" y="119999"/>
                      <a:pt x="175260" y="140030"/>
                    </a:cubicBezTo>
                    <a:cubicBezTo>
                      <a:pt x="157087" y="160061"/>
                      <a:pt x="119803" y="178977"/>
                      <a:pt x="91440" y="198450"/>
                    </a:cubicBezTo>
                    <a:cubicBezTo>
                      <a:pt x="63077" y="217923"/>
                      <a:pt x="34078" y="237396"/>
                      <a:pt x="0" y="2543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BFB53449-B408-466F-B9D5-4A7BB6F79127}"/>
                  </a:ext>
                </a:extLst>
              </p:cNvPr>
              <p:cNvSpPr/>
              <p:nvPr/>
            </p:nvSpPr>
            <p:spPr>
              <a:xfrm flipH="1">
                <a:off x="8907225" y="2134743"/>
                <a:ext cx="114686" cy="152354"/>
              </a:xfrm>
              <a:custGeom>
                <a:avLst/>
                <a:gdLst>
                  <a:gd name="connsiteX0" fmla="*/ 0 w 205740"/>
                  <a:gd name="connsiteY0" fmla="*/ 205740 h 205740"/>
                  <a:gd name="connsiteX1" fmla="*/ 33020 w 205740"/>
                  <a:gd name="connsiteY1" fmla="*/ 91440 h 205740"/>
                  <a:gd name="connsiteX2" fmla="*/ 33020 w 205740"/>
                  <a:gd name="connsiteY2" fmla="*/ 91440 h 205740"/>
                  <a:gd name="connsiteX3" fmla="*/ 93980 w 205740"/>
                  <a:gd name="connsiteY3" fmla="*/ 15240 h 205740"/>
                  <a:gd name="connsiteX4" fmla="*/ 205740 w 205740"/>
                  <a:gd name="connsiteY4" fmla="*/ 0 h 205740"/>
                  <a:gd name="connsiteX5" fmla="*/ 205740 w 205740"/>
                  <a:gd name="connsiteY5" fmla="*/ 0 h 205740"/>
                  <a:gd name="connsiteX6" fmla="*/ 175260 w 205740"/>
                  <a:gd name="connsiteY6" fmla="*/ 91440 h 205740"/>
                  <a:gd name="connsiteX7" fmla="*/ 91440 w 205740"/>
                  <a:gd name="connsiteY7" fmla="*/ 149860 h 205740"/>
                  <a:gd name="connsiteX8" fmla="*/ 0 w 205740"/>
                  <a:gd name="connsiteY8" fmla="*/ 205740 h 205740"/>
                  <a:gd name="connsiteX0" fmla="*/ 0 w 205740"/>
                  <a:gd name="connsiteY0" fmla="*/ 226961 h 226961"/>
                  <a:gd name="connsiteX1" fmla="*/ 33020 w 205740"/>
                  <a:gd name="connsiteY1" fmla="*/ 112661 h 226961"/>
                  <a:gd name="connsiteX2" fmla="*/ 33020 w 205740"/>
                  <a:gd name="connsiteY2" fmla="*/ 112661 h 226961"/>
                  <a:gd name="connsiteX3" fmla="*/ 93980 w 205740"/>
                  <a:gd name="connsiteY3" fmla="*/ 36461 h 226961"/>
                  <a:gd name="connsiteX4" fmla="*/ 152216 w 205740"/>
                  <a:gd name="connsiteY4" fmla="*/ 221 h 226961"/>
                  <a:gd name="connsiteX5" fmla="*/ 205740 w 205740"/>
                  <a:gd name="connsiteY5" fmla="*/ 21221 h 226961"/>
                  <a:gd name="connsiteX6" fmla="*/ 205740 w 205740"/>
                  <a:gd name="connsiteY6" fmla="*/ 21221 h 226961"/>
                  <a:gd name="connsiteX7" fmla="*/ 175260 w 205740"/>
                  <a:gd name="connsiteY7" fmla="*/ 112661 h 226961"/>
                  <a:gd name="connsiteX8" fmla="*/ 91440 w 205740"/>
                  <a:gd name="connsiteY8" fmla="*/ 171081 h 226961"/>
                  <a:gd name="connsiteX9" fmla="*/ 0 w 205740"/>
                  <a:gd name="connsiteY9" fmla="*/ 226961 h 226961"/>
                  <a:gd name="connsiteX0" fmla="*/ 0 w 239113"/>
                  <a:gd name="connsiteY0" fmla="*/ 226961 h 226961"/>
                  <a:gd name="connsiteX1" fmla="*/ 33020 w 239113"/>
                  <a:gd name="connsiteY1" fmla="*/ 112661 h 226961"/>
                  <a:gd name="connsiteX2" fmla="*/ 33020 w 239113"/>
                  <a:gd name="connsiteY2" fmla="*/ 112661 h 226961"/>
                  <a:gd name="connsiteX3" fmla="*/ 93980 w 239113"/>
                  <a:gd name="connsiteY3" fmla="*/ 36461 h 226961"/>
                  <a:gd name="connsiteX4" fmla="*/ 152216 w 239113"/>
                  <a:gd name="connsiteY4" fmla="*/ 221 h 226961"/>
                  <a:gd name="connsiteX5" fmla="*/ 205740 w 239113"/>
                  <a:gd name="connsiteY5" fmla="*/ 21221 h 226961"/>
                  <a:gd name="connsiteX6" fmla="*/ 205740 w 239113"/>
                  <a:gd name="connsiteY6" fmla="*/ 21221 h 226961"/>
                  <a:gd name="connsiteX7" fmla="*/ 238576 w 239113"/>
                  <a:gd name="connsiteY7" fmla="*/ 38197 h 226961"/>
                  <a:gd name="connsiteX8" fmla="*/ 175260 w 239113"/>
                  <a:gd name="connsiteY8" fmla="*/ 112661 h 226961"/>
                  <a:gd name="connsiteX9" fmla="*/ 91440 w 239113"/>
                  <a:gd name="connsiteY9" fmla="*/ 171081 h 226961"/>
                  <a:gd name="connsiteX10" fmla="*/ 0 w 239113"/>
                  <a:gd name="connsiteY10" fmla="*/ 226961 h 226961"/>
                  <a:gd name="connsiteX0" fmla="*/ 0 w 239257"/>
                  <a:gd name="connsiteY0" fmla="*/ 241300 h 241300"/>
                  <a:gd name="connsiteX1" fmla="*/ 33020 w 239257"/>
                  <a:gd name="connsiteY1" fmla="*/ 127000 h 241300"/>
                  <a:gd name="connsiteX2" fmla="*/ 33020 w 239257"/>
                  <a:gd name="connsiteY2" fmla="*/ 127000 h 241300"/>
                  <a:gd name="connsiteX3" fmla="*/ 93980 w 239257"/>
                  <a:gd name="connsiteY3" fmla="*/ 50800 h 241300"/>
                  <a:gd name="connsiteX4" fmla="*/ 152216 w 239257"/>
                  <a:gd name="connsiteY4" fmla="*/ 14560 h 241300"/>
                  <a:gd name="connsiteX5" fmla="*/ 205740 w 239257"/>
                  <a:gd name="connsiteY5" fmla="*/ 35560 h 241300"/>
                  <a:gd name="connsiteX6" fmla="*/ 213360 w 239257"/>
                  <a:gd name="connsiteY6" fmla="*/ 0 h 241300"/>
                  <a:gd name="connsiteX7" fmla="*/ 238576 w 239257"/>
                  <a:gd name="connsiteY7" fmla="*/ 52536 h 241300"/>
                  <a:gd name="connsiteX8" fmla="*/ 175260 w 239257"/>
                  <a:gd name="connsiteY8" fmla="*/ 127000 h 241300"/>
                  <a:gd name="connsiteX9" fmla="*/ 91440 w 239257"/>
                  <a:gd name="connsiteY9" fmla="*/ 185420 h 241300"/>
                  <a:gd name="connsiteX10" fmla="*/ 0 w 239257"/>
                  <a:gd name="connsiteY10" fmla="*/ 241300 h 241300"/>
                  <a:gd name="connsiteX0" fmla="*/ 0 w 239257"/>
                  <a:gd name="connsiteY0" fmla="*/ 249703 h 249703"/>
                  <a:gd name="connsiteX1" fmla="*/ 33020 w 239257"/>
                  <a:gd name="connsiteY1" fmla="*/ 135403 h 249703"/>
                  <a:gd name="connsiteX2" fmla="*/ 33020 w 239257"/>
                  <a:gd name="connsiteY2" fmla="*/ 135403 h 249703"/>
                  <a:gd name="connsiteX3" fmla="*/ 93980 w 239257"/>
                  <a:gd name="connsiteY3" fmla="*/ 59203 h 249703"/>
                  <a:gd name="connsiteX4" fmla="*/ 144596 w 239257"/>
                  <a:gd name="connsiteY4" fmla="*/ 103 h 249703"/>
                  <a:gd name="connsiteX5" fmla="*/ 205740 w 239257"/>
                  <a:gd name="connsiteY5" fmla="*/ 43963 h 249703"/>
                  <a:gd name="connsiteX6" fmla="*/ 213360 w 239257"/>
                  <a:gd name="connsiteY6" fmla="*/ 8403 h 249703"/>
                  <a:gd name="connsiteX7" fmla="*/ 238576 w 239257"/>
                  <a:gd name="connsiteY7" fmla="*/ 60939 h 249703"/>
                  <a:gd name="connsiteX8" fmla="*/ 175260 w 239257"/>
                  <a:gd name="connsiteY8" fmla="*/ 135403 h 249703"/>
                  <a:gd name="connsiteX9" fmla="*/ 91440 w 239257"/>
                  <a:gd name="connsiteY9" fmla="*/ 193823 h 249703"/>
                  <a:gd name="connsiteX10" fmla="*/ 0 w 239257"/>
                  <a:gd name="connsiteY10" fmla="*/ 249703 h 249703"/>
                  <a:gd name="connsiteX0" fmla="*/ 0 w 239344"/>
                  <a:gd name="connsiteY0" fmla="*/ 254330 h 254330"/>
                  <a:gd name="connsiteX1" fmla="*/ 33020 w 239344"/>
                  <a:gd name="connsiteY1" fmla="*/ 140030 h 254330"/>
                  <a:gd name="connsiteX2" fmla="*/ 33020 w 239344"/>
                  <a:gd name="connsiteY2" fmla="*/ 140030 h 254330"/>
                  <a:gd name="connsiteX3" fmla="*/ 93980 w 239344"/>
                  <a:gd name="connsiteY3" fmla="*/ 63830 h 254330"/>
                  <a:gd name="connsiteX4" fmla="*/ 144596 w 239344"/>
                  <a:gd name="connsiteY4" fmla="*/ 4730 h 254330"/>
                  <a:gd name="connsiteX5" fmla="*/ 185420 w 239344"/>
                  <a:gd name="connsiteY5" fmla="*/ 330 h 254330"/>
                  <a:gd name="connsiteX6" fmla="*/ 213360 w 239344"/>
                  <a:gd name="connsiteY6" fmla="*/ 13030 h 254330"/>
                  <a:gd name="connsiteX7" fmla="*/ 238576 w 239344"/>
                  <a:gd name="connsiteY7" fmla="*/ 65566 h 254330"/>
                  <a:gd name="connsiteX8" fmla="*/ 175260 w 239344"/>
                  <a:gd name="connsiteY8" fmla="*/ 140030 h 254330"/>
                  <a:gd name="connsiteX9" fmla="*/ 91440 w 239344"/>
                  <a:gd name="connsiteY9" fmla="*/ 198450 h 254330"/>
                  <a:gd name="connsiteX10" fmla="*/ 0 w 239344"/>
                  <a:gd name="connsiteY10" fmla="*/ 254330 h 25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344" h="254330">
                    <a:moveTo>
                      <a:pt x="0" y="254330"/>
                    </a:moveTo>
                    <a:lnTo>
                      <a:pt x="33020" y="140030"/>
                    </a:lnTo>
                    <a:lnTo>
                      <a:pt x="33020" y="140030"/>
                    </a:lnTo>
                    <a:cubicBezTo>
                      <a:pt x="43180" y="127330"/>
                      <a:pt x="75384" y="86380"/>
                      <a:pt x="93980" y="63830"/>
                    </a:cubicBezTo>
                    <a:cubicBezTo>
                      <a:pt x="112576" y="41280"/>
                      <a:pt x="125969" y="7270"/>
                      <a:pt x="144596" y="4730"/>
                    </a:cubicBezTo>
                    <a:cubicBezTo>
                      <a:pt x="163223" y="2190"/>
                      <a:pt x="173959" y="-1053"/>
                      <a:pt x="185420" y="330"/>
                    </a:cubicBezTo>
                    <a:cubicBezTo>
                      <a:pt x="196881" y="1713"/>
                      <a:pt x="204501" y="2157"/>
                      <a:pt x="213360" y="13030"/>
                    </a:cubicBezTo>
                    <a:cubicBezTo>
                      <a:pt x="222219" y="23903"/>
                      <a:pt x="243656" y="50326"/>
                      <a:pt x="238576" y="65566"/>
                    </a:cubicBezTo>
                    <a:cubicBezTo>
                      <a:pt x="233496" y="80806"/>
                      <a:pt x="193433" y="119999"/>
                      <a:pt x="175260" y="140030"/>
                    </a:cubicBezTo>
                    <a:cubicBezTo>
                      <a:pt x="157087" y="160061"/>
                      <a:pt x="119803" y="178977"/>
                      <a:pt x="91440" y="198450"/>
                    </a:cubicBezTo>
                    <a:cubicBezTo>
                      <a:pt x="63077" y="217923"/>
                      <a:pt x="34078" y="237396"/>
                      <a:pt x="0" y="2543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7" name="Agrupar 226">
                <a:extLst>
                  <a:ext uri="{FF2B5EF4-FFF2-40B4-BE49-F238E27FC236}">
                    <a16:creationId xmlns:a16="http://schemas.microsoft.com/office/drawing/2014/main" id="{761DEA67-0B1C-49C5-B97C-E22C5700A7CA}"/>
                  </a:ext>
                </a:extLst>
              </p:cNvPr>
              <p:cNvGrpSpPr/>
              <p:nvPr/>
            </p:nvGrpSpPr>
            <p:grpSpPr>
              <a:xfrm rot="19361717" flipH="1">
                <a:off x="8092629" y="2101741"/>
                <a:ext cx="342568" cy="1406981"/>
                <a:chOff x="5947457" y="1842843"/>
                <a:chExt cx="625033" cy="2567111"/>
              </a:xfrm>
            </p:grpSpPr>
            <p:sp>
              <p:nvSpPr>
                <p:cNvPr id="228" name="Retângulo: Cantos Arredondados 227">
                  <a:extLst>
                    <a:ext uri="{FF2B5EF4-FFF2-40B4-BE49-F238E27FC236}">
                      <a16:creationId xmlns:a16="http://schemas.microsoft.com/office/drawing/2014/main" id="{9B123BF6-1A87-40EF-919A-1AF0E689DE38}"/>
                    </a:ext>
                  </a:extLst>
                </p:cNvPr>
                <p:cNvSpPr/>
                <p:nvPr/>
              </p:nvSpPr>
              <p:spPr>
                <a:xfrm>
                  <a:off x="6096000" y="2162885"/>
                  <a:ext cx="327949" cy="2247069"/>
                </a:xfrm>
                <a:prstGeom prst="roundRect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Elipse 228">
                  <a:extLst>
                    <a:ext uri="{FF2B5EF4-FFF2-40B4-BE49-F238E27FC236}">
                      <a16:creationId xmlns:a16="http://schemas.microsoft.com/office/drawing/2014/main" id="{1273EA2C-7951-4658-B43F-B9599298730A}"/>
                    </a:ext>
                  </a:extLst>
                </p:cNvPr>
                <p:cNvSpPr/>
                <p:nvPr/>
              </p:nvSpPr>
              <p:spPr>
                <a:xfrm>
                  <a:off x="5947457" y="1842843"/>
                  <a:ext cx="625033" cy="565819"/>
                </a:xfrm>
                <a:prstGeom prst="ellipse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BBF1681A-D44E-40B6-A381-46EA8EA70710}"/>
                  </a:ext>
                </a:extLst>
              </p:cNvPr>
              <p:cNvGrpSpPr/>
              <p:nvPr/>
            </p:nvGrpSpPr>
            <p:grpSpPr>
              <a:xfrm rot="2409997">
                <a:off x="8077173" y="1910070"/>
                <a:ext cx="1964828" cy="1459527"/>
                <a:chOff x="1207591" y="682906"/>
                <a:chExt cx="3450317" cy="2562988"/>
              </a:xfrm>
            </p:grpSpPr>
            <p:sp>
              <p:nvSpPr>
                <p:cNvPr id="205" name="Elipse 26">
                  <a:extLst>
                    <a:ext uri="{FF2B5EF4-FFF2-40B4-BE49-F238E27FC236}">
                      <a16:creationId xmlns:a16="http://schemas.microsoft.com/office/drawing/2014/main" id="{10FC330D-DA98-475A-BFC2-4118F531D6EB}"/>
                    </a:ext>
                  </a:extLst>
                </p:cNvPr>
                <p:cNvSpPr/>
                <p:nvPr/>
              </p:nvSpPr>
              <p:spPr>
                <a:xfrm rot="18607146">
                  <a:off x="3814862" y="1219463"/>
                  <a:ext cx="897074" cy="51976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Forma Livre: Forma 205">
                  <a:extLst>
                    <a:ext uri="{FF2B5EF4-FFF2-40B4-BE49-F238E27FC236}">
                      <a16:creationId xmlns:a16="http://schemas.microsoft.com/office/drawing/2014/main" id="{7C6515B0-5DDA-4A58-A646-081389967148}"/>
                    </a:ext>
                  </a:extLst>
                </p:cNvPr>
                <p:cNvSpPr/>
                <p:nvPr/>
              </p:nvSpPr>
              <p:spPr>
                <a:xfrm rot="21076630">
                  <a:off x="2557131" y="2659012"/>
                  <a:ext cx="1280869" cy="550235"/>
                </a:xfrm>
                <a:custGeom>
                  <a:avLst/>
                  <a:gdLst>
                    <a:gd name="connsiteX0" fmla="*/ 616410 w 1417552"/>
                    <a:gd name="connsiteY0" fmla="*/ 704966 h 734160"/>
                    <a:gd name="connsiteX1" fmla="*/ 619249 w 1417552"/>
                    <a:gd name="connsiteY1" fmla="*/ 706037 h 734160"/>
                    <a:gd name="connsiteX2" fmla="*/ 610240 w 1417552"/>
                    <a:gd name="connsiteY2" fmla="*/ 709224 h 734160"/>
                    <a:gd name="connsiteX3" fmla="*/ 610240 w 1417552"/>
                    <a:gd name="connsiteY3" fmla="*/ 706524 h 734160"/>
                    <a:gd name="connsiteX4" fmla="*/ 612292 w 1417552"/>
                    <a:gd name="connsiteY4" fmla="*/ 689549 h 734160"/>
                    <a:gd name="connsiteX5" fmla="*/ 625298 w 1417552"/>
                    <a:gd name="connsiteY5" fmla="*/ 693111 h 734160"/>
                    <a:gd name="connsiteX6" fmla="*/ 642621 w 1417552"/>
                    <a:gd name="connsiteY6" fmla="*/ 697769 h 734160"/>
                    <a:gd name="connsiteX7" fmla="*/ 636915 w 1417552"/>
                    <a:gd name="connsiteY7" fmla="*/ 699788 h 734160"/>
                    <a:gd name="connsiteX8" fmla="*/ 616410 w 1417552"/>
                    <a:gd name="connsiteY8" fmla="*/ 704966 h 734160"/>
                    <a:gd name="connsiteX9" fmla="*/ 612495 w 1417552"/>
                    <a:gd name="connsiteY9" fmla="*/ 703489 h 734160"/>
                    <a:gd name="connsiteX10" fmla="*/ 595040 w 1417552"/>
                    <a:gd name="connsiteY10" fmla="*/ 693818 h 734160"/>
                    <a:gd name="connsiteX11" fmla="*/ 920054 w 1417552"/>
                    <a:gd name="connsiteY11" fmla="*/ 608484 h 734160"/>
                    <a:gd name="connsiteX12" fmla="*/ 913943 w 1417552"/>
                    <a:gd name="connsiteY12" fmla="*/ 624430 h 734160"/>
                    <a:gd name="connsiteX13" fmla="*/ 879241 w 1417552"/>
                    <a:gd name="connsiteY13" fmla="*/ 632121 h 734160"/>
                    <a:gd name="connsiteX14" fmla="*/ 883074 w 1417552"/>
                    <a:gd name="connsiteY14" fmla="*/ 623592 h 734160"/>
                    <a:gd name="connsiteX15" fmla="*/ 886098 w 1417552"/>
                    <a:gd name="connsiteY15" fmla="*/ 712 h 734160"/>
                    <a:gd name="connsiteX16" fmla="*/ 1416716 w 1417552"/>
                    <a:gd name="connsiteY16" fmla="*/ 278367 h 734160"/>
                    <a:gd name="connsiteX17" fmla="*/ 1417552 w 1417552"/>
                    <a:gd name="connsiteY17" fmla="*/ 304694 h 734160"/>
                    <a:gd name="connsiteX18" fmla="*/ 1092135 w 1417552"/>
                    <a:gd name="connsiteY18" fmla="*/ 528197 h 734160"/>
                    <a:gd name="connsiteX19" fmla="*/ 973176 w 1417552"/>
                    <a:gd name="connsiteY19" fmla="*/ 586782 h 734160"/>
                    <a:gd name="connsiteX20" fmla="*/ 920054 w 1417552"/>
                    <a:gd name="connsiteY20" fmla="*/ 608484 h 734160"/>
                    <a:gd name="connsiteX21" fmla="*/ 920823 w 1417552"/>
                    <a:gd name="connsiteY21" fmla="*/ 606479 h 734160"/>
                    <a:gd name="connsiteX22" fmla="*/ 929229 w 1417552"/>
                    <a:gd name="connsiteY22" fmla="*/ 572649 h 734160"/>
                    <a:gd name="connsiteX23" fmla="*/ 932601 w 1417552"/>
                    <a:gd name="connsiteY23" fmla="*/ 552509 h 734160"/>
                    <a:gd name="connsiteX24" fmla="*/ 909134 w 1417552"/>
                    <a:gd name="connsiteY24" fmla="*/ 561866 h 734160"/>
                    <a:gd name="connsiteX25" fmla="*/ 892908 w 1417552"/>
                    <a:gd name="connsiteY25" fmla="*/ 601711 h 734160"/>
                    <a:gd name="connsiteX26" fmla="*/ 883074 w 1417552"/>
                    <a:gd name="connsiteY26" fmla="*/ 623592 h 734160"/>
                    <a:gd name="connsiteX27" fmla="*/ 852672 w 1417552"/>
                    <a:gd name="connsiteY27" fmla="*/ 636013 h 734160"/>
                    <a:gd name="connsiteX28" fmla="*/ 834105 w 1417552"/>
                    <a:gd name="connsiteY28" fmla="*/ 642124 h 734160"/>
                    <a:gd name="connsiteX29" fmla="*/ 806058 w 1417552"/>
                    <a:gd name="connsiteY29" fmla="*/ 648340 h 734160"/>
                    <a:gd name="connsiteX30" fmla="*/ 689518 w 1417552"/>
                    <a:gd name="connsiteY30" fmla="*/ 681377 h 734160"/>
                    <a:gd name="connsiteX31" fmla="*/ 694594 w 1417552"/>
                    <a:gd name="connsiteY31" fmla="*/ 664847 h 734160"/>
                    <a:gd name="connsiteX32" fmla="*/ 696879 w 1417552"/>
                    <a:gd name="connsiteY32" fmla="*/ 634261 h 734160"/>
                    <a:gd name="connsiteX33" fmla="*/ 555303 w 1417552"/>
                    <a:gd name="connsiteY33" fmla="*/ 671802 h 734160"/>
                    <a:gd name="connsiteX34" fmla="*/ 563276 w 1417552"/>
                    <a:gd name="connsiteY34" fmla="*/ 676219 h 734160"/>
                    <a:gd name="connsiteX35" fmla="*/ 595040 w 1417552"/>
                    <a:gd name="connsiteY35" fmla="*/ 693818 h 734160"/>
                    <a:gd name="connsiteX36" fmla="*/ 578767 w 1417552"/>
                    <a:gd name="connsiteY36" fmla="*/ 697845 h 734160"/>
                    <a:gd name="connsiteX37" fmla="*/ 428797 w 1417552"/>
                    <a:gd name="connsiteY37" fmla="*/ 729909 h 734160"/>
                    <a:gd name="connsiteX38" fmla="*/ 430881 w 1417552"/>
                    <a:gd name="connsiteY38" fmla="*/ 702017 h 734160"/>
                    <a:gd name="connsiteX39" fmla="*/ 484779 w 1417552"/>
                    <a:gd name="connsiteY39" fmla="*/ 688206 h 734160"/>
                    <a:gd name="connsiteX40" fmla="*/ 493695 w 1417552"/>
                    <a:gd name="connsiteY40" fmla="*/ 685614 h 734160"/>
                    <a:gd name="connsiteX41" fmla="*/ 431186 w 1417552"/>
                    <a:gd name="connsiteY41" fmla="*/ 697928 h 734160"/>
                    <a:gd name="connsiteX42" fmla="*/ 430881 w 1417552"/>
                    <a:gd name="connsiteY42" fmla="*/ 702017 h 734160"/>
                    <a:gd name="connsiteX43" fmla="*/ 401420 w 1417552"/>
                    <a:gd name="connsiteY43" fmla="*/ 709566 h 734160"/>
                    <a:gd name="connsiteX44" fmla="*/ 196400 w 1417552"/>
                    <a:gd name="connsiteY44" fmla="*/ 729908 h 734160"/>
                    <a:gd name="connsiteX45" fmla="*/ 19225 w 1417552"/>
                    <a:gd name="connsiteY45" fmla="*/ 444872 h 734160"/>
                    <a:gd name="connsiteX46" fmla="*/ 136178 w 1417552"/>
                    <a:gd name="connsiteY46" fmla="*/ 216501 h 734160"/>
                    <a:gd name="connsiteX47" fmla="*/ 594509 w 1417552"/>
                    <a:gd name="connsiteY47" fmla="*/ 24287 h 734160"/>
                    <a:gd name="connsiteX48" fmla="*/ 886098 w 1417552"/>
                    <a:gd name="connsiteY48" fmla="*/ 712 h 73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417552" h="734160">
                      <a:moveTo>
                        <a:pt x="616410" y="704966"/>
                      </a:moveTo>
                      <a:lnTo>
                        <a:pt x="619249" y="706037"/>
                      </a:lnTo>
                      <a:lnTo>
                        <a:pt x="610240" y="709224"/>
                      </a:lnTo>
                      <a:lnTo>
                        <a:pt x="610240" y="706524"/>
                      </a:lnTo>
                      <a:close/>
                      <a:moveTo>
                        <a:pt x="612292" y="689549"/>
                      </a:moveTo>
                      <a:cubicBezTo>
                        <a:pt x="614293" y="690048"/>
                        <a:pt x="618814" y="691321"/>
                        <a:pt x="625298" y="693111"/>
                      </a:cubicBezTo>
                      <a:lnTo>
                        <a:pt x="642621" y="697769"/>
                      </a:lnTo>
                      <a:lnTo>
                        <a:pt x="636915" y="699788"/>
                      </a:lnTo>
                      <a:lnTo>
                        <a:pt x="616410" y="704966"/>
                      </a:lnTo>
                      <a:lnTo>
                        <a:pt x="612495" y="703489"/>
                      </a:lnTo>
                      <a:lnTo>
                        <a:pt x="595040" y="693818"/>
                      </a:lnTo>
                      <a:close/>
                      <a:moveTo>
                        <a:pt x="920054" y="608484"/>
                      </a:moveTo>
                      <a:lnTo>
                        <a:pt x="913943" y="624430"/>
                      </a:lnTo>
                      <a:lnTo>
                        <a:pt x="879241" y="632121"/>
                      </a:lnTo>
                      <a:lnTo>
                        <a:pt x="883074" y="623592"/>
                      </a:lnTo>
                      <a:close/>
                      <a:moveTo>
                        <a:pt x="886098" y="712"/>
                      </a:moveTo>
                      <a:cubicBezTo>
                        <a:pt x="1162234" y="10256"/>
                        <a:pt x="1378781" y="115067"/>
                        <a:pt x="1416716" y="278367"/>
                      </a:cubicBezTo>
                      <a:lnTo>
                        <a:pt x="1417552" y="304694"/>
                      </a:lnTo>
                      <a:cubicBezTo>
                        <a:pt x="1322950" y="387340"/>
                        <a:pt x="1213861" y="462883"/>
                        <a:pt x="1092135" y="528197"/>
                      </a:cubicBezTo>
                      <a:cubicBezTo>
                        <a:pt x="1052829" y="549287"/>
                        <a:pt x="1013131" y="568814"/>
                        <a:pt x="973176" y="586782"/>
                      </a:cubicBezTo>
                      <a:lnTo>
                        <a:pt x="920054" y="608484"/>
                      </a:lnTo>
                      <a:lnTo>
                        <a:pt x="920823" y="606479"/>
                      </a:lnTo>
                      <a:cubicBezTo>
                        <a:pt x="924183" y="594760"/>
                        <a:pt x="927007" y="583276"/>
                        <a:pt x="929229" y="572649"/>
                      </a:cubicBezTo>
                      <a:lnTo>
                        <a:pt x="932601" y="552509"/>
                      </a:lnTo>
                      <a:lnTo>
                        <a:pt x="909134" y="561866"/>
                      </a:lnTo>
                      <a:lnTo>
                        <a:pt x="892908" y="601711"/>
                      </a:lnTo>
                      <a:lnTo>
                        <a:pt x="883074" y="623592"/>
                      </a:lnTo>
                      <a:lnTo>
                        <a:pt x="852672" y="636013"/>
                      </a:lnTo>
                      <a:lnTo>
                        <a:pt x="834105" y="642124"/>
                      </a:lnTo>
                      <a:lnTo>
                        <a:pt x="806058" y="648340"/>
                      </a:lnTo>
                      <a:lnTo>
                        <a:pt x="689518" y="681377"/>
                      </a:lnTo>
                      <a:lnTo>
                        <a:pt x="694594" y="664847"/>
                      </a:lnTo>
                      <a:lnTo>
                        <a:pt x="696879" y="634261"/>
                      </a:lnTo>
                      <a:lnTo>
                        <a:pt x="555303" y="671802"/>
                      </a:lnTo>
                      <a:lnTo>
                        <a:pt x="563276" y="676219"/>
                      </a:lnTo>
                      <a:lnTo>
                        <a:pt x="595040" y="693818"/>
                      </a:lnTo>
                      <a:lnTo>
                        <a:pt x="578767" y="697845"/>
                      </a:lnTo>
                      <a:cubicBezTo>
                        <a:pt x="529165" y="709859"/>
                        <a:pt x="443294" y="729909"/>
                        <a:pt x="428797" y="729909"/>
                      </a:cubicBezTo>
                      <a:lnTo>
                        <a:pt x="430881" y="702017"/>
                      </a:lnTo>
                      <a:lnTo>
                        <a:pt x="484779" y="688206"/>
                      </a:lnTo>
                      <a:lnTo>
                        <a:pt x="493695" y="685614"/>
                      </a:lnTo>
                      <a:lnTo>
                        <a:pt x="431186" y="697928"/>
                      </a:lnTo>
                      <a:lnTo>
                        <a:pt x="430881" y="702017"/>
                      </a:lnTo>
                      <a:lnTo>
                        <a:pt x="401420" y="709566"/>
                      </a:lnTo>
                      <a:cubicBezTo>
                        <a:pt x="318148" y="729018"/>
                        <a:pt x="238808" y="741011"/>
                        <a:pt x="196400" y="729908"/>
                      </a:cubicBezTo>
                      <a:cubicBezTo>
                        <a:pt x="83311" y="700299"/>
                        <a:pt x="29261" y="530440"/>
                        <a:pt x="19225" y="444872"/>
                      </a:cubicBezTo>
                      <a:cubicBezTo>
                        <a:pt x="9188" y="359305"/>
                        <a:pt x="-57685" y="288078"/>
                        <a:pt x="136178" y="216501"/>
                      </a:cubicBezTo>
                      <a:cubicBezTo>
                        <a:pt x="249338" y="129221"/>
                        <a:pt x="409596" y="59760"/>
                        <a:pt x="594509" y="24287"/>
                      </a:cubicBezTo>
                      <a:cubicBezTo>
                        <a:pt x="695388" y="4935"/>
                        <a:pt x="794053" y="-2470"/>
                        <a:pt x="886098" y="712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7" name="Triângulo isósceles 206">
                  <a:extLst>
                    <a:ext uri="{FF2B5EF4-FFF2-40B4-BE49-F238E27FC236}">
                      <a16:creationId xmlns:a16="http://schemas.microsoft.com/office/drawing/2014/main" id="{F7443150-1E3A-4B33-94DD-F209A4496B39}"/>
                    </a:ext>
                  </a:extLst>
                </p:cNvPr>
                <p:cNvSpPr/>
                <p:nvPr/>
              </p:nvSpPr>
              <p:spPr>
                <a:xfrm rot="20153091">
                  <a:off x="2748795" y="2923107"/>
                  <a:ext cx="325647" cy="27833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Triângulo isósceles 207">
                  <a:extLst>
                    <a:ext uri="{FF2B5EF4-FFF2-40B4-BE49-F238E27FC236}">
                      <a16:creationId xmlns:a16="http://schemas.microsoft.com/office/drawing/2014/main" id="{47321E45-F192-473B-9B51-6A0C08F2BA14}"/>
                    </a:ext>
                  </a:extLst>
                </p:cNvPr>
                <p:cNvSpPr/>
                <p:nvPr/>
              </p:nvSpPr>
              <p:spPr>
                <a:xfrm rot="20153091">
                  <a:off x="3039324" y="2788290"/>
                  <a:ext cx="322540" cy="26729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Triângulo isósceles 40">
                  <a:extLst>
                    <a:ext uri="{FF2B5EF4-FFF2-40B4-BE49-F238E27FC236}">
                      <a16:creationId xmlns:a16="http://schemas.microsoft.com/office/drawing/2014/main" id="{B727FBCB-5EAC-4C5A-835B-2FA0E2C01159}"/>
                    </a:ext>
                  </a:extLst>
                </p:cNvPr>
                <p:cNvSpPr/>
                <p:nvPr/>
              </p:nvSpPr>
              <p:spPr>
                <a:xfrm rot="19369563">
                  <a:off x="3382995" y="2396158"/>
                  <a:ext cx="400267" cy="482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Triângulo isósceles 40">
                  <a:extLst>
                    <a:ext uri="{FF2B5EF4-FFF2-40B4-BE49-F238E27FC236}">
                      <a16:creationId xmlns:a16="http://schemas.microsoft.com/office/drawing/2014/main" id="{7D86AA13-5561-4DAB-AF03-2A168CE76FF4}"/>
                    </a:ext>
                  </a:extLst>
                </p:cNvPr>
                <p:cNvSpPr/>
                <p:nvPr/>
              </p:nvSpPr>
              <p:spPr>
                <a:xfrm rot="11124689">
                  <a:off x="3286014" y="1834711"/>
                  <a:ext cx="400267" cy="55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Triângulo isósceles 210">
                  <a:extLst>
                    <a:ext uri="{FF2B5EF4-FFF2-40B4-BE49-F238E27FC236}">
                      <a16:creationId xmlns:a16="http://schemas.microsoft.com/office/drawing/2014/main" id="{9B61C98B-5945-48FE-9826-95425B63112E}"/>
                    </a:ext>
                  </a:extLst>
                </p:cNvPr>
                <p:cNvSpPr/>
                <p:nvPr/>
              </p:nvSpPr>
              <p:spPr>
                <a:xfrm rot="9995652">
                  <a:off x="2870398" y="2045737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Triângulo isósceles 211">
                  <a:extLst>
                    <a:ext uri="{FF2B5EF4-FFF2-40B4-BE49-F238E27FC236}">
                      <a16:creationId xmlns:a16="http://schemas.microsoft.com/office/drawing/2014/main" id="{10B2166C-879C-49A4-8445-8A43537A7CBE}"/>
                    </a:ext>
                  </a:extLst>
                </p:cNvPr>
                <p:cNvSpPr/>
                <p:nvPr/>
              </p:nvSpPr>
              <p:spPr>
                <a:xfrm rot="10589675">
                  <a:off x="2593229" y="2081576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Triângulo isósceles 212">
                  <a:extLst>
                    <a:ext uri="{FF2B5EF4-FFF2-40B4-BE49-F238E27FC236}">
                      <a16:creationId xmlns:a16="http://schemas.microsoft.com/office/drawing/2014/main" id="{AE873A98-D449-4F31-A61A-B8F46864E00B}"/>
                    </a:ext>
                  </a:extLst>
                </p:cNvPr>
                <p:cNvSpPr/>
                <p:nvPr/>
              </p:nvSpPr>
              <p:spPr>
                <a:xfrm rot="11124689">
                  <a:off x="2224945" y="2139219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>
                  <a:extLst>
                    <a:ext uri="{FF2B5EF4-FFF2-40B4-BE49-F238E27FC236}">
                      <a16:creationId xmlns:a16="http://schemas.microsoft.com/office/drawing/2014/main" id="{A67B5C8B-8D87-4DC4-83B7-65785403A1BF}"/>
                    </a:ext>
                  </a:extLst>
                </p:cNvPr>
                <p:cNvSpPr/>
                <p:nvPr/>
              </p:nvSpPr>
              <p:spPr>
                <a:xfrm rot="11124689">
                  <a:off x="1283046" y="2081576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>
                  <a:extLst>
                    <a:ext uri="{FF2B5EF4-FFF2-40B4-BE49-F238E27FC236}">
                      <a16:creationId xmlns:a16="http://schemas.microsoft.com/office/drawing/2014/main" id="{FD242BE7-75EE-43A1-8A4B-9F93DA532CD3}"/>
                    </a:ext>
                  </a:extLst>
                </p:cNvPr>
                <p:cNvSpPr/>
                <p:nvPr/>
              </p:nvSpPr>
              <p:spPr>
                <a:xfrm rot="11124689">
                  <a:off x="1695063" y="2139220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4">
                  <a:extLst>
                    <a:ext uri="{FF2B5EF4-FFF2-40B4-BE49-F238E27FC236}">
                      <a16:creationId xmlns:a16="http://schemas.microsoft.com/office/drawing/2014/main" id="{36802CCE-1F09-4CB1-ACCE-050D73CAE6C6}"/>
                    </a:ext>
                  </a:extLst>
                </p:cNvPr>
                <p:cNvSpPr/>
                <p:nvPr/>
              </p:nvSpPr>
              <p:spPr>
                <a:xfrm rot="713300">
                  <a:off x="3369095" y="682906"/>
                  <a:ext cx="929211" cy="1368933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7">
                  <a:extLst>
                    <a:ext uri="{FF2B5EF4-FFF2-40B4-BE49-F238E27FC236}">
                      <a16:creationId xmlns:a16="http://schemas.microsoft.com/office/drawing/2014/main" id="{9C829E59-889C-47D2-A275-098B512D7F30}"/>
                    </a:ext>
                  </a:extLst>
                </p:cNvPr>
                <p:cNvSpPr/>
                <p:nvPr/>
              </p:nvSpPr>
              <p:spPr>
                <a:xfrm rot="20728136">
                  <a:off x="1260923" y="1315019"/>
                  <a:ext cx="3396985" cy="19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3">
                  <a:extLst>
                    <a:ext uri="{FF2B5EF4-FFF2-40B4-BE49-F238E27FC236}">
                      <a16:creationId xmlns:a16="http://schemas.microsoft.com/office/drawing/2014/main" id="{B84510A5-A48A-46F7-A534-1E40549B3772}"/>
                    </a:ext>
                  </a:extLst>
                </p:cNvPr>
                <p:cNvSpPr/>
                <p:nvPr/>
              </p:nvSpPr>
              <p:spPr>
                <a:xfrm rot="19565428">
                  <a:off x="1207591" y="1255325"/>
                  <a:ext cx="707698" cy="62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5AE240DA-BBE0-4AEB-B484-6E998D59A731}"/>
                    </a:ext>
                  </a:extLst>
                </p:cNvPr>
                <p:cNvSpPr/>
                <p:nvPr/>
              </p:nvSpPr>
              <p:spPr>
                <a:xfrm>
                  <a:off x="3033222" y="1179135"/>
                  <a:ext cx="401671" cy="655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Elipse 219">
                  <a:extLst>
                    <a:ext uri="{FF2B5EF4-FFF2-40B4-BE49-F238E27FC236}">
                      <a16:creationId xmlns:a16="http://schemas.microsoft.com/office/drawing/2014/main" id="{A9C929C9-D109-4710-BA03-BC189EB294FB}"/>
                    </a:ext>
                  </a:extLst>
                </p:cNvPr>
                <p:cNvSpPr/>
                <p:nvPr/>
              </p:nvSpPr>
              <p:spPr>
                <a:xfrm>
                  <a:off x="3389077" y="1198650"/>
                  <a:ext cx="401671" cy="655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Elipse 26">
                  <a:extLst>
                    <a:ext uri="{FF2B5EF4-FFF2-40B4-BE49-F238E27FC236}">
                      <a16:creationId xmlns:a16="http://schemas.microsoft.com/office/drawing/2014/main" id="{2CA2F240-220F-4D2B-9388-25AB3B406B3E}"/>
                    </a:ext>
                  </a:extLst>
                </p:cNvPr>
                <p:cNvSpPr/>
                <p:nvPr/>
              </p:nvSpPr>
              <p:spPr>
                <a:xfrm rot="18607146">
                  <a:off x="3815988" y="1265559"/>
                  <a:ext cx="897074" cy="458786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F1F4AB95-4D16-4781-8E09-EAA85DB4FFEE}"/>
                    </a:ext>
                  </a:extLst>
                </p:cNvPr>
                <p:cNvSpPr/>
                <p:nvPr/>
              </p:nvSpPr>
              <p:spPr>
                <a:xfrm rot="2305931">
                  <a:off x="4177431" y="1358726"/>
                  <a:ext cx="174186" cy="33552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808BF2EB-D33D-4C1F-9AE0-55C3D45BE729}"/>
                    </a:ext>
                  </a:extLst>
                </p:cNvPr>
                <p:cNvSpPr/>
                <p:nvPr/>
              </p:nvSpPr>
              <p:spPr>
                <a:xfrm>
                  <a:off x="3170012" y="1567938"/>
                  <a:ext cx="85628" cy="212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Elipse 223">
                  <a:extLst>
                    <a:ext uri="{FF2B5EF4-FFF2-40B4-BE49-F238E27FC236}">
                      <a16:creationId xmlns:a16="http://schemas.microsoft.com/office/drawing/2014/main" id="{AB2047A7-E88F-4071-A2DA-0B6703B623A3}"/>
                    </a:ext>
                  </a:extLst>
                </p:cNvPr>
                <p:cNvSpPr/>
                <p:nvPr/>
              </p:nvSpPr>
              <p:spPr>
                <a:xfrm>
                  <a:off x="3530425" y="1575519"/>
                  <a:ext cx="85628" cy="212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Elipse 31">
                  <a:extLst>
                    <a:ext uri="{FF2B5EF4-FFF2-40B4-BE49-F238E27FC236}">
                      <a16:creationId xmlns:a16="http://schemas.microsoft.com/office/drawing/2014/main" id="{FA49EB37-850B-45B7-89B8-FD2D4638FBD7}"/>
                    </a:ext>
                  </a:extLst>
                </p:cNvPr>
                <p:cNvSpPr/>
                <p:nvPr/>
              </p:nvSpPr>
              <p:spPr>
                <a:xfrm rot="2175500" flipH="1">
                  <a:off x="3484567" y="1102154"/>
                  <a:ext cx="489704" cy="288375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Elipse 31">
                  <a:extLst>
                    <a:ext uri="{FF2B5EF4-FFF2-40B4-BE49-F238E27FC236}">
                      <a16:creationId xmlns:a16="http://schemas.microsoft.com/office/drawing/2014/main" id="{30A04B16-8065-4582-AA9F-F367275BB589}"/>
                    </a:ext>
                  </a:extLst>
                </p:cNvPr>
                <p:cNvSpPr/>
                <p:nvPr/>
              </p:nvSpPr>
              <p:spPr>
                <a:xfrm rot="20334196">
                  <a:off x="2905923" y="1061640"/>
                  <a:ext cx="489704" cy="288375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F36C1D57-5828-4D05-B107-EF080291942C}"/>
                  </a:ext>
                </a:extLst>
              </p:cNvPr>
              <p:cNvGrpSpPr/>
              <p:nvPr/>
            </p:nvGrpSpPr>
            <p:grpSpPr>
              <a:xfrm rot="1729072" flipH="1">
                <a:off x="9891924" y="2185495"/>
                <a:ext cx="342568" cy="1406981"/>
                <a:chOff x="5947457" y="1842843"/>
                <a:chExt cx="625033" cy="2567111"/>
              </a:xfrm>
            </p:grpSpPr>
            <p:sp>
              <p:nvSpPr>
                <p:cNvPr id="234" name="Retângulo: Cantos Arredondados 233">
                  <a:extLst>
                    <a:ext uri="{FF2B5EF4-FFF2-40B4-BE49-F238E27FC236}">
                      <a16:creationId xmlns:a16="http://schemas.microsoft.com/office/drawing/2014/main" id="{6F146CD2-6F4A-4458-B2FD-2C879AD3CFFE}"/>
                    </a:ext>
                  </a:extLst>
                </p:cNvPr>
                <p:cNvSpPr/>
                <p:nvPr/>
              </p:nvSpPr>
              <p:spPr>
                <a:xfrm>
                  <a:off x="6096000" y="2162885"/>
                  <a:ext cx="327949" cy="2247069"/>
                </a:xfrm>
                <a:prstGeom prst="roundRect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4A54677B-F972-40F7-B9A9-84A9097B024A}"/>
                    </a:ext>
                  </a:extLst>
                </p:cNvPr>
                <p:cNvSpPr/>
                <p:nvPr/>
              </p:nvSpPr>
              <p:spPr>
                <a:xfrm>
                  <a:off x="5947457" y="1842843"/>
                  <a:ext cx="625033" cy="565819"/>
                </a:xfrm>
                <a:prstGeom prst="ellipse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7A7A4A82-3BF0-42A1-A5D8-888A10EDE241}"/>
                  </a:ext>
                </a:extLst>
              </p:cNvPr>
              <p:cNvSpPr/>
              <p:nvPr/>
            </p:nvSpPr>
            <p:spPr>
              <a:xfrm rot="19478001">
                <a:off x="9299891" y="4266073"/>
                <a:ext cx="156039" cy="1189582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FF667627-433E-4CB1-B2FB-ED3580F8CA57}"/>
                  </a:ext>
                </a:extLst>
              </p:cNvPr>
              <p:cNvSpPr/>
              <p:nvPr/>
            </p:nvSpPr>
            <p:spPr>
              <a:xfrm rot="2021820">
                <a:off x="9025253" y="4431941"/>
                <a:ext cx="156039" cy="953915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8DF01659-E0CC-45D2-ADBB-60E01C889EAA}"/>
                  </a:ext>
                </a:extLst>
              </p:cNvPr>
              <p:cNvSpPr/>
              <p:nvPr/>
            </p:nvSpPr>
            <p:spPr>
              <a:xfrm rot="17945236">
                <a:off x="9462147" y="4476130"/>
                <a:ext cx="156039" cy="752266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E275CB0-5931-4B2D-859E-4F36C597C354}"/>
                  </a:ext>
                </a:extLst>
              </p:cNvPr>
              <p:cNvSpPr/>
              <p:nvPr/>
            </p:nvSpPr>
            <p:spPr>
              <a:xfrm rot="2594824">
                <a:off x="8869141" y="4427041"/>
                <a:ext cx="156039" cy="932515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FDCA9BC7-1665-4945-AC93-281ED69F3EBE}"/>
                  </a:ext>
                </a:extLst>
              </p:cNvPr>
              <p:cNvSpPr/>
              <p:nvPr/>
            </p:nvSpPr>
            <p:spPr>
              <a:xfrm>
                <a:off x="9095523" y="4402003"/>
                <a:ext cx="156039" cy="989049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id="{4CDA9A4C-4814-4C2D-B335-624D983B5460}"/>
                  </a:ext>
                </a:extLst>
              </p:cNvPr>
              <p:cNvSpPr/>
              <p:nvPr/>
            </p:nvSpPr>
            <p:spPr>
              <a:xfrm rot="20118622">
                <a:off x="9188763" y="4521435"/>
                <a:ext cx="156039" cy="833056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2">
                <a:extLst>
                  <a:ext uri="{FF2B5EF4-FFF2-40B4-BE49-F238E27FC236}">
                    <a16:creationId xmlns:a16="http://schemas.microsoft.com/office/drawing/2014/main" id="{9B67BBC8-E65F-4F8E-9444-DB19EC6D66F4}"/>
                  </a:ext>
                </a:extLst>
              </p:cNvPr>
              <p:cNvSpPr/>
              <p:nvPr/>
            </p:nvSpPr>
            <p:spPr>
              <a:xfrm>
                <a:off x="8161668" y="3342668"/>
                <a:ext cx="2095587" cy="1543827"/>
              </a:xfrm>
              <a:custGeom>
                <a:avLst/>
                <a:gdLst/>
                <a:ahLst/>
                <a:cxnLst/>
                <a:rect l="l" t="t" r="r" b="b"/>
                <a:pathLst>
                  <a:path w="3215110" h="2367771">
                    <a:moveTo>
                      <a:pt x="117143" y="0"/>
                    </a:moveTo>
                    <a:lnTo>
                      <a:pt x="3097967" y="0"/>
                    </a:lnTo>
                    <a:cubicBezTo>
                      <a:pt x="3173886" y="198692"/>
                      <a:pt x="3215110" y="416204"/>
                      <a:pt x="3215110" y="644041"/>
                    </a:cubicBezTo>
                    <a:cubicBezTo>
                      <a:pt x="3215110" y="1596031"/>
                      <a:pt x="2495383" y="2367771"/>
                      <a:pt x="1607555" y="2367771"/>
                    </a:cubicBezTo>
                    <a:cubicBezTo>
                      <a:pt x="719727" y="2367771"/>
                      <a:pt x="0" y="1596031"/>
                      <a:pt x="0" y="644041"/>
                    </a:cubicBezTo>
                    <a:cubicBezTo>
                      <a:pt x="0" y="416204"/>
                      <a:pt x="41224" y="198692"/>
                      <a:pt x="1171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 10">
                <a:extLst>
                  <a:ext uri="{FF2B5EF4-FFF2-40B4-BE49-F238E27FC236}">
                    <a16:creationId xmlns:a16="http://schemas.microsoft.com/office/drawing/2014/main" id="{5C335CD4-9697-4254-99AA-0D00E0DC814F}"/>
                  </a:ext>
                </a:extLst>
              </p:cNvPr>
              <p:cNvSpPr/>
              <p:nvPr/>
            </p:nvSpPr>
            <p:spPr>
              <a:xfrm>
                <a:off x="8533124" y="4055068"/>
                <a:ext cx="1337347" cy="852451"/>
              </a:xfrm>
              <a:custGeom>
                <a:avLst/>
                <a:gdLst>
                  <a:gd name="connsiteX0" fmla="*/ 22678 w 3560062"/>
                  <a:gd name="connsiteY0" fmla="*/ 2794047 h 4494648"/>
                  <a:gd name="connsiteX1" fmla="*/ 73478 w 3560062"/>
                  <a:gd name="connsiteY1" fmla="*/ 3454447 h 4494648"/>
                  <a:gd name="connsiteX2" fmla="*/ 479878 w 3560062"/>
                  <a:gd name="connsiteY2" fmla="*/ 4165647 h 4494648"/>
                  <a:gd name="connsiteX3" fmla="*/ 1267278 w 3560062"/>
                  <a:gd name="connsiteY3" fmla="*/ 4419647 h 4494648"/>
                  <a:gd name="connsiteX4" fmla="*/ 2702378 w 3560062"/>
                  <a:gd name="connsiteY4" fmla="*/ 4394247 h 4494648"/>
                  <a:gd name="connsiteX5" fmla="*/ 3553278 w 3560062"/>
                  <a:gd name="connsiteY5" fmla="*/ 3302047 h 4494648"/>
                  <a:gd name="connsiteX6" fmla="*/ 3096078 w 3560062"/>
                  <a:gd name="connsiteY6" fmla="*/ 1257347 h 4494648"/>
                  <a:gd name="connsiteX7" fmla="*/ 2994478 w 3560062"/>
                  <a:gd name="connsiteY7" fmla="*/ 1397047 h 4494648"/>
                  <a:gd name="connsiteX8" fmla="*/ 2702378 w 3560062"/>
                  <a:gd name="connsiteY8" fmla="*/ 1651047 h 4494648"/>
                  <a:gd name="connsiteX9" fmla="*/ 2334078 w 3560062"/>
                  <a:gd name="connsiteY9" fmla="*/ 1460547 h 4494648"/>
                  <a:gd name="connsiteX10" fmla="*/ 2168978 w 3560062"/>
                  <a:gd name="connsiteY10" fmla="*/ 520747 h 4494648"/>
                  <a:gd name="connsiteX11" fmla="*/ 1699078 w 3560062"/>
                  <a:gd name="connsiteY11" fmla="*/ 47 h 4494648"/>
                  <a:gd name="connsiteX12" fmla="*/ 1686378 w 3560062"/>
                  <a:gd name="connsiteY12" fmla="*/ 546147 h 4494648"/>
                  <a:gd name="connsiteX13" fmla="*/ 1305378 w 3560062"/>
                  <a:gd name="connsiteY13" fmla="*/ 1282747 h 4494648"/>
                  <a:gd name="connsiteX14" fmla="*/ 898978 w 3560062"/>
                  <a:gd name="connsiteY14" fmla="*/ 1333547 h 4494648"/>
                  <a:gd name="connsiteX15" fmla="*/ 619578 w 3560062"/>
                  <a:gd name="connsiteY15" fmla="*/ 990647 h 4494648"/>
                  <a:gd name="connsiteX16" fmla="*/ 454478 w 3560062"/>
                  <a:gd name="connsiteY16" fmla="*/ 1498647 h 4494648"/>
                  <a:gd name="connsiteX17" fmla="*/ 657678 w 3560062"/>
                  <a:gd name="connsiteY17" fmla="*/ 2298747 h 4494648"/>
                  <a:gd name="connsiteX18" fmla="*/ 594178 w 3560062"/>
                  <a:gd name="connsiteY18" fmla="*/ 2832147 h 4494648"/>
                  <a:gd name="connsiteX19" fmla="*/ 327478 w 3560062"/>
                  <a:gd name="connsiteY19" fmla="*/ 2895647 h 4494648"/>
                  <a:gd name="connsiteX20" fmla="*/ 22678 w 3560062"/>
                  <a:gd name="connsiteY20" fmla="*/ 2794047 h 449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60062" h="4494648">
                    <a:moveTo>
                      <a:pt x="22678" y="2794047"/>
                    </a:moveTo>
                    <a:cubicBezTo>
                      <a:pt x="-19655" y="2887180"/>
                      <a:pt x="-2722" y="3225847"/>
                      <a:pt x="73478" y="3454447"/>
                    </a:cubicBezTo>
                    <a:cubicBezTo>
                      <a:pt x="149678" y="3683047"/>
                      <a:pt x="280911" y="4004780"/>
                      <a:pt x="479878" y="4165647"/>
                    </a:cubicBezTo>
                    <a:cubicBezTo>
                      <a:pt x="678845" y="4326514"/>
                      <a:pt x="896861" y="4381547"/>
                      <a:pt x="1267278" y="4419647"/>
                    </a:cubicBezTo>
                    <a:cubicBezTo>
                      <a:pt x="1637695" y="4457747"/>
                      <a:pt x="2321378" y="4580514"/>
                      <a:pt x="2702378" y="4394247"/>
                    </a:cubicBezTo>
                    <a:cubicBezTo>
                      <a:pt x="3083378" y="4207980"/>
                      <a:pt x="3487661" y="3824864"/>
                      <a:pt x="3553278" y="3302047"/>
                    </a:cubicBezTo>
                    <a:cubicBezTo>
                      <a:pt x="3618895" y="2779230"/>
                      <a:pt x="3189211" y="1574847"/>
                      <a:pt x="3096078" y="1257347"/>
                    </a:cubicBezTo>
                    <a:cubicBezTo>
                      <a:pt x="3002945" y="939847"/>
                      <a:pt x="3060095" y="1331430"/>
                      <a:pt x="2994478" y="1397047"/>
                    </a:cubicBezTo>
                    <a:cubicBezTo>
                      <a:pt x="2928861" y="1462664"/>
                      <a:pt x="2812445" y="1640464"/>
                      <a:pt x="2702378" y="1651047"/>
                    </a:cubicBezTo>
                    <a:cubicBezTo>
                      <a:pt x="2592311" y="1661630"/>
                      <a:pt x="2422978" y="1648930"/>
                      <a:pt x="2334078" y="1460547"/>
                    </a:cubicBezTo>
                    <a:cubicBezTo>
                      <a:pt x="2245178" y="1272164"/>
                      <a:pt x="2274811" y="764164"/>
                      <a:pt x="2168978" y="520747"/>
                    </a:cubicBezTo>
                    <a:cubicBezTo>
                      <a:pt x="2063145" y="277330"/>
                      <a:pt x="1779511" y="-4186"/>
                      <a:pt x="1699078" y="47"/>
                    </a:cubicBezTo>
                    <a:cubicBezTo>
                      <a:pt x="1618645" y="4280"/>
                      <a:pt x="1751995" y="332364"/>
                      <a:pt x="1686378" y="546147"/>
                    </a:cubicBezTo>
                    <a:cubicBezTo>
                      <a:pt x="1620761" y="759930"/>
                      <a:pt x="1436611" y="1151514"/>
                      <a:pt x="1305378" y="1282747"/>
                    </a:cubicBezTo>
                    <a:cubicBezTo>
                      <a:pt x="1174145" y="1413980"/>
                      <a:pt x="1013278" y="1382230"/>
                      <a:pt x="898978" y="1333547"/>
                    </a:cubicBezTo>
                    <a:cubicBezTo>
                      <a:pt x="784678" y="1284864"/>
                      <a:pt x="693661" y="963130"/>
                      <a:pt x="619578" y="990647"/>
                    </a:cubicBezTo>
                    <a:cubicBezTo>
                      <a:pt x="545495" y="1018164"/>
                      <a:pt x="448128" y="1280630"/>
                      <a:pt x="454478" y="1498647"/>
                    </a:cubicBezTo>
                    <a:cubicBezTo>
                      <a:pt x="460828" y="1716664"/>
                      <a:pt x="634395" y="2076497"/>
                      <a:pt x="657678" y="2298747"/>
                    </a:cubicBezTo>
                    <a:cubicBezTo>
                      <a:pt x="680961" y="2520997"/>
                      <a:pt x="649211" y="2732664"/>
                      <a:pt x="594178" y="2832147"/>
                    </a:cubicBezTo>
                    <a:cubicBezTo>
                      <a:pt x="539145" y="2931630"/>
                      <a:pt x="422728" y="2899880"/>
                      <a:pt x="327478" y="2895647"/>
                    </a:cubicBezTo>
                    <a:cubicBezTo>
                      <a:pt x="232228" y="2891414"/>
                      <a:pt x="65011" y="2700914"/>
                      <a:pt x="22678" y="279404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1">
                <a:extLst>
                  <a:ext uri="{FF2B5EF4-FFF2-40B4-BE49-F238E27FC236}">
                    <a16:creationId xmlns:a16="http://schemas.microsoft.com/office/drawing/2014/main" id="{DE02DFB5-51AF-44F4-B439-4E3EFAD13DF6}"/>
                  </a:ext>
                </a:extLst>
              </p:cNvPr>
              <p:cNvSpPr/>
              <p:nvPr/>
            </p:nvSpPr>
            <p:spPr>
              <a:xfrm>
                <a:off x="8734488" y="4437593"/>
                <a:ext cx="934618" cy="469926"/>
              </a:xfrm>
              <a:custGeom>
                <a:avLst/>
                <a:gdLst>
                  <a:gd name="connsiteX0" fmla="*/ 22678 w 3560062"/>
                  <a:gd name="connsiteY0" fmla="*/ 2794047 h 4494648"/>
                  <a:gd name="connsiteX1" fmla="*/ 73478 w 3560062"/>
                  <a:gd name="connsiteY1" fmla="*/ 3454447 h 4494648"/>
                  <a:gd name="connsiteX2" fmla="*/ 479878 w 3560062"/>
                  <a:gd name="connsiteY2" fmla="*/ 4165647 h 4494648"/>
                  <a:gd name="connsiteX3" fmla="*/ 1267278 w 3560062"/>
                  <a:gd name="connsiteY3" fmla="*/ 4419647 h 4494648"/>
                  <a:gd name="connsiteX4" fmla="*/ 2702378 w 3560062"/>
                  <a:gd name="connsiteY4" fmla="*/ 4394247 h 4494648"/>
                  <a:gd name="connsiteX5" fmla="*/ 3553278 w 3560062"/>
                  <a:gd name="connsiteY5" fmla="*/ 3302047 h 4494648"/>
                  <a:gd name="connsiteX6" fmla="*/ 3096078 w 3560062"/>
                  <a:gd name="connsiteY6" fmla="*/ 1257347 h 4494648"/>
                  <a:gd name="connsiteX7" fmla="*/ 2994478 w 3560062"/>
                  <a:gd name="connsiteY7" fmla="*/ 1397047 h 4494648"/>
                  <a:gd name="connsiteX8" fmla="*/ 2702378 w 3560062"/>
                  <a:gd name="connsiteY8" fmla="*/ 1651047 h 4494648"/>
                  <a:gd name="connsiteX9" fmla="*/ 2334078 w 3560062"/>
                  <a:gd name="connsiteY9" fmla="*/ 1460547 h 4494648"/>
                  <a:gd name="connsiteX10" fmla="*/ 2168978 w 3560062"/>
                  <a:gd name="connsiteY10" fmla="*/ 520747 h 4494648"/>
                  <a:gd name="connsiteX11" fmla="*/ 1699078 w 3560062"/>
                  <a:gd name="connsiteY11" fmla="*/ 47 h 4494648"/>
                  <a:gd name="connsiteX12" fmla="*/ 1686378 w 3560062"/>
                  <a:gd name="connsiteY12" fmla="*/ 546147 h 4494648"/>
                  <a:gd name="connsiteX13" fmla="*/ 1305378 w 3560062"/>
                  <a:gd name="connsiteY13" fmla="*/ 1282747 h 4494648"/>
                  <a:gd name="connsiteX14" fmla="*/ 898978 w 3560062"/>
                  <a:gd name="connsiteY14" fmla="*/ 1333547 h 4494648"/>
                  <a:gd name="connsiteX15" fmla="*/ 619578 w 3560062"/>
                  <a:gd name="connsiteY15" fmla="*/ 990647 h 4494648"/>
                  <a:gd name="connsiteX16" fmla="*/ 454478 w 3560062"/>
                  <a:gd name="connsiteY16" fmla="*/ 1498647 h 4494648"/>
                  <a:gd name="connsiteX17" fmla="*/ 657678 w 3560062"/>
                  <a:gd name="connsiteY17" fmla="*/ 2298747 h 4494648"/>
                  <a:gd name="connsiteX18" fmla="*/ 594178 w 3560062"/>
                  <a:gd name="connsiteY18" fmla="*/ 2832147 h 4494648"/>
                  <a:gd name="connsiteX19" fmla="*/ 327478 w 3560062"/>
                  <a:gd name="connsiteY19" fmla="*/ 2895647 h 4494648"/>
                  <a:gd name="connsiteX20" fmla="*/ 22678 w 3560062"/>
                  <a:gd name="connsiteY20" fmla="*/ 2794047 h 449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60062" h="4494648">
                    <a:moveTo>
                      <a:pt x="22678" y="2794047"/>
                    </a:moveTo>
                    <a:cubicBezTo>
                      <a:pt x="-19655" y="2887180"/>
                      <a:pt x="-2722" y="3225847"/>
                      <a:pt x="73478" y="3454447"/>
                    </a:cubicBezTo>
                    <a:cubicBezTo>
                      <a:pt x="149678" y="3683047"/>
                      <a:pt x="280911" y="4004780"/>
                      <a:pt x="479878" y="4165647"/>
                    </a:cubicBezTo>
                    <a:cubicBezTo>
                      <a:pt x="678845" y="4326514"/>
                      <a:pt x="896861" y="4381547"/>
                      <a:pt x="1267278" y="4419647"/>
                    </a:cubicBezTo>
                    <a:cubicBezTo>
                      <a:pt x="1637695" y="4457747"/>
                      <a:pt x="2321378" y="4580514"/>
                      <a:pt x="2702378" y="4394247"/>
                    </a:cubicBezTo>
                    <a:cubicBezTo>
                      <a:pt x="3083378" y="4207980"/>
                      <a:pt x="3487661" y="3824864"/>
                      <a:pt x="3553278" y="3302047"/>
                    </a:cubicBezTo>
                    <a:cubicBezTo>
                      <a:pt x="3618895" y="2779230"/>
                      <a:pt x="3189211" y="1574847"/>
                      <a:pt x="3096078" y="1257347"/>
                    </a:cubicBezTo>
                    <a:cubicBezTo>
                      <a:pt x="3002945" y="939847"/>
                      <a:pt x="3060095" y="1331430"/>
                      <a:pt x="2994478" y="1397047"/>
                    </a:cubicBezTo>
                    <a:cubicBezTo>
                      <a:pt x="2928861" y="1462664"/>
                      <a:pt x="2812445" y="1640464"/>
                      <a:pt x="2702378" y="1651047"/>
                    </a:cubicBezTo>
                    <a:cubicBezTo>
                      <a:pt x="2592311" y="1661630"/>
                      <a:pt x="2422978" y="1648930"/>
                      <a:pt x="2334078" y="1460547"/>
                    </a:cubicBezTo>
                    <a:cubicBezTo>
                      <a:pt x="2245178" y="1272164"/>
                      <a:pt x="2274811" y="764164"/>
                      <a:pt x="2168978" y="520747"/>
                    </a:cubicBezTo>
                    <a:cubicBezTo>
                      <a:pt x="2063145" y="277330"/>
                      <a:pt x="1779511" y="-4186"/>
                      <a:pt x="1699078" y="47"/>
                    </a:cubicBezTo>
                    <a:cubicBezTo>
                      <a:pt x="1618645" y="4280"/>
                      <a:pt x="1751995" y="332364"/>
                      <a:pt x="1686378" y="546147"/>
                    </a:cubicBezTo>
                    <a:cubicBezTo>
                      <a:pt x="1620761" y="759930"/>
                      <a:pt x="1436611" y="1151514"/>
                      <a:pt x="1305378" y="1282747"/>
                    </a:cubicBezTo>
                    <a:cubicBezTo>
                      <a:pt x="1174145" y="1413980"/>
                      <a:pt x="1013278" y="1382230"/>
                      <a:pt x="898978" y="1333547"/>
                    </a:cubicBezTo>
                    <a:cubicBezTo>
                      <a:pt x="784678" y="1284864"/>
                      <a:pt x="693661" y="963130"/>
                      <a:pt x="619578" y="990647"/>
                    </a:cubicBezTo>
                    <a:cubicBezTo>
                      <a:pt x="545495" y="1018164"/>
                      <a:pt x="448128" y="1280630"/>
                      <a:pt x="454478" y="1498647"/>
                    </a:cubicBezTo>
                    <a:cubicBezTo>
                      <a:pt x="460828" y="1716664"/>
                      <a:pt x="634395" y="2076497"/>
                      <a:pt x="657678" y="2298747"/>
                    </a:cubicBezTo>
                    <a:cubicBezTo>
                      <a:pt x="680961" y="2520997"/>
                      <a:pt x="649211" y="2732664"/>
                      <a:pt x="594178" y="2832147"/>
                    </a:cubicBezTo>
                    <a:cubicBezTo>
                      <a:pt x="539145" y="2931630"/>
                      <a:pt x="422728" y="2899880"/>
                      <a:pt x="327478" y="2895647"/>
                    </a:cubicBezTo>
                    <a:cubicBezTo>
                      <a:pt x="232228" y="2891414"/>
                      <a:pt x="65011" y="2700914"/>
                      <a:pt x="22678" y="2794047"/>
                    </a:cubicBezTo>
                    <a:close/>
                  </a:path>
                </a:pathLst>
              </a:custGeom>
              <a:solidFill>
                <a:srgbClr val="F44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C5135204-7139-4EA6-A56F-13C264CFDE67}"/>
                  </a:ext>
                </a:extLst>
              </p:cNvPr>
              <p:cNvSpPr/>
              <p:nvPr/>
            </p:nvSpPr>
            <p:spPr>
              <a:xfrm>
                <a:off x="9303464" y="3748070"/>
                <a:ext cx="1479634" cy="352640"/>
              </a:xfrm>
              <a:custGeom>
                <a:avLst/>
                <a:gdLst>
                  <a:gd name="connsiteX0" fmla="*/ 0 w 1033780"/>
                  <a:gd name="connsiteY0" fmla="*/ 0 h 246380"/>
                  <a:gd name="connsiteX1" fmla="*/ 35560 w 1033780"/>
                  <a:gd name="connsiteY1" fmla="*/ 17780 h 246380"/>
                  <a:gd name="connsiteX2" fmla="*/ 43180 w 1033780"/>
                  <a:gd name="connsiteY2" fmla="*/ 20320 h 246380"/>
                  <a:gd name="connsiteX3" fmla="*/ 50800 w 1033780"/>
                  <a:gd name="connsiteY3" fmla="*/ 22860 h 246380"/>
                  <a:gd name="connsiteX4" fmla="*/ 76200 w 1033780"/>
                  <a:gd name="connsiteY4" fmla="*/ 33020 h 246380"/>
                  <a:gd name="connsiteX5" fmla="*/ 83820 w 1033780"/>
                  <a:gd name="connsiteY5" fmla="*/ 38100 h 246380"/>
                  <a:gd name="connsiteX6" fmla="*/ 111760 w 1033780"/>
                  <a:gd name="connsiteY6" fmla="*/ 40640 h 246380"/>
                  <a:gd name="connsiteX7" fmla="*/ 157480 w 1033780"/>
                  <a:gd name="connsiteY7" fmla="*/ 45720 h 246380"/>
                  <a:gd name="connsiteX8" fmla="*/ 190500 w 1033780"/>
                  <a:gd name="connsiteY8" fmla="*/ 48260 h 246380"/>
                  <a:gd name="connsiteX9" fmla="*/ 208280 w 1033780"/>
                  <a:gd name="connsiteY9" fmla="*/ 53340 h 246380"/>
                  <a:gd name="connsiteX10" fmla="*/ 215900 w 1033780"/>
                  <a:gd name="connsiteY10" fmla="*/ 55880 h 246380"/>
                  <a:gd name="connsiteX11" fmla="*/ 241300 w 1033780"/>
                  <a:gd name="connsiteY11" fmla="*/ 60960 h 246380"/>
                  <a:gd name="connsiteX12" fmla="*/ 248920 w 1033780"/>
                  <a:gd name="connsiteY12" fmla="*/ 63500 h 246380"/>
                  <a:gd name="connsiteX13" fmla="*/ 256540 w 1033780"/>
                  <a:gd name="connsiteY13" fmla="*/ 68580 h 246380"/>
                  <a:gd name="connsiteX14" fmla="*/ 264160 w 1033780"/>
                  <a:gd name="connsiteY14" fmla="*/ 71120 h 246380"/>
                  <a:gd name="connsiteX15" fmla="*/ 279400 w 1033780"/>
                  <a:gd name="connsiteY15" fmla="*/ 81280 h 246380"/>
                  <a:gd name="connsiteX16" fmla="*/ 287020 w 1033780"/>
                  <a:gd name="connsiteY16" fmla="*/ 83820 h 246380"/>
                  <a:gd name="connsiteX17" fmla="*/ 294640 w 1033780"/>
                  <a:gd name="connsiteY17" fmla="*/ 88900 h 246380"/>
                  <a:gd name="connsiteX18" fmla="*/ 309880 w 1033780"/>
                  <a:gd name="connsiteY18" fmla="*/ 93980 h 246380"/>
                  <a:gd name="connsiteX19" fmla="*/ 317500 w 1033780"/>
                  <a:gd name="connsiteY19" fmla="*/ 96520 h 246380"/>
                  <a:gd name="connsiteX20" fmla="*/ 325120 w 1033780"/>
                  <a:gd name="connsiteY20" fmla="*/ 101600 h 246380"/>
                  <a:gd name="connsiteX21" fmla="*/ 340360 w 1033780"/>
                  <a:gd name="connsiteY21" fmla="*/ 106680 h 246380"/>
                  <a:gd name="connsiteX22" fmla="*/ 347980 w 1033780"/>
                  <a:gd name="connsiteY22" fmla="*/ 111760 h 246380"/>
                  <a:gd name="connsiteX23" fmla="*/ 363220 w 1033780"/>
                  <a:gd name="connsiteY23" fmla="*/ 116840 h 246380"/>
                  <a:gd name="connsiteX24" fmla="*/ 370840 w 1033780"/>
                  <a:gd name="connsiteY24" fmla="*/ 119380 h 246380"/>
                  <a:gd name="connsiteX25" fmla="*/ 386080 w 1033780"/>
                  <a:gd name="connsiteY25" fmla="*/ 127000 h 246380"/>
                  <a:gd name="connsiteX26" fmla="*/ 396240 w 1033780"/>
                  <a:gd name="connsiteY26" fmla="*/ 129540 h 246380"/>
                  <a:gd name="connsiteX27" fmla="*/ 528320 w 1033780"/>
                  <a:gd name="connsiteY27" fmla="*/ 132080 h 246380"/>
                  <a:gd name="connsiteX28" fmla="*/ 551180 w 1033780"/>
                  <a:gd name="connsiteY28" fmla="*/ 144780 h 246380"/>
                  <a:gd name="connsiteX29" fmla="*/ 558800 w 1033780"/>
                  <a:gd name="connsiteY29" fmla="*/ 149860 h 246380"/>
                  <a:gd name="connsiteX30" fmla="*/ 566420 w 1033780"/>
                  <a:gd name="connsiteY30" fmla="*/ 152400 h 246380"/>
                  <a:gd name="connsiteX31" fmla="*/ 581660 w 1033780"/>
                  <a:gd name="connsiteY31" fmla="*/ 162560 h 246380"/>
                  <a:gd name="connsiteX32" fmla="*/ 622300 w 1033780"/>
                  <a:gd name="connsiteY32" fmla="*/ 170180 h 246380"/>
                  <a:gd name="connsiteX33" fmla="*/ 637540 w 1033780"/>
                  <a:gd name="connsiteY33" fmla="*/ 175260 h 246380"/>
                  <a:gd name="connsiteX34" fmla="*/ 652780 w 1033780"/>
                  <a:gd name="connsiteY34" fmla="*/ 177800 h 246380"/>
                  <a:gd name="connsiteX35" fmla="*/ 668020 w 1033780"/>
                  <a:gd name="connsiteY35" fmla="*/ 182880 h 246380"/>
                  <a:gd name="connsiteX36" fmla="*/ 685800 w 1033780"/>
                  <a:gd name="connsiteY36" fmla="*/ 187960 h 246380"/>
                  <a:gd name="connsiteX37" fmla="*/ 703580 w 1033780"/>
                  <a:gd name="connsiteY37" fmla="*/ 190500 h 246380"/>
                  <a:gd name="connsiteX38" fmla="*/ 716280 w 1033780"/>
                  <a:gd name="connsiteY38" fmla="*/ 193040 h 246380"/>
                  <a:gd name="connsiteX39" fmla="*/ 741680 w 1033780"/>
                  <a:gd name="connsiteY39" fmla="*/ 195580 h 246380"/>
                  <a:gd name="connsiteX40" fmla="*/ 762000 w 1033780"/>
                  <a:gd name="connsiteY40" fmla="*/ 200660 h 246380"/>
                  <a:gd name="connsiteX41" fmla="*/ 777240 w 1033780"/>
                  <a:gd name="connsiteY41" fmla="*/ 203200 h 246380"/>
                  <a:gd name="connsiteX42" fmla="*/ 792480 w 1033780"/>
                  <a:gd name="connsiteY42" fmla="*/ 208280 h 246380"/>
                  <a:gd name="connsiteX43" fmla="*/ 807720 w 1033780"/>
                  <a:gd name="connsiteY43" fmla="*/ 213360 h 246380"/>
                  <a:gd name="connsiteX44" fmla="*/ 822960 w 1033780"/>
                  <a:gd name="connsiteY44" fmla="*/ 220980 h 246380"/>
                  <a:gd name="connsiteX45" fmla="*/ 838200 w 1033780"/>
                  <a:gd name="connsiteY45" fmla="*/ 226060 h 246380"/>
                  <a:gd name="connsiteX46" fmla="*/ 850900 w 1033780"/>
                  <a:gd name="connsiteY46" fmla="*/ 228600 h 246380"/>
                  <a:gd name="connsiteX47" fmla="*/ 868680 w 1033780"/>
                  <a:gd name="connsiteY47" fmla="*/ 233680 h 246380"/>
                  <a:gd name="connsiteX48" fmla="*/ 896620 w 1033780"/>
                  <a:gd name="connsiteY48" fmla="*/ 236220 h 246380"/>
                  <a:gd name="connsiteX49" fmla="*/ 934720 w 1033780"/>
                  <a:gd name="connsiteY49" fmla="*/ 241300 h 246380"/>
                  <a:gd name="connsiteX50" fmla="*/ 949960 w 1033780"/>
                  <a:gd name="connsiteY50" fmla="*/ 246380 h 246380"/>
                  <a:gd name="connsiteX51" fmla="*/ 1018540 w 1033780"/>
                  <a:gd name="connsiteY51" fmla="*/ 243840 h 246380"/>
                  <a:gd name="connsiteX52" fmla="*/ 1026160 w 1033780"/>
                  <a:gd name="connsiteY52" fmla="*/ 241300 h 246380"/>
                  <a:gd name="connsiteX53" fmla="*/ 1033780 w 1033780"/>
                  <a:gd name="connsiteY53" fmla="*/ 236220 h 246380"/>
                  <a:gd name="connsiteX54" fmla="*/ 1021080 w 1033780"/>
                  <a:gd name="connsiteY54" fmla="*/ 200660 h 246380"/>
                  <a:gd name="connsiteX55" fmla="*/ 1016000 w 1033780"/>
                  <a:gd name="connsiteY55" fmla="*/ 193040 h 246380"/>
                  <a:gd name="connsiteX56" fmla="*/ 1000760 w 1033780"/>
                  <a:gd name="connsiteY56" fmla="*/ 187960 h 246380"/>
                  <a:gd name="connsiteX57" fmla="*/ 995680 w 1033780"/>
                  <a:gd name="connsiteY57" fmla="*/ 180340 h 246380"/>
                  <a:gd name="connsiteX58" fmla="*/ 980440 w 1033780"/>
                  <a:gd name="connsiteY58" fmla="*/ 175260 h 246380"/>
                  <a:gd name="connsiteX59" fmla="*/ 972820 w 1033780"/>
                  <a:gd name="connsiteY59" fmla="*/ 172720 h 246380"/>
                  <a:gd name="connsiteX60" fmla="*/ 965200 w 1033780"/>
                  <a:gd name="connsiteY60" fmla="*/ 167640 h 246380"/>
                  <a:gd name="connsiteX61" fmla="*/ 957580 w 1033780"/>
                  <a:gd name="connsiteY61" fmla="*/ 165100 h 246380"/>
                  <a:gd name="connsiteX62" fmla="*/ 942340 w 1033780"/>
                  <a:gd name="connsiteY62" fmla="*/ 154940 h 246380"/>
                  <a:gd name="connsiteX63" fmla="*/ 934720 w 1033780"/>
                  <a:gd name="connsiteY63" fmla="*/ 152400 h 246380"/>
                  <a:gd name="connsiteX64" fmla="*/ 927100 w 1033780"/>
                  <a:gd name="connsiteY64" fmla="*/ 147320 h 246380"/>
                  <a:gd name="connsiteX65" fmla="*/ 916940 w 1033780"/>
                  <a:gd name="connsiteY65" fmla="*/ 144780 h 246380"/>
                  <a:gd name="connsiteX66" fmla="*/ 909320 w 1033780"/>
                  <a:gd name="connsiteY66" fmla="*/ 139700 h 246380"/>
                  <a:gd name="connsiteX67" fmla="*/ 899160 w 1033780"/>
                  <a:gd name="connsiteY67" fmla="*/ 137160 h 246380"/>
                  <a:gd name="connsiteX68" fmla="*/ 876300 w 1033780"/>
                  <a:gd name="connsiteY68" fmla="*/ 132080 h 246380"/>
                  <a:gd name="connsiteX69" fmla="*/ 868680 w 1033780"/>
                  <a:gd name="connsiteY69" fmla="*/ 127000 h 246380"/>
                  <a:gd name="connsiteX70" fmla="*/ 861060 w 1033780"/>
                  <a:gd name="connsiteY70" fmla="*/ 124460 h 246380"/>
                  <a:gd name="connsiteX71" fmla="*/ 838200 w 1033780"/>
                  <a:gd name="connsiteY71" fmla="*/ 119380 h 246380"/>
                  <a:gd name="connsiteX72" fmla="*/ 828040 w 1033780"/>
                  <a:gd name="connsiteY72" fmla="*/ 114300 h 246380"/>
                  <a:gd name="connsiteX73" fmla="*/ 812800 w 1033780"/>
                  <a:gd name="connsiteY73" fmla="*/ 109220 h 246380"/>
                  <a:gd name="connsiteX74" fmla="*/ 797560 w 1033780"/>
                  <a:gd name="connsiteY74" fmla="*/ 104140 h 246380"/>
                  <a:gd name="connsiteX75" fmla="*/ 782320 w 1033780"/>
                  <a:gd name="connsiteY75" fmla="*/ 99060 h 246380"/>
                  <a:gd name="connsiteX76" fmla="*/ 774700 w 1033780"/>
                  <a:gd name="connsiteY76" fmla="*/ 96520 h 246380"/>
                  <a:gd name="connsiteX77" fmla="*/ 759460 w 1033780"/>
                  <a:gd name="connsiteY77" fmla="*/ 88900 h 246380"/>
                  <a:gd name="connsiteX78" fmla="*/ 751840 w 1033780"/>
                  <a:gd name="connsiteY78" fmla="*/ 83820 h 246380"/>
                  <a:gd name="connsiteX79" fmla="*/ 739140 w 1033780"/>
                  <a:gd name="connsiteY79" fmla="*/ 81280 h 246380"/>
                  <a:gd name="connsiteX80" fmla="*/ 723900 w 1033780"/>
                  <a:gd name="connsiteY80" fmla="*/ 76200 h 246380"/>
                  <a:gd name="connsiteX81" fmla="*/ 716280 w 1033780"/>
                  <a:gd name="connsiteY81" fmla="*/ 73660 h 246380"/>
                  <a:gd name="connsiteX82" fmla="*/ 706120 w 1033780"/>
                  <a:gd name="connsiteY82" fmla="*/ 68580 h 246380"/>
                  <a:gd name="connsiteX83" fmla="*/ 685800 w 1033780"/>
                  <a:gd name="connsiteY83" fmla="*/ 66040 h 246380"/>
                  <a:gd name="connsiteX84" fmla="*/ 665480 w 1033780"/>
                  <a:gd name="connsiteY84" fmla="*/ 60960 h 24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033780" h="246380">
                    <a:moveTo>
                      <a:pt x="0" y="0"/>
                    </a:moveTo>
                    <a:cubicBezTo>
                      <a:pt x="24861" y="15538"/>
                      <a:pt x="12742" y="10174"/>
                      <a:pt x="35560" y="17780"/>
                    </a:cubicBezTo>
                    <a:lnTo>
                      <a:pt x="43180" y="20320"/>
                    </a:lnTo>
                    <a:lnTo>
                      <a:pt x="50800" y="22860"/>
                    </a:lnTo>
                    <a:cubicBezTo>
                      <a:pt x="71464" y="38358"/>
                      <a:pt x="49018" y="23959"/>
                      <a:pt x="76200" y="33020"/>
                    </a:cubicBezTo>
                    <a:cubicBezTo>
                      <a:pt x="79096" y="33985"/>
                      <a:pt x="80835" y="37460"/>
                      <a:pt x="83820" y="38100"/>
                    </a:cubicBezTo>
                    <a:cubicBezTo>
                      <a:pt x="92964" y="40059"/>
                      <a:pt x="102447" y="39793"/>
                      <a:pt x="111760" y="40640"/>
                    </a:cubicBezTo>
                    <a:cubicBezTo>
                      <a:pt x="131611" y="47257"/>
                      <a:pt x="115967" y="42755"/>
                      <a:pt x="157480" y="45720"/>
                    </a:cubicBezTo>
                    <a:lnTo>
                      <a:pt x="190500" y="48260"/>
                    </a:lnTo>
                    <a:cubicBezTo>
                      <a:pt x="208770" y="54350"/>
                      <a:pt x="185954" y="46961"/>
                      <a:pt x="208280" y="53340"/>
                    </a:cubicBezTo>
                    <a:cubicBezTo>
                      <a:pt x="210854" y="54076"/>
                      <a:pt x="213286" y="55299"/>
                      <a:pt x="215900" y="55880"/>
                    </a:cubicBezTo>
                    <a:cubicBezTo>
                      <a:pt x="238354" y="60870"/>
                      <a:pt x="223588" y="55899"/>
                      <a:pt x="241300" y="60960"/>
                    </a:cubicBezTo>
                    <a:cubicBezTo>
                      <a:pt x="243874" y="61696"/>
                      <a:pt x="246525" y="62303"/>
                      <a:pt x="248920" y="63500"/>
                    </a:cubicBezTo>
                    <a:cubicBezTo>
                      <a:pt x="251650" y="64865"/>
                      <a:pt x="253810" y="67215"/>
                      <a:pt x="256540" y="68580"/>
                    </a:cubicBezTo>
                    <a:cubicBezTo>
                      <a:pt x="258935" y="69777"/>
                      <a:pt x="261820" y="69820"/>
                      <a:pt x="264160" y="71120"/>
                    </a:cubicBezTo>
                    <a:cubicBezTo>
                      <a:pt x="269497" y="74085"/>
                      <a:pt x="273608" y="79349"/>
                      <a:pt x="279400" y="81280"/>
                    </a:cubicBezTo>
                    <a:cubicBezTo>
                      <a:pt x="281940" y="82127"/>
                      <a:pt x="284625" y="82623"/>
                      <a:pt x="287020" y="83820"/>
                    </a:cubicBezTo>
                    <a:cubicBezTo>
                      <a:pt x="289750" y="85185"/>
                      <a:pt x="291850" y="87660"/>
                      <a:pt x="294640" y="88900"/>
                    </a:cubicBezTo>
                    <a:cubicBezTo>
                      <a:pt x="299533" y="91075"/>
                      <a:pt x="304800" y="92287"/>
                      <a:pt x="309880" y="93980"/>
                    </a:cubicBezTo>
                    <a:cubicBezTo>
                      <a:pt x="312420" y="94827"/>
                      <a:pt x="315272" y="95035"/>
                      <a:pt x="317500" y="96520"/>
                    </a:cubicBezTo>
                    <a:cubicBezTo>
                      <a:pt x="320040" y="98213"/>
                      <a:pt x="322330" y="100360"/>
                      <a:pt x="325120" y="101600"/>
                    </a:cubicBezTo>
                    <a:cubicBezTo>
                      <a:pt x="330013" y="103775"/>
                      <a:pt x="335905" y="103710"/>
                      <a:pt x="340360" y="106680"/>
                    </a:cubicBezTo>
                    <a:cubicBezTo>
                      <a:pt x="342900" y="108373"/>
                      <a:pt x="345190" y="110520"/>
                      <a:pt x="347980" y="111760"/>
                    </a:cubicBezTo>
                    <a:cubicBezTo>
                      <a:pt x="352873" y="113935"/>
                      <a:pt x="358140" y="115147"/>
                      <a:pt x="363220" y="116840"/>
                    </a:cubicBezTo>
                    <a:cubicBezTo>
                      <a:pt x="365760" y="117687"/>
                      <a:pt x="368612" y="117895"/>
                      <a:pt x="370840" y="119380"/>
                    </a:cubicBezTo>
                    <a:cubicBezTo>
                      <a:pt x="379189" y="124946"/>
                      <a:pt x="376878" y="124371"/>
                      <a:pt x="386080" y="127000"/>
                    </a:cubicBezTo>
                    <a:cubicBezTo>
                      <a:pt x="389437" y="127959"/>
                      <a:pt x="392751" y="129415"/>
                      <a:pt x="396240" y="129540"/>
                    </a:cubicBezTo>
                    <a:cubicBezTo>
                      <a:pt x="440247" y="131112"/>
                      <a:pt x="484293" y="131233"/>
                      <a:pt x="528320" y="132080"/>
                    </a:cubicBezTo>
                    <a:cubicBezTo>
                      <a:pt x="541732" y="136551"/>
                      <a:pt x="533712" y="133135"/>
                      <a:pt x="551180" y="144780"/>
                    </a:cubicBezTo>
                    <a:cubicBezTo>
                      <a:pt x="553720" y="146473"/>
                      <a:pt x="555904" y="148895"/>
                      <a:pt x="558800" y="149860"/>
                    </a:cubicBezTo>
                    <a:cubicBezTo>
                      <a:pt x="561340" y="150707"/>
                      <a:pt x="564080" y="151100"/>
                      <a:pt x="566420" y="152400"/>
                    </a:cubicBezTo>
                    <a:cubicBezTo>
                      <a:pt x="571757" y="155365"/>
                      <a:pt x="575638" y="161556"/>
                      <a:pt x="581660" y="162560"/>
                    </a:cubicBezTo>
                    <a:cubicBezTo>
                      <a:pt x="590887" y="164098"/>
                      <a:pt x="616210" y="168150"/>
                      <a:pt x="622300" y="170180"/>
                    </a:cubicBezTo>
                    <a:cubicBezTo>
                      <a:pt x="627380" y="171873"/>
                      <a:pt x="632258" y="174380"/>
                      <a:pt x="637540" y="175260"/>
                    </a:cubicBezTo>
                    <a:cubicBezTo>
                      <a:pt x="642620" y="176107"/>
                      <a:pt x="647784" y="176551"/>
                      <a:pt x="652780" y="177800"/>
                    </a:cubicBezTo>
                    <a:cubicBezTo>
                      <a:pt x="657975" y="179099"/>
                      <a:pt x="662940" y="181187"/>
                      <a:pt x="668020" y="182880"/>
                    </a:cubicBezTo>
                    <a:cubicBezTo>
                      <a:pt x="674549" y="185056"/>
                      <a:pt x="678783" y="186684"/>
                      <a:pt x="685800" y="187960"/>
                    </a:cubicBezTo>
                    <a:cubicBezTo>
                      <a:pt x="691690" y="189031"/>
                      <a:pt x="697675" y="189516"/>
                      <a:pt x="703580" y="190500"/>
                    </a:cubicBezTo>
                    <a:cubicBezTo>
                      <a:pt x="707838" y="191210"/>
                      <a:pt x="712001" y="192469"/>
                      <a:pt x="716280" y="193040"/>
                    </a:cubicBezTo>
                    <a:cubicBezTo>
                      <a:pt x="724714" y="194165"/>
                      <a:pt x="733246" y="194455"/>
                      <a:pt x="741680" y="195580"/>
                    </a:cubicBezTo>
                    <a:cubicBezTo>
                      <a:pt x="769125" y="199239"/>
                      <a:pt x="742768" y="196386"/>
                      <a:pt x="762000" y="200660"/>
                    </a:cubicBezTo>
                    <a:cubicBezTo>
                      <a:pt x="767027" y="201777"/>
                      <a:pt x="772244" y="201951"/>
                      <a:pt x="777240" y="203200"/>
                    </a:cubicBezTo>
                    <a:cubicBezTo>
                      <a:pt x="782435" y="204499"/>
                      <a:pt x="787400" y="206587"/>
                      <a:pt x="792480" y="208280"/>
                    </a:cubicBezTo>
                    <a:lnTo>
                      <a:pt x="807720" y="213360"/>
                    </a:lnTo>
                    <a:cubicBezTo>
                      <a:pt x="835510" y="222623"/>
                      <a:pt x="793417" y="207850"/>
                      <a:pt x="822960" y="220980"/>
                    </a:cubicBezTo>
                    <a:cubicBezTo>
                      <a:pt x="827853" y="223155"/>
                      <a:pt x="832949" y="225010"/>
                      <a:pt x="838200" y="226060"/>
                    </a:cubicBezTo>
                    <a:cubicBezTo>
                      <a:pt x="842433" y="226907"/>
                      <a:pt x="846712" y="227553"/>
                      <a:pt x="850900" y="228600"/>
                    </a:cubicBezTo>
                    <a:cubicBezTo>
                      <a:pt x="859856" y="230839"/>
                      <a:pt x="858499" y="232323"/>
                      <a:pt x="868680" y="233680"/>
                    </a:cubicBezTo>
                    <a:cubicBezTo>
                      <a:pt x="877950" y="234916"/>
                      <a:pt x="887315" y="235289"/>
                      <a:pt x="896620" y="236220"/>
                    </a:cubicBezTo>
                    <a:cubicBezTo>
                      <a:pt x="903667" y="236925"/>
                      <a:pt x="925978" y="239114"/>
                      <a:pt x="934720" y="241300"/>
                    </a:cubicBezTo>
                    <a:cubicBezTo>
                      <a:pt x="939915" y="242599"/>
                      <a:pt x="949960" y="246380"/>
                      <a:pt x="949960" y="246380"/>
                    </a:cubicBezTo>
                    <a:cubicBezTo>
                      <a:pt x="972820" y="245533"/>
                      <a:pt x="995715" y="245362"/>
                      <a:pt x="1018540" y="243840"/>
                    </a:cubicBezTo>
                    <a:cubicBezTo>
                      <a:pt x="1021211" y="243662"/>
                      <a:pt x="1023765" y="242497"/>
                      <a:pt x="1026160" y="241300"/>
                    </a:cubicBezTo>
                    <a:cubicBezTo>
                      <a:pt x="1028890" y="239935"/>
                      <a:pt x="1031240" y="237913"/>
                      <a:pt x="1033780" y="236220"/>
                    </a:cubicBezTo>
                    <a:cubicBezTo>
                      <a:pt x="1030483" y="209842"/>
                      <a:pt x="1035026" y="221580"/>
                      <a:pt x="1021080" y="200660"/>
                    </a:cubicBezTo>
                    <a:cubicBezTo>
                      <a:pt x="1019387" y="198120"/>
                      <a:pt x="1018896" y="194005"/>
                      <a:pt x="1016000" y="193040"/>
                    </a:cubicBezTo>
                    <a:lnTo>
                      <a:pt x="1000760" y="187960"/>
                    </a:lnTo>
                    <a:cubicBezTo>
                      <a:pt x="999067" y="185420"/>
                      <a:pt x="998269" y="181958"/>
                      <a:pt x="995680" y="180340"/>
                    </a:cubicBezTo>
                    <a:cubicBezTo>
                      <a:pt x="991139" y="177502"/>
                      <a:pt x="985520" y="176953"/>
                      <a:pt x="980440" y="175260"/>
                    </a:cubicBezTo>
                    <a:cubicBezTo>
                      <a:pt x="977900" y="174413"/>
                      <a:pt x="975048" y="174205"/>
                      <a:pt x="972820" y="172720"/>
                    </a:cubicBezTo>
                    <a:cubicBezTo>
                      <a:pt x="970280" y="171027"/>
                      <a:pt x="967930" y="169005"/>
                      <a:pt x="965200" y="167640"/>
                    </a:cubicBezTo>
                    <a:cubicBezTo>
                      <a:pt x="962805" y="166443"/>
                      <a:pt x="959920" y="166400"/>
                      <a:pt x="957580" y="165100"/>
                    </a:cubicBezTo>
                    <a:cubicBezTo>
                      <a:pt x="952243" y="162135"/>
                      <a:pt x="948132" y="156871"/>
                      <a:pt x="942340" y="154940"/>
                    </a:cubicBezTo>
                    <a:cubicBezTo>
                      <a:pt x="939800" y="154093"/>
                      <a:pt x="937115" y="153597"/>
                      <a:pt x="934720" y="152400"/>
                    </a:cubicBezTo>
                    <a:cubicBezTo>
                      <a:pt x="931990" y="151035"/>
                      <a:pt x="929906" y="148523"/>
                      <a:pt x="927100" y="147320"/>
                    </a:cubicBezTo>
                    <a:cubicBezTo>
                      <a:pt x="923891" y="145945"/>
                      <a:pt x="920327" y="145627"/>
                      <a:pt x="916940" y="144780"/>
                    </a:cubicBezTo>
                    <a:cubicBezTo>
                      <a:pt x="914400" y="143087"/>
                      <a:pt x="912126" y="140903"/>
                      <a:pt x="909320" y="139700"/>
                    </a:cubicBezTo>
                    <a:cubicBezTo>
                      <a:pt x="906111" y="138325"/>
                      <a:pt x="902517" y="138119"/>
                      <a:pt x="899160" y="137160"/>
                    </a:cubicBezTo>
                    <a:cubicBezTo>
                      <a:pt x="881652" y="132158"/>
                      <a:pt x="903803" y="136664"/>
                      <a:pt x="876300" y="132080"/>
                    </a:cubicBezTo>
                    <a:cubicBezTo>
                      <a:pt x="873760" y="130387"/>
                      <a:pt x="871410" y="128365"/>
                      <a:pt x="868680" y="127000"/>
                    </a:cubicBezTo>
                    <a:cubicBezTo>
                      <a:pt x="866285" y="125803"/>
                      <a:pt x="863634" y="125196"/>
                      <a:pt x="861060" y="124460"/>
                    </a:cubicBezTo>
                    <a:cubicBezTo>
                      <a:pt x="852690" y="122069"/>
                      <a:pt x="846930" y="121126"/>
                      <a:pt x="838200" y="119380"/>
                    </a:cubicBezTo>
                    <a:cubicBezTo>
                      <a:pt x="834813" y="117687"/>
                      <a:pt x="831556" y="115706"/>
                      <a:pt x="828040" y="114300"/>
                    </a:cubicBezTo>
                    <a:cubicBezTo>
                      <a:pt x="823068" y="112311"/>
                      <a:pt x="817880" y="110913"/>
                      <a:pt x="812800" y="109220"/>
                    </a:cubicBezTo>
                    <a:lnTo>
                      <a:pt x="797560" y="104140"/>
                    </a:lnTo>
                    <a:lnTo>
                      <a:pt x="782320" y="99060"/>
                    </a:lnTo>
                    <a:cubicBezTo>
                      <a:pt x="779780" y="98213"/>
                      <a:pt x="776928" y="98005"/>
                      <a:pt x="774700" y="96520"/>
                    </a:cubicBezTo>
                    <a:cubicBezTo>
                      <a:pt x="752862" y="81961"/>
                      <a:pt x="780492" y="99416"/>
                      <a:pt x="759460" y="88900"/>
                    </a:cubicBezTo>
                    <a:cubicBezTo>
                      <a:pt x="756730" y="87535"/>
                      <a:pt x="754698" y="84892"/>
                      <a:pt x="751840" y="83820"/>
                    </a:cubicBezTo>
                    <a:cubicBezTo>
                      <a:pt x="747798" y="82304"/>
                      <a:pt x="743305" y="82416"/>
                      <a:pt x="739140" y="81280"/>
                    </a:cubicBezTo>
                    <a:cubicBezTo>
                      <a:pt x="733974" y="79871"/>
                      <a:pt x="728980" y="77893"/>
                      <a:pt x="723900" y="76200"/>
                    </a:cubicBezTo>
                    <a:cubicBezTo>
                      <a:pt x="721360" y="75353"/>
                      <a:pt x="718675" y="74857"/>
                      <a:pt x="716280" y="73660"/>
                    </a:cubicBezTo>
                    <a:cubicBezTo>
                      <a:pt x="712893" y="71967"/>
                      <a:pt x="709793" y="69498"/>
                      <a:pt x="706120" y="68580"/>
                    </a:cubicBezTo>
                    <a:cubicBezTo>
                      <a:pt x="699498" y="66924"/>
                      <a:pt x="692573" y="66887"/>
                      <a:pt x="685800" y="66040"/>
                    </a:cubicBezTo>
                    <a:cubicBezTo>
                      <a:pt x="668954" y="60425"/>
                      <a:pt x="675915" y="60960"/>
                      <a:pt x="665480" y="6096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lipse 200">
                <a:extLst>
                  <a:ext uri="{FF2B5EF4-FFF2-40B4-BE49-F238E27FC236}">
                    <a16:creationId xmlns:a16="http://schemas.microsoft.com/office/drawing/2014/main" id="{8396B914-5F2C-46AC-A10C-30950CFA173D}"/>
                  </a:ext>
                </a:extLst>
              </p:cNvPr>
              <p:cNvSpPr/>
              <p:nvPr/>
            </p:nvSpPr>
            <p:spPr>
              <a:xfrm>
                <a:off x="9251562" y="3681323"/>
                <a:ext cx="117951" cy="1378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: Cantos Arredondados 198">
                <a:extLst>
                  <a:ext uri="{FF2B5EF4-FFF2-40B4-BE49-F238E27FC236}">
                    <a16:creationId xmlns:a16="http://schemas.microsoft.com/office/drawing/2014/main" id="{5031BB8F-7F82-4F38-A159-6F73D6525C7A}"/>
                  </a:ext>
                </a:extLst>
              </p:cNvPr>
              <p:cNvSpPr/>
              <p:nvPr/>
            </p:nvSpPr>
            <p:spPr>
              <a:xfrm>
                <a:off x="8161668" y="3288304"/>
                <a:ext cx="2119685" cy="208322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6ABD1922-E963-46EB-8FD6-05EA6D9EF765}"/>
              </a:ext>
            </a:extLst>
          </p:cNvPr>
          <p:cNvGrpSpPr/>
          <p:nvPr/>
        </p:nvGrpSpPr>
        <p:grpSpPr>
          <a:xfrm>
            <a:off x="7357799" y="512718"/>
            <a:ext cx="2269563" cy="1559183"/>
            <a:chOff x="8158743" y="594360"/>
            <a:chExt cx="2269563" cy="1559183"/>
          </a:xfrm>
        </p:grpSpPr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63904319-A614-474D-9B79-F8EF4E59407D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07CAB43D-A20F-4BD5-BCEF-6F145F5BB7BA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0A91B9AB-577F-4598-A8A8-DDBE6CA78983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1" name="Agrupar 240">
              <a:extLst>
                <a:ext uri="{FF2B5EF4-FFF2-40B4-BE49-F238E27FC236}">
                  <a16:creationId xmlns:a16="http://schemas.microsoft.com/office/drawing/2014/main" id="{9A997E42-0767-44D9-B8D1-B81BC3D71B6F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A1249931-D05D-484A-AEBD-467B7B62A082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Triângulo isósceles 244">
                <a:extLst>
                  <a:ext uri="{FF2B5EF4-FFF2-40B4-BE49-F238E27FC236}">
                    <a16:creationId xmlns:a16="http://schemas.microsoft.com/office/drawing/2014/main" id="{44CE5F9B-C74B-4B75-876E-24715D841537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7C19CB8D-4264-4356-A6F0-CAAFD98B4CDA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6">
                <a:extLst>
                  <a:ext uri="{FF2B5EF4-FFF2-40B4-BE49-F238E27FC236}">
                    <a16:creationId xmlns:a16="http://schemas.microsoft.com/office/drawing/2014/main" id="{91946D47-5550-4DDB-ACB4-95A6F951FAE9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48" name="Retângulo 247">
                  <a:extLst>
                    <a:ext uri="{FF2B5EF4-FFF2-40B4-BE49-F238E27FC236}">
                      <a16:creationId xmlns:a16="http://schemas.microsoft.com/office/drawing/2014/main" id="{E8146D96-75D6-465C-9D6B-B8B376ECAE33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id="{55F83769-C16E-4A18-B937-06507B829B7E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Retângulo 249">
                  <a:extLst>
                    <a:ext uri="{FF2B5EF4-FFF2-40B4-BE49-F238E27FC236}">
                      <a16:creationId xmlns:a16="http://schemas.microsoft.com/office/drawing/2014/main" id="{36B56EC5-07BF-40B3-BDAC-C789564B5D49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93409C63-D330-490E-BDA1-0BDC1FF6544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90058E1C-8748-4A4F-AD9B-A2C55950118A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1" name="CaixaDeTexto 360">
            <a:extLst>
              <a:ext uri="{FF2B5EF4-FFF2-40B4-BE49-F238E27FC236}">
                <a16:creationId xmlns:a16="http://schemas.microsoft.com/office/drawing/2014/main" id="{688EBCB2-1C6C-405A-A8BF-2FDE9783E793}"/>
              </a:ext>
            </a:extLst>
          </p:cNvPr>
          <p:cNvSpPr txBox="1"/>
          <p:nvPr/>
        </p:nvSpPr>
        <p:spPr>
          <a:xfrm>
            <a:off x="6762628" y="3629574"/>
            <a:ext cx="4994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desceu e caiu dentro do caldeirão de água fervente e se queimou. Nunca mais ouviram falar do lobo naquela região.</a:t>
            </a:r>
          </a:p>
        </p:txBody>
      </p:sp>
    </p:spTree>
    <p:extLst>
      <p:ext uri="{BB962C8B-B14F-4D97-AF65-F5344CB8AC3E}">
        <p14:creationId xmlns:p14="http://schemas.microsoft.com/office/powerpoint/2010/main" val="65644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ipse 146">
            <a:extLst>
              <a:ext uri="{FF2B5EF4-FFF2-40B4-BE49-F238E27FC236}">
                <a16:creationId xmlns:a16="http://schemas.microsoft.com/office/drawing/2014/main" id="{F063A2A6-71D4-4B90-9CBB-89588DF50D1C}"/>
              </a:ext>
            </a:extLst>
          </p:cNvPr>
          <p:cNvSpPr/>
          <p:nvPr/>
        </p:nvSpPr>
        <p:spPr>
          <a:xfrm>
            <a:off x="1156729" y="31686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8" name="Retângulo 42">
            <a:extLst>
              <a:ext uri="{FF2B5EF4-FFF2-40B4-BE49-F238E27FC236}">
                <a16:creationId xmlns:a16="http://schemas.microsoft.com/office/drawing/2014/main" id="{4CA31C8A-B4F2-42C2-8B54-D80FE333DC59}"/>
              </a:ext>
            </a:extLst>
          </p:cNvPr>
          <p:cNvSpPr/>
          <p:nvPr/>
        </p:nvSpPr>
        <p:spPr>
          <a:xfrm>
            <a:off x="-274843" y="4189977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7BE44E0-9E93-44FA-B221-0BA75225A899}"/>
              </a:ext>
            </a:extLst>
          </p:cNvPr>
          <p:cNvGrpSpPr/>
          <p:nvPr/>
        </p:nvGrpSpPr>
        <p:grpSpPr>
          <a:xfrm>
            <a:off x="8178672" y="3060208"/>
            <a:ext cx="1401691" cy="2730558"/>
            <a:chOff x="7387777" y="3022283"/>
            <a:chExt cx="1401691" cy="2730558"/>
          </a:xfrm>
        </p:grpSpPr>
        <p:sp>
          <p:nvSpPr>
            <p:cNvPr id="71" name="Retângulo de cantos arredondados 110">
              <a:extLst>
                <a:ext uri="{FF2B5EF4-FFF2-40B4-BE49-F238E27FC236}">
                  <a16:creationId xmlns:a16="http://schemas.microsoft.com/office/drawing/2014/main" id="{862CB38E-D1A3-4EB7-B378-7697D0CF2826}"/>
                </a:ext>
              </a:extLst>
            </p:cNvPr>
            <p:cNvSpPr/>
            <p:nvPr/>
          </p:nvSpPr>
          <p:spPr>
            <a:xfrm rot="3012010" flipH="1">
              <a:off x="7203070" y="413178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Grupo 50">
              <a:extLst>
                <a:ext uri="{FF2B5EF4-FFF2-40B4-BE49-F238E27FC236}">
                  <a16:creationId xmlns:a16="http://schemas.microsoft.com/office/drawing/2014/main" id="{3295DF91-A5C1-44D7-9485-8FA24478446F}"/>
                </a:ext>
              </a:extLst>
            </p:cNvPr>
            <p:cNvGrpSpPr/>
            <p:nvPr/>
          </p:nvGrpSpPr>
          <p:grpSpPr>
            <a:xfrm rot="1103160" flipH="1">
              <a:off x="7659128" y="5145713"/>
              <a:ext cx="338632" cy="597873"/>
              <a:chOff x="4571829" y="4664133"/>
              <a:chExt cx="573117" cy="963569"/>
            </a:xfrm>
          </p:grpSpPr>
          <p:sp>
            <p:nvSpPr>
              <p:cNvPr id="106" name="Elipse 43">
                <a:extLst>
                  <a:ext uri="{FF2B5EF4-FFF2-40B4-BE49-F238E27FC236}">
                    <a16:creationId xmlns:a16="http://schemas.microsoft.com/office/drawing/2014/main" id="{4A8EE1AB-A02C-4A40-AA1B-D097C6FC753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Elipse 46">
                <a:extLst>
                  <a:ext uri="{FF2B5EF4-FFF2-40B4-BE49-F238E27FC236}">
                    <a16:creationId xmlns:a16="http://schemas.microsoft.com/office/drawing/2014/main" id="{20625676-9726-43F2-A55C-C54B21114893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" name="Grupo 49">
              <a:extLst>
                <a:ext uri="{FF2B5EF4-FFF2-40B4-BE49-F238E27FC236}">
                  <a16:creationId xmlns:a16="http://schemas.microsoft.com/office/drawing/2014/main" id="{F9CBF7A2-ED59-448E-895A-279D2C82513A}"/>
                </a:ext>
              </a:extLst>
            </p:cNvPr>
            <p:cNvGrpSpPr/>
            <p:nvPr/>
          </p:nvGrpSpPr>
          <p:grpSpPr>
            <a:xfrm rot="20139955" flipH="1">
              <a:off x="7997760" y="5157080"/>
              <a:ext cx="331599" cy="595761"/>
              <a:chOff x="3939504" y="4711061"/>
              <a:chExt cx="561214" cy="960165"/>
            </a:xfrm>
          </p:grpSpPr>
          <p:sp>
            <p:nvSpPr>
              <p:cNvPr id="104" name="Elipse 45">
                <a:extLst>
                  <a:ext uri="{FF2B5EF4-FFF2-40B4-BE49-F238E27FC236}">
                    <a16:creationId xmlns:a16="http://schemas.microsoft.com/office/drawing/2014/main" id="{6BF28A04-E0E4-4342-A6C4-9B8FF361AA0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5" name="Elipse 46">
                <a:extLst>
                  <a:ext uri="{FF2B5EF4-FFF2-40B4-BE49-F238E27FC236}">
                    <a16:creationId xmlns:a16="http://schemas.microsoft.com/office/drawing/2014/main" id="{EA858A5D-6794-41B8-8214-4D965E6F1D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4" name="Elipse 84">
              <a:extLst>
                <a:ext uri="{FF2B5EF4-FFF2-40B4-BE49-F238E27FC236}">
                  <a16:creationId xmlns:a16="http://schemas.microsoft.com/office/drawing/2014/main" id="{DA2D20AF-8D25-4DBC-ADEF-566650FD63DD}"/>
                </a:ext>
              </a:extLst>
            </p:cNvPr>
            <p:cNvSpPr/>
            <p:nvPr/>
          </p:nvSpPr>
          <p:spPr>
            <a:xfrm flipH="1">
              <a:off x="7404545" y="3920155"/>
              <a:ext cx="1298892" cy="152660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84">
              <a:extLst>
                <a:ext uri="{FF2B5EF4-FFF2-40B4-BE49-F238E27FC236}">
                  <a16:creationId xmlns:a16="http://schemas.microsoft.com/office/drawing/2014/main" id="{56CDD980-E32D-45C0-9ED2-69B96E4F6274}"/>
                </a:ext>
              </a:extLst>
            </p:cNvPr>
            <p:cNvSpPr/>
            <p:nvPr/>
          </p:nvSpPr>
          <p:spPr>
            <a:xfrm flipH="1">
              <a:off x="7387777" y="4147998"/>
              <a:ext cx="1321817" cy="1305907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88">
              <a:extLst>
                <a:ext uri="{FF2B5EF4-FFF2-40B4-BE49-F238E27FC236}">
                  <a16:creationId xmlns:a16="http://schemas.microsoft.com/office/drawing/2014/main" id="{C19C4E14-3402-4C0D-9CBC-F148FA61F126}"/>
                </a:ext>
              </a:extLst>
            </p:cNvPr>
            <p:cNvSpPr/>
            <p:nvPr/>
          </p:nvSpPr>
          <p:spPr>
            <a:xfrm rot="20101838" flipH="1">
              <a:off x="8018329" y="4084539"/>
              <a:ext cx="375756" cy="1897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88">
              <a:extLst>
                <a:ext uri="{FF2B5EF4-FFF2-40B4-BE49-F238E27FC236}">
                  <a16:creationId xmlns:a16="http://schemas.microsoft.com/office/drawing/2014/main" id="{00FC0D04-BE8D-455B-AAD6-DF7105225AD4}"/>
                </a:ext>
              </a:extLst>
            </p:cNvPr>
            <p:cNvSpPr/>
            <p:nvPr/>
          </p:nvSpPr>
          <p:spPr>
            <a:xfrm rot="1498162">
              <a:off x="7715207" y="4067855"/>
              <a:ext cx="301925" cy="19655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6">
              <a:extLst>
                <a:ext uri="{FF2B5EF4-FFF2-40B4-BE49-F238E27FC236}">
                  <a16:creationId xmlns:a16="http://schemas.microsoft.com/office/drawing/2014/main" id="{15849CBA-ECD8-450F-937D-ED6035861BB8}"/>
                </a:ext>
              </a:extLst>
            </p:cNvPr>
            <p:cNvSpPr/>
            <p:nvPr/>
          </p:nvSpPr>
          <p:spPr>
            <a:xfrm flipH="1">
              <a:off x="8495248" y="4949226"/>
              <a:ext cx="205608" cy="289348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EFF56E4-14C8-451F-9217-642A9C90D946}"/>
                </a:ext>
              </a:extLst>
            </p:cNvPr>
            <p:cNvSpPr/>
            <p:nvPr/>
          </p:nvSpPr>
          <p:spPr>
            <a:xfrm flipH="1">
              <a:off x="8495248" y="4923253"/>
              <a:ext cx="208188" cy="47245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108">
              <a:extLst>
                <a:ext uri="{FF2B5EF4-FFF2-40B4-BE49-F238E27FC236}">
                  <a16:creationId xmlns:a16="http://schemas.microsoft.com/office/drawing/2014/main" id="{10FD910A-0D9E-4CB4-BF2E-BD7085C6A361}"/>
                </a:ext>
              </a:extLst>
            </p:cNvPr>
            <p:cNvSpPr/>
            <p:nvPr/>
          </p:nvSpPr>
          <p:spPr>
            <a:xfrm rot="3722249" flipH="1">
              <a:off x="7924420" y="4334742"/>
              <a:ext cx="312195" cy="276670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 103">
              <a:extLst>
                <a:ext uri="{FF2B5EF4-FFF2-40B4-BE49-F238E27FC236}">
                  <a16:creationId xmlns:a16="http://schemas.microsoft.com/office/drawing/2014/main" id="{74D9149E-1BF9-4ECD-AFF8-7940F327168A}"/>
                </a:ext>
              </a:extLst>
            </p:cNvPr>
            <p:cNvSpPr/>
            <p:nvPr/>
          </p:nvSpPr>
          <p:spPr>
            <a:xfrm flipH="1">
              <a:off x="8259449" y="4854046"/>
              <a:ext cx="27014" cy="592716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2" name="Grupo 15">
              <a:extLst>
                <a:ext uri="{FF2B5EF4-FFF2-40B4-BE49-F238E27FC236}">
                  <a16:creationId xmlns:a16="http://schemas.microsoft.com/office/drawing/2014/main" id="{8BF27106-BAF5-458B-93AC-478BC1FE443C}"/>
                </a:ext>
              </a:extLst>
            </p:cNvPr>
            <p:cNvGrpSpPr/>
            <p:nvPr/>
          </p:nvGrpSpPr>
          <p:grpSpPr>
            <a:xfrm>
              <a:off x="7589148" y="3022283"/>
              <a:ext cx="1200320" cy="1136876"/>
              <a:chOff x="3972876" y="1884804"/>
              <a:chExt cx="2031477" cy="1832259"/>
            </a:xfrm>
          </p:grpSpPr>
          <p:sp>
            <p:nvSpPr>
              <p:cNvPr id="86" name="Fluxograma: Mesclar 6">
                <a:extLst>
                  <a:ext uri="{FF2B5EF4-FFF2-40B4-BE49-F238E27FC236}">
                    <a16:creationId xmlns:a16="http://schemas.microsoft.com/office/drawing/2014/main" id="{0C35C553-8874-4728-9D12-272FA784D07D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Elipse 4">
                <a:extLst>
                  <a:ext uri="{FF2B5EF4-FFF2-40B4-BE49-F238E27FC236}">
                    <a16:creationId xmlns:a16="http://schemas.microsoft.com/office/drawing/2014/main" id="{9E3E0BD0-D75A-4602-8E18-99A967248520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Fluxograma: Mesclar 6">
                <a:extLst>
                  <a:ext uri="{FF2B5EF4-FFF2-40B4-BE49-F238E27FC236}">
                    <a16:creationId xmlns:a16="http://schemas.microsoft.com/office/drawing/2014/main" id="{2CB0F1C4-2E91-46AD-A762-AB439C44D955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Elipse 12">
                <a:extLst>
                  <a:ext uri="{FF2B5EF4-FFF2-40B4-BE49-F238E27FC236}">
                    <a16:creationId xmlns:a16="http://schemas.microsoft.com/office/drawing/2014/main" id="{69E36C18-6A59-4007-A23F-00B6561C22A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12">
                <a:extLst>
                  <a:ext uri="{FF2B5EF4-FFF2-40B4-BE49-F238E27FC236}">
                    <a16:creationId xmlns:a16="http://schemas.microsoft.com/office/drawing/2014/main" id="{5AAFC6D0-25DC-42A8-9B2D-9C632094CD06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9F8309A1-6810-4950-A512-C85053674187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AED26DB0-7ADC-4E09-85F0-8EB79E5C8EC9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Arco 92">
                <a:extLst>
                  <a:ext uri="{FF2B5EF4-FFF2-40B4-BE49-F238E27FC236}">
                    <a16:creationId xmlns:a16="http://schemas.microsoft.com/office/drawing/2014/main" id="{652D2C92-16CA-4B68-B4AD-33B17EA7A54D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Arco 93">
                <a:extLst>
                  <a:ext uri="{FF2B5EF4-FFF2-40B4-BE49-F238E27FC236}">
                    <a16:creationId xmlns:a16="http://schemas.microsoft.com/office/drawing/2014/main" id="{2BD35B8C-20A0-485A-BE6B-2D6377047614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Elipse 19">
                <a:extLst>
                  <a:ext uri="{FF2B5EF4-FFF2-40B4-BE49-F238E27FC236}">
                    <a16:creationId xmlns:a16="http://schemas.microsoft.com/office/drawing/2014/main" id="{5FE3B5BA-86BA-41BE-8227-552D4085D390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A2802E3E-A4F5-494E-9B1A-7A77910D9B9F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030F2129-9D7E-4B8C-A3F9-488532776E63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8B1DAD1-6316-41E9-90B1-398B00BDFC7C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9" name="Grupo 29">
                <a:extLst>
                  <a:ext uri="{FF2B5EF4-FFF2-40B4-BE49-F238E27FC236}">
                    <a16:creationId xmlns:a16="http://schemas.microsoft.com/office/drawing/2014/main" id="{5DFDB50D-07F1-4514-993C-ED1DD0D78D92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02" name="Corda 22">
                  <a:extLst>
                    <a:ext uri="{FF2B5EF4-FFF2-40B4-BE49-F238E27FC236}">
                      <a16:creationId xmlns:a16="http://schemas.microsoft.com/office/drawing/2014/main" id="{6BEA8957-45FE-4C2B-A6CD-871D5543DC28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24">
                  <a:extLst>
                    <a:ext uri="{FF2B5EF4-FFF2-40B4-BE49-F238E27FC236}">
                      <a16:creationId xmlns:a16="http://schemas.microsoft.com/office/drawing/2014/main" id="{7BDC9B96-FAAB-4D5D-B5C6-F570F7FCA28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9F9EA0DF-CE59-4DCC-9E00-D082FF0A824F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529A1F3-F937-4E69-8A6A-CD282F305FE6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de cantos arredondados 110">
              <a:extLst>
                <a:ext uri="{FF2B5EF4-FFF2-40B4-BE49-F238E27FC236}">
                  <a16:creationId xmlns:a16="http://schemas.microsoft.com/office/drawing/2014/main" id="{BE4850F2-9BEA-40A2-962A-EB68F474DC94}"/>
                </a:ext>
              </a:extLst>
            </p:cNvPr>
            <p:cNvSpPr/>
            <p:nvPr/>
          </p:nvSpPr>
          <p:spPr>
            <a:xfrm rot="2965346" flipH="1">
              <a:off x="7496808" y="419363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Fluxograma: Atraso 83">
              <a:extLst>
                <a:ext uri="{FF2B5EF4-FFF2-40B4-BE49-F238E27FC236}">
                  <a16:creationId xmlns:a16="http://schemas.microsoft.com/office/drawing/2014/main" id="{B80C3753-C20F-476D-A281-0E4EECF12BDE}"/>
                </a:ext>
              </a:extLst>
            </p:cNvPr>
            <p:cNvSpPr/>
            <p:nvPr/>
          </p:nvSpPr>
          <p:spPr>
            <a:xfrm rot="11402300" flipH="1">
              <a:off x="8057575" y="4387139"/>
              <a:ext cx="400931" cy="383028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luxograma: Atraso 105">
              <a:extLst>
                <a:ext uri="{FF2B5EF4-FFF2-40B4-BE49-F238E27FC236}">
                  <a16:creationId xmlns:a16="http://schemas.microsoft.com/office/drawing/2014/main" id="{3863CA2F-1E57-4D16-BA45-14A8B582ADF6}"/>
                </a:ext>
              </a:extLst>
            </p:cNvPr>
            <p:cNvSpPr/>
            <p:nvPr/>
          </p:nvSpPr>
          <p:spPr>
            <a:xfrm rot="11402300" flipH="1">
              <a:off x="8042238" y="4443857"/>
              <a:ext cx="403907" cy="308028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6FD544-F8D6-47B1-B7FD-F6A6E9057228}"/>
              </a:ext>
            </a:extLst>
          </p:cNvPr>
          <p:cNvGrpSpPr/>
          <p:nvPr/>
        </p:nvGrpSpPr>
        <p:grpSpPr>
          <a:xfrm>
            <a:off x="4230501" y="3301196"/>
            <a:ext cx="1338064" cy="2423002"/>
            <a:chOff x="3824099" y="3194641"/>
            <a:chExt cx="1338064" cy="2423002"/>
          </a:xfrm>
        </p:grpSpPr>
        <p:sp>
          <p:nvSpPr>
            <p:cNvPr id="109" name="Forma Livre: Forma 340">
              <a:extLst>
                <a:ext uri="{FF2B5EF4-FFF2-40B4-BE49-F238E27FC236}">
                  <a16:creationId xmlns:a16="http://schemas.microsoft.com/office/drawing/2014/main" id="{A781AF2F-9351-481D-9B9B-9232B749922D}"/>
                </a:ext>
              </a:extLst>
            </p:cNvPr>
            <p:cNvSpPr/>
            <p:nvPr/>
          </p:nvSpPr>
          <p:spPr>
            <a:xfrm rot="14388410">
              <a:off x="4643024" y="3995383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Agrupar 341">
              <a:extLst>
                <a:ext uri="{FF2B5EF4-FFF2-40B4-BE49-F238E27FC236}">
                  <a16:creationId xmlns:a16="http://schemas.microsoft.com/office/drawing/2014/main" id="{ECFD1B6E-E9B1-48C5-BD6D-33339AAA2825}"/>
                </a:ext>
              </a:extLst>
            </p:cNvPr>
            <p:cNvGrpSpPr/>
            <p:nvPr/>
          </p:nvGrpSpPr>
          <p:grpSpPr>
            <a:xfrm rot="1119756">
              <a:off x="4198948" y="5079202"/>
              <a:ext cx="306963" cy="538441"/>
              <a:chOff x="6596009" y="4399452"/>
              <a:chExt cx="573117" cy="963569"/>
            </a:xfrm>
          </p:grpSpPr>
          <p:sp>
            <p:nvSpPr>
              <p:cNvPr id="145" name="Elipse 43">
                <a:extLst>
                  <a:ext uri="{FF2B5EF4-FFF2-40B4-BE49-F238E27FC236}">
                    <a16:creationId xmlns:a16="http://schemas.microsoft.com/office/drawing/2014/main" id="{E18AFA7A-785A-435B-8024-3BB50565152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Elipse 46">
                <a:extLst>
                  <a:ext uri="{FF2B5EF4-FFF2-40B4-BE49-F238E27FC236}">
                    <a16:creationId xmlns:a16="http://schemas.microsoft.com/office/drawing/2014/main" id="{D9B6A390-4884-4569-BF7B-56DDEE7EB01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1" name="Agrupar 342">
              <a:extLst>
                <a:ext uri="{FF2B5EF4-FFF2-40B4-BE49-F238E27FC236}">
                  <a16:creationId xmlns:a16="http://schemas.microsoft.com/office/drawing/2014/main" id="{1A6F7817-7FFA-47DE-9A1D-99103B35CAA5}"/>
                </a:ext>
              </a:extLst>
            </p:cNvPr>
            <p:cNvGrpSpPr/>
            <p:nvPr/>
          </p:nvGrpSpPr>
          <p:grpSpPr>
            <a:xfrm rot="20114572">
              <a:off x="4524294" y="5079202"/>
              <a:ext cx="306963" cy="538441"/>
              <a:chOff x="6596009" y="4399452"/>
              <a:chExt cx="573117" cy="963569"/>
            </a:xfrm>
          </p:grpSpPr>
          <p:sp>
            <p:nvSpPr>
              <p:cNvPr id="143" name="Elipse 43">
                <a:extLst>
                  <a:ext uri="{FF2B5EF4-FFF2-40B4-BE49-F238E27FC236}">
                    <a16:creationId xmlns:a16="http://schemas.microsoft.com/office/drawing/2014/main" id="{4B6F3DC9-AEDC-45D8-9260-353A77FC081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4" name="Elipse 46">
                <a:extLst>
                  <a:ext uri="{FF2B5EF4-FFF2-40B4-BE49-F238E27FC236}">
                    <a16:creationId xmlns:a16="http://schemas.microsoft.com/office/drawing/2014/main" id="{DC27719C-AB25-4920-8CAC-94C4EC6F22DC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2" name="Elipse 84">
              <a:extLst>
                <a:ext uri="{FF2B5EF4-FFF2-40B4-BE49-F238E27FC236}">
                  <a16:creationId xmlns:a16="http://schemas.microsoft.com/office/drawing/2014/main" id="{A866868F-179B-4373-8C13-A43E5E8328C0}"/>
                </a:ext>
              </a:extLst>
            </p:cNvPr>
            <p:cNvSpPr/>
            <p:nvPr/>
          </p:nvSpPr>
          <p:spPr>
            <a:xfrm>
              <a:off x="3887005" y="3991987"/>
              <a:ext cx="1169156" cy="1374855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59">
              <a:extLst>
                <a:ext uri="{FF2B5EF4-FFF2-40B4-BE49-F238E27FC236}">
                  <a16:creationId xmlns:a16="http://schemas.microsoft.com/office/drawing/2014/main" id="{1F6026FC-8B10-4253-BCEF-242C17779210}"/>
                </a:ext>
              </a:extLst>
            </p:cNvPr>
            <p:cNvSpPr/>
            <p:nvPr/>
          </p:nvSpPr>
          <p:spPr>
            <a:xfrm rot="19439266" flipH="1">
              <a:off x="3824099" y="4144816"/>
              <a:ext cx="1222686" cy="1234373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Agrupar 345">
              <a:extLst>
                <a:ext uri="{FF2B5EF4-FFF2-40B4-BE49-F238E27FC236}">
                  <a16:creationId xmlns:a16="http://schemas.microsoft.com/office/drawing/2014/main" id="{4C3C9497-69A8-4D52-8026-4D15ED1DFE82}"/>
                </a:ext>
              </a:extLst>
            </p:cNvPr>
            <p:cNvGrpSpPr/>
            <p:nvPr/>
          </p:nvGrpSpPr>
          <p:grpSpPr>
            <a:xfrm>
              <a:off x="4104118" y="3194641"/>
              <a:ext cx="1058045" cy="1023865"/>
              <a:chOff x="4019843" y="604221"/>
              <a:chExt cx="1711168" cy="1602404"/>
            </a:xfrm>
          </p:grpSpPr>
          <p:sp>
            <p:nvSpPr>
              <p:cNvPr id="119" name="Fluxograma: Mesclar 6">
                <a:extLst>
                  <a:ext uri="{FF2B5EF4-FFF2-40B4-BE49-F238E27FC236}">
                    <a16:creationId xmlns:a16="http://schemas.microsoft.com/office/drawing/2014/main" id="{14EF66C1-99ED-40B9-A3DC-8FBDA57B0CAC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4">
                <a:extLst>
                  <a:ext uri="{FF2B5EF4-FFF2-40B4-BE49-F238E27FC236}">
                    <a16:creationId xmlns:a16="http://schemas.microsoft.com/office/drawing/2014/main" id="{8A46845A-2AE5-4EB0-A7AA-0C6F0F150C2C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Fluxograma: Mesclar 6">
                <a:extLst>
                  <a:ext uri="{FF2B5EF4-FFF2-40B4-BE49-F238E27FC236}">
                    <a16:creationId xmlns:a16="http://schemas.microsoft.com/office/drawing/2014/main" id="{166D7C12-1421-45C6-AC18-1FEC4689983A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992FFD88-5BC6-48F9-8D33-8E623D236B43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">
                <a:extLst>
                  <a:ext uri="{FF2B5EF4-FFF2-40B4-BE49-F238E27FC236}">
                    <a16:creationId xmlns:a16="http://schemas.microsoft.com/office/drawing/2014/main" id="{41C2B76C-1631-4E8F-8D1A-94738A2A149D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3CD00364-B8B0-44D1-8F55-BD5000787B25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6FB1FDF-5423-4505-B253-CBD8DB938FA2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00A1B46B-CBFB-4A42-9625-5887CC9F90CA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7" name="Grupo 12">
                <a:extLst>
                  <a:ext uri="{FF2B5EF4-FFF2-40B4-BE49-F238E27FC236}">
                    <a16:creationId xmlns:a16="http://schemas.microsoft.com/office/drawing/2014/main" id="{B701151A-71F4-4BC3-8D7F-039A218B6EB6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140" name="Elipse 19">
                  <a:extLst>
                    <a:ext uri="{FF2B5EF4-FFF2-40B4-BE49-F238E27FC236}">
                      <a16:creationId xmlns:a16="http://schemas.microsoft.com/office/drawing/2014/main" id="{008F5AEF-0A2E-46E2-B66F-D04F24EFA0E0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BB06BCDB-1C43-42D5-AEEE-50941B9EACB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EBAAD34B-3629-4B8B-BF07-151282C212F9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005471A9-46EC-477A-BD6C-3FC37D9C2DF5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0D4A6E4-1D1A-4DA1-8639-7B8CBF1CC0FB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4F7FCEF7-1980-417E-8F26-1AFE10980D2E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CBE9921F-11EA-4273-9FBE-E12E169B177B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Grupo 17">
                <a:extLst>
                  <a:ext uri="{FF2B5EF4-FFF2-40B4-BE49-F238E27FC236}">
                    <a16:creationId xmlns:a16="http://schemas.microsoft.com/office/drawing/2014/main" id="{B94BC2EC-04CC-4CC6-ADCD-50ABF7DE75E7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133" name="Arco 132">
                  <a:extLst>
                    <a:ext uri="{FF2B5EF4-FFF2-40B4-BE49-F238E27FC236}">
                      <a16:creationId xmlns:a16="http://schemas.microsoft.com/office/drawing/2014/main" id="{0C03C068-B54D-49A6-93AC-E484DD2A04E0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" name="Grupo 19">
                  <a:extLst>
                    <a:ext uri="{FF2B5EF4-FFF2-40B4-BE49-F238E27FC236}">
                      <a16:creationId xmlns:a16="http://schemas.microsoft.com/office/drawing/2014/main" id="{34E98B74-C2C0-4B0C-8B65-FAC5842AD2D5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5" name="Arco 134">
                    <a:extLst>
                      <a:ext uri="{FF2B5EF4-FFF2-40B4-BE49-F238E27FC236}">
                        <a16:creationId xmlns:a16="http://schemas.microsoft.com/office/drawing/2014/main" id="{CA837392-AC39-447F-A934-222D7CFA5A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6" name="Grupo 21">
                    <a:extLst>
                      <a:ext uri="{FF2B5EF4-FFF2-40B4-BE49-F238E27FC236}">
                        <a16:creationId xmlns:a16="http://schemas.microsoft.com/office/drawing/2014/main" id="{4117F843-C1F1-402B-81D9-FF56582C12A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8" name="Corda 22">
                      <a:extLst>
                        <a:ext uri="{FF2B5EF4-FFF2-40B4-BE49-F238E27FC236}">
                          <a16:creationId xmlns:a16="http://schemas.microsoft.com/office/drawing/2014/main" id="{986C9481-B1FB-448E-A8AA-B26B0F01D86F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9" name="Elipse 24">
                      <a:extLst>
                        <a:ext uri="{FF2B5EF4-FFF2-40B4-BE49-F238E27FC236}">
                          <a16:creationId xmlns:a16="http://schemas.microsoft.com/office/drawing/2014/main" id="{55D96DFE-34CA-4978-A4AD-EB10D7F26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7" name="Elipse 136">
                    <a:extLst>
                      <a:ext uri="{FF2B5EF4-FFF2-40B4-BE49-F238E27FC236}">
                        <a16:creationId xmlns:a16="http://schemas.microsoft.com/office/drawing/2014/main" id="{B7376656-0668-4B6B-8767-39D9E5C1104B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5" name="Retângulo de cantos arredondados 63">
              <a:extLst>
                <a:ext uri="{FF2B5EF4-FFF2-40B4-BE49-F238E27FC236}">
                  <a16:creationId xmlns:a16="http://schemas.microsoft.com/office/drawing/2014/main" id="{8E09C966-E6B7-426D-8DEB-5BC5A39AD316}"/>
                </a:ext>
              </a:extLst>
            </p:cNvPr>
            <p:cNvSpPr/>
            <p:nvPr/>
          </p:nvSpPr>
          <p:spPr>
            <a:xfrm>
              <a:off x="4510256" y="4502901"/>
              <a:ext cx="423211" cy="24719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0752852A-B239-48A8-BBDF-6A9D8CA9126A}"/>
                </a:ext>
              </a:extLst>
            </p:cNvPr>
            <p:cNvSpPr/>
            <p:nvPr/>
          </p:nvSpPr>
          <p:spPr>
            <a:xfrm>
              <a:off x="4517439" y="4510193"/>
              <a:ext cx="408845" cy="25548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orma Livre: Forma 348">
              <a:extLst>
                <a:ext uri="{FF2B5EF4-FFF2-40B4-BE49-F238E27FC236}">
                  <a16:creationId xmlns:a16="http://schemas.microsoft.com/office/drawing/2014/main" id="{E96B8407-EF71-4EE6-837C-642DE056F409}"/>
                </a:ext>
              </a:extLst>
            </p:cNvPr>
            <p:cNvSpPr/>
            <p:nvPr/>
          </p:nvSpPr>
          <p:spPr>
            <a:xfrm rot="16998826">
              <a:off x="4302773" y="4123232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luxograma: Atraso 117">
              <a:extLst>
                <a:ext uri="{FF2B5EF4-FFF2-40B4-BE49-F238E27FC236}">
                  <a16:creationId xmlns:a16="http://schemas.microsoft.com/office/drawing/2014/main" id="{1ED2C55A-549F-4C56-B01C-458668DE5BFC}"/>
                </a:ext>
              </a:extLst>
            </p:cNvPr>
            <p:cNvSpPr/>
            <p:nvPr/>
          </p:nvSpPr>
          <p:spPr>
            <a:xfrm rot="12522223">
              <a:off x="4086142" y="4299989"/>
              <a:ext cx="335521" cy="276078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BA5F76-F867-4B7D-B153-8EA3025D7717}"/>
              </a:ext>
            </a:extLst>
          </p:cNvPr>
          <p:cNvSpPr txBox="1"/>
          <p:nvPr/>
        </p:nvSpPr>
        <p:spPr>
          <a:xfrm>
            <a:off x="7486959" y="427078"/>
            <a:ext cx="428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Felizes, os irmãos saíram dançando e cantando "lobo mal, lobo mal, quem tem medo do lobo mal".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2B68A50-DC3B-4E83-AED2-0C29250190F1}"/>
              </a:ext>
            </a:extLst>
          </p:cNvPr>
          <p:cNvGrpSpPr/>
          <p:nvPr/>
        </p:nvGrpSpPr>
        <p:grpSpPr>
          <a:xfrm>
            <a:off x="6214540" y="4142833"/>
            <a:ext cx="1531503" cy="2955702"/>
            <a:chOff x="5552884" y="4101632"/>
            <a:chExt cx="1531503" cy="2955702"/>
          </a:xfrm>
        </p:grpSpPr>
        <p:sp>
          <p:nvSpPr>
            <p:cNvPr id="151" name="Elipse 54">
              <a:extLst>
                <a:ext uri="{FF2B5EF4-FFF2-40B4-BE49-F238E27FC236}">
                  <a16:creationId xmlns:a16="http://schemas.microsoft.com/office/drawing/2014/main" id="{6B71829C-25A6-4B2F-A53C-EFA500D7461D}"/>
                </a:ext>
              </a:extLst>
            </p:cNvPr>
            <p:cNvSpPr/>
            <p:nvPr/>
          </p:nvSpPr>
          <p:spPr>
            <a:xfrm rot="2718950" flipH="1">
              <a:off x="5582389" y="5643137"/>
              <a:ext cx="771302" cy="333642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luxograma: Atraso 151">
              <a:extLst>
                <a:ext uri="{FF2B5EF4-FFF2-40B4-BE49-F238E27FC236}">
                  <a16:creationId xmlns:a16="http://schemas.microsoft.com/office/drawing/2014/main" id="{3F309749-93ED-4082-8174-9D144EB860F2}"/>
                </a:ext>
              </a:extLst>
            </p:cNvPr>
            <p:cNvSpPr/>
            <p:nvPr/>
          </p:nvSpPr>
          <p:spPr>
            <a:xfrm rot="15537743">
              <a:off x="5469173" y="5343237"/>
              <a:ext cx="461817" cy="294395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Forma Livre: Forma 260">
              <a:extLst>
                <a:ext uri="{FF2B5EF4-FFF2-40B4-BE49-F238E27FC236}">
                  <a16:creationId xmlns:a16="http://schemas.microsoft.com/office/drawing/2014/main" id="{5E3CB61E-C4E6-42DB-8A1D-4E8B39FCCD59}"/>
                </a:ext>
              </a:extLst>
            </p:cNvPr>
            <p:cNvSpPr/>
            <p:nvPr/>
          </p:nvSpPr>
          <p:spPr>
            <a:xfrm rot="3767378">
              <a:off x="6583935" y="5589888"/>
              <a:ext cx="733902" cy="26700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Fluxograma: Atraso 50">
              <a:extLst>
                <a:ext uri="{FF2B5EF4-FFF2-40B4-BE49-F238E27FC236}">
                  <a16:creationId xmlns:a16="http://schemas.microsoft.com/office/drawing/2014/main" id="{2C6AF59E-8E68-4EE3-8405-5FE484ACDBC8}"/>
                </a:ext>
              </a:extLst>
            </p:cNvPr>
            <p:cNvSpPr/>
            <p:nvPr/>
          </p:nvSpPr>
          <p:spPr>
            <a:xfrm rot="14768769">
              <a:off x="6564068" y="5343237"/>
              <a:ext cx="469894" cy="294395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Grupo 67">
              <a:extLst>
                <a:ext uri="{FF2B5EF4-FFF2-40B4-BE49-F238E27FC236}">
                  <a16:creationId xmlns:a16="http://schemas.microsoft.com/office/drawing/2014/main" id="{19E9227E-0FB3-4139-B8BC-8C13CA8CF0B1}"/>
                </a:ext>
              </a:extLst>
            </p:cNvPr>
            <p:cNvGrpSpPr/>
            <p:nvPr/>
          </p:nvGrpSpPr>
          <p:grpSpPr>
            <a:xfrm rot="550659">
              <a:off x="5972667" y="6520779"/>
              <a:ext cx="293004" cy="536555"/>
              <a:chOff x="7750663" y="5445224"/>
              <a:chExt cx="496449" cy="842690"/>
            </a:xfrm>
          </p:grpSpPr>
          <p:sp>
            <p:nvSpPr>
              <p:cNvPr id="165" name="Elipse 43">
                <a:extLst>
                  <a:ext uri="{FF2B5EF4-FFF2-40B4-BE49-F238E27FC236}">
                    <a16:creationId xmlns:a16="http://schemas.microsoft.com/office/drawing/2014/main" id="{3A6F924F-95B6-4DB0-9F71-F25DD15C10BE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6" name="Elipse 46">
                <a:extLst>
                  <a:ext uri="{FF2B5EF4-FFF2-40B4-BE49-F238E27FC236}">
                    <a16:creationId xmlns:a16="http://schemas.microsoft.com/office/drawing/2014/main" id="{5E4D1064-C73A-48D3-B34F-82191A011002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6" name="Grupo 66">
              <a:extLst>
                <a:ext uri="{FF2B5EF4-FFF2-40B4-BE49-F238E27FC236}">
                  <a16:creationId xmlns:a16="http://schemas.microsoft.com/office/drawing/2014/main" id="{7DE4CCF1-B542-4550-91C2-31ADA1EB0049}"/>
                </a:ext>
              </a:extLst>
            </p:cNvPr>
            <p:cNvGrpSpPr/>
            <p:nvPr/>
          </p:nvGrpSpPr>
          <p:grpSpPr>
            <a:xfrm rot="20785294">
              <a:off x="6371363" y="6518885"/>
              <a:ext cx="293004" cy="536553"/>
              <a:chOff x="7750663" y="5445226"/>
              <a:chExt cx="496449" cy="842688"/>
            </a:xfrm>
          </p:grpSpPr>
          <p:sp>
            <p:nvSpPr>
              <p:cNvPr id="163" name="Elipse 43">
                <a:extLst>
                  <a:ext uri="{FF2B5EF4-FFF2-40B4-BE49-F238E27FC236}">
                    <a16:creationId xmlns:a16="http://schemas.microsoft.com/office/drawing/2014/main" id="{8F0D8DA5-A1B1-4E61-9AD6-E3921CC4BA92}"/>
                  </a:ext>
                </a:extLst>
              </p:cNvPr>
              <p:cNvSpPr/>
              <p:nvPr/>
            </p:nvSpPr>
            <p:spPr>
              <a:xfrm>
                <a:off x="7750663" y="5445226"/>
                <a:ext cx="486137" cy="839712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Elipse 46">
                <a:extLst>
                  <a:ext uri="{FF2B5EF4-FFF2-40B4-BE49-F238E27FC236}">
                    <a16:creationId xmlns:a16="http://schemas.microsoft.com/office/drawing/2014/main" id="{C106B0F6-B023-49D6-B0C4-A7775CF1A09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10D56B0C-7C4C-4F7E-A418-503407483147}"/>
                </a:ext>
              </a:extLst>
            </p:cNvPr>
            <p:cNvSpPr/>
            <p:nvPr/>
          </p:nvSpPr>
          <p:spPr>
            <a:xfrm>
              <a:off x="6027872" y="5125742"/>
              <a:ext cx="389618" cy="259651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22">
              <a:extLst>
                <a:ext uri="{FF2B5EF4-FFF2-40B4-BE49-F238E27FC236}">
                  <a16:creationId xmlns:a16="http://schemas.microsoft.com/office/drawing/2014/main" id="{DA90F96A-DEF4-433F-A9D1-67FE8AC642B8}"/>
                </a:ext>
              </a:extLst>
            </p:cNvPr>
            <p:cNvSpPr/>
            <p:nvPr/>
          </p:nvSpPr>
          <p:spPr>
            <a:xfrm>
              <a:off x="5656575" y="5224934"/>
              <a:ext cx="1191659" cy="1535691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Atraso 33">
              <a:extLst>
                <a:ext uri="{FF2B5EF4-FFF2-40B4-BE49-F238E27FC236}">
                  <a16:creationId xmlns:a16="http://schemas.microsoft.com/office/drawing/2014/main" id="{4675739E-9EC5-4144-8A71-C026618CB55D}"/>
                </a:ext>
              </a:extLst>
            </p:cNvPr>
            <p:cNvSpPr/>
            <p:nvPr/>
          </p:nvSpPr>
          <p:spPr>
            <a:xfrm rot="16200000">
              <a:off x="5479777" y="5401998"/>
              <a:ext cx="1545224" cy="1191693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Mesclar 6">
              <a:extLst>
                <a:ext uri="{FF2B5EF4-FFF2-40B4-BE49-F238E27FC236}">
                  <a16:creationId xmlns:a16="http://schemas.microsoft.com/office/drawing/2014/main" id="{31B7CA9D-C862-45E5-B463-413B16B2E8B0}"/>
                </a:ext>
              </a:extLst>
            </p:cNvPr>
            <p:cNvSpPr/>
            <p:nvPr/>
          </p:nvSpPr>
          <p:spPr>
            <a:xfrm rot="8853205">
              <a:off x="5709315" y="4101632"/>
              <a:ext cx="325964" cy="56032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Elipse 4">
              <a:extLst>
                <a:ext uri="{FF2B5EF4-FFF2-40B4-BE49-F238E27FC236}">
                  <a16:creationId xmlns:a16="http://schemas.microsoft.com/office/drawing/2014/main" id="{48466102-B73C-4966-B6BB-53102114BBD4}"/>
                </a:ext>
              </a:extLst>
            </p:cNvPr>
            <p:cNvSpPr/>
            <p:nvPr/>
          </p:nvSpPr>
          <p:spPr>
            <a:xfrm>
              <a:off x="5757845" y="4397117"/>
              <a:ext cx="864950" cy="871144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Mesclar 6">
              <a:extLst>
                <a:ext uri="{FF2B5EF4-FFF2-40B4-BE49-F238E27FC236}">
                  <a16:creationId xmlns:a16="http://schemas.microsoft.com/office/drawing/2014/main" id="{E6A45AB4-6FB4-4876-A802-50277FC6C516}"/>
                </a:ext>
              </a:extLst>
            </p:cNvPr>
            <p:cNvSpPr/>
            <p:nvPr/>
          </p:nvSpPr>
          <p:spPr>
            <a:xfrm rot="14804630">
              <a:off x="6453143" y="4285993"/>
              <a:ext cx="348427" cy="51939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6E592E4A-DEB3-4A58-B34C-5E890A786140}"/>
              </a:ext>
            </a:extLst>
          </p:cNvPr>
          <p:cNvGrpSpPr/>
          <p:nvPr/>
        </p:nvGrpSpPr>
        <p:grpSpPr>
          <a:xfrm>
            <a:off x="-1034322" y="1911841"/>
            <a:ext cx="4076388" cy="4216361"/>
            <a:chOff x="2965349" y="443107"/>
            <a:chExt cx="5773537" cy="5971786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463AD12-4B83-43E0-9596-7CD5849059DF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C8E06F99-6763-4E55-A057-75627BA3AD0D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0EBBE93A-4319-42C1-8628-9D1681598874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8A3D01B0-8D1F-418B-8D3B-FA2BD8F88A28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94F2FC4D-F034-461F-B013-4B58D1EC44D6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1B049015-FEF8-4CAB-A9BE-AFF530B76D8F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4" name="Grupo 231">
              <a:extLst>
                <a:ext uri="{FF2B5EF4-FFF2-40B4-BE49-F238E27FC236}">
                  <a16:creationId xmlns:a16="http://schemas.microsoft.com/office/drawing/2014/main" id="{810640FB-8CEC-4358-89AC-E81D38FF972E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75" name="Retângulo 137">
                <a:extLst>
                  <a:ext uri="{FF2B5EF4-FFF2-40B4-BE49-F238E27FC236}">
                    <a16:creationId xmlns:a16="http://schemas.microsoft.com/office/drawing/2014/main" id="{A06658C4-BDE6-4C0B-B17A-DF7394A58408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6" name="Grupo 233">
                <a:extLst>
                  <a:ext uri="{FF2B5EF4-FFF2-40B4-BE49-F238E27FC236}">
                    <a16:creationId xmlns:a16="http://schemas.microsoft.com/office/drawing/2014/main" id="{B3B661D3-66D3-47A9-A124-ECE71B4C94A8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7" name="Agrupar 511">
                  <a:extLst>
                    <a:ext uri="{FF2B5EF4-FFF2-40B4-BE49-F238E27FC236}">
                      <a16:creationId xmlns:a16="http://schemas.microsoft.com/office/drawing/2014/main" id="{EEDA4348-101A-4663-9496-299052734A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4" name="Forma Livre: Forma 512">
                    <a:extLst>
                      <a:ext uri="{FF2B5EF4-FFF2-40B4-BE49-F238E27FC236}">
                        <a16:creationId xmlns:a16="http://schemas.microsoft.com/office/drawing/2014/main" id="{8D622DD4-010C-41CD-80A2-11B9CCFA575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id="{975FD1D0-9822-4565-99B3-CF3D168323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id="{816B1290-4CB1-48F7-9411-C801A7DCAF2B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id="{B7ABE10D-D6E3-4F0D-B40E-42513785275E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8" name="Forma Livre: Forma 516">
                    <a:extLst>
                      <a:ext uri="{FF2B5EF4-FFF2-40B4-BE49-F238E27FC236}">
                        <a16:creationId xmlns:a16="http://schemas.microsoft.com/office/drawing/2014/main" id="{6003774F-52F8-45DB-8009-DCA290998831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id="{998E249A-3E94-4247-9C24-DEB1D7AAC979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id="{9EC0D545-3A3F-4D57-B133-F91E34DBA930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1" name="Forma Livre: Forma 519">
                    <a:extLst>
                      <a:ext uri="{FF2B5EF4-FFF2-40B4-BE49-F238E27FC236}">
                        <a16:creationId xmlns:a16="http://schemas.microsoft.com/office/drawing/2014/main" id="{E7F6094B-A051-4DCB-9F7A-BAB1E713FBE0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id="{AFD03BCF-64EC-4C86-886F-2FEDB3095D0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3" name="Forma Livre: Forma 521">
                    <a:extLst>
                      <a:ext uri="{FF2B5EF4-FFF2-40B4-BE49-F238E27FC236}">
                        <a16:creationId xmlns:a16="http://schemas.microsoft.com/office/drawing/2014/main" id="{BAC2AF6D-44B6-4776-B970-DD1AFA6A58B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>
                    <a:extLst>
                      <a:ext uri="{FF2B5EF4-FFF2-40B4-BE49-F238E27FC236}">
                        <a16:creationId xmlns:a16="http://schemas.microsoft.com/office/drawing/2014/main" id="{9CAEAA6C-B1E5-40CA-A1F3-C709D15A209D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5" name="Retângulo 214">
                    <a:extLst>
                      <a:ext uri="{FF2B5EF4-FFF2-40B4-BE49-F238E27FC236}">
                        <a16:creationId xmlns:a16="http://schemas.microsoft.com/office/drawing/2014/main" id="{CB2E59B7-6FE4-4ABA-BD51-6FBCA4AE777C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6" name="Retângulo 215">
                    <a:extLst>
                      <a:ext uri="{FF2B5EF4-FFF2-40B4-BE49-F238E27FC236}">
                        <a16:creationId xmlns:a16="http://schemas.microsoft.com/office/drawing/2014/main" id="{2BAA01DD-EEB7-412A-9F2B-2856673C9ECA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7" name="Forma Livre: Forma 525">
                    <a:extLst>
                      <a:ext uri="{FF2B5EF4-FFF2-40B4-BE49-F238E27FC236}">
                        <a16:creationId xmlns:a16="http://schemas.microsoft.com/office/drawing/2014/main" id="{45AE10C7-27AA-4F49-B6E0-0A8BFEF99830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8" name="Retângulo 217">
                    <a:extLst>
                      <a:ext uri="{FF2B5EF4-FFF2-40B4-BE49-F238E27FC236}">
                        <a16:creationId xmlns:a16="http://schemas.microsoft.com/office/drawing/2014/main" id="{F9B575C9-409B-438B-910F-68585F9007D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DD9DE0BC-D68D-4B19-BBBE-851C276B0463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79C3C40F-ECA7-44BD-BD40-62DE6FEB589D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1" name="Forma Livre: Forma 529">
                    <a:extLst>
                      <a:ext uri="{FF2B5EF4-FFF2-40B4-BE49-F238E27FC236}">
                        <a16:creationId xmlns:a16="http://schemas.microsoft.com/office/drawing/2014/main" id="{F969A649-C90B-4E8A-84F7-29F20296201D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id="{616F5521-AC60-4CCC-B072-7CCBE092A43A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id="{F61F1A9E-10C9-4FCE-BC9C-8162EB34D5FF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8EB122F3-3CEB-452D-B218-E68D17753DF9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Forma Livre: Forma 533">
                    <a:extLst>
                      <a:ext uri="{FF2B5EF4-FFF2-40B4-BE49-F238E27FC236}">
                        <a16:creationId xmlns:a16="http://schemas.microsoft.com/office/drawing/2014/main" id="{D29CFC27-5CA1-48F6-9392-7415B8576AC1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id="{EC3541CF-92CE-4876-8CFF-E7D6C326EE6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id="{76D336D8-09F0-49A5-A1CF-7E7592D12429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id="{73FC9EFD-7053-40F5-BDF1-625084520BC2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A8425AB4-E892-4B79-B24E-1983A4C0E1C4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E1F2A6C9-D1C7-4934-8EE1-BEE6F8DB561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1" name="Forma Livre: Forma 539">
                    <a:extLst>
                      <a:ext uri="{FF2B5EF4-FFF2-40B4-BE49-F238E27FC236}">
                        <a16:creationId xmlns:a16="http://schemas.microsoft.com/office/drawing/2014/main" id="{062D30C8-74EC-4A83-8D0C-4D2527939E1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Forma Livre: Forma 540">
                    <a:extLst>
                      <a:ext uri="{FF2B5EF4-FFF2-40B4-BE49-F238E27FC236}">
                        <a16:creationId xmlns:a16="http://schemas.microsoft.com/office/drawing/2014/main" id="{A0C6D5B1-0439-4426-A51C-D22C7B4576BE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3" name="Retângulo 232">
                    <a:extLst>
                      <a:ext uri="{FF2B5EF4-FFF2-40B4-BE49-F238E27FC236}">
                        <a16:creationId xmlns:a16="http://schemas.microsoft.com/office/drawing/2014/main" id="{E4DE4E1C-C766-4B28-B746-7AB06A3E2B84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4" name="Retângulo 233">
                    <a:extLst>
                      <a:ext uri="{FF2B5EF4-FFF2-40B4-BE49-F238E27FC236}">
                        <a16:creationId xmlns:a16="http://schemas.microsoft.com/office/drawing/2014/main" id="{4FC5C6C5-43ED-4993-B441-A6B6565587C2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5" name="Retângulo 234">
                    <a:extLst>
                      <a:ext uri="{FF2B5EF4-FFF2-40B4-BE49-F238E27FC236}">
                        <a16:creationId xmlns:a16="http://schemas.microsoft.com/office/drawing/2014/main" id="{88857FCC-0D9B-4033-B657-1D1D7C00DB3A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D349B8F-2D59-4D87-BD89-D776AA629746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41274D7F-3578-4C17-981D-F829BEB94321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 237">
                    <a:extLst>
                      <a:ext uri="{FF2B5EF4-FFF2-40B4-BE49-F238E27FC236}">
                        <a16:creationId xmlns:a16="http://schemas.microsoft.com/office/drawing/2014/main" id="{B5A929DC-7FB0-4CE5-A613-6FECF8D70F7E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9" name="Retângulo 238">
                    <a:extLst>
                      <a:ext uri="{FF2B5EF4-FFF2-40B4-BE49-F238E27FC236}">
                        <a16:creationId xmlns:a16="http://schemas.microsoft.com/office/drawing/2014/main" id="{83F586A0-5EFC-4230-93EE-6AEC2027D6F6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0" name="Retângulo 239">
                    <a:extLst>
                      <a:ext uri="{FF2B5EF4-FFF2-40B4-BE49-F238E27FC236}">
                        <a16:creationId xmlns:a16="http://schemas.microsoft.com/office/drawing/2014/main" id="{98777248-5107-4584-8736-2375871785CD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5A98ECFC-226A-47AE-B592-234797F9C9F0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257C3A63-71BB-4B0B-AAAC-623DCD1A07E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237">
                  <a:extLst>
                    <a:ext uri="{FF2B5EF4-FFF2-40B4-BE49-F238E27FC236}">
                      <a16:creationId xmlns:a16="http://schemas.microsoft.com/office/drawing/2014/main" id="{BEC3C083-6E20-4242-AD54-F8F2AC037DDD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82" name="Retângulo 127">
                    <a:extLst>
                      <a:ext uri="{FF2B5EF4-FFF2-40B4-BE49-F238E27FC236}">
                        <a16:creationId xmlns:a16="http://schemas.microsoft.com/office/drawing/2014/main" id="{713A4229-EB81-480C-862C-8C0784825AAE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27">
                    <a:extLst>
                      <a:ext uri="{FF2B5EF4-FFF2-40B4-BE49-F238E27FC236}">
                        <a16:creationId xmlns:a16="http://schemas.microsoft.com/office/drawing/2014/main" id="{7AD5AC3E-AA6D-4D15-9846-4CAB12ADEB45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07">
                    <a:extLst>
                      <a:ext uri="{FF2B5EF4-FFF2-40B4-BE49-F238E27FC236}">
                        <a16:creationId xmlns:a16="http://schemas.microsoft.com/office/drawing/2014/main" id="{CAB1C7A5-034E-45CB-8067-5F10F1A2450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5" name="Agrupar 297">
                    <a:extLst>
                      <a:ext uri="{FF2B5EF4-FFF2-40B4-BE49-F238E27FC236}">
                        <a16:creationId xmlns:a16="http://schemas.microsoft.com/office/drawing/2014/main" id="{BFBD95A0-098E-44DD-AA63-64D68B228EC1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94" name="Retângulo 193">
                      <a:extLst>
                        <a:ext uri="{FF2B5EF4-FFF2-40B4-BE49-F238E27FC236}">
                          <a16:creationId xmlns:a16="http://schemas.microsoft.com/office/drawing/2014/main" id="{520D3329-DE81-4805-A7BE-9B4CC13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5" name="Retângulo 194">
                      <a:extLst>
                        <a:ext uri="{FF2B5EF4-FFF2-40B4-BE49-F238E27FC236}">
                          <a16:creationId xmlns:a16="http://schemas.microsoft.com/office/drawing/2014/main" id="{A32BFE15-C3B5-4F33-877C-B15A4215F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6" name="Retângulo 195">
                      <a:extLst>
                        <a:ext uri="{FF2B5EF4-FFF2-40B4-BE49-F238E27FC236}">
                          <a16:creationId xmlns:a16="http://schemas.microsoft.com/office/drawing/2014/main" id="{2D024950-B85B-4F7C-B8B3-21D8D4E16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7" name="Retângulo 196">
                      <a:extLst>
                        <a:ext uri="{FF2B5EF4-FFF2-40B4-BE49-F238E27FC236}">
                          <a16:creationId xmlns:a16="http://schemas.microsoft.com/office/drawing/2014/main" id="{C5913D90-3925-43D6-A6D4-DB3ECA88E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8" name="Retângulo 197">
                      <a:extLst>
                        <a:ext uri="{FF2B5EF4-FFF2-40B4-BE49-F238E27FC236}">
                          <a16:creationId xmlns:a16="http://schemas.microsoft.com/office/drawing/2014/main" id="{85FD7247-D65F-431A-ACDC-1B08E4169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9" name="Retângulo 198">
                      <a:extLst>
                        <a:ext uri="{FF2B5EF4-FFF2-40B4-BE49-F238E27FC236}">
                          <a16:creationId xmlns:a16="http://schemas.microsoft.com/office/drawing/2014/main" id="{E2229EBB-AC30-4FD9-A5DA-041586BA5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0" name="Retângulo 199">
                      <a:extLst>
                        <a:ext uri="{FF2B5EF4-FFF2-40B4-BE49-F238E27FC236}">
                          <a16:creationId xmlns:a16="http://schemas.microsoft.com/office/drawing/2014/main" id="{8917EA4A-BC02-4571-8C3F-240176591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1" name="Retângulo 200">
                      <a:extLst>
                        <a:ext uri="{FF2B5EF4-FFF2-40B4-BE49-F238E27FC236}">
                          <a16:creationId xmlns:a16="http://schemas.microsoft.com/office/drawing/2014/main" id="{D3EB535E-1B61-4BFB-8F4E-6A9AF02CA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2" name="Retângulo 201">
                      <a:extLst>
                        <a:ext uri="{FF2B5EF4-FFF2-40B4-BE49-F238E27FC236}">
                          <a16:creationId xmlns:a16="http://schemas.microsoft.com/office/drawing/2014/main" id="{D58BA68E-7E67-48C4-B1F3-AB523331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3" name="Retângulo 202">
                      <a:extLst>
                        <a:ext uri="{FF2B5EF4-FFF2-40B4-BE49-F238E27FC236}">
                          <a16:creationId xmlns:a16="http://schemas.microsoft.com/office/drawing/2014/main" id="{6BB6744A-96CE-4100-A196-B0FD44178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D4A3B199-221E-4A58-AB63-3A3E0FDEDC35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272E0E1F-DCC4-427D-9831-54F53385BADE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 112">
                    <a:extLst>
                      <a:ext uri="{FF2B5EF4-FFF2-40B4-BE49-F238E27FC236}">
                        <a16:creationId xmlns:a16="http://schemas.microsoft.com/office/drawing/2014/main" id="{E1F5066D-85CF-44B4-BCE3-F56859F5C95E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8B86C427-53A2-45DA-9671-E2B921EBADC8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0" name="Retângulo 114">
                    <a:extLst>
                      <a:ext uri="{FF2B5EF4-FFF2-40B4-BE49-F238E27FC236}">
                        <a16:creationId xmlns:a16="http://schemas.microsoft.com/office/drawing/2014/main" id="{37BECE18-F25A-42B6-916A-DBCFF324B8D4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1" name="Retângulo 190">
                    <a:extLst>
                      <a:ext uri="{FF2B5EF4-FFF2-40B4-BE49-F238E27FC236}">
                        <a16:creationId xmlns:a16="http://schemas.microsoft.com/office/drawing/2014/main" id="{C4396163-A0DA-4B78-87F5-CD8A7BB3B651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2" name="Retângulo 131">
                    <a:extLst>
                      <a:ext uri="{FF2B5EF4-FFF2-40B4-BE49-F238E27FC236}">
                        <a16:creationId xmlns:a16="http://schemas.microsoft.com/office/drawing/2014/main" id="{37E49662-9D9A-4E22-9809-EBD27963A366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3" name="Retângulo 132">
                    <a:extLst>
                      <a:ext uri="{FF2B5EF4-FFF2-40B4-BE49-F238E27FC236}">
                        <a16:creationId xmlns:a16="http://schemas.microsoft.com/office/drawing/2014/main" id="{DBC4679E-C7E3-4E6F-B473-F69BEE58E7B2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1" name="Forma Livre: Forma 370">
                  <a:extLst>
                    <a:ext uri="{FF2B5EF4-FFF2-40B4-BE49-F238E27FC236}">
                      <a16:creationId xmlns:a16="http://schemas.microsoft.com/office/drawing/2014/main" id="{2533D9A8-31BC-483B-AE1A-EBD87EC5A556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241" name="Forma Livre: Forma 240">
            <a:extLst>
              <a:ext uri="{FF2B5EF4-FFF2-40B4-BE49-F238E27FC236}">
                <a16:creationId xmlns:a16="http://schemas.microsoft.com/office/drawing/2014/main" id="{D328E5A3-739E-4B04-A3E6-022DB86BB8C4}"/>
              </a:ext>
            </a:extLst>
          </p:cNvPr>
          <p:cNvSpPr/>
          <p:nvPr/>
        </p:nvSpPr>
        <p:spPr>
          <a:xfrm rot="19144509">
            <a:off x="7912970" y="2415725"/>
            <a:ext cx="430744" cy="419970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Forma Livre: Forma 241">
            <a:extLst>
              <a:ext uri="{FF2B5EF4-FFF2-40B4-BE49-F238E27FC236}">
                <a16:creationId xmlns:a16="http://schemas.microsoft.com/office/drawing/2014/main" id="{CD83FE18-6677-499D-9875-D96B3DF34A63}"/>
              </a:ext>
            </a:extLst>
          </p:cNvPr>
          <p:cNvSpPr/>
          <p:nvPr/>
        </p:nvSpPr>
        <p:spPr>
          <a:xfrm rot="1758233" flipH="1">
            <a:off x="6903928" y="3450813"/>
            <a:ext cx="140400" cy="419320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3" name="Forma Livre: Forma 242">
            <a:extLst>
              <a:ext uri="{FF2B5EF4-FFF2-40B4-BE49-F238E27FC236}">
                <a16:creationId xmlns:a16="http://schemas.microsoft.com/office/drawing/2014/main" id="{EBDF0264-E7C0-43C6-95B2-3AC573A56545}"/>
              </a:ext>
            </a:extLst>
          </p:cNvPr>
          <p:cNvSpPr/>
          <p:nvPr/>
        </p:nvSpPr>
        <p:spPr>
          <a:xfrm rot="2647947">
            <a:off x="5869812" y="2512743"/>
            <a:ext cx="445200" cy="429710"/>
          </a:xfrm>
          <a:custGeom>
            <a:avLst/>
            <a:gdLst>
              <a:gd name="connsiteX0" fmla="*/ 140400 w 445200"/>
              <a:gd name="connsiteY0" fmla="*/ 141790 h 429710"/>
              <a:gd name="connsiteX1" fmla="*/ 140400 w 445200"/>
              <a:gd name="connsiteY1" fmla="*/ 169136 h 429710"/>
              <a:gd name="connsiteX2" fmla="*/ 399481 w 445200"/>
              <a:gd name="connsiteY2" fmla="*/ 169136 h 429710"/>
              <a:gd name="connsiteX3" fmla="*/ 399481 w 445200"/>
              <a:gd name="connsiteY3" fmla="*/ 141790 h 429710"/>
              <a:gd name="connsiteX4" fmla="*/ 94681 w 445200"/>
              <a:gd name="connsiteY4" fmla="*/ 0 h 429710"/>
              <a:gd name="connsiteX5" fmla="*/ 140400 w 445200"/>
              <a:gd name="connsiteY5" fmla="*/ 0 h 429710"/>
              <a:gd name="connsiteX6" fmla="*/ 439838 w 445200"/>
              <a:gd name="connsiteY6" fmla="*/ 0 h 429710"/>
              <a:gd name="connsiteX7" fmla="*/ 439838 w 445200"/>
              <a:gd name="connsiteY7" fmla="*/ 12298 h 429710"/>
              <a:gd name="connsiteX8" fmla="*/ 445200 w 445200"/>
              <a:gd name="connsiteY8" fmla="*/ 12298 h 429710"/>
              <a:gd name="connsiteX9" fmla="*/ 445200 w 445200"/>
              <a:gd name="connsiteY9" fmla="*/ 169136 h 429710"/>
              <a:gd name="connsiteX10" fmla="*/ 445200 w 445200"/>
              <a:gd name="connsiteY10" fmla="*/ 205136 h 429710"/>
              <a:gd name="connsiteX11" fmla="*/ 445200 w 445200"/>
              <a:gd name="connsiteY11" fmla="*/ 371113 h 429710"/>
              <a:gd name="connsiteX12" fmla="*/ 437380 w 445200"/>
              <a:gd name="connsiteY12" fmla="*/ 371113 h 429710"/>
              <a:gd name="connsiteX13" fmla="*/ 434321 w 445200"/>
              <a:gd name="connsiteY13" fmla="*/ 386411 h 429710"/>
              <a:gd name="connsiteX14" fmla="*/ 369638 w 445200"/>
              <a:gd name="connsiteY14" fmla="*/ 429710 h 429710"/>
              <a:gd name="connsiteX15" fmla="*/ 299438 w 445200"/>
              <a:gd name="connsiteY15" fmla="*/ 358815 h 429710"/>
              <a:gd name="connsiteX16" fmla="*/ 369638 w 445200"/>
              <a:gd name="connsiteY16" fmla="*/ 287920 h 429710"/>
              <a:gd name="connsiteX17" fmla="*/ 396963 w 445200"/>
              <a:gd name="connsiteY17" fmla="*/ 293491 h 429710"/>
              <a:gd name="connsiteX18" fmla="*/ 399481 w 445200"/>
              <a:gd name="connsiteY18" fmla="*/ 295206 h 429710"/>
              <a:gd name="connsiteX19" fmla="*/ 399481 w 445200"/>
              <a:gd name="connsiteY19" fmla="*/ 205136 h 429710"/>
              <a:gd name="connsiteX20" fmla="*/ 140400 w 445200"/>
              <a:gd name="connsiteY20" fmla="*/ 205136 h 429710"/>
              <a:gd name="connsiteX21" fmla="*/ 140400 w 445200"/>
              <a:gd name="connsiteY21" fmla="*/ 358815 h 429710"/>
              <a:gd name="connsiteX22" fmla="*/ 70200 w 445200"/>
              <a:gd name="connsiteY22" fmla="*/ 429710 h 429710"/>
              <a:gd name="connsiteX23" fmla="*/ 0 w 445200"/>
              <a:gd name="connsiteY23" fmla="*/ 358815 h 429710"/>
              <a:gd name="connsiteX24" fmla="*/ 70200 w 445200"/>
              <a:gd name="connsiteY24" fmla="*/ 287920 h 429710"/>
              <a:gd name="connsiteX25" fmla="*/ 94681 w 445200"/>
              <a:gd name="connsiteY25" fmla="*/ 292912 h 429710"/>
              <a:gd name="connsiteX26" fmla="*/ 94681 w 445200"/>
              <a:gd name="connsiteY26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200" h="429710">
                <a:moveTo>
                  <a:pt x="140400" y="141790"/>
                </a:moveTo>
                <a:lnTo>
                  <a:pt x="140400" y="169136"/>
                </a:lnTo>
                <a:lnTo>
                  <a:pt x="399481" y="169136"/>
                </a:lnTo>
                <a:lnTo>
                  <a:pt x="399481" y="141790"/>
                </a:lnTo>
                <a:close/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169136"/>
                </a:lnTo>
                <a:lnTo>
                  <a:pt x="445200" y="205136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205136"/>
                </a:lnTo>
                <a:lnTo>
                  <a:pt x="140400" y="205136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8" name="Forma Livre: Forma 247">
            <a:extLst>
              <a:ext uri="{FF2B5EF4-FFF2-40B4-BE49-F238E27FC236}">
                <a16:creationId xmlns:a16="http://schemas.microsoft.com/office/drawing/2014/main" id="{AE81F2AC-D940-408E-8A8C-2ACDCB5ED44A}"/>
              </a:ext>
            </a:extLst>
          </p:cNvPr>
          <p:cNvSpPr/>
          <p:nvPr/>
        </p:nvSpPr>
        <p:spPr>
          <a:xfrm rot="19058631" flipH="1">
            <a:off x="7121395" y="1517362"/>
            <a:ext cx="102557" cy="306297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9" name="Forma Livre: Forma 248">
            <a:extLst>
              <a:ext uri="{FF2B5EF4-FFF2-40B4-BE49-F238E27FC236}">
                <a16:creationId xmlns:a16="http://schemas.microsoft.com/office/drawing/2014/main" id="{972F10AA-C3C9-4704-95C9-B194891CCAFB}"/>
              </a:ext>
            </a:extLst>
          </p:cNvPr>
          <p:cNvSpPr/>
          <p:nvPr/>
        </p:nvSpPr>
        <p:spPr>
          <a:xfrm rot="19144509">
            <a:off x="5740970" y="913851"/>
            <a:ext cx="238032" cy="232078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048953" y="355945"/>
            <a:ext cx="4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Dois dos três porquinhos não ajudavam a mãe a cuidar da casa e viviam brincando pela floresta</a:t>
            </a:r>
            <a:r>
              <a:rPr lang="pt-BR" dirty="0"/>
              <a:t>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5514038" y="457200"/>
            <a:ext cx="48043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BF3B3524-00E6-4AB6-AB9B-56B60B9E0777}"/>
              </a:ext>
            </a:extLst>
          </p:cNvPr>
          <p:cNvGrpSpPr/>
          <p:nvPr/>
        </p:nvGrpSpPr>
        <p:grpSpPr>
          <a:xfrm>
            <a:off x="326049" y="1503035"/>
            <a:ext cx="2732054" cy="4677355"/>
            <a:chOff x="6248502" y="274620"/>
            <a:chExt cx="3273691" cy="5618152"/>
          </a:xfrm>
        </p:grpSpPr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id="{74C31009-22C2-48F6-A87F-8171DDD97EAF}"/>
                </a:ext>
              </a:extLst>
            </p:cNvPr>
            <p:cNvSpPr/>
            <p:nvPr/>
          </p:nvSpPr>
          <p:spPr>
            <a:xfrm rot="975460" flipH="1">
              <a:off x="8661801" y="2329175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322">
              <a:extLst>
                <a:ext uri="{FF2B5EF4-FFF2-40B4-BE49-F238E27FC236}">
                  <a16:creationId xmlns:a16="http://schemas.microsoft.com/office/drawing/2014/main" id="{036A30F1-1E93-4AFC-A293-310FBADB68A7}"/>
                </a:ext>
              </a:extLst>
            </p:cNvPr>
            <p:cNvSpPr/>
            <p:nvPr/>
          </p:nvSpPr>
          <p:spPr>
            <a:xfrm rot="1023497">
              <a:off x="8239415" y="2404237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323">
              <a:extLst>
                <a:ext uri="{FF2B5EF4-FFF2-40B4-BE49-F238E27FC236}">
                  <a16:creationId xmlns:a16="http://schemas.microsoft.com/office/drawing/2014/main" id="{7CD220E9-1FA3-437D-B944-2EEB191FA63E}"/>
                </a:ext>
              </a:extLst>
            </p:cNvPr>
            <p:cNvSpPr/>
            <p:nvPr/>
          </p:nvSpPr>
          <p:spPr>
            <a:xfrm>
              <a:off x="7576483" y="1834833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Forma Livre: Forma 324">
              <a:extLst>
                <a:ext uri="{FF2B5EF4-FFF2-40B4-BE49-F238E27FC236}">
                  <a16:creationId xmlns:a16="http://schemas.microsoft.com/office/drawing/2014/main" id="{6E320C8B-9A5D-4452-8559-D438D6AB10B4}"/>
                </a:ext>
              </a:extLst>
            </p:cNvPr>
            <p:cNvSpPr/>
            <p:nvPr/>
          </p:nvSpPr>
          <p:spPr>
            <a:xfrm>
              <a:off x="6248502" y="2054895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6" name="Retângulo de cantos arredondados 1027">
              <a:extLst>
                <a:ext uri="{FF2B5EF4-FFF2-40B4-BE49-F238E27FC236}">
                  <a16:creationId xmlns:a16="http://schemas.microsoft.com/office/drawing/2014/main" id="{1DD062C1-7B12-4DA3-BC40-A22C5C408E30}"/>
                </a:ext>
              </a:extLst>
            </p:cNvPr>
            <p:cNvSpPr/>
            <p:nvPr/>
          </p:nvSpPr>
          <p:spPr>
            <a:xfrm>
              <a:off x="6563599" y="3194504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5FBD843A-6B88-4C29-AE03-DD92F5AEBEF3}"/>
                </a:ext>
              </a:extLst>
            </p:cNvPr>
            <p:cNvGrpSpPr/>
            <p:nvPr/>
          </p:nvGrpSpPr>
          <p:grpSpPr>
            <a:xfrm>
              <a:off x="7091666" y="4552228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Forma Livre: Forma 350">
                <a:extLst>
                  <a:ext uri="{FF2B5EF4-FFF2-40B4-BE49-F238E27FC236}">
                    <a16:creationId xmlns:a16="http://schemas.microsoft.com/office/drawing/2014/main" id="{5251B852-099B-4BAA-8D39-0A69F361B977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Triângulo isósceles 351">
                <a:extLst>
                  <a:ext uri="{FF2B5EF4-FFF2-40B4-BE49-F238E27FC236}">
                    <a16:creationId xmlns:a16="http://schemas.microsoft.com/office/drawing/2014/main" id="{D3CE7470-C18E-4876-B0D4-496AFD8EAD34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8" name="Retângulo 327">
              <a:extLst>
                <a:ext uri="{FF2B5EF4-FFF2-40B4-BE49-F238E27FC236}">
                  <a16:creationId xmlns:a16="http://schemas.microsoft.com/office/drawing/2014/main" id="{0E90B7D1-CE4A-41A6-B008-F801496414A9}"/>
                </a:ext>
              </a:extLst>
            </p:cNvPr>
            <p:cNvSpPr/>
            <p:nvPr/>
          </p:nvSpPr>
          <p:spPr>
            <a:xfrm flipH="1">
              <a:off x="8237605" y="2047835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Forma Livre: Forma 328">
              <a:extLst>
                <a:ext uri="{FF2B5EF4-FFF2-40B4-BE49-F238E27FC236}">
                  <a16:creationId xmlns:a16="http://schemas.microsoft.com/office/drawing/2014/main" id="{73B13C8B-F764-4C41-B9F8-050876DB8893}"/>
                </a:ext>
              </a:extLst>
            </p:cNvPr>
            <p:cNvSpPr/>
            <p:nvPr/>
          </p:nvSpPr>
          <p:spPr>
            <a:xfrm>
              <a:off x="7022451" y="3133562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0" name="Retângulo 329">
              <a:extLst>
                <a:ext uri="{FF2B5EF4-FFF2-40B4-BE49-F238E27FC236}">
                  <a16:creationId xmlns:a16="http://schemas.microsoft.com/office/drawing/2014/main" id="{C1D73495-0BA5-46EE-B08F-8A51F7964F4E}"/>
                </a:ext>
              </a:extLst>
            </p:cNvPr>
            <p:cNvSpPr/>
            <p:nvPr/>
          </p:nvSpPr>
          <p:spPr>
            <a:xfrm flipH="1">
              <a:off x="7513688" y="2038732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A0D18BF2-56A4-48BB-8E43-632D5B944820}"/>
                </a:ext>
              </a:extLst>
            </p:cNvPr>
            <p:cNvSpPr/>
            <p:nvPr/>
          </p:nvSpPr>
          <p:spPr>
            <a:xfrm rot="2347328">
              <a:off x="7704369" y="3094840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id="{144A3D7A-5C3D-44CA-BC68-ED8C05DD5C63}"/>
                </a:ext>
              </a:extLst>
            </p:cNvPr>
            <p:cNvSpPr/>
            <p:nvPr/>
          </p:nvSpPr>
          <p:spPr>
            <a:xfrm rot="18133570">
              <a:off x="7061222" y="2083198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333" name="Agrupar 332">
              <a:extLst>
                <a:ext uri="{FF2B5EF4-FFF2-40B4-BE49-F238E27FC236}">
                  <a16:creationId xmlns:a16="http://schemas.microsoft.com/office/drawing/2014/main" id="{614F6B74-DDC7-4293-B0B9-187FE287C5C8}"/>
                </a:ext>
              </a:extLst>
            </p:cNvPr>
            <p:cNvGrpSpPr/>
            <p:nvPr/>
          </p:nvGrpSpPr>
          <p:grpSpPr>
            <a:xfrm>
              <a:off x="7000309" y="274620"/>
              <a:ext cx="2085174" cy="1822698"/>
              <a:chOff x="7000309" y="274620"/>
              <a:chExt cx="2085174" cy="1822698"/>
            </a:xfrm>
          </p:grpSpPr>
          <p:sp>
            <p:nvSpPr>
              <p:cNvPr id="334" name="Fluxograma: Mesclar 6">
                <a:extLst>
                  <a:ext uri="{FF2B5EF4-FFF2-40B4-BE49-F238E27FC236}">
                    <a16:creationId xmlns:a16="http://schemas.microsoft.com/office/drawing/2014/main" id="{D4108423-A468-4256-AF90-0D18C8B23C72}"/>
                  </a:ext>
                </a:extLst>
              </p:cNvPr>
              <p:cNvSpPr/>
              <p:nvPr/>
            </p:nvSpPr>
            <p:spPr>
              <a:xfrm rot="8853205">
                <a:off x="7000309" y="27462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5" name="Elipse 4">
                <a:extLst>
                  <a:ext uri="{FF2B5EF4-FFF2-40B4-BE49-F238E27FC236}">
                    <a16:creationId xmlns:a16="http://schemas.microsoft.com/office/drawing/2014/main" id="{CB574526-23F8-439C-B7A4-F195A5178738}"/>
                  </a:ext>
                </a:extLst>
              </p:cNvPr>
              <p:cNvSpPr/>
              <p:nvPr/>
            </p:nvSpPr>
            <p:spPr>
              <a:xfrm>
                <a:off x="7090686" y="729135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Fluxograma: Mesclar 6">
                <a:extLst>
                  <a:ext uri="{FF2B5EF4-FFF2-40B4-BE49-F238E27FC236}">
                    <a16:creationId xmlns:a16="http://schemas.microsoft.com/office/drawing/2014/main" id="{556FC17D-DBA0-4953-8591-79C6F391297E}"/>
                  </a:ext>
                </a:extLst>
              </p:cNvPr>
              <p:cNvSpPr/>
              <p:nvPr/>
            </p:nvSpPr>
            <p:spPr>
              <a:xfrm rot="14804630">
                <a:off x="8371858" y="507962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12">
                <a:extLst>
                  <a:ext uri="{FF2B5EF4-FFF2-40B4-BE49-F238E27FC236}">
                    <a16:creationId xmlns:a16="http://schemas.microsoft.com/office/drawing/2014/main" id="{B189FBDD-5E3D-47BA-9211-6D5B3AFA0829}"/>
                  </a:ext>
                </a:extLst>
              </p:cNvPr>
              <p:cNvSpPr/>
              <p:nvPr/>
            </p:nvSpPr>
            <p:spPr>
              <a:xfrm>
                <a:off x="7473301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12">
                <a:extLst>
                  <a:ext uri="{FF2B5EF4-FFF2-40B4-BE49-F238E27FC236}">
                    <a16:creationId xmlns:a16="http://schemas.microsoft.com/office/drawing/2014/main" id="{04267E5D-96BD-4991-B359-5BE638641063}"/>
                  </a:ext>
                </a:extLst>
              </p:cNvPr>
              <p:cNvSpPr/>
              <p:nvPr/>
            </p:nvSpPr>
            <p:spPr>
              <a:xfrm>
                <a:off x="8010173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4E5AA707-4933-4063-A83C-B0266AEAF90D}"/>
                  </a:ext>
                </a:extLst>
              </p:cNvPr>
              <p:cNvSpPr/>
              <p:nvPr/>
            </p:nvSpPr>
            <p:spPr>
              <a:xfrm>
                <a:off x="7572561" y="122622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ED0CD615-47AC-472D-8B98-F851E4A23695}"/>
                  </a:ext>
                </a:extLst>
              </p:cNvPr>
              <p:cNvSpPr/>
              <p:nvPr/>
            </p:nvSpPr>
            <p:spPr>
              <a:xfrm>
                <a:off x="8092588" y="122209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Arco 340">
                <a:extLst>
                  <a:ext uri="{FF2B5EF4-FFF2-40B4-BE49-F238E27FC236}">
                    <a16:creationId xmlns:a16="http://schemas.microsoft.com/office/drawing/2014/main" id="{35E34A8C-DE5F-494D-AEE4-08347BAE9C09}"/>
                  </a:ext>
                </a:extLst>
              </p:cNvPr>
              <p:cNvSpPr/>
              <p:nvPr/>
            </p:nvSpPr>
            <p:spPr>
              <a:xfrm rot="18528476">
                <a:off x="7424327" y="95367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Arco 341">
                <a:extLst>
                  <a:ext uri="{FF2B5EF4-FFF2-40B4-BE49-F238E27FC236}">
                    <a16:creationId xmlns:a16="http://schemas.microsoft.com/office/drawing/2014/main" id="{B3B0F133-4A27-4FB2-9853-03A7BC3872C9}"/>
                  </a:ext>
                </a:extLst>
              </p:cNvPr>
              <p:cNvSpPr/>
              <p:nvPr/>
            </p:nvSpPr>
            <p:spPr>
              <a:xfrm rot="20637606">
                <a:off x="7979104" y="95367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E5AAA04C-C867-45E7-AFA2-2599783E8797}"/>
                  </a:ext>
                </a:extLst>
              </p:cNvPr>
              <p:cNvSpPr/>
              <p:nvPr/>
            </p:nvSpPr>
            <p:spPr>
              <a:xfrm rot="20219682">
                <a:off x="8428622" y="88876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20C3419D-AC22-4F79-B47E-428CE5C2747F}"/>
                  </a:ext>
                </a:extLst>
              </p:cNvPr>
              <p:cNvSpPr/>
              <p:nvPr/>
            </p:nvSpPr>
            <p:spPr>
              <a:xfrm rot="3218186">
                <a:off x="7135535" y="66936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5" name="Grupo 1">
                <a:extLst>
                  <a:ext uri="{FF2B5EF4-FFF2-40B4-BE49-F238E27FC236}">
                    <a16:creationId xmlns:a16="http://schemas.microsoft.com/office/drawing/2014/main" id="{3C3710E0-9488-41DF-981E-6A94549ACF4D}"/>
                  </a:ext>
                </a:extLst>
              </p:cNvPr>
              <p:cNvGrpSpPr/>
              <p:nvPr/>
            </p:nvGrpSpPr>
            <p:grpSpPr>
              <a:xfrm>
                <a:off x="7803122" y="1355499"/>
                <a:ext cx="357713" cy="252013"/>
                <a:chOff x="6206681" y="1860595"/>
                <a:chExt cx="357713" cy="252013"/>
              </a:xfrm>
            </p:grpSpPr>
            <p:sp>
              <p:nvSpPr>
                <p:cNvPr id="348" name="Elipse 19">
                  <a:extLst>
                    <a:ext uri="{FF2B5EF4-FFF2-40B4-BE49-F238E27FC236}">
                      <a16:creationId xmlns:a16="http://schemas.microsoft.com/office/drawing/2014/main" id="{0F2936CB-66F9-4DBE-A20C-A3A6AC4F3B8F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id="{60BDF239-3221-4E43-9F18-F15D55B70A5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2EACE02B-5E63-47CB-A28C-5F5E26C533B8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6" name="Arco 345">
                <a:extLst>
                  <a:ext uri="{FF2B5EF4-FFF2-40B4-BE49-F238E27FC236}">
                    <a16:creationId xmlns:a16="http://schemas.microsoft.com/office/drawing/2014/main" id="{5FD1074E-7C64-463A-9595-F3F9734BAA76}"/>
                  </a:ext>
                </a:extLst>
              </p:cNvPr>
              <p:cNvSpPr/>
              <p:nvPr/>
            </p:nvSpPr>
            <p:spPr>
              <a:xfrm rot="819543">
                <a:off x="7188707" y="1443076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7" name="Forma Livre: Forma 346">
                <a:extLst>
                  <a:ext uri="{FF2B5EF4-FFF2-40B4-BE49-F238E27FC236}">
                    <a16:creationId xmlns:a16="http://schemas.microsoft.com/office/drawing/2014/main" id="{B3586A69-D87E-4C2F-8292-4100B735458A}"/>
                  </a:ext>
                </a:extLst>
              </p:cNvPr>
              <p:cNvSpPr/>
              <p:nvPr/>
            </p:nvSpPr>
            <p:spPr>
              <a:xfrm rot="11471467" flipV="1">
                <a:off x="7581487" y="1695771"/>
                <a:ext cx="551614" cy="149939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12" name="Agrupar 311">
            <a:extLst>
              <a:ext uri="{FF2B5EF4-FFF2-40B4-BE49-F238E27FC236}">
                <a16:creationId xmlns:a16="http://schemas.microsoft.com/office/drawing/2014/main" id="{B4F28B18-7B07-4742-BF9E-64A29B10421C}"/>
              </a:ext>
            </a:extLst>
          </p:cNvPr>
          <p:cNvGrpSpPr/>
          <p:nvPr/>
        </p:nvGrpSpPr>
        <p:grpSpPr>
          <a:xfrm>
            <a:off x="2786680" y="1355592"/>
            <a:ext cx="1464251" cy="1366697"/>
            <a:chOff x="9120736" y="-180641"/>
            <a:chExt cx="1754542" cy="1641593"/>
          </a:xfrm>
        </p:grpSpPr>
        <p:sp>
          <p:nvSpPr>
            <p:cNvPr id="313" name="Balão de Fala: Oval 312">
              <a:extLst>
                <a:ext uri="{FF2B5EF4-FFF2-40B4-BE49-F238E27FC236}">
                  <a16:creationId xmlns:a16="http://schemas.microsoft.com/office/drawing/2014/main" id="{7D8AFC7B-BE18-4F1E-82B3-E13289DC0D0A}"/>
                </a:ext>
              </a:extLst>
            </p:cNvPr>
            <p:cNvSpPr/>
            <p:nvPr/>
          </p:nvSpPr>
          <p:spPr>
            <a:xfrm rot="2300599">
              <a:off x="9120736" y="-180641"/>
              <a:ext cx="1754542" cy="1641593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4" name="Agrupar 313">
              <a:extLst>
                <a:ext uri="{FF2B5EF4-FFF2-40B4-BE49-F238E27FC236}">
                  <a16:creationId xmlns:a16="http://schemas.microsoft.com/office/drawing/2014/main" id="{190FE773-879D-4CAE-90CF-FB24B724AD2A}"/>
                </a:ext>
              </a:extLst>
            </p:cNvPr>
            <p:cNvGrpSpPr/>
            <p:nvPr/>
          </p:nvGrpSpPr>
          <p:grpSpPr>
            <a:xfrm>
              <a:off x="9370665" y="-6650"/>
              <a:ext cx="1181188" cy="1093025"/>
              <a:chOff x="9459918" y="190858"/>
              <a:chExt cx="1181188" cy="1093025"/>
            </a:xfrm>
          </p:grpSpPr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0E0EF258-37BA-4F2B-A501-1471239CDA7F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Triângulo isósceles 315">
                <a:extLst>
                  <a:ext uri="{FF2B5EF4-FFF2-40B4-BE49-F238E27FC236}">
                    <a16:creationId xmlns:a16="http://schemas.microsoft.com/office/drawing/2014/main" id="{97C3A10C-F347-4D0B-A5D2-BDC378562810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Retângulo 316">
                <a:extLst>
                  <a:ext uri="{FF2B5EF4-FFF2-40B4-BE49-F238E27FC236}">
                    <a16:creationId xmlns:a16="http://schemas.microsoft.com/office/drawing/2014/main" id="{D3E20679-A60A-4E22-A292-BECFB04534D1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8" name="Agrupar 317">
                <a:extLst>
                  <a:ext uri="{FF2B5EF4-FFF2-40B4-BE49-F238E27FC236}">
                    <a16:creationId xmlns:a16="http://schemas.microsoft.com/office/drawing/2014/main" id="{00ACFA69-6757-4B40-A7AB-CF8CE8CC0B32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319" name="Retângulo 318">
                  <a:extLst>
                    <a:ext uri="{FF2B5EF4-FFF2-40B4-BE49-F238E27FC236}">
                      <a16:creationId xmlns:a16="http://schemas.microsoft.com/office/drawing/2014/main" id="{C5BCF8A8-53CF-4AA7-A399-228A6B530D24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 319">
                  <a:extLst>
                    <a:ext uri="{FF2B5EF4-FFF2-40B4-BE49-F238E27FC236}">
                      <a16:creationId xmlns:a16="http://schemas.microsoft.com/office/drawing/2014/main" id="{FB00B7A6-0217-40D5-8E83-5D58CC633FA4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 320">
                  <a:extLst>
                    <a:ext uri="{FF2B5EF4-FFF2-40B4-BE49-F238E27FC236}">
                      <a16:creationId xmlns:a16="http://schemas.microsoft.com/office/drawing/2014/main" id="{429333AC-0ACC-408C-9450-2BC23CED3C0A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56597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3284998" y="592108"/>
            <a:ext cx="7266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:a16="http://schemas.microsoft.com/office/drawing/2014/main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:a16="http://schemas.microsoft.com/office/drawing/2014/main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:a16="http://schemas.microsoft.com/office/drawing/2014/main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:a16="http://schemas.microsoft.com/office/drawing/2014/main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:a16="http://schemas.microsoft.com/office/drawing/2014/main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:a16="http://schemas.microsoft.com/office/drawing/2014/main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:a16="http://schemas.microsoft.com/office/drawing/2014/main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:a16="http://schemas.microsoft.com/office/drawing/2014/main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:a16="http://schemas.microsoft.com/office/drawing/2014/main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:a16="http://schemas.microsoft.com/office/drawing/2014/main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:a16="http://schemas.microsoft.com/office/drawing/2014/main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:a16="http://schemas.microsoft.com/office/drawing/2014/main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:a16="http://schemas.microsoft.com/office/drawing/2014/main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:a16="http://schemas.microsoft.com/office/drawing/2014/main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:a16="http://schemas.microsoft.com/office/drawing/2014/main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:a16="http://schemas.microsoft.com/office/drawing/2014/main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:a16="http://schemas.microsoft.com/office/drawing/2014/main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:a16="http://schemas.microsoft.com/office/drawing/2014/main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:a16="http://schemas.microsoft.com/office/drawing/2014/main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:a16="http://schemas.microsoft.com/office/drawing/2014/main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:a16="http://schemas.microsoft.com/office/drawing/2014/main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:a16="http://schemas.microsoft.com/office/drawing/2014/main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:a16="http://schemas.microsoft.com/office/drawing/2014/main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:a16="http://schemas.microsoft.com/office/drawing/2014/main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:a16="http://schemas.microsoft.com/office/drawing/2014/main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:a16="http://schemas.microsoft.com/office/drawing/2014/main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:a16="http://schemas.microsoft.com/office/drawing/2014/main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:a16="http://schemas.microsoft.com/office/drawing/2014/main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:a16="http://schemas.microsoft.com/office/drawing/2014/main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:a16="http://schemas.microsoft.com/office/drawing/2014/main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:a16="http://schemas.microsoft.com/office/drawing/2014/main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:a16="http://schemas.microsoft.com/office/drawing/2014/main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:a16="http://schemas.microsoft.com/office/drawing/2014/main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:a16="http://schemas.microsoft.com/office/drawing/2014/main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:a16="http://schemas.microsoft.com/office/drawing/2014/main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:a16="http://schemas.microsoft.com/office/drawing/2014/main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:a16="http://schemas.microsoft.com/office/drawing/2014/main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3373405" y="509465"/>
            <a:ext cx="527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id="{BACA6A11-F210-4F6F-8075-C3EBC19D6C41}"/>
              </a:ext>
            </a:extLst>
          </p:cNvPr>
          <p:cNvGrpSpPr/>
          <p:nvPr/>
        </p:nvGrpSpPr>
        <p:grpSpPr>
          <a:xfrm>
            <a:off x="6999351" y="5646149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:a16="http://schemas.microsoft.com/office/drawing/2014/main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:a16="http://schemas.microsoft.com/office/drawing/2014/main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:a16="http://schemas.microsoft.com/office/drawing/2014/main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:a16="http://schemas.microsoft.com/office/drawing/2014/main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:a16="http://schemas.microsoft.com/office/drawing/2014/main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:a16="http://schemas.microsoft.com/office/drawing/2014/main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:a16="http://schemas.microsoft.com/office/drawing/2014/main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:a16="http://schemas.microsoft.com/office/drawing/2014/main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:a16="http://schemas.microsoft.com/office/drawing/2014/main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:a16="http://schemas.microsoft.com/office/drawing/2014/main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:a16="http://schemas.microsoft.com/office/drawing/2014/main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:a16="http://schemas.microsoft.com/office/drawing/2014/main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:a16="http://schemas.microsoft.com/office/drawing/2014/main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:a16="http://schemas.microsoft.com/office/drawing/2014/main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9794189" y="2621461"/>
            <a:ext cx="1089405" cy="1705345"/>
            <a:chOff x="7596723" y="2115104"/>
            <a:chExt cx="1913982" cy="2968269"/>
          </a:xfrm>
        </p:grpSpPr>
        <p:sp>
          <p:nvSpPr>
            <p:cNvPr id="277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Grupo 50">
              <a:extLst>
                <a:ext uri="{FF2B5EF4-FFF2-40B4-BE49-F238E27FC236}">
                  <a16:creationId xmlns:a16="http://schemas.microsoft.com/office/drawing/2014/main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292" name="Elipse 43">
                <a:extLst>
                  <a:ext uri="{FF2B5EF4-FFF2-40B4-BE49-F238E27FC236}">
                    <a16:creationId xmlns:a16="http://schemas.microsoft.com/office/drawing/2014/main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Elipse 46">
                <a:extLst>
                  <a:ext uri="{FF2B5EF4-FFF2-40B4-BE49-F238E27FC236}">
                    <a16:creationId xmlns:a16="http://schemas.microsoft.com/office/drawing/2014/main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0" name="Grupo 49">
              <a:extLst>
                <a:ext uri="{FF2B5EF4-FFF2-40B4-BE49-F238E27FC236}">
                  <a16:creationId xmlns:a16="http://schemas.microsoft.com/office/drawing/2014/main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290" name="Elipse 45">
                <a:extLst>
                  <a:ext uri="{FF2B5EF4-FFF2-40B4-BE49-F238E27FC236}">
                    <a16:creationId xmlns:a16="http://schemas.microsoft.com/office/drawing/2014/main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Elipse 46">
                <a:extLst>
                  <a:ext uri="{FF2B5EF4-FFF2-40B4-BE49-F238E27FC236}">
                    <a16:creationId xmlns:a16="http://schemas.microsoft.com/office/drawing/2014/main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1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Mesclar 6">
              <a:extLst>
                <a:ext uri="{FF2B5EF4-FFF2-40B4-BE49-F238E27FC236}">
                  <a16:creationId xmlns:a16="http://schemas.microsoft.com/office/drawing/2014/main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3" name="Elipse 4">
              <a:extLst>
                <a:ext uri="{FF2B5EF4-FFF2-40B4-BE49-F238E27FC236}">
                  <a16:creationId xmlns:a16="http://schemas.microsoft.com/office/drawing/2014/main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Fluxograma: Mesclar 6">
              <a:extLst>
                <a:ext uri="{FF2B5EF4-FFF2-40B4-BE49-F238E27FC236}">
                  <a16:creationId xmlns:a16="http://schemas.microsoft.com/office/drawing/2014/main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5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96">
              <a:extLst>
                <a:ext uri="{FF2B5EF4-FFF2-40B4-BE49-F238E27FC236}">
                  <a16:creationId xmlns:a16="http://schemas.microsoft.com/office/drawing/2014/main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03">
              <a:extLst>
                <a:ext uri="{FF2B5EF4-FFF2-40B4-BE49-F238E27FC236}">
                  <a16:creationId xmlns:a16="http://schemas.microsoft.com/office/drawing/2014/main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88">
              <a:extLst>
                <a:ext uri="{FF2B5EF4-FFF2-40B4-BE49-F238E27FC236}">
                  <a16:creationId xmlns:a16="http://schemas.microsoft.com/office/drawing/2014/main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4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57" name="Grupo 56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2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9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1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061972" y="986115"/>
            <a:ext cx="363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dias passaram,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:a16="http://schemas.microsoft.com/office/drawing/2014/main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:a16="http://schemas.microsoft.com/office/drawing/2014/main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:a16="http://schemas.microsoft.com/office/drawing/2014/main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:a16="http://schemas.microsoft.com/office/drawing/2014/main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:a16="http://schemas.microsoft.com/office/drawing/2014/main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:a16="http://schemas.microsoft.com/office/drawing/2014/main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:a16="http://schemas.microsoft.com/office/drawing/2014/main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:a16="http://schemas.microsoft.com/office/drawing/2014/main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:a16="http://schemas.microsoft.com/office/drawing/2014/main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:a16="http://schemas.microsoft.com/office/drawing/2014/main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:a16="http://schemas.microsoft.com/office/drawing/2014/main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:a16="http://schemas.microsoft.com/office/drawing/2014/main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:a16="http://schemas.microsoft.com/office/drawing/2014/main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:a16="http://schemas.microsoft.com/office/drawing/2014/main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:a16="http://schemas.microsoft.com/office/drawing/2014/main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:a16="http://schemas.microsoft.com/office/drawing/2014/main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:a16="http://schemas.microsoft.com/office/drawing/2014/main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:a16="http://schemas.microsoft.com/office/drawing/2014/main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:a16="http://schemas.microsoft.com/office/drawing/2014/main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:a16="http://schemas.microsoft.com/office/drawing/2014/main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:a16="http://schemas.microsoft.com/office/drawing/2014/main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:a16="http://schemas.microsoft.com/office/drawing/2014/main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:a16="http://schemas.microsoft.com/office/drawing/2014/main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:a16="http://schemas.microsoft.com/office/drawing/2014/main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:a16="http://schemas.microsoft.com/office/drawing/2014/main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:a16="http://schemas.microsoft.com/office/drawing/2014/main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:a16="http://schemas.microsoft.com/office/drawing/2014/main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:a16="http://schemas.microsoft.com/office/drawing/2014/main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:a16="http://schemas.microsoft.com/office/drawing/2014/main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:a16="http://schemas.microsoft.com/office/drawing/2014/main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:a16="http://schemas.microsoft.com/office/drawing/2014/main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:a16="http://schemas.microsoft.com/office/drawing/2014/main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:a16="http://schemas.microsoft.com/office/drawing/2014/main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21679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:a16="http://schemas.microsoft.com/office/drawing/2014/main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:a16="http://schemas.microsoft.com/office/drawing/2014/main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:a16="http://schemas.microsoft.com/office/drawing/2014/main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3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5700115" y="4499452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Lua 394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Lua 395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515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bater na porta do primeiro porquinho e ele não respondeu. O lobo então avisou que se o porquinho não abrisse a porta ele ia soprar e soprar e a casa derrubar.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18">
            <a:extLst>
              <a:ext uri="{FF2B5EF4-FFF2-40B4-BE49-F238E27FC236}">
                <a16:creationId xmlns:a16="http://schemas.microsoft.com/office/drawing/2014/main" id="{6AC56080-A179-4DA7-836A-C31614EEDD5A}"/>
              </a:ext>
            </a:extLst>
          </p:cNvPr>
          <p:cNvGrpSpPr/>
          <p:nvPr/>
        </p:nvGrpSpPr>
        <p:grpSpPr>
          <a:xfrm>
            <a:off x="927839" y="985464"/>
            <a:ext cx="5436359" cy="5088630"/>
            <a:chOff x="-1458008" y="1876197"/>
            <a:chExt cx="7675110" cy="7184183"/>
          </a:xfrm>
        </p:grpSpPr>
        <p:sp>
          <p:nvSpPr>
            <p:cNvPr id="43" name="Fluxograma: Operação manual 4">
              <a:extLst>
                <a:ext uri="{FF2B5EF4-FFF2-40B4-BE49-F238E27FC236}">
                  <a16:creationId xmlns:a16="http://schemas.microsoft.com/office/drawing/2014/main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luxograma: Atraso 43">
              <a:extLst>
                <a:ext uri="{FF2B5EF4-FFF2-40B4-BE49-F238E27FC236}">
                  <a16:creationId xmlns:a16="http://schemas.microsoft.com/office/drawing/2014/main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9">
              <a:extLst>
                <a:ext uri="{FF2B5EF4-FFF2-40B4-BE49-F238E27FC236}">
                  <a16:creationId xmlns:a16="http://schemas.microsoft.com/office/drawing/2014/main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461A71-9586-4924-B1FC-74AF2ABB4A68}"/>
              </a:ext>
            </a:extLst>
          </p:cNvPr>
          <p:cNvGrpSpPr/>
          <p:nvPr/>
        </p:nvGrpSpPr>
        <p:grpSpPr>
          <a:xfrm>
            <a:off x="5140929" y="2904556"/>
            <a:ext cx="3364636" cy="3341611"/>
            <a:chOff x="3330893" y="2994154"/>
            <a:chExt cx="3364636" cy="3341611"/>
          </a:xfrm>
        </p:grpSpPr>
        <p:grpSp>
          <p:nvGrpSpPr>
            <p:cNvPr id="52" name="Grupo 6">
              <a:extLst>
                <a:ext uri="{FF2B5EF4-FFF2-40B4-BE49-F238E27FC236}">
                  <a16:creationId xmlns:a16="http://schemas.microsoft.com/office/drawing/2014/main" id="{60689F0D-FC58-4978-9C46-76B2B0586529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58" name="Grupo 7">
                <a:extLst>
                  <a:ext uri="{FF2B5EF4-FFF2-40B4-BE49-F238E27FC236}">
                    <a16:creationId xmlns:a16="http://schemas.microsoft.com/office/drawing/2014/main" id="{1B2AAD7F-61F8-44B7-B852-947E90A917BB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83" name="Elipse 54">
                  <a:extLst>
                    <a:ext uri="{FF2B5EF4-FFF2-40B4-BE49-F238E27FC236}">
                      <a16:creationId xmlns:a16="http://schemas.microsoft.com/office/drawing/2014/main" id="{466F9147-05E4-43AB-87EF-0955F3AD2DA8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54">
                  <a:extLst>
                    <a:ext uri="{FF2B5EF4-FFF2-40B4-BE49-F238E27FC236}">
                      <a16:creationId xmlns:a16="http://schemas.microsoft.com/office/drawing/2014/main" id="{957A8F37-055D-4ACF-A3BF-B16E3A13873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4FB27FA7-4C0F-4848-96C5-C910BA365A23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B3985F05-B26E-4268-9795-B5925A95D48A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9" name="Grupo 8">
                <a:extLst>
                  <a:ext uri="{FF2B5EF4-FFF2-40B4-BE49-F238E27FC236}">
                    <a16:creationId xmlns:a16="http://schemas.microsoft.com/office/drawing/2014/main" id="{4EDE627A-316E-4197-AC8C-C87D8EC317BA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60" name="Elipse 26">
                  <a:extLst>
                    <a:ext uri="{FF2B5EF4-FFF2-40B4-BE49-F238E27FC236}">
                      <a16:creationId xmlns:a16="http://schemas.microsoft.com/office/drawing/2014/main" id="{66FF77A7-96EC-4189-B3BA-8C7141F134C3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1" name="Grupo 10">
                  <a:extLst>
                    <a:ext uri="{FF2B5EF4-FFF2-40B4-BE49-F238E27FC236}">
                      <a16:creationId xmlns:a16="http://schemas.microsoft.com/office/drawing/2014/main" id="{0B58D759-4533-4262-AAC9-B7ED97FE63DD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62" name="Elipse 9">
                    <a:extLst>
                      <a:ext uri="{FF2B5EF4-FFF2-40B4-BE49-F238E27FC236}">
                        <a16:creationId xmlns:a16="http://schemas.microsoft.com/office/drawing/2014/main" id="{2D4B14A4-8BD7-4E4A-9089-99F70213A8E7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>
                    <a:extLst>
                      <a:ext uri="{FF2B5EF4-FFF2-40B4-BE49-F238E27FC236}">
                        <a16:creationId xmlns:a16="http://schemas.microsoft.com/office/drawing/2014/main" id="{913F2636-42B4-49EF-AAC1-9993E9A4A3F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>
                    <a:extLst>
                      <a:ext uri="{FF2B5EF4-FFF2-40B4-BE49-F238E27FC236}">
                        <a16:creationId xmlns:a16="http://schemas.microsoft.com/office/drawing/2014/main" id="{CEAAB816-AFE9-495A-B299-171851229F57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40">
                    <a:extLst>
                      <a:ext uri="{FF2B5EF4-FFF2-40B4-BE49-F238E27FC236}">
                        <a16:creationId xmlns:a16="http://schemas.microsoft.com/office/drawing/2014/main" id="{D56B9BB5-86FF-4429-9E75-002A7C2C2390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40">
                    <a:extLst>
                      <a:ext uri="{FF2B5EF4-FFF2-40B4-BE49-F238E27FC236}">
                        <a16:creationId xmlns:a16="http://schemas.microsoft.com/office/drawing/2014/main" id="{699591B8-B9FB-49D8-8155-BF4421F7858E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Triângulo isósceles 66">
                    <a:extLst>
                      <a:ext uri="{FF2B5EF4-FFF2-40B4-BE49-F238E27FC236}">
                        <a16:creationId xmlns:a16="http://schemas.microsoft.com/office/drawing/2014/main" id="{DDEC9E70-E69F-472B-913A-1090C9135D86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Triângulo isósceles 67">
                    <a:extLst>
                      <a:ext uri="{FF2B5EF4-FFF2-40B4-BE49-F238E27FC236}">
                        <a16:creationId xmlns:a16="http://schemas.microsoft.com/office/drawing/2014/main" id="{4B621AFD-DF0B-46E2-BC0C-F9B55CDD2093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68E99D52-DC0C-4B0F-BC55-D538F1B267AF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C45EAB1B-5774-4899-B732-146322C79B2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E15C6B62-65FC-4B9A-87D9-94ED123AC9D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Elipse 24">
                    <a:extLst>
                      <a:ext uri="{FF2B5EF4-FFF2-40B4-BE49-F238E27FC236}">
                        <a16:creationId xmlns:a16="http://schemas.microsoft.com/office/drawing/2014/main" id="{49FDBB39-BECA-4F99-9DD3-F6A25C02CFFC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">
                    <a:extLst>
                      <a:ext uri="{FF2B5EF4-FFF2-40B4-BE49-F238E27FC236}">
                        <a16:creationId xmlns:a16="http://schemas.microsoft.com/office/drawing/2014/main" id="{DCACC9CB-1CFD-4226-B2EC-EB3D9F9D49B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3">
                    <a:extLst>
                      <a:ext uri="{FF2B5EF4-FFF2-40B4-BE49-F238E27FC236}">
                        <a16:creationId xmlns:a16="http://schemas.microsoft.com/office/drawing/2014/main" id="{49971F8D-66AB-4395-8A9A-B3136D6F2B5B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5F5C0BC-4000-45E4-B898-8C621CEBBEF0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49019FD8-9C1A-42D5-9775-6F1170FE7197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26">
                    <a:extLst>
                      <a:ext uri="{FF2B5EF4-FFF2-40B4-BE49-F238E27FC236}">
                        <a16:creationId xmlns:a16="http://schemas.microsoft.com/office/drawing/2014/main" id="{DBD997F0-69CF-48CC-8418-F192AF55B873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DDAF27CA-B3C3-4EA7-9AC9-62FA3D37FCA1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2C67E22B-073D-4842-A2B7-F8A711205C9F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DEC33463-588F-4FB8-923F-711A0852328C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1" name="Elipse 31">
                    <a:extLst>
                      <a:ext uri="{FF2B5EF4-FFF2-40B4-BE49-F238E27FC236}">
                        <a16:creationId xmlns:a16="http://schemas.microsoft.com/office/drawing/2014/main" id="{278C86C6-93DA-4D75-B48A-04DFDCD65987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Elipse 31">
                    <a:extLst>
                      <a:ext uri="{FF2B5EF4-FFF2-40B4-BE49-F238E27FC236}">
                        <a16:creationId xmlns:a16="http://schemas.microsoft.com/office/drawing/2014/main" id="{4C5662E6-75E3-4B3D-8C35-C77D35723158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3" name="Balão de Fala: Oval 312">
              <a:extLst>
                <a:ext uri="{FF2B5EF4-FFF2-40B4-BE49-F238E27FC236}">
                  <a16:creationId xmlns:a16="http://schemas.microsoft.com/office/drawing/2014/main" id="{E225432D-BE70-4CC0-B841-4E2D26E57300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4" name="Grupo 37">
              <a:extLst>
                <a:ext uri="{FF2B5EF4-FFF2-40B4-BE49-F238E27FC236}">
                  <a16:creationId xmlns:a16="http://schemas.microsoft.com/office/drawing/2014/main" id="{9F42371B-126C-4712-B7BA-59D69E572900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5" name="Forma livre 38">
                <a:extLst>
                  <a:ext uri="{FF2B5EF4-FFF2-40B4-BE49-F238E27FC236}">
                    <a16:creationId xmlns:a16="http://schemas.microsoft.com/office/drawing/2014/main" id="{03D2BCFA-F701-46DF-BF19-C6DED696061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39">
                <a:extLst>
                  <a:ext uri="{FF2B5EF4-FFF2-40B4-BE49-F238E27FC236}">
                    <a16:creationId xmlns:a16="http://schemas.microsoft.com/office/drawing/2014/main" id="{03EDD509-5EB4-47E0-A4C8-D69391C432EB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40">
                <a:extLst>
                  <a:ext uri="{FF2B5EF4-FFF2-40B4-BE49-F238E27FC236}">
                    <a16:creationId xmlns:a16="http://schemas.microsoft.com/office/drawing/2014/main" id="{47A666D6-E0E2-434C-9001-2DC953EDC450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F29CE07-C8D4-4F30-9AB5-E67E56E0FB55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0B3DAAB9-E34E-445C-8683-D1714E6510B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4908CC4-6EA3-44A2-9DDE-765E7EBDC8A2}"/>
              </a:ext>
            </a:extLst>
          </p:cNvPr>
          <p:cNvGrpSpPr/>
          <p:nvPr/>
        </p:nvGrpSpPr>
        <p:grpSpPr>
          <a:xfrm>
            <a:off x="4964650" y="2897284"/>
            <a:ext cx="4833699" cy="3365891"/>
            <a:chOff x="1145481" y="2771888"/>
            <a:chExt cx="4833699" cy="336589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EF17D5BD-A47C-4EAD-8136-55411D7234AA}"/>
                </a:ext>
              </a:extLst>
            </p:cNvPr>
            <p:cNvSpPr/>
            <p:nvPr/>
          </p:nvSpPr>
          <p:spPr>
            <a:xfrm rot="3277152">
              <a:off x="1200463" y="3226470"/>
              <a:ext cx="2856327" cy="2966292"/>
            </a:xfrm>
            <a:custGeom>
              <a:avLst/>
              <a:gdLst>
                <a:gd name="connsiteX0" fmla="*/ 302654 w 2856327"/>
                <a:gd name="connsiteY0" fmla="*/ 2337433 h 2966292"/>
                <a:gd name="connsiteX1" fmla="*/ 309223 w 2856327"/>
                <a:gd name="connsiteY1" fmla="*/ 2343503 h 2966292"/>
                <a:gd name="connsiteX2" fmla="*/ 336536 w 2856327"/>
                <a:gd name="connsiteY2" fmla="*/ 2361421 h 2966292"/>
                <a:gd name="connsiteX3" fmla="*/ 330471 w 2856327"/>
                <a:gd name="connsiteY3" fmla="*/ 2370977 h 2966292"/>
                <a:gd name="connsiteX4" fmla="*/ 284397 w 2856327"/>
                <a:gd name="connsiteY4" fmla="*/ 2428890 h 2966292"/>
                <a:gd name="connsiteX5" fmla="*/ 296079 w 2856327"/>
                <a:gd name="connsiteY5" fmla="*/ 2359967 h 2966292"/>
                <a:gd name="connsiteX6" fmla="*/ 306124 w 2856327"/>
                <a:gd name="connsiteY6" fmla="*/ 2325541 h 2966292"/>
                <a:gd name="connsiteX7" fmla="*/ 302654 w 2856327"/>
                <a:gd name="connsiteY7" fmla="*/ 2337433 h 2966292"/>
                <a:gd name="connsiteX8" fmla="*/ 299070 w 2856327"/>
                <a:gd name="connsiteY8" fmla="*/ 2334121 h 2966292"/>
                <a:gd name="connsiteX9" fmla="*/ 297891 w 2856327"/>
                <a:gd name="connsiteY9" fmla="*/ 2327690 h 2966292"/>
                <a:gd name="connsiteX10" fmla="*/ 2713193 w 2856327"/>
                <a:gd name="connsiteY10" fmla="*/ 94 h 2966292"/>
                <a:gd name="connsiteX11" fmla="*/ 2767588 w 2856327"/>
                <a:gd name="connsiteY11" fmla="*/ 57441 h 2966292"/>
                <a:gd name="connsiteX12" fmla="*/ 2801514 w 2856327"/>
                <a:gd name="connsiteY12" fmla="*/ 92274 h 2966292"/>
                <a:gd name="connsiteX13" fmla="*/ 2856327 w 2856327"/>
                <a:gd name="connsiteY13" fmla="*/ 1511266 h 2966292"/>
                <a:gd name="connsiteX14" fmla="*/ 2854873 w 2856327"/>
                <a:gd name="connsiteY14" fmla="*/ 1511345 h 2966292"/>
                <a:gd name="connsiteX15" fmla="*/ 2841379 w 2856327"/>
                <a:gd name="connsiteY15" fmla="*/ 1437132 h 2966292"/>
                <a:gd name="connsiteX16" fmla="*/ 2726686 w 2856327"/>
                <a:gd name="connsiteY16" fmla="*/ 1470865 h 2966292"/>
                <a:gd name="connsiteX17" fmla="*/ 2753673 w 2856327"/>
                <a:gd name="connsiteY17" fmla="*/ 1423639 h 2966292"/>
                <a:gd name="connsiteX18" fmla="*/ 2670974 w 2856327"/>
                <a:gd name="connsiteY18" fmla="*/ 1420002 h 2966292"/>
                <a:gd name="connsiteX19" fmla="*/ 2666119 w 2856327"/>
                <a:gd name="connsiteY19" fmla="*/ 1418717 h 2966292"/>
                <a:gd name="connsiteX20" fmla="*/ 2664399 w 2856327"/>
                <a:gd name="connsiteY20" fmla="*/ 1414899 h 2966292"/>
                <a:gd name="connsiteX21" fmla="*/ 2677299 w 2856327"/>
                <a:gd name="connsiteY21" fmla="*/ 1409935 h 2966292"/>
                <a:gd name="connsiteX22" fmla="*/ 2773913 w 2856327"/>
                <a:gd name="connsiteY22" fmla="*/ 1376412 h 2966292"/>
                <a:gd name="connsiteX23" fmla="*/ 2713193 w 2856327"/>
                <a:gd name="connsiteY23" fmla="*/ 1302199 h 2966292"/>
                <a:gd name="connsiteX24" fmla="*/ 2659220 w 2856327"/>
                <a:gd name="connsiteY24" fmla="*/ 1403398 h 2966292"/>
                <a:gd name="connsiteX25" fmla="*/ 2664399 w 2856327"/>
                <a:gd name="connsiteY25" fmla="*/ 1414899 h 2966292"/>
                <a:gd name="connsiteX26" fmla="*/ 2659220 w 2856327"/>
                <a:gd name="connsiteY26" fmla="*/ 1416892 h 2966292"/>
                <a:gd name="connsiteX27" fmla="*/ 2666119 w 2856327"/>
                <a:gd name="connsiteY27" fmla="*/ 1418717 h 2966292"/>
                <a:gd name="connsiteX28" fmla="*/ 2672608 w 2856327"/>
                <a:gd name="connsiteY28" fmla="*/ 1433126 h 2966292"/>
                <a:gd name="connsiteX29" fmla="*/ 2726686 w 2856327"/>
                <a:gd name="connsiteY29" fmla="*/ 1504598 h 2966292"/>
                <a:gd name="connsiteX30" fmla="*/ 2578260 w 2856327"/>
                <a:gd name="connsiteY30" fmla="*/ 1416892 h 2966292"/>
                <a:gd name="connsiteX31" fmla="*/ 2564767 w 2856327"/>
                <a:gd name="connsiteY31" fmla="*/ 1477611 h 2966292"/>
                <a:gd name="connsiteX32" fmla="*/ 2544527 w 2856327"/>
                <a:gd name="connsiteY32" fmla="*/ 1464118 h 2966292"/>
                <a:gd name="connsiteX33" fmla="*/ 2517540 w 2856327"/>
                <a:gd name="connsiteY33" fmla="*/ 1572065 h 2966292"/>
                <a:gd name="connsiteX34" fmla="*/ 2450074 w 2856327"/>
                <a:gd name="connsiteY34" fmla="*/ 1477611 h 2966292"/>
                <a:gd name="connsiteX35" fmla="*/ 2490554 w 2856327"/>
                <a:gd name="connsiteY35" fmla="*/ 1592305 h 2966292"/>
                <a:gd name="connsiteX36" fmla="*/ 2389354 w 2856327"/>
                <a:gd name="connsiteY36" fmla="*/ 1504599 h 2966292"/>
                <a:gd name="connsiteX37" fmla="*/ 2375860 w 2856327"/>
                <a:gd name="connsiteY37" fmla="*/ 1585558 h 2966292"/>
                <a:gd name="connsiteX38" fmla="*/ 2463567 w 2856327"/>
                <a:gd name="connsiteY38" fmla="*/ 1619291 h 2966292"/>
                <a:gd name="connsiteX39" fmla="*/ 2348874 w 2856327"/>
                <a:gd name="connsiteY39" fmla="*/ 1619291 h 2966292"/>
                <a:gd name="connsiteX40" fmla="*/ 2315140 w 2856327"/>
                <a:gd name="connsiteY40" fmla="*/ 1680011 h 2966292"/>
                <a:gd name="connsiteX41" fmla="*/ 2362367 w 2856327"/>
                <a:gd name="connsiteY41" fmla="*/ 1673265 h 2966292"/>
                <a:gd name="connsiteX42" fmla="*/ 2267914 w 2856327"/>
                <a:gd name="connsiteY42" fmla="*/ 1713744 h 2966292"/>
                <a:gd name="connsiteX43" fmla="*/ 2247674 w 2856327"/>
                <a:gd name="connsiteY43" fmla="*/ 1747478 h 2966292"/>
                <a:gd name="connsiteX44" fmla="*/ 2207194 w 2856327"/>
                <a:gd name="connsiteY44" fmla="*/ 1693505 h 2966292"/>
                <a:gd name="connsiteX45" fmla="*/ 2186954 w 2856327"/>
                <a:gd name="connsiteY45" fmla="*/ 1767718 h 2966292"/>
                <a:gd name="connsiteX46" fmla="*/ 2126234 w 2856327"/>
                <a:gd name="connsiteY46" fmla="*/ 1720491 h 2966292"/>
                <a:gd name="connsiteX47" fmla="*/ 2105994 w 2856327"/>
                <a:gd name="connsiteY47" fmla="*/ 1794705 h 2966292"/>
                <a:gd name="connsiteX48" fmla="*/ 2186954 w 2856327"/>
                <a:gd name="connsiteY48" fmla="*/ 1875664 h 2966292"/>
                <a:gd name="connsiteX49" fmla="*/ 2025034 w 2856327"/>
                <a:gd name="connsiteY49" fmla="*/ 1814944 h 2966292"/>
                <a:gd name="connsiteX50" fmla="*/ 2072261 w 2856327"/>
                <a:gd name="connsiteY50" fmla="*/ 1909398 h 2966292"/>
                <a:gd name="connsiteX51" fmla="*/ 1957567 w 2856327"/>
                <a:gd name="connsiteY51" fmla="*/ 1868918 h 2966292"/>
                <a:gd name="connsiteX52" fmla="*/ 2011541 w 2856327"/>
                <a:gd name="connsiteY52" fmla="*/ 1963370 h 2966292"/>
                <a:gd name="connsiteX53" fmla="*/ 1890101 w 2856327"/>
                <a:gd name="connsiteY53" fmla="*/ 1916144 h 2966292"/>
                <a:gd name="connsiteX54" fmla="*/ 1971061 w 2856327"/>
                <a:gd name="connsiteY54" fmla="*/ 1997104 h 2966292"/>
                <a:gd name="connsiteX55" fmla="*/ 1889310 w 2856327"/>
                <a:gd name="connsiteY55" fmla="*/ 1985245 h 2966292"/>
                <a:gd name="connsiteX56" fmla="*/ 1876435 w 2856327"/>
                <a:gd name="connsiteY56" fmla="*/ 1981126 h 2966292"/>
                <a:gd name="connsiteX57" fmla="*/ 1870704 w 2856327"/>
                <a:gd name="connsiteY57" fmla="*/ 1976021 h 2966292"/>
                <a:gd name="connsiteX58" fmla="*/ 1829381 w 2856327"/>
                <a:gd name="connsiteY58" fmla="*/ 1943131 h 2966292"/>
                <a:gd name="connsiteX59" fmla="*/ 1863114 w 2856327"/>
                <a:gd name="connsiteY59" fmla="*/ 1976864 h 2966292"/>
                <a:gd name="connsiteX60" fmla="*/ 1876435 w 2856327"/>
                <a:gd name="connsiteY60" fmla="*/ 1981126 h 2966292"/>
                <a:gd name="connsiteX61" fmla="*/ 1894845 w 2856327"/>
                <a:gd name="connsiteY61" fmla="*/ 1997526 h 2966292"/>
                <a:gd name="connsiteX62" fmla="*/ 1903594 w 2856327"/>
                <a:gd name="connsiteY62" fmla="*/ 2010597 h 2966292"/>
                <a:gd name="connsiteX63" fmla="*/ 1802395 w 2856327"/>
                <a:gd name="connsiteY63" fmla="*/ 1990357 h 2966292"/>
                <a:gd name="connsiteX64" fmla="*/ 1896848 w 2856327"/>
                <a:gd name="connsiteY64" fmla="*/ 2084811 h 2966292"/>
                <a:gd name="connsiteX65" fmla="*/ 1761915 w 2856327"/>
                <a:gd name="connsiteY65" fmla="*/ 2044331 h 2966292"/>
                <a:gd name="connsiteX66" fmla="*/ 1734928 w 2856327"/>
                <a:gd name="connsiteY66" fmla="*/ 2078064 h 2966292"/>
                <a:gd name="connsiteX67" fmla="*/ 1674208 w 2856327"/>
                <a:gd name="connsiteY67" fmla="*/ 2118544 h 2966292"/>
                <a:gd name="connsiteX68" fmla="*/ 1653968 w 2856327"/>
                <a:gd name="connsiteY68" fmla="*/ 2165770 h 2966292"/>
                <a:gd name="connsiteX69" fmla="*/ 1586502 w 2856327"/>
                <a:gd name="connsiteY69" fmla="*/ 2159024 h 2966292"/>
                <a:gd name="connsiteX70" fmla="*/ 1721435 w 2856327"/>
                <a:gd name="connsiteY70" fmla="*/ 2246730 h 2966292"/>
                <a:gd name="connsiteX71" fmla="*/ 1559515 w 2856327"/>
                <a:gd name="connsiteY71" fmla="*/ 2206250 h 2966292"/>
                <a:gd name="connsiteX72" fmla="*/ 1512288 w 2856327"/>
                <a:gd name="connsiteY72" fmla="*/ 2253477 h 2966292"/>
                <a:gd name="connsiteX73" fmla="*/ 1532528 w 2856327"/>
                <a:gd name="connsiteY73" fmla="*/ 2300704 h 2966292"/>
                <a:gd name="connsiteX74" fmla="*/ 1424582 w 2856327"/>
                <a:gd name="connsiteY74" fmla="*/ 2280464 h 2966292"/>
                <a:gd name="connsiteX75" fmla="*/ 1458315 w 2856327"/>
                <a:gd name="connsiteY75" fmla="*/ 2368170 h 2966292"/>
                <a:gd name="connsiteX76" fmla="*/ 1370609 w 2856327"/>
                <a:gd name="connsiteY76" fmla="*/ 2314197 h 2966292"/>
                <a:gd name="connsiteX77" fmla="*/ 1397595 w 2856327"/>
                <a:gd name="connsiteY77" fmla="*/ 2368170 h 2966292"/>
                <a:gd name="connsiteX78" fmla="*/ 1424582 w 2856327"/>
                <a:gd name="connsiteY78" fmla="*/ 2395157 h 2966292"/>
                <a:gd name="connsiteX79" fmla="*/ 1262662 w 2856327"/>
                <a:gd name="connsiteY79" fmla="*/ 2347930 h 2966292"/>
                <a:gd name="connsiteX80" fmla="*/ 1316635 w 2856327"/>
                <a:gd name="connsiteY80" fmla="*/ 2428890 h 2966292"/>
                <a:gd name="connsiteX81" fmla="*/ 1222182 w 2856327"/>
                <a:gd name="connsiteY81" fmla="*/ 2422143 h 2966292"/>
                <a:gd name="connsiteX82" fmla="*/ 1228929 w 2856327"/>
                <a:gd name="connsiteY82" fmla="*/ 2462623 h 2966292"/>
                <a:gd name="connsiteX83" fmla="*/ 1174956 w 2856327"/>
                <a:gd name="connsiteY83" fmla="*/ 2476116 h 2966292"/>
                <a:gd name="connsiteX84" fmla="*/ 1242422 w 2856327"/>
                <a:gd name="connsiteY84" fmla="*/ 2530090 h 2966292"/>
                <a:gd name="connsiteX85" fmla="*/ 1127729 w 2856327"/>
                <a:gd name="connsiteY85" fmla="*/ 2509850 h 2966292"/>
                <a:gd name="connsiteX86" fmla="*/ 1080503 w 2856327"/>
                <a:gd name="connsiteY86" fmla="*/ 2557077 h 2966292"/>
                <a:gd name="connsiteX87" fmla="*/ 1033276 w 2856327"/>
                <a:gd name="connsiteY87" fmla="*/ 2570570 h 2966292"/>
                <a:gd name="connsiteX88" fmla="*/ 1026529 w 2856327"/>
                <a:gd name="connsiteY88" fmla="*/ 2496357 h 2966292"/>
                <a:gd name="connsiteX89" fmla="*/ 1013036 w 2856327"/>
                <a:gd name="connsiteY89" fmla="*/ 2604303 h 2966292"/>
                <a:gd name="connsiteX90" fmla="*/ 1120982 w 2856327"/>
                <a:gd name="connsiteY90" fmla="*/ 2617796 h 2966292"/>
                <a:gd name="connsiteX91" fmla="*/ 1013036 w 2856327"/>
                <a:gd name="connsiteY91" fmla="*/ 2665023 h 2966292"/>
                <a:gd name="connsiteX92" fmla="*/ 952316 w 2856327"/>
                <a:gd name="connsiteY92" fmla="*/ 2577316 h 2966292"/>
                <a:gd name="connsiteX93" fmla="*/ 918583 w 2856327"/>
                <a:gd name="connsiteY93" fmla="*/ 2617796 h 2966292"/>
                <a:gd name="connsiteX94" fmla="*/ 911836 w 2856327"/>
                <a:gd name="connsiteY94" fmla="*/ 2692009 h 2966292"/>
                <a:gd name="connsiteX95" fmla="*/ 864610 w 2856327"/>
                <a:gd name="connsiteY95" fmla="*/ 2617796 h 2966292"/>
                <a:gd name="connsiteX96" fmla="*/ 803890 w 2856327"/>
                <a:gd name="connsiteY96" fmla="*/ 2651530 h 2966292"/>
                <a:gd name="connsiteX97" fmla="*/ 864610 w 2856327"/>
                <a:gd name="connsiteY97" fmla="*/ 2725743 h 2966292"/>
                <a:gd name="connsiteX98" fmla="*/ 756663 w 2856327"/>
                <a:gd name="connsiteY98" fmla="*/ 2692010 h 2966292"/>
                <a:gd name="connsiteX99" fmla="*/ 716183 w 2856327"/>
                <a:gd name="connsiteY99" fmla="*/ 2759476 h 2966292"/>
                <a:gd name="connsiteX100" fmla="*/ 729677 w 2856327"/>
                <a:gd name="connsiteY100" fmla="*/ 2840436 h 2966292"/>
                <a:gd name="connsiteX101" fmla="*/ 668957 w 2856327"/>
                <a:gd name="connsiteY101" fmla="*/ 2739236 h 2966292"/>
                <a:gd name="connsiteX102" fmla="*/ 567757 w 2856327"/>
                <a:gd name="connsiteY102" fmla="*/ 2887662 h 2966292"/>
                <a:gd name="connsiteX103" fmla="*/ 621730 w 2856327"/>
                <a:gd name="connsiteY103" fmla="*/ 2914649 h 2966292"/>
                <a:gd name="connsiteX104" fmla="*/ 486797 w 2856327"/>
                <a:gd name="connsiteY104" fmla="*/ 2955129 h 2966292"/>
                <a:gd name="connsiteX105" fmla="*/ 554264 w 2856327"/>
                <a:gd name="connsiteY105" fmla="*/ 2692009 h 2966292"/>
                <a:gd name="connsiteX106" fmla="*/ 473304 w 2856327"/>
                <a:gd name="connsiteY106" fmla="*/ 2752730 h 2966292"/>
                <a:gd name="connsiteX107" fmla="*/ 473304 w 2856327"/>
                <a:gd name="connsiteY107" fmla="*/ 2617796 h 2966292"/>
                <a:gd name="connsiteX108" fmla="*/ 412584 w 2856327"/>
                <a:gd name="connsiteY108" fmla="*/ 2584063 h 2966292"/>
                <a:gd name="connsiteX109" fmla="*/ 412584 w 2856327"/>
                <a:gd name="connsiteY109" fmla="*/ 2745983 h 2966292"/>
                <a:gd name="connsiteX110" fmla="*/ 311384 w 2856327"/>
                <a:gd name="connsiteY110" fmla="*/ 2597556 h 2966292"/>
                <a:gd name="connsiteX111" fmla="*/ 426077 w 2856327"/>
                <a:gd name="connsiteY111" fmla="*/ 2469370 h 2966292"/>
                <a:gd name="connsiteX112" fmla="*/ 250664 w 2856327"/>
                <a:gd name="connsiteY112" fmla="*/ 2584063 h 2966292"/>
                <a:gd name="connsiteX113" fmla="*/ 331624 w 2856327"/>
                <a:gd name="connsiteY113" fmla="*/ 2415397 h 2966292"/>
                <a:gd name="connsiteX114" fmla="*/ 405837 w 2856327"/>
                <a:gd name="connsiteY114" fmla="*/ 2408650 h 2966292"/>
                <a:gd name="connsiteX115" fmla="*/ 345539 w 2856327"/>
                <a:gd name="connsiteY115" fmla="*/ 2367327 h 2966292"/>
                <a:gd name="connsiteX116" fmla="*/ 336536 w 2856327"/>
                <a:gd name="connsiteY116" fmla="*/ 2361421 h 2966292"/>
                <a:gd name="connsiteX117" fmla="*/ 353129 w 2856327"/>
                <a:gd name="connsiteY117" fmla="*/ 2335280 h 2966292"/>
                <a:gd name="connsiteX118" fmla="*/ 356716 w 2856327"/>
                <a:gd name="connsiteY118" fmla="*/ 2329649 h 2966292"/>
                <a:gd name="connsiteX119" fmla="*/ 381380 w 2856327"/>
                <a:gd name="connsiteY119" fmla="*/ 2332750 h 2966292"/>
                <a:gd name="connsiteX120" fmla="*/ 473304 w 2856327"/>
                <a:gd name="connsiteY120" fmla="*/ 2334437 h 2966292"/>
                <a:gd name="connsiteX121" fmla="*/ 432824 w 2856327"/>
                <a:gd name="connsiteY121" fmla="*/ 2226490 h 2966292"/>
                <a:gd name="connsiteX122" fmla="*/ 376472 w 2856327"/>
                <a:gd name="connsiteY122" fmla="*/ 2298635 h 2966292"/>
                <a:gd name="connsiteX123" fmla="*/ 356716 w 2856327"/>
                <a:gd name="connsiteY123" fmla="*/ 2329649 h 2966292"/>
                <a:gd name="connsiteX124" fmla="*/ 326880 w 2856327"/>
                <a:gd name="connsiteY124" fmla="*/ 2325898 h 2966292"/>
                <a:gd name="connsiteX125" fmla="*/ 307734 w 2856327"/>
                <a:gd name="connsiteY125" fmla="*/ 2325121 h 2966292"/>
                <a:gd name="connsiteX126" fmla="*/ 306124 w 2856327"/>
                <a:gd name="connsiteY126" fmla="*/ 2325541 h 2966292"/>
                <a:gd name="connsiteX127" fmla="*/ 307589 w 2856327"/>
                <a:gd name="connsiteY127" fmla="*/ 2320522 h 2966292"/>
                <a:gd name="connsiteX128" fmla="*/ 331624 w 2856327"/>
                <a:gd name="connsiteY128" fmla="*/ 2199504 h 2966292"/>
                <a:gd name="connsiteX129" fmla="*/ 189944 w 2856327"/>
                <a:gd name="connsiteY129" fmla="*/ 2300704 h 2966292"/>
                <a:gd name="connsiteX130" fmla="*/ 264157 w 2856327"/>
                <a:gd name="connsiteY130" fmla="*/ 2125291 h 2966292"/>
                <a:gd name="connsiteX131" fmla="*/ 169704 w 2856327"/>
                <a:gd name="connsiteY131" fmla="*/ 2199504 h 2966292"/>
                <a:gd name="connsiteX132" fmla="*/ 129224 w 2856327"/>
                <a:gd name="connsiteY132" fmla="*/ 2361423 h 2966292"/>
                <a:gd name="connsiteX133" fmla="*/ 75251 w 2856327"/>
                <a:gd name="connsiteY133" fmla="*/ 2186011 h 2966292"/>
                <a:gd name="connsiteX134" fmla="*/ 122478 w 2856327"/>
                <a:gd name="connsiteY134" fmla="*/ 2057824 h 2966292"/>
                <a:gd name="connsiteX135" fmla="*/ 1038 w 2856327"/>
                <a:gd name="connsiteY135" fmla="*/ 2132037 h 2966292"/>
                <a:gd name="connsiteX136" fmla="*/ 68504 w 2856327"/>
                <a:gd name="connsiteY136" fmla="*/ 1983611 h 2966292"/>
                <a:gd name="connsiteX137" fmla="*/ 149464 w 2856327"/>
                <a:gd name="connsiteY137" fmla="*/ 1963371 h 2966292"/>
                <a:gd name="connsiteX138" fmla="*/ 1038 w 2856327"/>
                <a:gd name="connsiteY138" fmla="*/ 1909398 h 2966292"/>
                <a:gd name="connsiteX139" fmla="*/ 210184 w 2856327"/>
                <a:gd name="connsiteY139" fmla="*/ 1882411 h 2966292"/>
                <a:gd name="connsiteX140" fmla="*/ 142718 w 2856327"/>
                <a:gd name="connsiteY140" fmla="*/ 1760971 h 2966292"/>
                <a:gd name="connsiteX141" fmla="*/ 243917 w 2856327"/>
                <a:gd name="connsiteY141" fmla="*/ 1808198 h 2966292"/>
                <a:gd name="connsiteX142" fmla="*/ 250664 w 2856327"/>
                <a:gd name="connsiteY142" fmla="*/ 1666518 h 2966292"/>
                <a:gd name="connsiteX143" fmla="*/ 311384 w 2856327"/>
                <a:gd name="connsiteY143" fmla="*/ 1774464 h 2966292"/>
                <a:gd name="connsiteX144" fmla="*/ 345117 w 2856327"/>
                <a:gd name="connsiteY144" fmla="*/ 1693505 h 2966292"/>
                <a:gd name="connsiteX145" fmla="*/ 399090 w 2856327"/>
                <a:gd name="connsiteY145" fmla="*/ 1740731 h 2966292"/>
                <a:gd name="connsiteX146" fmla="*/ 365357 w 2856327"/>
                <a:gd name="connsiteY146" fmla="*/ 1592305 h 2966292"/>
                <a:gd name="connsiteX147" fmla="*/ 480050 w 2856327"/>
                <a:gd name="connsiteY147" fmla="*/ 1666518 h 2966292"/>
                <a:gd name="connsiteX148" fmla="*/ 500290 w 2856327"/>
                <a:gd name="connsiteY148" fmla="*/ 1538331 h 2966292"/>
                <a:gd name="connsiteX149" fmla="*/ 507037 w 2856327"/>
                <a:gd name="connsiteY149" fmla="*/ 1538332 h 2966292"/>
                <a:gd name="connsiteX150" fmla="*/ 567757 w 2856327"/>
                <a:gd name="connsiteY150" fmla="*/ 1605798 h 2966292"/>
                <a:gd name="connsiteX151" fmla="*/ 574504 w 2856327"/>
                <a:gd name="connsiteY151" fmla="*/ 1531585 h 2966292"/>
                <a:gd name="connsiteX152" fmla="*/ 635223 w 2856327"/>
                <a:gd name="connsiteY152" fmla="*/ 1565318 h 2966292"/>
                <a:gd name="connsiteX153" fmla="*/ 614983 w 2856327"/>
                <a:gd name="connsiteY153" fmla="*/ 1504598 h 2966292"/>
                <a:gd name="connsiteX154" fmla="*/ 689197 w 2856327"/>
                <a:gd name="connsiteY154" fmla="*/ 1497851 h 2966292"/>
                <a:gd name="connsiteX155" fmla="*/ 635223 w 2856327"/>
                <a:gd name="connsiteY155" fmla="*/ 1477611 h 2966292"/>
                <a:gd name="connsiteX156" fmla="*/ 790396 w 2856327"/>
                <a:gd name="connsiteY156" fmla="*/ 1403399 h 2966292"/>
                <a:gd name="connsiteX157" fmla="*/ 783650 w 2856327"/>
                <a:gd name="connsiteY157" fmla="*/ 1315692 h 2966292"/>
                <a:gd name="connsiteX158" fmla="*/ 878103 w 2856327"/>
                <a:gd name="connsiteY158" fmla="*/ 1308945 h 2966292"/>
                <a:gd name="connsiteX159" fmla="*/ 918583 w 2856327"/>
                <a:gd name="connsiteY159" fmla="*/ 1200999 h 2966292"/>
                <a:gd name="connsiteX160" fmla="*/ 938823 w 2856327"/>
                <a:gd name="connsiteY160" fmla="*/ 1261719 h 2966292"/>
                <a:gd name="connsiteX161" fmla="*/ 972556 w 2856327"/>
                <a:gd name="connsiteY161" fmla="*/ 1227986 h 2966292"/>
                <a:gd name="connsiteX162" fmla="*/ 1060263 w 2856327"/>
                <a:gd name="connsiteY162" fmla="*/ 1254972 h 2966292"/>
                <a:gd name="connsiteX163" fmla="*/ 959063 w 2856327"/>
                <a:gd name="connsiteY163" fmla="*/ 1147026 h 2966292"/>
                <a:gd name="connsiteX164" fmla="*/ 1100743 w 2856327"/>
                <a:gd name="connsiteY164" fmla="*/ 1221239 h 2966292"/>
                <a:gd name="connsiteX165" fmla="*/ 1060263 w 2856327"/>
                <a:gd name="connsiteY165" fmla="*/ 1106546 h 2966292"/>
                <a:gd name="connsiteX166" fmla="*/ 1134476 w 2856327"/>
                <a:gd name="connsiteY166" fmla="*/ 1099799 h 2966292"/>
                <a:gd name="connsiteX167" fmla="*/ 1174956 w 2856327"/>
                <a:gd name="connsiteY167" fmla="*/ 1045826 h 2966292"/>
                <a:gd name="connsiteX168" fmla="*/ 1201942 w 2856327"/>
                <a:gd name="connsiteY168" fmla="*/ 1126786 h 2966292"/>
                <a:gd name="connsiteX169" fmla="*/ 1235676 w 2856327"/>
                <a:gd name="connsiteY169" fmla="*/ 991852 h 2966292"/>
                <a:gd name="connsiteX170" fmla="*/ 1316635 w 2856327"/>
                <a:gd name="connsiteY170" fmla="*/ 1059319 h 2966292"/>
                <a:gd name="connsiteX171" fmla="*/ 1262662 w 2856327"/>
                <a:gd name="connsiteY171" fmla="*/ 917639 h 2966292"/>
                <a:gd name="connsiteX172" fmla="*/ 1377355 w 2856327"/>
                <a:gd name="connsiteY172" fmla="*/ 1012093 h 2966292"/>
                <a:gd name="connsiteX173" fmla="*/ 1363862 w 2856327"/>
                <a:gd name="connsiteY173" fmla="*/ 883906 h 2966292"/>
                <a:gd name="connsiteX174" fmla="*/ 1478555 w 2856327"/>
                <a:gd name="connsiteY174" fmla="*/ 958119 h 2966292"/>
                <a:gd name="connsiteX175" fmla="*/ 1465062 w 2856327"/>
                <a:gd name="connsiteY175" fmla="*/ 883906 h 2966292"/>
                <a:gd name="connsiteX176" fmla="*/ 1532528 w 2856327"/>
                <a:gd name="connsiteY176" fmla="*/ 883906 h 2966292"/>
                <a:gd name="connsiteX177" fmla="*/ 1566262 w 2856327"/>
                <a:gd name="connsiteY177" fmla="*/ 856919 h 2966292"/>
                <a:gd name="connsiteX178" fmla="*/ 1438075 w 2856327"/>
                <a:gd name="connsiteY178" fmla="*/ 829933 h 2966292"/>
                <a:gd name="connsiteX179" fmla="*/ 1647222 w 2856327"/>
                <a:gd name="connsiteY179" fmla="*/ 769213 h 2966292"/>
                <a:gd name="connsiteX180" fmla="*/ 1626982 w 2856327"/>
                <a:gd name="connsiteY180" fmla="*/ 681506 h 2966292"/>
                <a:gd name="connsiteX181" fmla="*/ 1741675 w 2856327"/>
                <a:gd name="connsiteY181" fmla="*/ 715240 h 2966292"/>
                <a:gd name="connsiteX182" fmla="*/ 1728181 w 2856327"/>
                <a:gd name="connsiteY182" fmla="*/ 573560 h 2966292"/>
                <a:gd name="connsiteX183" fmla="*/ 1802395 w 2856327"/>
                <a:gd name="connsiteY183" fmla="*/ 641026 h 2966292"/>
                <a:gd name="connsiteX184" fmla="*/ 1822635 w 2856327"/>
                <a:gd name="connsiteY184" fmla="*/ 573560 h 2966292"/>
                <a:gd name="connsiteX185" fmla="*/ 1863115 w 2856327"/>
                <a:gd name="connsiteY185" fmla="*/ 600546 h 2966292"/>
                <a:gd name="connsiteX186" fmla="*/ 1842875 w 2856327"/>
                <a:gd name="connsiteY186" fmla="*/ 546573 h 2966292"/>
                <a:gd name="connsiteX187" fmla="*/ 1903595 w 2856327"/>
                <a:gd name="connsiteY187" fmla="*/ 506093 h 2966292"/>
                <a:gd name="connsiteX188" fmla="*/ 1842875 w 2856327"/>
                <a:gd name="connsiteY188" fmla="*/ 465613 h 2966292"/>
                <a:gd name="connsiteX189" fmla="*/ 1998048 w 2856327"/>
                <a:gd name="connsiteY189" fmla="*/ 512840 h 2966292"/>
                <a:gd name="connsiteX190" fmla="*/ 2031781 w 2856327"/>
                <a:gd name="connsiteY190" fmla="*/ 398147 h 2966292"/>
                <a:gd name="connsiteX191" fmla="*/ 2105994 w 2856327"/>
                <a:gd name="connsiteY191" fmla="*/ 533080 h 2966292"/>
                <a:gd name="connsiteX192" fmla="*/ 2092501 w 2856327"/>
                <a:gd name="connsiteY192" fmla="*/ 404894 h 2966292"/>
                <a:gd name="connsiteX193" fmla="*/ 2200447 w 2856327"/>
                <a:gd name="connsiteY193" fmla="*/ 431880 h 2966292"/>
                <a:gd name="connsiteX194" fmla="*/ 2213941 w 2856327"/>
                <a:gd name="connsiteY194" fmla="*/ 310440 h 2966292"/>
                <a:gd name="connsiteX195" fmla="*/ 2240927 w 2856327"/>
                <a:gd name="connsiteY195" fmla="*/ 404893 h 2966292"/>
                <a:gd name="connsiteX196" fmla="*/ 2281407 w 2856327"/>
                <a:gd name="connsiteY196" fmla="*/ 323934 h 2966292"/>
                <a:gd name="connsiteX197" fmla="*/ 2335380 w 2856327"/>
                <a:gd name="connsiteY197" fmla="*/ 350920 h 2966292"/>
                <a:gd name="connsiteX198" fmla="*/ 2294900 w 2856327"/>
                <a:gd name="connsiteY198" fmla="*/ 276707 h 2966292"/>
                <a:gd name="connsiteX199" fmla="*/ 2281407 w 2856327"/>
                <a:gd name="connsiteY199" fmla="*/ 236227 h 2966292"/>
                <a:gd name="connsiteX200" fmla="*/ 2423087 w 2856327"/>
                <a:gd name="connsiteY200" fmla="*/ 290200 h 2966292"/>
                <a:gd name="connsiteX201" fmla="*/ 2436580 w 2856327"/>
                <a:gd name="connsiteY201" fmla="*/ 148521 h 2966292"/>
                <a:gd name="connsiteX202" fmla="*/ 2531033 w 2856327"/>
                <a:gd name="connsiteY202" fmla="*/ 269960 h 2966292"/>
                <a:gd name="connsiteX203" fmla="*/ 2564767 w 2856327"/>
                <a:gd name="connsiteY203" fmla="*/ 209241 h 2966292"/>
                <a:gd name="connsiteX204" fmla="*/ 2632233 w 2856327"/>
                <a:gd name="connsiteY204" fmla="*/ 168761 h 2966292"/>
                <a:gd name="connsiteX205" fmla="*/ 2477060 w 2856327"/>
                <a:gd name="connsiteY205" fmla="*/ 189001 h 2966292"/>
                <a:gd name="connsiteX206" fmla="*/ 2524287 w 2856327"/>
                <a:gd name="connsiteY206" fmla="*/ 155267 h 2966292"/>
                <a:gd name="connsiteX207" fmla="*/ 2429833 w 2856327"/>
                <a:gd name="connsiteY207" fmla="*/ 114787 h 2966292"/>
                <a:gd name="connsiteX208" fmla="*/ 2706446 w 2856327"/>
                <a:gd name="connsiteY208" fmla="*/ 81054 h 2966292"/>
                <a:gd name="connsiteX209" fmla="*/ 2710075 w 2856327"/>
                <a:gd name="connsiteY209" fmla="*/ 82635 h 2966292"/>
                <a:gd name="connsiteX210" fmla="*/ 2710294 w 2856327"/>
                <a:gd name="connsiteY210" fmla="*/ 83953 h 2966292"/>
                <a:gd name="connsiteX211" fmla="*/ 2740180 w 2856327"/>
                <a:gd name="connsiteY211" fmla="*/ 175507 h 2966292"/>
                <a:gd name="connsiteX212" fmla="*/ 2722746 w 2856327"/>
                <a:gd name="connsiteY212" fmla="*/ 88157 h 2966292"/>
                <a:gd name="connsiteX213" fmla="*/ 2710075 w 2856327"/>
                <a:gd name="connsiteY213" fmla="*/ 82635 h 2966292"/>
                <a:gd name="connsiteX214" fmla="*/ 2706446 w 2856327"/>
                <a:gd name="connsiteY214" fmla="*/ 60814 h 2966292"/>
                <a:gd name="connsiteX215" fmla="*/ 2760419 w 2856327"/>
                <a:gd name="connsiteY215" fmla="*/ 94547 h 2966292"/>
                <a:gd name="connsiteX216" fmla="*/ 2713193 w 2856327"/>
                <a:gd name="connsiteY216" fmla="*/ 94 h 29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2856327" h="2966292">
                  <a:moveTo>
                    <a:pt x="302654" y="2337433"/>
                  </a:moveTo>
                  <a:lnTo>
                    <a:pt x="309223" y="2343503"/>
                  </a:lnTo>
                  <a:lnTo>
                    <a:pt x="336536" y="2361421"/>
                  </a:lnTo>
                  <a:lnTo>
                    <a:pt x="330471" y="2370977"/>
                  </a:lnTo>
                  <a:cubicBezTo>
                    <a:pt x="308748" y="2404750"/>
                    <a:pt x="290722" y="2430577"/>
                    <a:pt x="284397" y="2428890"/>
                  </a:cubicBezTo>
                  <a:cubicBezTo>
                    <a:pt x="278073" y="2427203"/>
                    <a:pt x="285346" y="2397528"/>
                    <a:pt x="296079" y="2359967"/>
                  </a:cubicBezTo>
                  <a:close/>
                  <a:moveTo>
                    <a:pt x="306124" y="2325541"/>
                  </a:moveTo>
                  <a:lnTo>
                    <a:pt x="302654" y="2337433"/>
                  </a:lnTo>
                  <a:lnTo>
                    <a:pt x="299070" y="2334121"/>
                  </a:lnTo>
                  <a:cubicBezTo>
                    <a:pt x="297030" y="2331432"/>
                    <a:pt x="296485" y="2329236"/>
                    <a:pt x="297891" y="2327690"/>
                  </a:cubicBezTo>
                  <a:close/>
                  <a:moveTo>
                    <a:pt x="2713193" y="94"/>
                  </a:moveTo>
                  <a:cubicBezTo>
                    <a:pt x="2719378" y="1781"/>
                    <a:pt x="2742429" y="29611"/>
                    <a:pt x="2767588" y="57441"/>
                  </a:cubicBezTo>
                  <a:lnTo>
                    <a:pt x="2801514" y="92274"/>
                  </a:lnTo>
                  <a:lnTo>
                    <a:pt x="2856327" y="1511266"/>
                  </a:lnTo>
                  <a:lnTo>
                    <a:pt x="2854873" y="1511345"/>
                  </a:lnTo>
                  <a:cubicBezTo>
                    <a:pt x="2848126" y="1503474"/>
                    <a:pt x="2862744" y="1443878"/>
                    <a:pt x="2841379" y="1437132"/>
                  </a:cubicBezTo>
                  <a:cubicBezTo>
                    <a:pt x="2820016" y="1430385"/>
                    <a:pt x="2741305" y="1473114"/>
                    <a:pt x="2726686" y="1470865"/>
                  </a:cubicBezTo>
                  <a:cubicBezTo>
                    <a:pt x="2712069" y="1468616"/>
                    <a:pt x="2764917" y="1432634"/>
                    <a:pt x="2753673" y="1423639"/>
                  </a:cubicBezTo>
                  <a:cubicBezTo>
                    <a:pt x="2745240" y="1416892"/>
                    <a:pt x="2694429" y="1420898"/>
                    <a:pt x="2670974" y="1420002"/>
                  </a:cubicBezTo>
                  <a:lnTo>
                    <a:pt x="2666119" y="1418717"/>
                  </a:lnTo>
                  <a:lnTo>
                    <a:pt x="2664399" y="1414899"/>
                  </a:lnTo>
                  <a:lnTo>
                    <a:pt x="2677299" y="1409935"/>
                  </a:lnTo>
                  <a:cubicBezTo>
                    <a:pt x="2707922" y="1401923"/>
                    <a:pt x="2767166" y="1390749"/>
                    <a:pt x="2773913" y="1376412"/>
                  </a:cubicBezTo>
                  <a:cubicBezTo>
                    <a:pt x="2782908" y="1357297"/>
                    <a:pt x="2732308" y="1297701"/>
                    <a:pt x="2713193" y="1302199"/>
                  </a:cubicBezTo>
                  <a:cubicBezTo>
                    <a:pt x="2694078" y="1306697"/>
                    <a:pt x="2656971" y="1369665"/>
                    <a:pt x="2659220" y="1403398"/>
                  </a:cubicBezTo>
                  <a:lnTo>
                    <a:pt x="2664399" y="1414899"/>
                  </a:lnTo>
                  <a:lnTo>
                    <a:pt x="2659220" y="1416892"/>
                  </a:lnTo>
                  <a:lnTo>
                    <a:pt x="2666119" y="1418717"/>
                  </a:lnTo>
                  <a:lnTo>
                    <a:pt x="2672608" y="1433126"/>
                  </a:lnTo>
                  <a:cubicBezTo>
                    <a:pt x="2695061" y="1465805"/>
                    <a:pt x="2736806" y="1502912"/>
                    <a:pt x="2726686" y="1504598"/>
                  </a:cubicBezTo>
                  <a:cubicBezTo>
                    <a:pt x="2713193" y="1506847"/>
                    <a:pt x="2605247" y="1421389"/>
                    <a:pt x="2578260" y="1416892"/>
                  </a:cubicBezTo>
                  <a:cubicBezTo>
                    <a:pt x="2551274" y="1412394"/>
                    <a:pt x="2570389" y="1469741"/>
                    <a:pt x="2564767" y="1477611"/>
                  </a:cubicBezTo>
                  <a:cubicBezTo>
                    <a:pt x="2559144" y="1485483"/>
                    <a:pt x="2552397" y="1448376"/>
                    <a:pt x="2544527" y="1464118"/>
                  </a:cubicBezTo>
                  <a:cubicBezTo>
                    <a:pt x="2536656" y="1479861"/>
                    <a:pt x="2533282" y="1569816"/>
                    <a:pt x="2517540" y="1572065"/>
                  </a:cubicBezTo>
                  <a:cubicBezTo>
                    <a:pt x="2501798" y="1574313"/>
                    <a:pt x="2454572" y="1474239"/>
                    <a:pt x="2450074" y="1477611"/>
                  </a:cubicBezTo>
                  <a:cubicBezTo>
                    <a:pt x="2445576" y="1480985"/>
                    <a:pt x="2500674" y="1587807"/>
                    <a:pt x="2490554" y="1592305"/>
                  </a:cubicBezTo>
                  <a:cubicBezTo>
                    <a:pt x="2480433" y="1596802"/>
                    <a:pt x="2408469" y="1505722"/>
                    <a:pt x="2389354" y="1504599"/>
                  </a:cubicBezTo>
                  <a:cubicBezTo>
                    <a:pt x="2370239" y="1503474"/>
                    <a:pt x="2363491" y="1566442"/>
                    <a:pt x="2375860" y="1585558"/>
                  </a:cubicBezTo>
                  <a:cubicBezTo>
                    <a:pt x="2388229" y="1604674"/>
                    <a:pt x="2468065" y="1613670"/>
                    <a:pt x="2463567" y="1619291"/>
                  </a:cubicBezTo>
                  <a:cubicBezTo>
                    <a:pt x="2459069" y="1624913"/>
                    <a:pt x="2373611" y="1609172"/>
                    <a:pt x="2348874" y="1619291"/>
                  </a:cubicBezTo>
                  <a:cubicBezTo>
                    <a:pt x="2324136" y="1629412"/>
                    <a:pt x="2312892" y="1671016"/>
                    <a:pt x="2315140" y="1680011"/>
                  </a:cubicBezTo>
                  <a:cubicBezTo>
                    <a:pt x="2317389" y="1689007"/>
                    <a:pt x="2370238" y="1667643"/>
                    <a:pt x="2362367" y="1673265"/>
                  </a:cubicBezTo>
                  <a:cubicBezTo>
                    <a:pt x="2354495" y="1678887"/>
                    <a:pt x="2287030" y="1701375"/>
                    <a:pt x="2267914" y="1713744"/>
                  </a:cubicBezTo>
                  <a:cubicBezTo>
                    <a:pt x="2248798" y="1726114"/>
                    <a:pt x="2257795" y="1750851"/>
                    <a:pt x="2247674" y="1747478"/>
                  </a:cubicBezTo>
                  <a:cubicBezTo>
                    <a:pt x="2237554" y="1744104"/>
                    <a:pt x="2217314" y="1690131"/>
                    <a:pt x="2207194" y="1693505"/>
                  </a:cubicBezTo>
                  <a:cubicBezTo>
                    <a:pt x="2197073" y="1696878"/>
                    <a:pt x="2200447" y="1763220"/>
                    <a:pt x="2186954" y="1767718"/>
                  </a:cubicBezTo>
                  <a:cubicBezTo>
                    <a:pt x="2173461" y="1772216"/>
                    <a:pt x="2139727" y="1715993"/>
                    <a:pt x="2126234" y="1720491"/>
                  </a:cubicBezTo>
                  <a:cubicBezTo>
                    <a:pt x="2112741" y="1724989"/>
                    <a:pt x="2095874" y="1768843"/>
                    <a:pt x="2105994" y="1794705"/>
                  </a:cubicBezTo>
                  <a:cubicBezTo>
                    <a:pt x="2116114" y="1820566"/>
                    <a:pt x="2200447" y="1872292"/>
                    <a:pt x="2186954" y="1875664"/>
                  </a:cubicBezTo>
                  <a:cubicBezTo>
                    <a:pt x="2173461" y="1879037"/>
                    <a:pt x="2044149" y="1809322"/>
                    <a:pt x="2025034" y="1814944"/>
                  </a:cubicBezTo>
                  <a:cubicBezTo>
                    <a:pt x="2005919" y="1820566"/>
                    <a:pt x="2083505" y="1900402"/>
                    <a:pt x="2072261" y="1909398"/>
                  </a:cubicBezTo>
                  <a:cubicBezTo>
                    <a:pt x="2061016" y="1918393"/>
                    <a:pt x="1967687" y="1859922"/>
                    <a:pt x="1957567" y="1868918"/>
                  </a:cubicBezTo>
                  <a:cubicBezTo>
                    <a:pt x="1947448" y="1877913"/>
                    <a:pt x="2022785" y="1955500"/>
                    <a:pt x="2011541" y="1963370"/>
                  </a:cubicBezTo>
                  <a:cubicBezTo>
                    <a:pt x="2000297" y="1971242"/>
                    <a:pt x="1896848" y="1910522"/>
                    <a:pt x="1890101" y="1916144"/>
                  </a:cubicBezTo>
                  <a:cubicBezTo>
                    <a:pt x="1883355" y="1921766"/>
                    <a:pt x="1975559" y="1986984"/>
                    <a:pt x="1971061" y="1997104"/>
                  </a:cubicBezTo>
                  <a:cubicBezTo>
                    <a:pt x="1967688" y="2004694"/>
                    <a:pt x="1921937" y="1994574"/>
                    <a:pt x="1889310" y="1985245"/>
                  </a:cubicBezTo>
                  <a:lnTo>
                    <a:pt x="1876435" y="1981126"/>
                  </a:lnTo>
                  <a:lnTo>
                    <a:pt x="1870704" y="1976021"/>
                  </a:lnTo>
                  <a:cubicBezTo>
                    <a:pt x="1852432" y="1960841"/>
                    <a:pt x="1832755" y="1945942"/>
                    <a:pt x="1829381" y="1943131"/>
                  </a:cubicBezTo>
                  <a:cubicBezTo>
                    <a:pt x="1822635" y="1937509"/>
                    <a:pt x="1839501" y="1967868"/>
                    <a:pt x="1863114" y="1976864"/>
                  </a:cubicBezTo>
                  <a:lnTo>
                    <a:pt x="1876435" y="1981126"/>
                  </a:lnTo>
                  <a:lnTo>
                    <a:pt x="1894845" y="1997526"/>
                  </a:lnTo>
                  <a:cubicBezTo>
                    <a:pt x="1901064" y="2003781"/>
                    <a:pt x="1904719" y="2008630"/>
                    <a:pt x="1903594" y="2010597"/>
                  </a:cubicBezTo>
                  <a:cubicBezTo>
                    <a:pt x="1899097" y="2018468"/>
                    <a:pt x="1803519" y="1977989"/>
                    <a:pt x="1802395" y="1990357"/>
                  </a:cubicBezTo>
                  <a:cubicBezTo>
                    <a:pt x="1801270" y="2002726"/>
                    <a:pt x="1903595" y="2075815"/>
                    <a:pt x="1896848" y="2084811"/>
                  </a:cubicBezTo>
                  <a:cubicBezTo>
                    <a:pt x="1890101" y="2093806"/>
                    <a:pt x="1788901" y="2045455"/>
                    <a:pt x="1761915" y="2044331"/>
                  </a:cubicBezTo>
                  <a:cubicBezTo>
                    <a:pt x="1734928" y="2043206"/>
                    <a:pt x="1749546" y="2065695"/>
                    <a:pt x="1734928" y="2078064"/>
                  </a:cubicBezTo>
                  <a:cubicBezTo>
                    <a:pt x="1720311" y="2090432"/>
                    <a:pt x="1687701" y="2103927"/>
                    <a:pt x="1674208" y="2118544"/>
                  </a:cubicBezTo>
                  <a:cubicBezTo>
                    <a:pt x="1660715" y="2133161"/>
                    <a:pt x="1668586" y="2159024"/>
                    <a:pt x="1653968" y="2165770"/>
                  </a:cubicBezTo>
                  <a:cubicBezTo>
                    <a:pt x="1639351" y="2172517"/>
                    <a:pt x="1575257" y="2145530"/>
                    <a:pt x="1586502" y="2159024"/>
                  </a:cubicBezTo>
                  <a:cubicBezTo>
                    <a:pt x="1597746" y="2172517"/>
                    <a:pt x="1725933" y="2238860"/>
                    <a:pt x="1721435" y="2246730"/>
                  </a:cubicBezTo>
                  <a:cubicBezTo>
                    <a:pt x="1716937" y="2254601"/>
                    <a:pt x="1594372" y="2205127"/>
                    <a:pt x="1559515" y="2206250"/>
                  </a:cubicBezTo>
                  <a:cubicBezTo>
                    <a:pt x="1524658" y="2207374"/>
                    <a:pt x="1516786" y="2237735"/>
                    <a:pt x="1512288" y="2253477"/>
                  </a:cubicBezTo>
                  <a:cubicBezTo>
                    <a:pt x="1507791" y="2269219"/>
                    <a:pt x="1547146" y="2296206"/>
                    <a:pt x="1532528" y="2300704"/>
                  </a:cubicBezTo>
                  <a:cubicBezTo>
                    <a:pt x="1517911" y="2305201"/>
                    <a:pt x="1436951" y="2269219"/>
                    <a:pt x="1424582" y="2280464"/>
                  </a:cubicBezTo>
                  <a:cubicBezTo>
                    <a:pt x="1412214" y="2291708"/>
                    <a:pt x="1467311" y="2362548"/>
                    <a:pt x="1458315" y="2368170"/>
                  </a:cubicBezTo>
                  <a:cubicBezTo>
                    <a:pt x="1449320" y="2373792"/>
                    <a:pt x="1380728" y="2314197"/>
                    <a:pt x="1370609" y="2314197"/>
                  </a:cubicBezTo>
                  <a:cubicBezTo>
                    <a:pt x="1360489" y="2314197"/>
                    <a:pt x="1388600" y="2354677"/>
                    <a:pt x="1397595" y="2368170"/>
                  </a:cubicBezTo>
                  <a:cubicBezTo>
                    <a:pt x="1406591" y="2381663"/>
                    <a:pt x="1447071" y="2398530"/>
                    <a:pt x="1424582" y="2395157"/>
                  </a:cubicBezTo>
                  <a:cubicBezTo>
                    <a:pt x="1402093" y="2391784"/>
                    <a:pt x="1280653" y="2342308"/>
                    <a:pt x="1262662" y="2347930"/>
                  </a:cubicBezTo>
                  <a:cubicBezTo>
                    <a:pt x="1244671" y="2353552"/>
                    <a:pt x="1323382" y="2416522"/>
                    <a:pt x="1316635" y="2428890"/>
                  </a:cubicBezTo>
                  <a:cubicBezTo>
                    <a:pt x="1309889" y="2441259"/>
                    <a:pt x="1236800" y="2416521"/>
                    <a:pt x="1222182" y="2422143"/>
                  </a:cubicBezTo>
                  <a:cubicBezTo>
                    <a:pt x="1207564" y="2427766"/>
                    <a:pt x="1236800" y="2453628"/>
                    <a:pt x="1228929" y="2462623"/>
                  </a:cubicBezTo>
                  <a:cubicBezTo>
                    <a:pt x="1221058" y="2471619"/>
                    <a:pt x="1172707" y="2464872"/>
                    <a:pt x="1174956" y="2476116"/>
                  </a:cubicBezTo>
                  <a:cubicBezTo>
                    <a:pt x="1177205" y="2487361"/>
                    <a:pt x="1250293" y="2524468"/>
                    <a:pt x="1242422" y="2530090"/>
                  </a:cubicBezTo>
                  <a:cubicBezTo>
                    <a:pt x="1234551" y="2535712"/>
                    <a:pt x="1154716" y="2505352"/>
                    <a:pt x="1127729" y="2509850"/>
                  </a:cubicBezTo>
                  <a:cubicBezTo>
                    <a:pt x="1100743" y="2514347"/>
                    <a:pt x="1096245" y="2546956"/>
                    <a:pt x="1080503" y="2557077"/>
                  </a:cubicBezTo>
                  <a:cubicBezTo>
                    <a:pt x="1064760" y="2567197"/>
                    <a:pt x="1042272" y="2580690"/>
                    <a:pt x="1033276" y="2570570"/>
                  </a:cubicBezTo>
                  <a:cubicBezTo>
                    <a:pt x="1024280" y="2560450"/>
                    <a:pt x="1029902" y="2490735"/>
                    <a:pt x="1026529" y="2496357"/>
                  </a:cubicBezTo>
                  <a:cubicBezTo>
                    <a:pt x="1023156" y="2501979"/>
                    <a:pt x="997294" y="2584063"/>
                    <a:pt x="1013036" y="2604303"/>
                  </a:cubicBezTo>
                  <a:cubicBezTo>
                    <a:pt x="1028778" y="2624543"/>
                    <a:pt x="1120982" y="2607677"/>
                    <a:pt x="1120982" y="2617796"/>
                  </a:cubicBezTo>
                  <a:cubicBezTo>
                    <a:pt x="1120982" y="2627916"/>
                    <a:pt x="1041147" y="2671770"/>
                    <a:pt x="1013036" y="2665023"/>
                  </a:cubicBezTo>
                  <a:cubicBezTo>
                    <a:pt x="984925" y="2658276"/>
                    <a:pt x="968058" y="2585187"/>
                    <a:pt x="952316" y="2577316"/>
                  </a:cubicBezTo>
                  <a:cubicBezTo>
                    <a:pt x="936574" y="2569446"/>
                    <a:pt x="925329" y="2598681"/>
                    <a:pt x="918583" y="2617796"/>
                  </a:cubicBezTo>
                  <a:cubicBezTo>
                    <a:pt x="911836" y="2636911"/>
                    <a:pt x="920832" y="2692010"/>
                    <a:pt x="911836" y="2692009"/>
                  </a:cubicBezTo>
                  <a:cubicBezTo>
                    <a:pt x="902841" y="2692009"/>
                    <a:pt x="882601" y="2624543"/>
                    <a:pt x="864610" y="2617796"/>
                  </a:cubicBezTo>
                  <a:cubicBezTo>
                    <a:pt x="846619" y="2611050"/>
                    <a:pt x="803890" y="2633538"/>
                    <a:pt x="803890" y="2651530"/>
                  </a:cubicBezTo>
                  <a:cubicBezTo>
                    <a:pt x="803890" y="2669521"/>
                    <a:pt x="872480" y="2718996"/>
                    <a:pt x="864610" y="2725743"/>
                  </a:cubicBezTo>
                  <a:cubicBezTo>
                    <a:pt x="856738" y="2732490"/>
                    <a:pt x="781401" y="2686388"/>
                    <a:pt x="756663" y="2692010"/>
                  </a:cubicBezTo>
                  <a:cubicBezTo>
                    <a:pt x="731925" y="2697631"/>
                    <a:pt x="720681" y="2734738"/>
                    <a:pt x="716183" y="2759476"/>
                  </a:cubicBezTo>
                  <a:cubicBezTo>
                    <a:pt x="711685" y="2784214"/>
                    <a:pt x="737547" y="2843809"/>
                    <a:pt x="729677" y="2840436"/>
                  </a:cubicBezTo>
                  <a:cubicBezTo>
                    <a:pt x="721806" y="2837063"/>
                    <a:pt x="695943" y="2731365"/>
                    <a:pt x="668957" y="2739236"/>
                  </a:cubicBezTo>
                  <a:cubicBezTo>
                    <a:pt x="641970" y="2747107"/>
                    <a:pt x="575628" y="2858427"/>
                    <a:pt x="567757" y="2887662"/>
                  </a:cubicBezTo>
                  <a:cubicBezTo>
                    <a:pt x="559886" y="2916898"/>
                    <a:pt x="635223" y="2903405"/>
                    <a:pt x="621730" y="2914649"/>
                  </a:cubicBezTo>
                  <a:cubicBezTo>
                    <a:pt x="608237" y="2925893"/>
                    <a:pt x="498041" y="2992235"/>
                    <a:pt x="486797" y="2955129"/>
                  </a:cubicBezTo>
                  <a:cubicBezTo>
                    <a:pt x="475552" y="2918023"/>
                    <a:pt x="556512" y="2725743"/>
                    <a:pt x="554264" y="2692009"/>
                  </a:cubicBezTo>
                  <a:cubicBezTo>
                    <a:pt x="552015" y="2658276"/>
                    <a:pt x="486797" y="2765098"/>
                    <a:pt x="473304" y="2752730"/>
                  </a:cubicBezTo>
                  <a:cubicBezTo>
                    <a:pt x="459810" y="2740361"/>
                    <a:pt x="483423" y="2645907"/>
                    <a:pt x="473304" y="2617796"/>
                  </a:cubicBezTo>
                  <a:cubicBezTo>
                    <a:pt x="463184" y="2589686"/>
                    <a:pt x="422703" y="2562699"/>
                    <a:pt x="412584" y="2584063"/>
                  </a:cubicBezTo>
                  <a:cubicBezTo>
                    <a:pt x="402464" y="2605427"/>
                    <a:pt x="429450" y="2743734"/>
                    <a:pt x="412584" y="2745983"/>
                  </a:cubicBezTo>
                  <a:cubicBezTo>
                    <a:pt x="395717" y="2748231"/>
                    <a:pt x="309135" y="2643659"/>
                    <a:pt x="311384" y="2597556"/>
                  </a:cubicBezTo>
                  <a:cubicBezTo>
                    <a:pt x="313633" y="2551455"/>
                    <a:pt x="436197" y="2471619"/>
                    <a:pt x="426077" y="2469370"/>
                  </a:cubicBezTo>
                  <a:cubicBezTo>
                    <a:pt x="415957" y="2467121"/>
                    <a:pt x="266406" y="2593058"/>
                    <a:pt x="250664" y="2584063"/>
                  </a:cubicBezTo>
                  <a:cubicBezTo>
                    <a:pt x="234922" y="2575067"/>
                    <a:pt x="305762" y="2444632"/>
                    <a:pt x="331624" y="2415397"/>
                  </a:cubicBezTo>
                  <a:cubicBezTo>
                    <a:pt x="357486" y="2386161"/>
                    <a:pt x="411459" y="2423268"/>
                    <a:pt x="405837" y="2408650"/>
                  </a:cubicBezTo>
                  <a:cubicBezTo>
                    <a:pt x="403026" y="2401342"/>
                    <a:pt x="373228" y="2384194"/>
                    <a:pt x="345539" y="2367327"/>
                  </a:cubicBezTo>
                  <a:lnTo>
                    <a:pt x="336536" y="2361421"/>
                  </a:lnTo>
                  <a:lnTo>
                    <a:pt x="353129" y="2335280"/>
                  </a:lnTo>
                  <a:lnTo>
                    <a:pt x="356716" y="2329649"/>
                  </a:lnTo>
                  <a:lnTo>
                    <a:pt x="381380" y="2332750"/>
                  </a:lnTo>
                  <a:cubicBezTo>
                    <a:pt x="421017" y="2338091"/>
                    <a:pt x="462059" y="2342870"/>
                    <a:pt x="473304" y="2334437"/>
                  </a:cubicBezTo>
                  <a:cubicBezTo>
                    <a:pt x="495792" y="2317571"/>
                    <a:pt x="464308" y="2210748"/>
                    <a:pt x="432824" y="2226490"/>
                  </a:cubicBezTo>
                  <a:cubicBezTo>
                    <a:pt x="421017" y="2232394"/>
                    <a:pt x="399565" y="2262964"/>
                    <a:pt x="376472" y="2298635"/>
                  </a:cubicBezTo>
                  <a:lnTo>
                    <a:pt x="356716" y="2329649"/>
                  </a:lnTo>
                  <a:lnTo>
                    <a:pt x="326880" y="2325898"/>
                  </a:lnTo>
                  <a:cubicBezTo>
                    <a:pt x="319273" y="2325213"/>
                    <a:pt x="312728" y="2324888"/>
                    <a:pt x="307734" y="2325121"/>
                  </a:cubicBezTo>
                  <a:lnTo>
                    <a:pt x="306124" y="2325541"/>
                  </a:lnTo>
                  <a:lnTo>
                    <a:pt x="307589" y="2320522"/>
                  </a:lnTo>
                  <a:cubicBezTo>
                    <a:pt x="323472" y="2266408"/>
                    <a:pt x="339495" y="2210186"/>
                    <a:pt x="331624" y="2199504"/>
                  </a:cubicBezTo>
                  <a:cubicBezTo>
                    <a:pt x="315882" y="2178140"/>
                    <a:pt x="201189" y="2313072"/>
                    <a:pt x="189944" y="2300704"/>
                  </a:cubicBezTo>
                  <a:cubicBezTo>
                    <a:pt x="178700" y="2288335"/>
                    <a:pt x="267530" y="2142157"/>
                    <a:pt x="264157" y="2125291"/>
                  </a:cubicBezTo>
                  <a:cubicBezTo>
                    <a:pt x="260784" y="2108424"/>
                    <a:pt x="192193" y="2160148"/>
                    <a:pt x="169704" y="2199504"/>
                  </a:cubicBezTo>
                  <a:cubicBezTo>
                    <a:pt x="147215" y="2238859"/>
                    <a:pt x="144966" y="2363672"/>
                    <a:pt x="129224" y="2361423"/>
                  </a:cubicBezTo>
                  <a:cubicBezTo>
                    <a:pt x="113482" y="2359174"/>
                    <a:pt x="76375" y="2236611"/>
                    <a:pt x="75251" y="2186011"/>
                  </a:cubicBezTo>
                  <a:cubicBezTo>
                    <a:pt x="74126" y="2135411"/>
                    <a:pt x="134846" y="2066820"/>
                    <a:pt x="122478" y="2057824"/>
                  </a:cubicBezTo>
                  <a:cubicBezTo>
                    <a:pt x="110108" y="2048828"/>
                    <a:pt x="10033" y="2144406"/>
                    <a:pt x="1038" y="2132037"/>
                  </a:cubicBezTo>
                  <a:cubicBezTo>
                    <a:pt x="-7958" y="2119669"/>
                    <a:pt x="43767" y="2011722"/>
                    <a:pt x="68504" y="1983611"/>
                  </a:cubicBezTo>
                  <a:cubicBezTo>
                    <a:pt x="93242" y="1955500"/>
                    <a:pt x="160709" y="1975739"/>
                    <a:pt x="149464" y="1963371"/>
                  </a:cubicBezTo>
                  <a:cubicBezTo>
                    <a:pt x="138220" y="1951002"/>
                    <a:pt x="-9083" y="1922891"/>
                    <a:pt x="1038" y="1909398"/>
                  </a:cubicBezTo>
                  <a:cubicBezTo>
                    <a:pt x="11157" y="1895904"/>
                    <a:pt x="186570" y="1907149"/>
                    <a:pt x="210184" y="1882411"/>
                  </a:cubicBezTo>
                  <a:cubicBezTo>
                    <a:pt x="233797" y="1857673"/>
                    <a:pt x="137096" y="1773340"/>
                    <a:pt x="142718" y="1760971"/>
                  </a:cubicBezTo>
                  <a:cubicBezTo>
                    <a:pt x="148339" y="1748603"/>
                    <a:pt x="225926" y="1823940"/>
                    <a:pt x="243917" y="1808198"/>
                  </a:cubicBezTo>
                  <a:cubicBezTo>
                    <a:pt x="261908" y="1792455"/>
                    <a:pt x="239420" y="1672140"/>
                    <a:pt x="250664" y="1666518"/>
                  </a:cubicBezTo>
                  <a:cubicBezTo>
                    <a:pt x="261908" y="1660896"/>
                    <a:pt x="295642" y="1769967"/>
                    <a:pt x="311384" y="1774464"/>
                  </a:cubicBezTo>
                  <a:cubicBezTo>
                    <a:pt x="327126" y="1778962"/>
                    <a:pt x="330499" y="1699127"/>
                    <a:pt x="345117" y="1693505"/>
                  </a:cubicBezTo>
                  <a:cubicBezTo>
                    <a:pt x="359734" y="1687883"/>
                    <a:pt x="395717" y="1757597"/>
                    <a:pt x="399090" y="1740731"/>
                  </a:cubicBezTo>
                  <a:cubicBezTo>
                    <a:pt x="402463" y="1723865"/>
                    <a:pt x="351864" y="1604673"/>
                    <a:pt x="365357" y="1592305"/>
                  </a:cubicBezTo>
                  <a:cubicBezTo>
                    <a:pt x="378850" y="1579936"/>
                    <a:pt x="457562" y="1675513"/>
                    <a:pt x="480050" y="1666518"/>
                  </a:cubicBezTo>
                  <a:cubicBezTo>
                    <a:pt x="502539" y="1657523"/>
                    <a:pt x="495793" y="1559696"/>
                    <a:pt x="500290" y="1538331"/>
                  </a:cubicBezTo>
                  <a:cubicBezTo>
                    <a:pt x="504788" y="1516968"/>
                    <a:pt x="495792" y="1527087"/>
                    <a:pt x="507037" y="1538332"/>
                  </a:cubicBezTo>
                  <a:cubicBezTo>
                    <a:pt x="518281" y="1549576"/>
                    <a:pt x="556512" y="1606923"/>
                    <a:pt x="567757" y="1605798"/>
                  </a:cubicBezTo>
                  <a:cubicBezTo>
                    <a:pt x="579001" y="1604674"/>
                    <a:pt x="563259" y="1538332"/>
                    <a:pt x="574504" y="1531585"/>
                  </a:cubicBezTo>
                  <a:cubicBezTo>
                    <a:pt x="585748" y="1524838"/>
                    <a:pt x="628477" y="1569816"/>
                    <a:pt x="635223" y="1565318"/>
                  </a:cubicBezTo>
                  <a:cubicBezTo>
                    <a:pt x="641970" y="1560820"/>
                    <a:pt x="605988" y="1515843"/>
                    <a:pt x="614983" y="1504598"/>
                  </a:cubicBezTo>
                  <a:cubicBezTo>
                    <a:pt x="623979" y="1493354"/>
                    <a:pt x="685824" y="1502349"/>
                    <a:pt x="689197" y="1497851"/>
                  </a:cubicBezTo>
                  <a:cubicBezTo>
                    <a:pt x="692570" y="1493354"/>
                    <a:pt x="618357" y="1493354"/>
                    <a:pt x="635223" y="1477611"/>
                  </a:cubicBezTo>
                  <a:cubicBezTo>
                    <a:pt x="652090" y="1461870"/>
                    <a:pt x="765659" y="1430385"/>
                    <a:pt x="790396" y="1403399"/>
                  </a:cubicBezTo>
                  <a:cubicBezTo>
                    <a:pt x="815134" y="1376412"/>
                    <a:pt x="769032" y="1331434"/>
                    <a:pt x="783650" y="1315692"/>
                  </a:cubicBezTo>
                  <a:cubicBezTo>
                    <a:pt x="798267" y="1299950"/>
                    <a:pt x="855614" y="1328061"/>
                    <a:pt x="878103" y="1308945"/>
                  </a:cubicBezTo>
                  <a:cubicBezTo>
                    <a:pt x="900592" y="1289830"/>
                    <a:pt x="908463" y="1208870"/>
                    <a:pt x="918583" y="1200999"/>
                  </a:cubicBezTo>
                  <a:cubicBezTo>
                    <a:pt x="928702" y="1193128"/>
                    <a:pt x="929827" y="1257221"/>
                    <a:pt x="938823" y="1261719"/>
                  </a:cubicBezTo>
                  <a:cubicBezTo>
                    <a:pt x="947818" y="1266217"/>
                    <a:pt x="952316" y="1229110"/>
                    <a:pt x="972556" y="1227986"/>
                  </a:cubicBezTo>
                  <a:cubicBezTo>
                    <a:pt x="992796" y="1226861"/>
                    <a:pt x="1062511" y="1268466"/>
                    <a:pt x="1060263" y="1254972"/>
                  </a:cubicBezTo>
                  <a:cubicBezTo>
                    <a:pt x="1058014" y="1241479"/>
                    <a:pt x="952316" y="1152647"/>
                    <a:pt x="959063" y="1147026"/>
                  </a:cubicBezTo>
                  <a:cubicBezTo>
                    <a:pt x="965809" y="1141403"/>
                    <a:pt x="1083876" y="1227985"/>
                    <a:pt x="1100743" y="1221239"/>
                  </a:cubicBezTo>
                  <a:cubicBezTo>
                    <a:pt x="1117609" y="1214492"/>
                    <a:pt x="1054640" y="1126786"/>
                    <a:pt x="1060263" y="1106546"/>
                  </a:cubicBezTo>
                  <a:cubicBezTo>
                    <a:pt x="1065885" y="1086306"/>
                    <a:pt x="1115360" y="1109919"/>
                    <a:pt x="1134476" y="1099799"/>
                  </a:cubicBezTo>
                  <a:cubicBezTo>
                    <a:pt x="1153591" y="1089679"/>
                    <a:pt x="1163711" y="1041328"/>
                    <a:pt x="1174956" y="1045826"/>
                  </a:cubicBezTo>
                  <a:cubicBezTo>
                    <a:pt x="1186200" y="1050324"/>
                    <a:pt x="1191822" y="1135781"/>
                    <a:pt x="1201942" y="1126786"/>
                  </a:cubicBezTo>
                  <a:cubicBezTo>
                    <a:pt x="1212062" y="1117790"/>
                    <a:pt x="1216560" y="1003097"/>
                    <a:pt x="1235676" y="991852"/>
                  </a:cubicBezTo>
                  <a:cubicBezTo>
                    <a:pt x="1254791" y="980608"/>
                    <a:pt x="1312138" y="1071688"/>
                    <a:pt x="1316635" y="1059319"/>
                  </a:cubicBezTo>
                  <a:cubicBezTo>
                    <a:pt x="1321133" y="1046951"/>
                    <a:pt x="1252542" y="925511"/>
                    <a:pt x="1262662" y="917639"/>
                  </a:cubicBezTo>
                  <a:cubicBezTo>
                    <a:pt x="1272782" y="909768"/>
                    <a:pt x="1360488" y="1017715"/>
                    <a:pt x="1377355" y="1012093"/>
                  </a:cubicBezTo>
                  <a:cubicBezTo>
                    <a:pt x="1394222" y="1006471"/>
                    <a:pt x="1346995" y="892901"/>
                    <a:pt x="1363862" y="883906"/>
                  </a:cubicBezTo>
                  <a:cubicBezTo>
                    <a:pt x="1380728" y="874910"/>
                    <a:pt x="1461689" y="958119"/>
                    <a:pt x="1478555" y="958119"/>
                  </a:cubicBezTo>
                  <a:cubicBezTo>
                    <a:pt x="1495422" y="958119"/>
                    <a:pt x="1456066" y="896275"/>
                    <a:pt x="1465062" y="883906"/>
                  </a:cubicBezTo>
                  <a:cubicBezTo>
                    <a:pt x="1474057" y="871538"/>
                    <a:pt x="1515662" y="888404"/>
                    <a:pt x="1532528" y="883906"/>
                  </a:cubicBezTo>
                  <a:cubicBezTo>
                    <a:pt x="1549395" y="879408"/>
                    <a:pt x="1582004" y="865915"/>
                    <a:pt x="1566262" y="856919"/>
                  </a:cubicBezTo>
                  <a:cubicBezTo>
                    <a:pt x="1550520" y="847924"/>
                    <a:pt x="1424582" y="844550"/>
                    <a:pt x="1438075" y="829933"/>
                  </a:cubicBezTo>
                  <a:cubicBezTo>
                    <a:pt x="1451569" y="815315"/>
                    <a:pt x="1615737" y="793951"/>
                    <a:pt x="1647222" y="769213"/>
                  </a:cubicBezTo>
                  <a:cubicBezTo>
                    <a:pt x="1678706" y="744475"/>
                    <a:pt x="1611240" y="690502"/>
                    <a:pt x="1626982" y="681506"/>
                  </a:cubicBezTo>
                  <a:cubicBezTo>
                    <a:pt x="1642724" y="672511"/>
                    <a:pt x="1724808" y="733231"/>
                    <a:pt x="1741675" y="715240"/>
                  </a:cubicBezTo>
                  <a:cubicBezTo>
                    <a:pt x="1758541" y="697249"/>
                    <a:pt x="1718062" y="585928"/>
                    <a:pt x="1728181" y="573560"/>
                  </a:cubicBezTo>
                  <a:cubicBezTo>
                    <a:pt x="1738301" y="561191"/>
                    <a:pt x="1786653" y="641026"/>
                    <a:pt x="1802395" y="641026"/>
                  </a:cubicBezTo>
                  <a:cubicBezTo>
                    <a:pt x="1818137" y="641026"/>
                    <a:pt x="1812515" y="580306"/>
                    <a:pt x="1822635" y="573560"/>
                  </a:cubicBezTo>
                  <a:cubicBezTo>
                    <a:pt x="1832754" y="566813"/>
                    <a:pt x="1859742" y="605044"/>
                    <a:pt x="1863115" y="600546"/>
                  </a:cubicBezTo>
                  <a:cubicBezTo>
                    <a:pt x="1866487" y="596049"/>
                    <a:pt x="1836128" y="562316"/>
                    <a:pt x="1842875" y="546573"/>
                  </a:cubicBezTo>
                  <a:cubicBezTo>
                    <a:pt x="1849621" y="530831"/>
                    <a:pt x="1903595" y="519587"/>
                    <a:pt x="1903595" y="506093"/>
                  </a:cubicBezTo>
                  <a:cubicBezTo>
                    <a:pt x="1903594" y="492600"/>
                    <a:pt x="1827132" y="464489"/>
                    <a:pt x="1842875" y="465613"/>
                  </a:cubicBezTo>
                  <a:cubicBezTo>
                    <a:pt x="1858617" y="466738"/>
                    <a:pt x="1966563" y="524084"/>
                    <a:pt x="1998048" y="512840"/>
                  </a:cubicBezTo>
                  <a:cubicBezTo>
                    <a:pt x="2029532" y="501596"/>
                    <a:pt x="2013790" y="394774"/>
                    <a:pt x="2031781" y="398147"/>
                  </a:cubicBezTo>
                  <a:cubicBezTo>
                    <a:pt x="2049772" y="401520"/>
                    <a:pt x="2095875" y="531956"/>
                    <a:pt x="2105994" y="533080"/>
                  </a:cubicBezTo>
                  <a:cubicBezTo>
                    <a:pt x="2116114" y="534204"/>
                    <a:pt x="2076759" y="421760"/>
                    <a:pt x="2092501" y="404894"/>
                  </a:cubicBezTo>
                  <a:cubicBezTo>
                    <a:pt x="2108243" y="388027"/>
                    <a:pt x="2180207" y="447622"/>
                    <a:pt x="2200447" y="431880"/>
                  </a:cubicBezTo>
                  <a:cubicBezTo>
                    <a:pt x="2220687" y="416138"/>
                    <a:pt x="2207194" y="314938"/>
                    <a:pt x="2213941" y="310440"/>
                  </a:cubicBezTo>
                  <a:cubicBezTo>
                    <a:pt x="2220687" y="305943"/>
                    <a:pt x="2229683" y="402645"/>
                    <a:pt x="2240927" y="404893"/>
                  </a:cubicBezTo>
                  <a:cubicBezTo>
                    <a:pt x="2252172" y="407142"/>
                    <a:pt x="2265665" y="332929"/>
                    <a:pt x="2281407" y="323934"/>
                  </a:cubicBezTo>
                  <a:cubicBezTo>
                    <a:pt x="2297149" y="314938"/>
                    <a:pt x="2333132" y="358792"/>
                    <a:pt x="2335380" y="350920"/>
                  </a:cubicBezTo>
                  <a:cubicBezTo>
                    <a:pt x="2337629" y="343049"/>
                    <a:pt x="2303896" y="295822"/>
                    <a:pt x="2294900" y="276707"/>
                  </a:cubicBezTo>
                  <a:cubicBezTo>
                    <a:pt x="2285905" y="257592"/>
                    <a:pt x="2260042" y="233978"/>
                    <a:pt x="2281407" y="236227"/>
                  </a:cubicBezTo>
                  <a:cubicBezTo>
                    <a:pt x="2302772" y="238476"/>
                    <a:pt x="2397224" y="304819"/>
                    <a:pt x="2423087" y="290200"/>
                  </a:cubicBezTo>
                  <a:cubicBezTo>
                    <a:pt x="2448949" y="275583"/>
                    <a:pt x="2418589" y="151894"/>
                    <a:pt x="2436580" y="148521"/>
                  </a:cubicBezTo>
                  <a:cubicBezTo>
                    <a:pt x="2454571" y="145148"/>
                    <a:pt x="2509670" y="262090"/>
                    <a:pt x="2531033" y="269960"/>
                  </a:cubicBezTo>
                  <a:cubicBezTo>
                    <a:pt x="2552397" y="277831"/>
                    <a:pt x="2547900" y="226107"/>
                    <a:pt x="2564767" y="209241"/>
                  </a:cubicBezTo>
                  <a:cubicBezTo>
                    <a:pt x="2581633" y="192374"/>
                    <a:pt x="2646851" y="172134"/>
                    <a:pt x="2632233" y="168761"/>
                  </a:cubicBezTo>
                  <a:cubicBezTo>
                    <a:pt x="2617616" y="165388"/>
                    <a:pt x="2495052" y="191250"/>
                    <a:pt x="2477060" y="189001"/>
                  </a:cubicBezTo>
                  <a:cubicBezTo>
                    <a:pt x="2459069" y="186752"/>
                    <a:pt x="2532157" y="167636"/>
                    <a:pt x="2524287" y="155267"/>
                  </a:cubicBezTo>
                  <a:cubicBezTo>
                    <a:pt x="2516416" y="142899"/>
                    <a:pt x="2399474" y="127156"/>
                    <a:pt x="2429833" y="114787"/>
                  </a:cubicBezTo>
                  <a:cubicBezTo>
                    <a:pt x="2460193" y="102419"/>
                    <a:pt x="2654722" y="70934"/>
                    <a:pt x="2706446" y="81054"/>
                  </a:cubicBezTo>
                  <a:lnTo>
                    <a:pt x="2710075" y="82635"/>
                  </a:lnTo>
                  <a:lnTo>
                    <a:pt x="2710294" y="83953"/>
                  </a:lnTo>
                  <a:cubicBezTo>
                    <a:pt x="2719307" y="117318"/>
                    <a:pt x="2740180" y="172978"/>
                    <a:pt x="2740180" y="175507"/>
                  </a:cubicBezTo>
                  <a:cubicBezTo>
                    <a:pt x="2740179" y="178459"/>
                    <a:pt x="2753954" y="111677"/>
                    <a:pt x="2722746" y="88157"/>
                  </a:cubicBezTo>
                  <a:lnTo>
                    <a:pt x="2710075" y="82635"/>
                  </a:lnTo>
                  <a:lnTo>
                    <a:pt x="2706446" y="60814"/>
                  </a:lnTo>
                  <a:cubicBezTo>
                    <a:pt x="2709819" y="47321"/>
                    <a:pt x="2759296" y="104667"/>
                    <a:pt x="2760419" y="94547"/>
                  </a:cubicBezTo>
                  <a:cubicBezTo>
                    <a:pt x="2761544" y="84428"/>
                    <a:pt x="2700824" y="-3279"/>
                    <a:pt x="2713193" y="94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luxograma: Operação manual 4">
              <a:extLst>
                <a:ext uri="{FF2B5EF4-FFF2-40B4-BE49-F238E27FC236}">
                  <a16:creationId xmlns:a16="http://schemas.microsoft.com/office/drawing/2014/main" id="{DA19DC40-F180-4051-96F6-3D1B521CA656}"/>
                </a:ext>
              </a:extLst>
            </p:cNvPr>
            <p:cNvSpPr/>
            <p:nvPr/>
          </p:nvSpPr>
          <p:spPr>
            <a:xfrm>
              <a:off x="1868175" y="4709616"/>
              <a:ext cx="3603547" cy="10558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Fluxograma: Atraso 8">
              <a:extLst>
                <a:ext uri="{FF2B5EF4-FFF2-40B4-BE49-F238E27FC236}">
                  <a16:creationId xmlns:a16="http://schemas.microsoft.com/office/drawing/2014/main" id="{DD3467BE-14EB-4C80-B55D-7A486CACF11A}"/>
                </a:ext>
              </a:extLst>
            </p:cNvPr>
            <p:cNvSpPr/>
            <p:nvPr/>
          </p:nvSpPr>
          <p:spPr>
            <a:xfrm rot="10588396">
              <a:off x="3014550" y="5122869"/>
              <a:ext cx="1096586" cy="739558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F91BEAE-AAA8-4006-A628-FBC32E13C423}"/>
                </a:ext>
              </a:extLst>
            </p:cNvPr>
            <p:cNvSpPr/>
            <p:nvPr/>
          </p:nvSpPr>
          <p:spPr>
            <a:xfrm flipH="1">
              <a:off x="3507995" y="5240416"/>
              <a:ext cx="109695" cy="10969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23">
              <a:extLst>
                <a:ext uri="{FF2B5EF4-FFF2-40B4-BE49-F238E27FC236}">
                  <a16:creationId xmlns:a16="http://schemas.microsoft.com/office/drawing/2014/main" id="{A8A69EF4-37F2-4447-9E42-5A44ACE5E024}"/>
                </a:ext>
              </a:extLst>
            </p:cNvPr>
            <p:cNvSpPr/>
            <p:nvPr/>
          </p:nvSpPr>
          <p:spPr>
            <a:xfrm>
              <a:off x="1908410" y="5480112"/>
              <a:ext cx="3523077" cy="593982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0B34CC7-93F1-4385-BDFF-45A6C98C078E}"/>
                </a:ext>
              </a:extLst>
            </p:cNvPr>
            <p:cNvSpPr/>
            <p:nvPr/>
          </p:nvSpPr>
          <p:spPr>
            <a:xfrm>
              <a:off x="2411858" y="4917450"/>
              <a:ext cx="867068" cy="8670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9">
              <a:extLst>
                <a:ext uri="{FF2B5EF4-FFF2-40B4-BE49-F238E27FC236}">
                  <a16:creationId xmlns:a16="http://schemas.microsoft.com/office/drawing/2014/main" id="{BCEC680A-AC97-4498-941F-23D4285BC465}"/>
                </a:ext>
              </a:extLst>
            </p:cNvPr>
            <p:cNvSpPr/>
            <p:nvPr/>
          </p:nvSpPr>
          <p:spPr>
            <a:xfrm rot="9852894">
              <a:off x="2428595" y="4931560"/>
              <a:ext cx="833594" cy="837102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11C4981-D43E-4901-9960-293ED33CB963}"/>
                </a:ext>
              </a:extLst>
            </p:cNvPr>
            <p:cNvGrpSpPr/>
            <p:nvPr/>
          </p:nvGrpSpPr>
          <p:grpSpPr>
            <a:xfrm rot="5400000">
              <a:off x="2758437" y="2836787"/>
              <a:ext cx="3285641" cy="3155844"/>
              <a:chOff x="7348168" y="510452"/>
              <a:chExt cx="3285641" cy="3155844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7D2294EA-19C1-4CFA-B192-15FB2C7A2DC0}"/>
                  </a:ext>
                </a:extLst>
              </p:cNvPr>
              <p:cNvSpPr/>
              <p:nvPr/>
            </p:nvSpPr>
            <p:spPr>
              <a:xfrm rot="9925774">
                <a:off x="7777482" y="510452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1286040 w 2856327"/>
                  <a:gd name="connsiteY10" fmla="*/ 2386563 h 2966292"/>
                  <a:gd name="connsiteX11" fmla="*/ 1308518 w 2856327"/>
                  <a:gd name="connsiteY11" fmla="*/ 2411813 h 2966292"/>
                  <a:gd name="connsiteX12" fmla="*/ 1316635 w 2856327"/>
                  <a:gd name="connsiteY12" fmla="*/ 2428890 h 2966292"/>
                  <a:gd name="connsiteX13" fmla="*/ 1301087 w 2856327"/>
                  <a:gd name="connsiteY13" fmla="*/ 2432263 h 2966292"/>
                  <a:gd name="connsiteX14" fmla="*/ 1291663 w 2856327"/>
                  <a:gd name="connsiteY14" fmla="*/ 2430880 h 2966292"/>
                  <a:gd name="connsiteX15" fmla="*/ 1286936 w 2856327"/>
                  <a:gd name="connsiteY15" fmla="*/ 2411486 h 2966292"/>
                  <a:gd name="connsiteX16" fmla="*/ 1285619 w 2856327"/>
                  <a:gd name="connsiteY16" fmla="*/ 2387925 h 2966292"/>
                  <a:gd name="connsiteX17" fmla="*/ 1248427 w 2856327"/>
                  <a:gd name="connsiteY17" fmla="*/ 2369636 h 2966292"/>
                  <a:gd name="connsiteX18" fmla="*/ 1275920 w 2856327"/>
                  <a:gd name="connsiteY18" fmla="*/ 2414069 h 2966292"/>
                  <a:gd name="connsiteX19" fmla="*/ 1281898 w 2856327"/>
                  <a:gd name="connsiteY19" fmla="*/ 2429447 h 2966292"/>
                  <a:gd name="connsiteX20" fmla="*/ 1272361 w 2856327"/>
                  <a:gd name="connsiteY20" fmla="*/ 2428047 h 2966292"/>
                  <a:gd name="connsiteX21" fmla="*/ 1222182 w 2856327"/>
                  <a:gd name="connsiteY21" fmla="*/ 2422143 h 2966292"/>
                  <a:gd name="connsiteX22" fmla="*/ 1228929 w 2856327"/>
                  <a:gd name="connsiteY22" fmla="*/ 2462623 h 2966292"/>
                  <a:gd name="connsiteX23" fmla="*/ 1174956 w 2856327"/>
                  <a:gd name="connsiteY23" fmla="*/ 2476116 h 2966292"/>
                  <a:gd name="connsiteX24" fmla="*/ 1242422 w 2856327"/>
                  <a:gd name="connsiteY24" fmla="*/ 2530090 h 2966292"/>
                  <a:gd name="connsiteX25" fmla="*/ 1155928 w 2856327"/>
                  <a:gd name="connsiteY25" fmla="*/ 2511906 h 2966292"/>
                  <a:gd name="connsiteX26" fmla="*/ 1139597 w 2856327"/>
                  <a:gd name="connsiteY26" fmla="*/ 2510715 h 2966292"/>
                  <a:gd name="connsiteX27" fmla="*/ 1152531 w 2856327"/>
                  <a:gd name="connsiteY27" fmla="*/ 2481693 h 2966292"/>
                  <a:gd name="connsiteX28" fmla="*/ 1238392 w 2856327"/>
                  <a:gd name="connsiteY28" fmla="*/ 2367685 h 2966292"/>
                  <a:gd name="connsiteX29" fmla="*/ 1248427 w 2856327"/>
                  <a:gd name="connsiteY29" fmla="*/ 2369636 h 2966292"/>
                  <a:gd name="connsiteX30" fmla="*/ 1352294 w 2856327"/>
                  <a:gd name="connsiteY30" fmla="*/ 2324307 h 2966292"/>
                  <a:gd name="connsiteX31" fmla="*/ 1375634 w 2856327"/>
                  <a:gd name="connsiteY31" fmla="*/ 2333506 h 2966292"/>
                  <a:gd name="connsiteX32" fmla="*/ 1376934 w 2856327"/>
                  <a:gd name="connsiteY32" fmla="*/ 2336124 h 2966292"/>
                  <a:gd name="connsiteX33" fmla="*/ 1397595 w 2856327"/>
                  <a:gd name="connsiteY33" fmla="*/ 2368170 h 2966292"/>
                  <a:gd name="connsiteX34" fmla="*/ 1424582 w 2856327"/>
                  <a:gd name="connsiteY34" fmla="*/ 2395157 h 2966292"/>
                  <a:gd name="connsiteX35" fmla="*/ 1341935 w 2856327"/>
                  <a:gd name="connsiteY35" fmla="*/ 2368170 h 2966292"/>
                  <a:gd name="connsiteX36" fmla="*/ 1296211 w 2856327"/>
                  <a:gd name="connsiteY36" fmla="*/ 2353675 h 2966292"/>
                  <a:gd name="connsiteX37" fmla="*/ 1298268 w 2856327"/>
                  <a:gd name="connsiteY37" fmla="*/ 2347023 h 2966292"/>
                  <a:gd name="connsiteX38" fmla="*/ 1326098 w 2856327"/>
                  <a:gd name="connsiteY38" fmla="*/ 2320459 h 2966292"/>
                  <a:gd name="connsiteX39" fmla="*/ 1352294 w 2856327"/>
                  <a:gd name="connsiteY39" fmla="*/ 2324307 h 2966292"/>
                  <a:gd name="connsiteX40" fmla="*/ 1434046 w 2856327"/>
                  <a:gd name="connsiteY40" fmla="*/ 2246245 h 2966292"/>
                  <a:gd name="connsiteX41" fmla="*/ 1447750 w 2856327"/>
                  <a:gd name="connsiteY41" fmla="*/ 2260687 h 2966292"/>
                  <a:gd name="connsiteX42" fmla="*/ 1459732 w 2856327"/>
                  <a:gd name="connsiteY42" fmla="*/ 2283415 h 2966292"/>
                  <a:gd name="connsiteX43" fmla="*/ 1444611 w 2856327"/>
                  <a:gd name="connsiteY43" fmla="*/ 2279515 h 2966292"/>
                  <a:gd name="connsiteX44" fmla="*/ 1424582 w 2856327"/>
                  <a:gd name="connsiteY44" fmla="*/ 2280464 h 2966292"/>
                  <a:gd name="connsiteX45" fmla="*/ 1458315 w 2856327"/>
                  <a:gd name="connsiteY45" fmla="*/ 2368170 h 2966292"/>
                  <a:gd name="connsiteX46" fmla="*/ 1442239 w 2856327"/>
                  <a:gd name="connsiteY46" fmla="*/ 2362108 h 2966292"/>
                  <a:gd name="connsiteX47" fmla="*/ 1429443 w 2856327"/>
                  <a:gd name="connsiteY47" fmla="*/ 2353307 h 2966292"/>
                  <a:gd name="connsiteX48" fmla="*/ 1434045 w 2856327"/>
                  <a:gd name="connsiteY48" fmla="*/ 2354192 h 2966292"/>
                  <a:gd name="connsiteX49" fmla="*/ 1373326 w 2856327"/>
                  <a:gd name="connsiteY49" fmla="*/ 2279979 h 2966292"/>
                  <a:gd name="connsiteX50" fmla="*/ 1434046 w 2856327"/>
                  <a:gd name="connsiteY50" fmla="*/ 2246245 h 2966292"/>
                  <a:gd name="connsiteX51" fmla="*/ 1521751 w 2856327"/>
                  <a:gd name="connsiteY51" fmla="*/ 2205765 h 2966292"/>
                  <a:gd name="connsiteX52" fmla="*/ 1531190 w 2856327"/>
                  <a:gd name="connsiteY52" fmla="*/ 2218228 h 2966292"/>
                  <a:gd name="connsiteX53" fmla="*/ 1524517 w 2856327"/>
                  <a:gd name="connsiteY53" fmla="*/ 2224382 h 2966292"/>
                  <a:gd name="connsiteX54" fmla="*/ 1512288 w 2856327"/>
                  <a:gd name="connsiteY54" fmla="*/ 2253477 h 2966292"/>
                  <a:gd name="connsiteX55" fmla="*/ 1532528 w 2856327"/>
                  <a:gd name="connsiteY55" fmla="*/ 2300704 h 2966292"/>
                  <a:gd name="connsiteX56" fmla="*/ 1511234 w 2856327"/>
                  <a:gd name="connsiteY56" fmla="*/ 2297857 h 2966292"/>
                  <a:gd name="connsiteX57" fmla="*/ 1485487 w 2856327"/>
                  <a:gd name="connsiteY57" fmla="*/ 2290327 h 2966292"/>
                  <a:gd name="connsiteX58" fmla="*/ 1485383 w 2856327"/>
                  <a:gd name="connsiteY58" fmla="*/ 2265905 h 2966292"/>
                  <a:gd name="connsiteX59" fmla="*/ 1488018 w 2856327"/>
                  <a:gd name="connsiteY59" fmla="*/ 2246245 h 2966292"/>
                  <a:gd name="connsiteX60" fmla="*/ 1521751 w 2856327"/>
                  <a:gd name="connsiteY60" fmla="*/ 2205765 h 2966292"/>
                  <a:gd name="connsiteX61" fmla="*/ 1586072 w 2856327"/>
                  <a:gd name="connsiteY61" fmla="*/ 2157494 h 2966292"/>
                  <a:gd name="connsiteX62" fmla="*/ 1586502 w 2856327"/>
                  <a:gd name="connsiteY62" fmla="*/ 2159024 h 2966292"/>
                  <a:gd name="connsiteX63" fmla="*/ 1595713 w 2856327"/>
                  <a:gd name="connsiteY63" fmla="*/ 2166344 h 2966292"/>
                  <a:gd name="connsiteX64" fmla="*/ 1597717 w 2856327"/>
                  <a:gd name="connsiteY64" fmla="*/ 2167618 h 2966292"/>
                  <a:gd name="connsiteX65" fmla="*/ 1598336 w 2856327"/>
                  <a:gd name="connsiteY65" fmla="*/ 2182363 h 2966292"/>
                  <a:gd name="connsiteX66" fmla="*/ 1602711 w 2856327"/>
                  <a:gd name="connsiteY66" fmla="*/ 2199019 h 2966292"/>
                  <a:gd name="connsiteX67" fmla="*/ 1623795 w 2856327"/>
                  <a:gd name="connsiteY67" fmla="*/ 2199863 h 2966292"/>
                  <a:gd name="connsiteX68" fmla="*/ 1637990 w 2856327"/>
                  <a:gd name="connsiteY68" fmla="*/ 2192078 h 2966292"/>
                  <a:gd name="connsiteX69" fmla="*/ 1659872 w 2856327"/>
                  <a:gd name="connsiteY69" fmla="*/ 2204986 h 2966292"/>
                  <a:gd name="connsiteX70" fmla="*/ 1721435 w 2856327"/>
                  <a:gd name="connsiteY70" fmla="*/ 2246730 h 2966292"/>
                  <a:gd name="connsiteX71" fmla="*/ 1598888 w 2856327"/>
                  <a:gd name="connsiteY71" fmla="*/ 2213208 h 2966292"/>
                  <a:gd name="connsiteX72" fmla="*/ 1577490 w 2856327"/>
                  <a:gd name="connsiteY72" fmla="*/ 2208266 h 2966292"/>
                  <a:gd name="connsiteX73" fmla="*/ 1577464 w 2856327"/>
                  <a:gd name="connsiteY73" fmla="*/ 2208137 h 2966292"/>
                  <a:gd name="connsiteX74" fmla="*/ 1582050 w 2856327"/>
                  <a:gd name="connsiteY74" fmla="*/ 2173297 h 2966292"/>
                  <a:gd name="connsiteX75" fmla="*/ 1595964 w 2856327"/>
                  <a:gd name="connsiteY75" fmla="*/ 2124806 h 2966292"/>
                  <a:gd name="connsiteX76" fmla="*/ 1597229 w 2856327"/>
                  <a:gd name="connsiteY76" fmla="*/ 2156009 h 2966292"/>
                  <a:gd name="connsiteX77" fmla="*/ 1597267 w 2856327"/>
                  <a:gd name="connsiteY77" fmla="*/ 2156903 h 2966292"/>
                  <a:gd name="connsiteX78" fmla="*/ 1590244 w 2856327"/>
                  <a:gd name="connsiteY78" fmla="*/ 2155334 h 2966292"/>
                  <a:gd name="connsiteX79" fmla="*/ 1586545 w 2856327"/>
                  <a:gd name="connsiteY79" fmla="*/ 2155637 h 2966292"/>
                  <a:gd name="connsiteX80" fmla="*/ 1590219 w 2856327"/>
                  <a:gd name="connsiteY80" fmla="*/ 2141198 h 2966292"/>
                  <a:gd name="connsiteX81" fmla="*/ 1595964 w 2856327"/>
                  <a:gd name="connsiteY81" fmla="*/ 2124806 h 2966292"/>
                  <a:gd name="connsiteX82" fmla="*/ 926151 w 2856327"/>
                  <a:gd name="connsiteY82" fmla="*/ 1958098 h 2966292"/>
                  <a:gd name="connsiteX83" fmla="*/ 922564 w 2856327"/>
                  <a:gd name="connsiteY83" fmla="*/ 1963729 h 2966292"/>
                  <a:gd name="connsiteX84" fmla="*/ 905971 w 2856327"/>
                  <a:gd name="connsiteY84" fmla="*/ 1989870 h 2966292"/>
                  <a:gd name="connsiteX85" fmla="*/ 878658 w 2856327"/>
                  <a:gd name="connsiteY85" fmla="*/ 1971952 h 2966292"/>
                  <a:gd name="connsiteX86" fmla="*/ 872089 w 2856327"/>
                  <a:gd name="connsiteY86" fmla="*/ 1965882 h 2966292"/>
                  <a:gd name="connsiteX87" fmla="*/ 875559 w 2856327"/>
                  <a:gd name="connsiteY87" fmla="*/ 1953990 h 2966292"/>
                  <a:gd name="connsiteX88" fmla="*/ 877169 w 2856327"/>
                  <a:gd name="connsiteY88" fmla="*/ 1953570 h 2966292"/>
                  <a:gd name="connsiteX89" fmla="*/ 896315 w 2856327"/>
                  <a:gd name="connsiteY89" fmla="*/ 1954347 h 2966292"/>
                  <a:gd name="connsiteX90" fmla="*/ 1875335 w 2856327"/>
                  <a:gd name="connsiteY90" fmla="*/ 2059668 h 2966292"/>
                  <a:gd name="connsiteX91" fmla="*/ 1884778 w 2856327"/>
                  <a:gd name="connsiteY91" fmla="*/ 2067997 h 2966292"/>
                  <a:gd name="connsiteX92" fmla="*/ 1896848 w 2856327"/>
                  <a:gd name="connsiteY92" fmla="*/ 2084811 h 2966292"/>
                  <a:gd name="connsiteX93" fmla="*/ 1793434 w 2856327"/>
                  <a:gd name="connsiteY93" fmla="*/ 2052395 h 2966292"/>
                  <a:gd name="connsiteX94" fmla="*/ 1791043 w 2856327"/>
                  <a:gd name="connsiteY94" fmla="*/ 2051657 h 2966292"/>
                  <a:gd name="connsiteX95" fmla="*/ 1791617 w 2856327"/>
                  <a:gd name="connsiteY95" fmla="*/ 2050592 h 2966292"/>
                  <a:gd name="connsiteX96" fmla="*/ 1870522 w 2856327"/>
                  <a:gd name="connsiteY96" fmla="*/ 2060712 h 2966292"/>
                  <a:gd name="connsiteX97" fmla="*/ 1013961 w 2856327"/>
                  <a:gd name="connsiteY97" fmla="*/ 1854366 h 2966292"/>
                  <a:gd name="connsiteX98" fmla="*/ 1042739 w 2856327"/>
                  <a:gd name="connsiteY98" fmla="*/ 1962886 h 2966292"/>
                  <a:gd name="connsiteX99" fmla="*/ 950815 w 2856327"/>
                  <a:gd name="connsiteY99" fmla="*/ 1961199 h 2966292"/>
                  <a:gd name="connsiteX100" fmla="*/ 926151 w 2856327"/>
                  <a:gd name="connsiteY100" fmla="*/ 1958098 h 2966292"/>
                  <a:gd name="connsiteX101" fmla="*/ 945908 w 2856327"/>
                  <a:gd name="connsiteY101" fmla="*/ 1927084 h 2966292"/>
                  <a:gd name="connsiteX102" fmla="*/ 1002259 w 2856327"/>
                  <a:gd name="connsiteY102" fmla="*/ 1854939 h 2966292"/>
                  <a:gd name="connsiteX103" fmla="*/ 1013961 w 2856327"/>
                  <a:gd name="connsiteY103" fmla="*/ 1854366 h 2966292"/>
                  <a:gd name="connsiteX104" fmla="*/ 1843298 w 2856327"/>
                  <a:gd name="connsiteY104" fmla="*/ 1976656 h 2966292"/>
                  <a:gd name="connsiteX105" fmla="*/ 1861825 w 2856327"/>
                  <a:gd name="connsiteY105" fmla="*/ 1980912 h 2966292"/>
                  <a:gd name="connsiteX106" fmla="*/ 1884135 w 2856327"/>
                  <a:gd name="connsiteY106" fmla="*/ 1987985 h 2966292"/>
                  <a:gd name="connsiteX107" fmla="*/ 1894845 w 2856327"/>
                  <a:gd name="connsiteY107" fmla="*/ 1997526 h 2966292"/>
                  <a:gd name="connsiteX108" fmla="*/ 1903594 w 2856327"/>
                  <a:gd name="connsiteY108" fmla="*/ 2010597 h 2966292"/>
                  <a:gd name="connsiteX109" fmla="*/ 1851730 w 2856327"/>
                  <a:gd name="connsiteY109" fmla="*/ 1998791 h 2966292"/>
                  <a:gd name="connsiteX110" fmla="*/ 1838525 w 2856327"/>
                  <a:gd name="connsiteY110" fmla="*/ 1995112 h 2966292"/>
                  <a:gd name="connsiteX111" fmla="*/ 1833889 w 2856327"/>
                  <a:gd name="connsiteY111" fmla="*/ 1989662 h 2966292"/>
                  <a:gd name="connsiteX112" fmla="*/ 1832097 w 2856327"/>
                  <a:gd name="connsiteY112" fmla="*/ 1976379 h 2966292"/>
                  <a:gd name="connsiteX113" fmla="*/ 1843298 w 2856327"/>
                  <a:gd name="connsiteY113" fmla="*/ 1976656 h 2966292"/>
                  <a:gd name="connsiteX114" fmla="*/ 1953317 w 2856327"/>
                  <a:gd name="connsiteY114" fmla="*/ 1975663 h 2966292"/>
                  <a:gd name="connsiteX115" fmla="*/ 1959360 w 2856327"/>
                  <a:gd name="connsiteY115" fmla="*/ 1980975 h 2966292"/>
                  <a:gd name="connsiteX116" fmla="*/ 1971061 w 2856327"/>
                  <a:gd name="connsiteY116" fmla="*/ 1997104 h 2966292"/>
                  <a:gd name="connsiteX117" fmla="*/ 1968358 w 2856327"/>
                  <a:gd name="connsiteY117" fmla="*/ 1997853 h 2966292"/>
                  <a:gd name="connsiteX118" fmla="*/ 1967030 w 2856327"/>
                  <a:gd name="connsiteY118" fmla="*/ 1996619 h 2966292"/>
                  <a:gd name="connsiteX119" fmla="*/ 1957596 w 2856327"/>
                  <a:gd name="connsiteY119" fmla="*/ 1982494 h 2966292"/>
                  <a:gd name="connsiteX120" fmla="*/ 2003010 w 2856327"/>
                  <a:gd name="connsiteY120" fmla="*/ 1941777 h 2966292"/>
                  <a:gd name="connsiteX121" fmla="*/ 2006428 w 2856327"/>
                  <a:gd name="connsiteY121" fmla="*/ 1946557 h 2966292"/>
                  <a:gd name="connsiteX122" fmla="*/ 2012035 w 2856327"/>
                  <a:gd name="connsiteY122" fmla="*/ 1957421 h 2966292"/>
                  <a:gd name="connsiteX123" fmla="*/ 2011901 w 2856327"/>
                  <a:gd name="connsiteY123" fmla="*/ 1959042 h 2966292"/>
                  <a:gd name="connsiteX124" fmla="*/ 2009619 w 2856327"/>
                  <a:gd name="connsiteY124" fmla="*/ 1954874 h 2966292"/>
                  <a:gd name="connsiteX125" fmla="*/ 501133 w 2856327"/>
                  <a:gd name="connsiteY125" fmla="*/ 1526103 h 2966292"/>
                  <a:gd name="connsiteX126" fmla="*/ 501661 w 2856327"/>
                  <a:gd name="connsiteY126" fmla="*/ 1527737 h 2966292"/>
                  <a:gd name="connsiteX127" fmla="*/ 501547 w 2856327"/>
                  <a:gd name="connsiteY127" fmla="*/ 1528615 h 2966292"/>
                  <a:gd name="connsiteX128" fmla="*/ 571874 w 2856327"/>
                  <a:gd name="connsiteY128" fmla="*/ 1540493 h 2966292"/>
                  <a:gd name="connsiteX129" fmla="*/ 573484 w 2856327"/>
                  <a:gd name="connsiteY129" fmla="*/ 1543533 h 2966292"/>
                  <a:gd name="connsiteX130" fmla="*/ 610024 w 2856327"/>
                  <a:gd name="connsiteY130" fmla="*/ 1557593 h 2966292"/>
                  <a:gd name="connsiteX131" fmla="*/ 631029 w 2856327"/>
                  <a:gd name="connsiteY131" fmla="*/ 1563632 h 2966292"/>
                  <a:gd name="connsiteX132" fmla="*/ 635223 w 2856327"/>
                  <a:gd name="connsiteY132" fmla="*/ 1565318 h 2966292"/>
                  <a:gd name="connsiteX133" fmla="*/ 635142 w 2856327"/>
                  <a:gd name="connsiteY133" fmla="*/ 1564815 h 2966292"/>
                  <a:gd name="connsiteX134" fmla="*/ 636674 w 2856327"/>
                  <a:gd name="connsiteY134" fmla="*/ 1565255 h 2966292"/>
                  <a:gd name="connsiteX135" fmla="*/ 718899 w 2856327"/>
                  <a:gd name="connsiteY135" fmla="*/ 1591820 h 2966292"/>
                  <a:gd name="connsiteX136" fmla="*/ 637939 w 2856327"/>
                  <a:gd name="connsiteY136" fmla="*/ 1612060 h 2966292"/>
                  <a:gd name="connsiteX137" fmla="*/ 570474 w 2856327"/>
                  <a:gd name="connsiteY137" fmla="*/ 1760486 h 2966292"/>
                  <a:gd name="connsiteX138" fmla="*/ 691913 w 2856327"/>
                  <a:gd name="connsiteY138" fmla="*/ 1686273 h 2966292"/>
                  <a:gd name="connsiteX139" fmla="*/ 644686 w 2856327"/>
                  <a:gd name="connsiteY139" fmla="*/ 1814460 h 2966292"/>
                  <a:gd name="connsiteX140" fmla="*/ 698659 w 2856327"/>
                  <a:gd name="connsiteY140" fmla="*/ 1989872 h 2966292"/>
                  <a:gd name="connsiteX141" fmla="*/ 739139 w 2856327"/>
                  <a:gd name="connsiteY141" fmla="*/ 1827953 h 2966292"/>
                  <a:gd name="connsiteX142" fmla="*/ 833592 w 2856327"/>
                  <a:gd name="connsiteY142" fmla="*/ 1753740 h 2966292"/>
                  <a:gd name="connsiteX143" fmla="*/ 759380 w 2856327"/>
                  <a:gd name="connsiteY143" fmla="*/ 1929153 h 2966292"/>
                  <a:gd name="connsiteX144" fmla="*/ 901059 w 2856327"/>
                  <a:gd name="connsiteY144" fmla="*/ 1827953 h 2966292"/>
                  <a:gd name="connsiteX145" fmla="*/ 877024 w 2856327"/>
                  <a:gd name="connsiteY145" fmla="*/ 1948971 h 2966292"/>
                  <a:gd name="connsiteX146" fmla="*/ 875559 w 2856327"/>
                  <a:gd name="connsiteY146" fmla="*/ 1953990 h 2966292"/>
                  <a:gd name="connsiteX147" fmla="*/ 867326 w 2856327"/>
                  <a:gd name="connsiteY147" fmla="*/ 1956139 h 2966292"/>
                  <a:gd name="connsiteX148" fmla="*/ 868505 w 2856327"/>
                  <a:gd name="connsiteY148" fmla="*/ 1962570 h 2966292"/>
                  <a:gd name="connsiteX149" fmla="*/ 872089 w 2856327"/>
                  <a:gd name="connsiteY149" fmla="*/ 1965882 h 2966292"/>
                  <a:gd name="connsiteX150" fmla="*/ 865514 w 2856327"/>
                  <a:gd name="connsiteY150" fmla="*/ 1988416 h 2966292"/>
                  <a:gd name="connsiteX151" fmla="*/ 853832 w 2856327"/>
                  <a:gd name="connsiteY151" fmla="*/ 2057339 h 2966292"/>
                  <a:gd name="connsiteX152" fmla="*/ 899906 w 2856327"/>
                  <a:gd name="connsiteY152" fmla="*/ 1999426 h 2966292"/>
                  <a:gd name="connsiteX153" fmla="*/ 905971 w 2856327"/>
                  <a:gd name="connsiteY153" fmla="*/ 1989870 h 2966292"/>
                  <a:gd name="connsiteX154" fmla="*/ 914974 w 2856327"/>
                  <a:gd name="connsiteY154" fmla="*/ 1995776 h 2966292"/>
                  <a:gd name="connsiteX155" fmla="*/ 975272 w 2856327"/>
                  <a:gd name="connsiteY155" fmla="*/ 2037099 h 2966292"/>
                  <a:gd name="connsiteX156" fmla="*/ 901059 w 2856327"/>
                  <a:gd name="connsiteY156" fmla="*/ 2043846 h 2966292"/>
                  <a:gd name="connsiteX157" fmla="*/ 820099 w 2856327"/>
                  <a:gd name="connsiteY157" fmla="*/ 2212512 h 2966292"/>
                  <a:gd name="connsiteX158" fmla="*/ 995512 w 2856327"/>
                  <a:gd name="connsiteY158" fmla="*/ 2097819 h 2966292"/>
                  <a:gd name="connsiteX159" fmla="*/ 880819 w 2856327"/>
                  <a:gd name="connsiteY159" fmla="*/ 2226005 h 2966292"/>
                  <a:gd name="connsiteX160" fmla="*/ 982019 w 2856327"/>
                  <a:gd name="connsiteY160" fmla="*/ 2374432 h 2966292"/>
                  <a:gd name="connsiteX161" fmla="*/ 982019 w 2856327"/>
                  <a:gd name="connsiteY161" fmla="*/ 2212512 h 2966292"/>
                  <a:gd name="connsiteX162" fmla="*/ 1042739 w 2856327"/>
                  <a:gd name="connsiteY162" fmla="*/ 2246245 h 2966292"/>
                  <a:gd name="connsiteX163" fmla="*/ 1042740 w 2856327"/>
                  <a:gd name="connsiteY163" fmla="*/ 2381179 h 2966292"/>
                  <a:gd name="connsiteX164" fmla="*/ 1123699 w 2856327"/>
                  <a:gd name="connsiteY164" fmla="*/ 2320458 h 2966292"/>
                  <a:gd name="connsiteX165" fmla="*/ 1055995 w 2856327"/>
                  <a:gd name="connsiteY165" fmla="*/ 2563003 h 2966292"/>
                  <a:gd name="connsiteX166" fmla="*/ 1056081 w 2856327"/>
                  <a:gd name="connsiteY166" fmla="*/ 2570470 h 2966292"/>
                  <a:gd name="connsiteX167" fmla="*/ 1054359 w 2856327"/>
                  <a:gd name="connsiteY167" fmla="*/ 2571414 h 2966292"/>
                  <a:gd name="connsiteX168" fmla="*/ 1033276 w 2856327"/>
                  <a:gd name="connsiteY168" fmla="*/ 2570570 h 2966292"/>
                  <a:gd name="connsiteX169" fmla="*/ 1026529 w 2856327"/>
                  <a:gd name="connsiteY169" fmla="*/ 2496357 h 2966292"/>
                  <a:gd name="connsiteX170" fmla="*/ 1013036 w 2856327"/>
                  <a:gd name="connsiteY170" fmla="*/ 2604303 h 2966292"/>
                  <a:gd name="connsiteX171" fmla="*/ 1120982 w 2856327"/>
                  <a:gd name="connsiteY171" fmla="*/ 2617796 h 2966292"/>
                  <a:gd name="connsiteX172" fmla="*/ 1013036 w 2856327"/>
                  <a:gd name="connsiteY172" fmla="*/ 2665023 h 2966292"/>
                  <a:gd name="connsiteX173" fmla="*/ 952316 w 2856327"/>
                  <a:gd name="connsiteY173" fmla="*/ 2577316 h 2966292"/>
                  <a:gd name="connsiteX174" fmla="*/ 918583 w 2856327"/>
                  <a:gd name="connsiteY174" fmla="*/ 2617796 h 2966292"/>
                  <a:gd name="connsiteX175" fmla="*/ 911836 w 2856327"/>
                  <a:gd name="connsiteY175" fmla="*/ 2692009 h 2966292"/>
                  <a:gd name="connsiteX176" fmla="*/ 864610 w 2856327"/>
                  <a:gd name="connsiteY176" fmla="*/ 2617796 h 2966292"/>
                  <a:gd name="connsiteX177" fmla="*/ 803890 w 2856327"/>
                  <a:gd name="connsiteY177" fmla="*/ 2651530 h 2966292"/>
                  <a:gd name="connsiteX178" fmla="*/ 864610 w 2856327"/>
                  <a:gd name="connsiteY178" fmla="*/ 2725743 h 2966292"/>
                  <a:gd name="connsiteX179" fmla="*/ 756663 w 2856327"/>
                  <a:gd name="connsiteY179" fmla="*/ 2692010 h 2966292"/>
                  <a:gd name="connsiteX180" fmla="*/ 716183 w 2856327"/>
                  <a:gd name="connsiteY180" fmla="*/ 2759476 h 2966292"/>
                  <a:gd name="connsiteX181" fmla="*/ 729677 w 2856327"/>
                  <a:gd name="connsiteY181" fmla="*/ 2840436 h 2966292"/>
                  <a:gd name="connsiteX182" fmla="*/ 668957 w 2856327"/>
                  <a:gd name="connsiteY182" fmla="*/ 2739236 h 2966292"/>
                  <a:gd name="connsiteX183" fmla="*/ 567757 w 2856327"/>
                  <a:gd name="connsiteY183" fmla="*/ 2887662 h 2966292"/>
                  <a:gd name="connsiteX184" fmla="*/ 621730 w 2856327"/>
                  <a:gd name="connsiteY184" fmla="*/ 2914649 h 2966292"/>
                  <a:gd name="connsiteX185" fmla="*/ 486797 w 2856327"/>
                  <a:gd name="connsiteY185" fmla="*/ 2955129 h 2966292"/>
                  <a:gd name="connsiteX186" fmla="*/ 554264 w 2856327"/>
                  <a:gd name="connsiteY186" fmla="*/ 2692009 h 2966292"/>
                  <a:gd name="connsiteX187" fmla="*/ 473304 w 2856327"/>
                  <a:gd name="connsiteY187" fmla="*/ 2752730 h 2966292"/>
                  <a:gd name="connsiteX188" fmla="*/ 473304 w 2856327"/>
                  <a:gd name="connsiteY188" fmla="*/ 2617796 h 2966292"/>
                  <a:gd name="connsiteX189" fmla="*/ 412584 w 2856327"/>
                  <a:gd name="connsiteY189" fmla="*/ 2584063 h 2966292"/>
                  <a:gd name="connsiteX190" fmla="*/ 412584 w 2856327"/>
                  <a:gd name="connsiteY190" fmla="*/ 2745983 h 2966292"/>
                  <a:gd name="connsiteX191" fmla="*/ 311384 w 2856327"/>
                  <a:gd name="connsiteY191" fmla="*/ 2597556 h 2966292"/>
                  <a:gd name="connsiteX192" fmla="*/ 426077 w 2856327"/>
                  <a:gd name="connsiteY192" fmla="*/ 2469370 h 2966292"/>
                  <a:gd name="connsiteX193" fmla="*/ 250664 w 2856327"/>
                  <a:gd name="connsiteY193" fmla="*/ 2584063 h 2966292"/>
                  <a:gd name="connsiteX194" fmla="*/ 331624 w 2856327"/>
                  <a:gd name="connsiteY194" fmla="*/ 2415397 h 2966292"/>
                  <a:gd name="connsiteX195" fmla="*/ 405837 w 2856327"/>
                  <a:gd name="connsiteY195" fmla="*/ 2408650 h 2966292"/>
                  <a:gd name="connsiteX196" fmla="*/ 345539 w 2856327"/>
                  <a:gd name="connsiteY196" fmla="*/ 2367327 h 2966292"/>
                  <a:gd name="connsiteX197" fmla="*/ 336536 w 2856327"/>
                  <a:gd name="connsiteY197" fmla="*/ 2361421 h 2966292"/>
                  <a:gd name="connsiteX198" fmla="*/ 353129 w 2856327"/>
                  <a:gd name="connsiteY198" fmla="*/ 2335280 h 2966292"/>
                  <a:gd name="connsiteX199" fmla="*/ 356716 w 2856327"/>
                  <a:gd name="connsiteY199" fmla="*/ 2329649 h 2966292"/>
                  <a:gd name="connsiteX200" fmla="*/ 381380 w 2856327"/>
                  <a:gd name="connsiteY200" fmla="*/ 2332750 h 2966292"/>
                  <a:gd name="connsiteX201" fmla="*/ 473304 w 2856327"/>
                  <a:gd name="connsiteY201" fmla="*/ 2334437 h 2966292"/>
                  <a:gd name="connsiteX202" fmla="*/ 432824 w 2856327"/>
                  <a:gd name="connsiteY202" fmla="*/ 2226490 h 2966292"/>
                  <a:gd name="connsiteX203" fmla="*/ 376472 w 2856327"/>
                  <a:gd name="connsiteY203" fmla="*/ 2298635 h 2966292"/>
                  <a:gd name="connsiteX204" fmla="*/ 356716 w 2856327"/>
                  <a:gd name="connsiteY204" fmla="*/ 2329649 h 2966292"/>
                  <a:gd name="connsiteX205" fmla="*/ 326880 w 2856327"/>
                  <a:gd name="connsiteY205" fmla="*/ 2325898 h 2966292"/>
                  <a:gd name="connsiteX206" fmla="*/ 307734 w 2856327"/>
                  <a:gd name="connsiteY206" fmla="*/ 2325121 h 2966292"/>
                  <a:gd name="connsiteX207" fmla="*/ 306124 w 2856327"/>
                  <a:gd name="connsiteY207" fmla="*/ 2325541 h 2966292"/>
                  <a:gd name="connsiteX208" fmla="*/ 307589 w 2856327"/>
                  <a:gd name="connsiteY208" fmla="*/ 2320522 h 2966292"/>
                  <a:gd name="connsiteX209" fmla="*/ 331624 w 2856327"/>
                  <a:gd name="connsiteY209" fmla="*/ 2199504 h 2966292"/>
                  <a:gd name="connsiteX210" fmla="*/ 189944 w 2856327"/>
                  <a:gd name="connsiteY210" fmla="*/ 2300704 h 2966292"/>
                  <a:gd name="connsiteX211" fmla="*/ 264157 w 2856327"/>
                  <a:gd name="connsiteY211" fmla="*/ 2125291 h 2966292"/>
                  <a:gd name="connsiteX212" fmla="*/ 169704 w 2856327"/>
                  <a:gd name="connsiteY212" fmla="*/ 2199504 h 2966292"/>
                  <a:gd name="connsiteX213" fmla="*/ 129224 w 2856327"/>
                  <a:gd name="connsiteY213" fmla="*/ 2361423 h 2966292"/>
                  <a:gd name="connsiteX214" fmla="*/ 75251 w 2856327"/>
                  <a:gd name="connsiteY214" fmla="*/ 2186011 h 2966292"/>
                  <a:gd name="connsiteX215" fmla="*/ 122478 w 2856327"/>
                  <a:gd name="connsiteY215" fmla="*/ 2057824 h 2966292"/>
                  <a:gd name="connsiteX216" fmla="*/ 1038 w 2856327"/>
                  <a:gd name="connsiteY216" fmla="*/ 2132037 h 2966292"/>
                  <a:gd name="connsiteX217" fmla="*/ 68504 w 2856327"/>
                  <a:gd name="connsiteY217" fmla="*/ 1983611 h 2966292"/>
                  <a:gd name="connsiteX218" fmla="*/ 149464 w 2856327"/>
                  <a:gd name="connsiteY218" fmla="*/ 1963371 h 2966292"/>
                  <a:gd name="connsiteX219" fmla="*/ 1038 w 2856327"/>
                  <a:gd name="connsiteY219" fmla="*/ 1909398 h 2966292"/>
                  <a:gd name="connsiteX220" fmla="*/ 210184 w 2856327"/>
                  <a:gd name="connsiteY220" fmla="*/ 1882411 h 2966292"/>
                  <a:gd name="connsiteX221" fmla="*/ 142718 w 2856327"/>
                  <a:gd name="connsiteY221" fmla="*/ 1760971 h 2966292"/>
                  <a:gd name="connsiteX222" fmla="*/ 243917 w 2856327"/>
                  <a:gd name="connsiteY222" fmla="*/ 1808198 h 2966292"/>
                  <a:gd name="connsiteX223" fmla="*/ 250664 w 2856327"/>
                  <a:gd name="connsiteY223" fmla="*/ 1666518 h 2966292"/>
                  <a:gd name="connsiteX224" fmla="*/ 311384 w 2856327"/>
                  <a:gd name="connsiteY224" fmla="*/ 1774464 h 2966292"/>
                  <a:gd name="connsiteX225" fmla="*/ 345117 w 2856327"/>
                  <a:gd name="connsiteY225" fmla="*/ 1693505 h 2966292"/>
                  <a:gd name="connsiteX226" fmla="*/ 399090 w 2856327"/>
                  <a:gd name="connsiteY226" fmla="*/ 1740731 h 2966292"/>
                  <a:gd name="connsiteX227" fmla="*/ 365357 w 2856327"/>
                  <a:gd name="connsiteY227" fmla="*/ 1592305 h 2966292"/>
                  <a:gd name="connsiteX228" fmla="*/ 480050 w 2856327"/>
                  <a:gd name="connsiteY228" fmla="*/ 1666518 h 2966292"/>
                  <a:gd name="connsiteX229" fmla="*/ 500290 w 2856327"/>
                  <a:gd name="connsiteY229" fmla="*/ 1538331 h 2966292"/>
                  <a:gd name="connsiteX230" fmla="*/ 501547 w 2856327"/>
                  <a:gd name="connsiteY230" fmla="*/ 1528615 h 2966292"/>
                  <a:gd name="connsiteX231" fmla="*/ 501871 w 2856327"/>
                  <a:gd name="connsiteY231" fmla="*/ 1530584 h 2966292"/>
                  <a:gd name="connsiteX232" fmla="*/ 507037 w 2856327"/>
                  <a:gd name="connsiteY232" fmla="*/ 1538332 h 2966292"/>
                  <a:gd name="connsiteX233" fmla="*/ 567757 w 2856327"/>
                  <a:gd name="connsiteY233" fmla="*/ 1605798 h 2966292"/>
                  <a:gd name="connsiteX234" fmla="*/ 570287 w 2856327"/>
                  <a:gd name="connsiteY234" fmla="*/ 1545869 h 2966292"/>
                  <a:gd name="connsiteX235" fmla="*/ 574504 w 2856327"/>
                  <a:gd name="connsiteY235" fmla="*/ 1531585 h 2966292"/>
                  <a:gd name="connsiteX236" fmla="*/ 583349 w 2856327"/>
                  <a:gd name="connsiteY236" fmla="*/ 1533621 h 2966292"/>
                  <a:gd name="connsiteX237" fmla="*/ 581397 w 2856327"/>
                  <a:gd name="connsiteY237" fmla="*/ 1533828 h 2966292"/>
                  <a:gd name="connsiteX238" fmla="*/ 572921 w 2856327"/>
                  <a:gd name="connsiteY238" fmla="*/ 1536946 h 2966292"/>
                  <a:gd name="connsiteX239" fmla="*/ 2145731 w 2856327"/>
                  <a:gd name="connsiteY239" fmla="*/ 1836439 h 2966292"/>
                  <a:gd name="connsiteX240" fmla="*/ 2147265 w 2856327"/>
                  <a:gd name="connsiteY240" fmla="*/ 1836793 h 2966292"/>
                  <a:gd name="connsiteX241" fmla="*/ 2155329 w 2856327"/>
                  <a:gd name="connsiteY241" fmla="*/ 1843618 h 2966292"/>
                  <a:gd name="connsiteX242" fmla="*/ 2186954 w 2856327"/>
                  <a:gd name="connsiteY242" fmla="*/ 1875664 h 2966292"/>
                  <a:gd name="connsiteX243" fmla="*/ 2108102 w 2856327"/>
                  <a:gd name="connsiteY243" fmla="*/ 1844461 h 2966292"/>
                  <a:gd name="connsiteX244" fmla="*/ 2104629 w 2856327"/>
                  <a:gd name="connsiteY244" fmla="*/ 1842985 h 2966292"/>
                  <a:gd name="connsiteX245" fmla="*/ 2107498 w 2856327"/>
                  <a:gd name="connsiteY245" fmla="*/ 1840339 h 2966292"/>
                  <a:gd name="connsiteX246" fmla="*/ 2128951 w 2856327"/>
                  <a:gd name="connsiteY246" fmla="*/ 1834699 h 2966292"/>
                  <a:gd name="connsiteX247" fmla="*/ 2145731 w 2856327"/>
                  <a:gd name="connsiteY247" fmla="*/ 1836439 h 2966292"/>
                  <a:gd name="connsiteX248" fmla="*/ 741085 w 2856327"/>
                  <a:gd name="connsiteY248" fmla="*/ 1431412 h 2966292"/>
                  <a:gd name="connsiteX249" fmla="*/ 752633 w 2856327"/>
                  <a:gd name="connsiteY249" fmla="*/ 1445502 h 2966292"/>
                  <a:gd name="connsiteX250" fmla="*/ 779619 w 2856327"/>
                  <a:gd name="connsiteY250" fmla="*/ 1510860 h 2966292"/>
                  <a:gd name="connsiteX251" fmla="*/ 634869 w 2856327"/>
                  <a:gd name="connsiteY251" fmla="*/ 1529901 h 2966292"/>
                  <a:gd name="connsiteX252" fmla="*/ 621052 w 2856327"/>
                  <a:gd name="connsiteY252" fmla="*/ 1530582 h 2966292"/>
                  <a:gd name="connsiteX253" fmla="*/ 615300 w 2856327"/>
                  <a:gd name="connsiteY253" fmla="*/ 1518197 h 2966292"/>
                  <a:gd name="connsiteX254" fmla="*/ 614983 w 2856327"/>
                  <a:gd name="connsiteY254" fmla="*/ 1504598 h 2966292"/>
                  <a:gd name="connsiteX255" fmla="*/ 689197 w 2856327"/>
                  <a:gd name="connsiteY255" fmla="*/ 1497851 h 2966292"/>
                  <a:gd name="connsiteX256" fmla="*/ 635223 w 2856327"/>
                  <a:gd name="connsiteY256" fmla="*/ 1477611 h 2966292"/>
                  <a:gd name="connsiteX257" fmla="*/ 709858 w 2856327"/>
                  <a:gd name="connsiteY257" fmla="*/ 1444722 h 2966292"/>
                  <a:gd name="connsiteX258" fmla="*/ 2253644 w 2856327"/>
                  <a:gd name="connsiteY258" fmla="*/ 1739951 h 2966292"/>
                  <a:gd name="connsiteX259" fmla="*/ 2252418 w 2856327"/>
                  <a:gd name="connsiteY259" fmla="*/ 1745370 h 2966292"/>
                  <a:gd name="connsiteX260" fmla="*/ 2247674 w 2856327"/>
                  <a:gd name="connsiteY260" fmla="*/ 1747478 h 2966292"/>
                  <a:gd name="connsiteX261" fmla="*/ 2245859 w 2856327"/>
                  <a:gd name="connsiteY261" fmla="*/ 1745433 h 2966292"/>
                  <a:gd name="connsiteX262" fmla="*/ 2348096 w 2856327"/>
                  <a:gd name="connsiteY262" fmla="*/ 1676284 h 2966292"/>
                  <a:gd name="connsiteX263" fmla="*/ 2352607 w 2856327"/>
                  <a:gd name="connsiteY263" fmla="*/ 1677677 h 2966292"/>
                  <a:gd name="connsiteX264" fmla="*/ 2346976 w 2856327"/>
                  <a:gd name="connsiteY264" fmla="*/ 1680222 h 2966292"/>
                  <a:gd name="connsiteX265" fmla="*/ 2319357 w 2856327"/>
                  <a:gd name="connsiteY265" fmla="*/ 1690974 h 2966292"/>
                  <a:gd name="connsiteX266" fmla="*/ 2311279 w 2856327"/>
                  <a:gd name="connsiteY266" fmla="*/ 1694240 h 2966292"/>
                  <a:gd name="connsiteX267" fmla="*/ 2313219 w 2856327"/>
                  <a:gd name="connsiteY267" fmla="*/ 1684587 h 2966292"/>
                  <a:gd name="connsiteX268" fmla="*/ 2315570 w 2856327"/>
                  <a:gd name="connsiteY268" fmla="*/ 1680100 h 2966292"/>
                  <a:gd name="connsiteX269" fmla="*/ 2324575 w 2856327"/>
                  <a:gd name="connsiteY269" fmla="*/ 1681962 h 2966292"/>
                  <a:gd name="connsiteX270" fmla="*/ 2342548 w 2856327"/>
                  <a:gd name="connsiteY270" fmla="*/ 1677903 h 2966292"/>
                  <a:gd name="connsiteX271" fmla="*/ 816988 w 2856327"/>
                  <a:gd name="connsiteY271" fmla="*/ 1312388 h 2966292"/>
                  <a:gd name="connsiteX272" fmla="*/ 816832 w 2856327"/>
                  <a:gd name="connsiteY272" fmla="*/ 1317263 h 2966292"/>
                  <a:gd name="connsiteX273" fmla="*/ 813352 w 2856327"/>
                  <a:gd name="connsiteY273" fmla="*/ 1436647 h 2966292"/>
                  <a:gd name="connsiteX274" fmla="*/ 790741 w 2856327"/>
                  <a:gd name="connsiteY274" fmla="*/ 1434170 h 2966292"/>
                  <a:gd name="connsiteX275" fmla="*/ 766653 w 2856327"/>
                  <a:gd name="connsiteY275" fmla="*/ 1419499 h 2966292"/>
                  <a:gd name="connsiteX276" fmla="*/ 777318 w 2856327"/>
                  <a:gd name="connsiteY276" fmla="*/ 1413690 h 2966292"/>
                  <a:gd name="connsiteX277" fmla="*/ 790396 w 2856327"/>
                  <a:gd name="connsiteY277" fmla="*/ 1403399 h 2966292"/>
                  <a:gd name="connsiteX278" fmla="*/ 783650 w 2856327"/>
                  <a:gd name="connsiteY278" fmla="*/ 1315692 h 2966292"/>
                  <a:gd name="connsiteX279" fmla="*/ 801413 w 2856327"/>
                  <a:gd name="connsiteY279" fmla="*/ 1310685 h 2966292"/>
                  <a:gd name="connsiteX280" fmla="*/ 2450327 w 2856327"/>
                  <a:gd name="connsiteY280" fmla="*/ 1613545 h 2966292"/>
                  <a:gd name="connsiteX281" fmla="*/ 2453500 w 2856327"/>
                  <a:gd name="connsiteY281" fmla="*/ 1614337 h 2966292"/>
                  <a:gd name="connsiteX282" fmla="*/ 2463567 w 2856327"/>
                  <a:gd name="connsiteY282" fmla="*/ 1619291 h 2966292"/>
                  <a:gd name="connsiteX283" fmla="*/ 2458362 w 2856327"/>
                  <a:gd name="connsiteY283" fmla="*/ 1620490 h 2966292"/>
                  <a:gd name="connsiteX284" fmla="*/ 2458117 w 2856327"/>
                  <a:gd name="connsiteY284" fmla="*/ 1620484 h 2966292"/>
                  <a:gd name="connsiteX285" fmla="*/ 2508566 w 2856327"/>
                  <a:gd name="connsiteY285" fmla="*/ 1564320 h 2966292"/>
                  <a:gd name="connsiteX286" fmla="*/ 2518570 w 2856327"/>
                  <a:gd name="connsiteY286" fmla="*/ 1569050 h 2966292"/>
                  <a:gd name="connsiteX287" fmla="*/ 2519236 w 2856327"/>
                  <a:gd name="connsiteY287" fmla="*/ 1569351 h 2966292"/>
                  <a:gd name="connsiteX288" fmla="*/ 2517540 w 2856327"/>
                  <a:gd name="connsiteY288" fmla="*/ 1572065 h 2966292"/>
                  <a:gd name="connsiteX289" fmla="*/ 2466230 w 2856327"/>
                  <a:gd name="connsiteY289" fmla="*/ 1545331 h 2966292"/>
                  <a:gd name="connsiteX290" fmla="*/ 2478759 w 2856327"/>
                  <a:gd name="connsiteY290" fmla="*/ 1550304 h 2966292"/>
                  <a:gd name="connsiteX291" fmla="*/ 2487866 w 2856327"/>
                  <a:gd name="connsiteY291" fmla="*/ 1572961 h 2966292"/>
                  <a:gd name="connsiteX292" fmla="*/ 2488109 w 2856327"/>
                  <a:gd name="connsiteY292" fmla="*/ 1573840 h 2966292"/>
                  <a:gd name="connsiteX293" fmla="*/ 2469973 w 2856327"/>
                  <a:gd name="connsiteY293" fmla="*/ 1558192 h 2966292"/>
                  <a:gd name="connsiteX294" fmla="*/ 2459536 w 2856327"/>
                  <a:gd name="connsiteY294" fmla="*/ 1544593 h 2966292"/>
                  <a:gd name="connsiteX295" fmla="*/ 2466230 w 2856327"/>
                  <a:gd name="connsiteY295" fmla="*/ 1545331 h 2966292"/>
                  <a:gd name="connsiteX296" fmla="*/ 918583 w 2856327"/>
                  <a:gd name="connsiteY296" fmla="*/ 1200999 h 2966292"/>
                  <a:gd name="connsiteX297" fmla="*/ 938823 w 2856327"/>
                  <a:gd name="connsiteY297" fmla="*/ 1261719 h 2966292"/>
                  <a:gd name="connsiteX298" fmla="*/ 939000 w 2856327"/>
                  <a:gd name="connsiteY298" fmla="*/ 1261628 h 2966292"/>
                  <a:gd name="connsiteX299" fmla="*/ 947864 w 2856327"/>
                  <a:gd name="connsiteY299" fmla="*/ 1293280 h 2966292"/>
                  <a:gd name="connsiteX300" fmla="*/ 968525 w 2856327"/>
                  <a:gd name="connsiteY300" fmla="*/ 1369180 h 2966292"/>
                  <a:gd name="connsiteX301" fmla="*/ 914552 w 2856327"/>
                  <a:gd name="connsiteY301" fmla="*/ 1321954 h 2966292"/>
                  <a:gd name="connsiteX302" fmla="*/ 880819 w 2856327"/>
                  <a:gd name="connsiteY302" fmla="*/ 1402913 h 2966292"/>
                  <a:gd name="connsiteX303" fmla="*/ 848773 w 2856327"/>
                  <a:gd name="connsiteY303" fmla="*/ 1345146 h 2966292"/>
                  <a:gd name="connsiteX304" fmla="*/ 834543 w 2856327"/>
                  <a:gd name="connsiteY304" fmla="*/ 1314120 h 2966292"/>
                  <a:gd name="connsiteX305" fmla="*/ 855913 w 2856327"/>
                  <a:gd name="connsiteY305" fmla="*/ 1315850 h 2966292"/>
                  <a:gd name="connsiteX306" fmla="*/ 878103 w 2856327"/>
                  <a:gd name="connsiteY306" fmla="*/ 1308945 h 2966292"/>
                  <a:gd name="connsiteX307" fmla="*/ 918583 w 2856327"/>
                  <a:gd name="connsiteY307" fmla="*/ 1200999 h 2966292"/>
                  <a:gd name="connsiteX308" fmla="*/ 2534375 w 2856327"/>
                  <a:gd name="connsiteY308" fmla="*/ 1496893 h 2966292"/>
                  <a:gd name="connsiteX309" fmla="*/ 2537654 w 2856327"/>
                  <a:gd name="connsiteY309" fmla="*/ 1497950 h 2966292"/>
                  <a:gd name="connsiteX310" fmla="*/ 2534786 w 2856327"/>
                  <a:gd name="connsiteY310" fmla="*/ 1517654 h 2966292"/>
                  <a:gd name="connsiteX311" fmla="*/ 2532748 w 2856327"/>
                  <a:gd name="connsiteY311" fmla="*/ 1514813 h 2966292"/>
                  <a:gd name="connsiteX312" fmla="*/ 2527002 w 2856327"/>
                  <a:gd name="connsiteY312" fmla="*/ 1497367 h 2966292"/>
                  <a:gd name="connsiteX313" fmla="*/ 2534375 w 2856327"/>
                  <a:gd name="connsiteY313" fmla="*/ 1496893 h 2966292"/>
                  <a:gd name="connsiteX314" fmla="*/ 959063 w 2856327"/>
                  <a:gd name="connsiteY314" fmla="*/ 1147026 h 2966292"/>
                  <a:gd name="connsiteX315" fmla="*/ 1026108 w 2856327"/>
                  <a:gd name="connsiteY315" fmla="*/ 1184554 h 2966292"/>
                  <a:gd name="connsiteX316" fmla="*/ 1067319 w 2856327"/>
                  <a:gd name="connsiteY316" fmla="*/ 1208699 h 2966292"/>
                  <a:gd name="connsiteX317" fmla="*/ 1066352 w 2856327"/>
                  <a:gd name="connsiteY317" fmla="*/ 1235512 h 2966292"/>
                  <a:gd name="connsiteX318" fmla="*/ 1049485 w 2856327"/>
                  <a:gd name="connsiteY318" fmla="*/ 1294967 h 2966292"/>
                  <a:gd name="connsiteX319" fmla="*/ 988766 w 2856327"/>
                  <a:gd name="connsiteY319" fmla="*/ 1256596 h 2966292"/>
                  <a:gd name="connsiteX320" fmla="*/ 961461 w 2856327"/>
                  <a:gd name="connsiteY320" fmla="*/ 1233627 h 2966292"/>
                  <a:gd name="connsiteX321" fmla="*/ 972556 w 2856327"/>
                  <a:gd name="connsiteY321" fmla="*/ 1227986 h 2966292"/>
                  <a:gd name="connsiteX322" fmla="*/ 1060263 w 2856327"/>
                  <a:gd name="connsiteY322" fmla="*/ 1254972 h 2966292"/>
                  <a:gd name="connsiteX323" fmla="*/ 959063 w 2856327"/>
                  <a:gd name="connsiteY323" fmla="*/ 1147026 h 2966292"/>
                  <a:gd name="connsiteX324" fmla="*/ 2662306 w 2856327"/>
                  <a:gd name="connsiteY324" fmla="*/ 1466438 h 2966292"/>
                  <a:gd name="connsiteX325" fmla="*/ 2677538 w 2856327"/>
                  <a:gd name="connsiteY325" fmla="*/ 1472910 h 2966292"/>
                  <a:gd name="connsiteX326" fmla="*/ 2721640 w 2856327"/>
                  <a:gd name="connsiteY326" fmla="*/ 1492409 h 2966292"/>
                  <a:gd name="connsiteX327" fmla="*/ 2725663 w 2856327"/>
                  <a:gd name="connsiteY327" fmla="*/ 1497315 h 2966292"/>
                  <a:gd name="connsiteX328" fmla="*/ 2726686 w 2856327"/>
                  <a:gd name="connsiteY328" fmla="*/ 1504598 h 2966292"/>
                  <a:gd name="connsiteX329" fmla="*/ 2701597 w 2856327"/>
                  <a:gd name="connsiteY329" fmla="*/ 1492475 h 2966292"/>
                  <a:gd name="connsiteX330" fmla="*/ 1174956 w 2856327"/>
                  <a:gd name="connsiteY330" fmla="*/ 1045826 h 2966292"/>
                  <a:gd name="connsiteX331" fmla="*/ 1201942 w 2856327"/>
                  <a:gd name="connsiteY331" fmla="*/ 1126786 h 2966292"/>
                  <a:gd name="connsiteX332" fmla="*/ 1205513 w 2856327"/>
                  <a:gd name="connsiteY332" fmla="*/ 1118866 h 2966292"/>
                  <a:gd name="connsiteX333" fmla="*/ 1206316 w 2856327"/>
                  <a:gd name="connsiteY333" fmla="*/ 1115104 h 2966292"/>
                  <a:gd name="connsiteX334" fmla="*/ 1206451 w 2856327"/>
                  <a:gd name="connsiteY334" fmla="*/ 1115232 h 2966292"/>
                  <a:gd name="connsiteX335" fmla="*/ 1258632 w 2856327"/>
                  <a:gd name="connsiteY335" fmla="*/ 1126300 h 2966292"/>
                  <a:gd name="connsiteX336" fmla="*/ 1184418 w 2856327"/>
                  <a:gd name="connsiteY336" fmla="*/ 1133047 h 2966292"/>
                  <a:gd name="connsiteX337" fmla="*/ 1204658 w 2856327"/>
                  <a:gd name="connsiteY337" fmla="*/ 1193767 h 2966292"/>
                  <a:gd name="connsiteX338" fmla="*/ 1143940 w 2856327"/>
                  <a:gd name="connsiteY338" fmla="*/ 1160034 h 2966292"/>
                  <a:gd name="connsiteX339" fmla="*/ 1137192 w 2856327"/>
                  <a:gd name="connsiteY339" fmla="*/ 1234247 h 2966292"/>
                  <a:gd name="connsiteX340" fmla="*/ 1106832 w 2856327"/>
                  <a:gd name="connsiteY340" fmla="*/ 1205153 h 2966292"/>
                  <a:gd name="connsiteX341" fmla="*/ 1093626 w 2856327"/>
                  <a:gd name="connsiteY341" fmla="*/ 1188056 h 2966292"/>
                  <a:gd name="connsiteX342" fmla="*/ 1084719 w 2856327"/>
                  <a:gd name="connsiteY342" fmla="*/ 1168952 h 2966292"/>
                  <a:gd name="connsiteX343" fmla="*/ 1060263 w 2856327"/>
                  <a:gd name="connsiteY343" fmla="*/ 1106546 h 2966292"/>
                  <a:gd name="connsiteX344" fmla="*/ 1134476 w 2856327"/>
                  <a:gd name="connsiteY344" fmla="*/ 1099799 h 2966292"/>
                  <a:gd name="connsiteX345" fmla="*/ 1174956 w 2856327"/>
                  <a:gd name="connsiteY345" fmla="*/ 1045826 h 2966292"/>
                  <a:gd name="connsiteX346" fmla="*/ 1235676 w 2856327"/>
                  <a:gd name="connsiteY346" fmla="*/ 991852 h 2966292"/>
                  <a:gd name="connsiteX347" fmla="*/ 1304776 w 2856327"/>
                  <a:gd name="connsiteY347" fmla="*/ 1052414 h 2966292"/>
                  <a:gd name="connsiteX348" fmla="*/ 1314589 w 2856327"/>
                  <a:gd name="connsiteY348" fmla="*/ 1058127 h 2966292"/>
                  <a:gd name="connsiteX349" fmla="*/ 1279294 w 2856327"/>
                  <a:gd name="connsiteY349" fmla="*/ 1073171 h 2966292"/>
                  <a:gd name="connsiteX350" fmla="*/ 1215154 w 2856327"/>
                  <a:gd name="connsiteY350" fmla="*/ 1099459 h 2966292"/>
                  <a:gd name="connsiteX351" fmla="*/ 1208799 w 2856327"/>
                  <a:gd name="connsiteY351" fmla="*/ 1103456 h 2966292"/>
                  <a:gd name="connsiteX352" fmla="*/ 1215436 w 2856327"/>
                  <a:gd name="connsiteY352" fmla="*/ 1060162 h 2966292"/>
                  <a:gd name="connsiteX353" fmla="*/ 1235676 w 2856327"/>
                  <a:gd name="connsiteY353" fmla="*/ 991852 h 2966292"/>
                  <a:gd name="connsiteX354" fmla="*/ 2849562 w 2856327"/>
                  <a:gd name="connsiteY354" fmla="*/ 1336146 h 2966292"/>
                  <a:gd name="connsiteX355" fmla="*/ 2856327 w 2856327"/>
                  <a:gd name="connsiteY355" fmla="*/ 1511266 h 2966292"/>
                  <a:gd name="connsiteX356" fmla="*/ 2854873 w 2856327"/>
                  <a:gd name="connsiteY356" fmla="*/ 1511345 h 2966292"/>
                  <a:gd name="connsiteX357" fmla="*/ 2841379 w 2856327"/>
                  <a:gd name="connsiteY357" fmla="*/ 1437132 h 2966292"/>
                  <a:gd name="connsiteX358" fmla="*/ 2726686 w 2856327"/>
                  <a:gd name="connsiteY358" fmla="*/ 1470865 h 2966292"/>
                  <a:gd name="connsiteX359" fmla="*/ 2753673 w 2856327"/>
                  <a:gd name="connsiteY359" fmla="*/ 1423639 h 2966292"/>
                  <a:gd name="connsiteX360" fmla="*/ 2692605 w 2856327"/>
                  <a:gd name="connsiteY360" fmla="*/ 1420000 h 2966292"/>
                  <a:gd name="connsiteX361" fmla="*/ 2674996 w 2856327"/>
                  <a:gd name="connsiteY361" fmla="*/ 1420002 h 2966292"/>
                  <a:gd name="connsiteX362" fmla="*/ 2673799 w 2856327"/>
                  <a:gd name="connsiteY362" fmla="*/ 1411282 h 2966292"/>
                  <a:gd name="connsiteX363" fmla="*/ 2677299 w 2856327"/>
                  <a:gd name="connsiteY363" fmla="*/ 1409935 h 2966292"/>
                  <a:gd name="connsiteX364" fmla="*/ 2734560 w 2856327"/>
                  <a:gd name="connsiteY364" fmla="*/ 1395545 h 2966292"/>
                  <a:gd name="connsiteX365" fmla="*/ 2746208 w 2856327"/>
                  <a:gd name="connsiteY365" fmla="*/ 1391481 h 2966292"/>
                  <a:gd name="connsiteX366" fmla="*/ 2756390 w 2856327"/>
                  <a:gd name="connsiteY366" fmla="*/ 1396167 h 2966292"/>
                  <a:gd name="connsiteX367" fmla="*/ 2763045 w 2856327"/>
                  <a:gd name="connsiteY367" fmla="*/ 1384510 h 2966292"/>
                  <a:gd name="connsiteX368" fmla="*/ 2773913 w 2856327"/>
                  <a:gd name="connsiteY368" fmla="*/ 1376412 h 2966292"/>
                  <a:gd name="connsiteX369" fmla="*/ 2770908 w 2856327"/>
                  <a:gd name="connsiteY369" fmla="*/ 1356119 h 2966292"/>
                  <a:gd name="connsiteX370" fmla="*/ 2768600 w 2856327"/>
                  <a:gd name="connsiteY370" fmla="*/ 1352596 h 2966292"/>
                  <a:gd name="connsiteX371" fmla="*/ 2771095 w 2856327"/>
                  <a:gd name="connsiteY371" fmla="*/ 1334341 h 2966292"/>
                  <a:gd name="connsiteX372" fmla="*/ 2776629 w 2856327"/>
                  <a:gd name="connsiteY372" fmla="*/ 1321954 h 2966292"/>
                  <a:gd name="connsiteX373" fmla="*/ 2817109 w 2856327"/>
                  <a:gd name="connsiteY373" fmla="*/ 1375927 h 2966292"/>
                  <a:gd name="connsiteX374" fmla="*/ 2837350 w 2856327"/>
                  <a:gd name="connsiteY374" fmla="*/ 1342193 h 2966292"/>
                  <a:gd name="connsiteX375" fmla="*/ 1262662 w 2856327"/>
                  <a:gd name="connsiteY375" fmla="*/ 917639 h 2966292"/>
                  <a:gd name="connsiteX376" fmla="*/ 1353742 w 2856327"/>
                  <a:gd name="connsiteY376" fmla="*/ 998600 h 2966292"/>
                  <a:gd name="connsiteX377" fmla="*/ 1367061 w 2856327"/>
                  <a:gd name="connsiteY377" fmla="*/ 1008620 h 2966292"/>
                  <a:gd name="connsiteX378" fmla="*/ 1367158 w 2856327"/>
                  <a:gd name="connsiteY378" fmla="*/ 1008973 h 2966292"/>
                  <a:gd name="connsiteX379" fmla="*/ 1359831 w 2856327"/>
                  <a:gd name="connsiteY379" fmla="*/ 1031848 h 2966292"/>
                  <a:gd name="connsiteX380" fmla="*/ 1327522 w 2856327"/>
                  <a:gd name="connsiteY380" fmla="*/ 1052615 h 2966292"/>
                  <a:gd name="connsiteX381" fmla="*/ 1316335 w 2856327"/>
                  <a:gd name="connsiteY381" fmla="*/ 1057383 h 2966292"/>
                  <a:gd name="connsiteX382" fmla="*/ 1315192 w 2856327"/>
                  <a:gd name="connsiteY382" fmla="*/ 1050003 h 2966292"/>
                  <a:gd name="connsiteX383" fmla="*/ 1262662 w 2856327"/>
                  <a:gd name="connsiteY383" fmla="*/ 917639 h 2966292"/>
                  <a:gd name="connsiteX384" fmla="*/ 1372941 w 2856327"/>
                  <a:gd name="connsiteY384" fmla="*/ 884512 h 2966292"/>
                  <a:gd name="connsiteX385" fmla="*/ 1421208 w 2856327"/>
                  <a:gd name="connsiteY385" fmla="*/ 917639 h 2966292"/>
                  <a:gd name="connsiteX386" fmla="*/ 1446444 w 2856327"/>
                  <a:gd name="connsiteY386" fmla="*/ 937735 h 2966292"/>
                  <a:gd name="connsiteX387" fmla="*/ 1425348 w 2856327"/>
                  <a:gd name="connsiteY387" fmla="*/ 944299 h 2966292"/>
                  <a:gd name="connsiteX388" fmla="*/ 1370848 w 2856327"/>
                  <a:gd name="connsiteY388" fmla="*/ 939134 h 2966292"/>
                  <a:gd name="connsiteX389" fmla="*/ 1368509 w 2856327"/>
                  <a:gd name="connsiteY389" fmla="*/ 939793 h 2966292"/>
                  <a:gd name="connsiteX390" fmla="*/ 1361227 w 2856327"/>
                  <a:gd name="connsiteY390" fmla="*/ 906939 h 2966292"/>
                  <a:gd name="connsiteX391" fmla="*/ 1363862 w 2856327"/>
                  <a:gd name="connsiteY391" fmla="*/ 883906 h 2966292"/>
                  <a:gd name="connsiteX392" fmla="*/ 1372941 w 2856327"/>
                  <a:gd name="connsiteY392" fmla="*/ 884512 h 2966292"/>
                  <a:gd name="connsiteX393" fmla="*/ 1471766 w 2856327"/>
                  <a:gd name="connsiteY393" fmla="*/ 881337 h 2966292"/>
                  <a:gd name="connsiteX394" fmla="*/ 1465803 w 2856327"/>
                  <a:gd name="connsiteY394" fmla="*/ 900874 h 2966292"/>
                  <a:gd name="connsiteX395" fmla="*/ 1465747 w 2856327"/>
                  <a:gd name="connsiteY395" fmla="*/ 900720 h 2966292"/>
                  <a:gd name="connsiteX396" fmla="*/ 1465062 w 2856327"/>
                  <a:gd name="connsiteY396" fmla="*/ 883906 h 2966292"/>
                  <a:gd name="connsiteX397" fmla="*/ 1516091 w 2856327"/>
                  <a:gd name="connsiteY397" fmla="*/ 884058 h 2966292"/>
                  <a:gd name="connsiteX398" fmla="*/ 1514478 w 2856327"/>
                  <a:gd name="connsiteY398" fmla="*/ 886953 h 2966292"/>
                  <a:gd name="connsiteX399" fmla="*/ 1508258 w 2856327"/>
                  <a:gd name="connsiteY399" fmla="*/ 890168 h 2966292"/>
                  <a:gd name="connsiteX400" fmla="*/ 1504783 w 2856327"/>
                  <a:gd name="connsiteY400" fmla="*/ 882325 h 2966292"/>
                  <a:gd name="connsiteX401" fmla="*/ 1548780 w 2856327"/>
                  <a:gd name="connsiteY401" fmla="*/ 800250 h 2966292"/>
                  <a:gd name="connsiteX402" fmla="*/ 1575725 w 2856327"/>
                  <a:gd name="connsiteY402" fmla="*/ 826496 h 2966292"/>
                  <a:gd name="connsiteX403" fmla="*/ 1629698 w 2856327"/>
                  <a:gd name="connsiteY403" fmla="*/ 883421 h 2966292"/>
                  <a:gd name="connsiteX404" fmla="*/ 1594278 w 2856327"/>
                  <a:gd name="connsiteY404" fmla="*/ 874567 h 2966292"/>
                  <a:gd name="connsiteX405" fmla="*/ 1569954 w 2856327"/>
                  <a:gd name="connsiteY405" fmla="*/ 864345 h 2966292"/>
                  <a:gd name="connsiteX406" fmla="*/ 1570004 w 2856327"/>
                  <a:gd name="connsiteY406" fmla="*/ 864298 h 2966292"/>
                  <a:gd name="connsiteX407" fmla="*/ 1566262 w 2856327"/>
                  <a:gd name="connsiteY407" fmla="*/ 856919 h 2966292"/>
                  <a:gd name="connsiteX408" fmla="*/ 1537694 w 2856327"/>
                  <a:gd name="connsiteY408" fmla="*/ 850963 h 2966292"/>
                  <a:gd name="connsiteX409" fmla="*/ 1496608 w 2856327"/>
                  <a:gd name="connsiteY409" fmla="*/ 846165 h 2966292"/>
                  <a:gd name="connsiteX410" fmla="*/ 1494185 w 2856327"/>
                  <a:gd name="connsiteY410" fmla="*/ 834983 h 2966292"/>
                  <a:gd name="connsiteX411" fmla="*/ 1488018 w 2856327"/>
                  <a:gd name="connsiteY411" fmla="*/ 829448 h 2966292"/>
                  <a:gd name="connsiteX412" fmla="*/ 1481817 w 2856327"/>
                  <a:gd name="connsiteY412" fmla="*/ 844050 h 2966292"/>
                  <a:gd name="connsiteX413" fmla="*/ 1450198 w 2856327"/>
                  <a:gd name="connsiteY413" fmla="*/ 839051 h 2966292"/>
                  <a:gd name="connsiteX414" fmla="*/ 1438075 w 2856327"/>
                  <a:gd name="connsiteY414" fmla="*/ 829933 h 2966292"/>
                  <a:gd name="connsiteX415" fmla="*/ 1535902 w 2856327"/>
                  <a:gd name="connsiteY415" fmla="*/ 803368 h 2966292"/>
                  <a:gd name="connsiteX416" fmla="*/ 1641713 w 2856327"/>
                  <a:gd name="connsiteY416" fmla="*/ 772086 h 2966292"/>
                  <a:gd name="connsiteX417" fmla="*/ 1654154 w 2856327"/>
                  <a:gd name="connsiteY417" fmla="*/ 797402 h 2966292"/>
                  <a:gd name="connsiteX418" fmla="*/ 1670178 w 2856327"/>
                  <a:gd name="connsiteY418" fmla="*/ 849688 h 2966292"/>
                  <a:gd name="connsiteX419" fmla="*/ 1595543 w 2856327"/>
                  <a:gd name="connsiteY419" fmla="*/ 813003 h 2966292"/>
                  <a:gd name="connsiteX420" fmla="*/ 1567474 w 2856327"/>
                  <a:gd name="connsiteY420" fmla="*/ 795722 h 2966292"/>
                  <a:gd name="connsiteX421" fmla="*/ 1603158 w 2856327"/>
                  <a:gd name="connsiteY421" fmla="*/ 787081 h 2966292"/>
                  <a:gd name="connsiteX422" fmla="*/ 1629749 w 2856327"/>
                  <a:gd name="connsiteY422" fmla="*/ 778325 h 2966292"/>
                  <a:gd name="connsiteX423" fmla="*/ 1649172 w 2856327"/>
                  <a:gd name="connsiteY423" fmla="*/ 685512 h 2966292"/>
                  <a:gd name="connsiteX424" fmla="*/ 1683907 w 2856327"/>
                  <a:gd name="connsiteY424" fmla="*/ 701747 h 2966292"/>
                  <a:gd name="connsiteX425" fmla="*/ 1716381 w 2856327"/>
                  <a:gd name="connsiteY425" fmla="*/ 715265 h 2966292"/>
                  <a:gd name="connsiteX426" fmla="*/ 1703911 w 2856327"/>
                  <a:gd name="connsiteY426" fmla="*/ 728248 h 2966292"/>
                  <a:gd name="connsiteX427" fmla="*/ 1661745 w 2856327"/>
                  <a:gd name="connsiteY427" fmla="*/ 727827 h 2966292"/>
                  <a:gd name="connsiteX428" fmla="*/ 1646448 w 2856327"/>
                  <a:gd name="connsiteY428" fmla="*/ 727089 h 2966292"/>
                  <a:gd name="connsiteX429" fmla="*/ 1643005 w 2856327"/>
                  <a:gd name="connsiteY429" fmla="*/ 719456 h 2966292"/>
                  <a:gd name="connsiteX430" fmla="*/ 1626982 w 2856327"/>
                  <a:gd name="connsiteY430" fmla="*/ 681506 h 2966292"/>
                  <a:gd name="connsiteX431" fmla="*/ 1649172 w 2856327"/>
                  <a:gd name="connsiteY431" fmla="*/ 685512 h 2966292"/>
                  <a:gd name="connsiteX432" fmla="*/ 1728181 w 2856327"/>
                  <a:gd name="connsiteY432" fmla="*/ 573560 h 2966292"/>
                  <a:gd name="connsiteX433" fmla="*/ 1785581 w 2856327"/>
                  <a:gd name="connsiteY433" fmla="*/ 628745 h 2966292"/>
                  <a:gd name="connsiteX434" fmla="*/ 1796066 w 2856327"/>
                  <a:gd name="connsiteY434" fmla="*/ 636403 h 2966292"/>
                  <a:gd name="connsiteX435" fmla="*/ 1793199 w 2856327"/>
                  <a:gd name="connsiteY435" fmla="*/ 644864 h 2966292"/>
                  <a:gd name="connsiteX436" fmla="*/ 1771377 w 2856327"/>
                  <a:gd name="connsiteY436" fmla="*/ 755235 h 2966292"/>
                  <a:gd name="connsiteX437" fmla="*/ 1744391 w 2856327"/>
                  <a:gd name="connsiteY437" fmla="*/ 674275 h 2966292"/>
                  <a:gd name="connsiteX438" fmla="*/ 1743140 w 2856327"/>
                  <a:gd name="connsiteY438" fmla="*/ 675039 h 2966292"/>
                  <a:gd name="connsiteX439" fmla="*/ 1737458 w 2856327"/>
                  <a:gd name="connsiteY439" fmla="*/ 642291 h 2966292"/>
                  <a:gd name="connsiteX440" fmla="*/ 1728181 w 2856327"/>
                  <a:gd name="connsiteY440" fmla="*/ 573560 h 2966292"/>
                  <a:gd name="connsiteX441" fmla="*/ 1832755 w 2856327"/>
                  <a:gd name="connsiteY441" fmla="*/ 575563 h 2966292"/>
                  <a:gd name="connsiteX442" fmla="*/ 1843396 w 2856327"/>
                  <a:gd name="connsiteY442" fmla="*/ 584519 h 2966292"/>
                  <a:gd name="connsiteX443" fmla="*/ 1856976 w 2856327"/>
                  <a:gd name="connsiteY443" fmla="*/ 615242 h 2966292"/>
                  <a:gd name="connsiteX444" fmla="*/ 1886070 w 2856327"/>
                  <a:gd name="connsiteY444" fmla="*/ 687768 h 2966292"/>
                  <a:gd name="connsiteX445" fmla="*/ 1825193 w 2856327"/>
                  <a:gd name="connsiteY445" fmla="*/ 627839 h 2966292"/>
                  <a:gd name="connsiteX446" fmla="*/ 1812279 w 2856327"/>
                  <a:gd name="connsiteY446" fmla="*/ 622991 h 2966292"/>
                  <a:gd name="connsiteX447" fmla="*/ 1814623 w 2856327"/>
                  <a:gd name="connsiteY447" fmla="*/ 609823 h 2966292"/>
                  <a:gd name="connsiteX448" fmla="*/ 1822635 w 2856327"/>
                  <a:gd name="connsiteY448" fmla="*/ 573560 h 2966292"/>
                  <a:gd name="connsiteX449" fmla="*/ 1832755 w 2856327"/>
                  <a:gd name="connsiteY449" fmla="*/ 575563 h 2966292"/>
                  <a:gd name="connsiteX450" fmla="*/ 2076106 w 2856327"/>
                  <a:gd name="connsiteY450" fmla="*/ 475790 h 2966292"/>
                  <a:gd name="connsiteX451" fmla="*/ 2092659 w 2856327"/>
                  <a:gd name="connsiteY451" fmla="*/ 511997 h 2966292"/>
                  <a:gd name="connsiteX452" fmla="*/ 2092895 w 2856327"/>
                  <a:gd name="connsiteY452" fmla="*/ 512443 h 2966292"/>
                  <a:gd name="connsiteX453" fmla="*/ 2085571 w 2856327"/>
                  <a:gd name="connsiteY453" fmla="*/ 512514 h 2966292"/>
                  <a:gd name="connsiteX454" fmla="*/ 2034497 w 2856327"/>
                  <a:gd name="connsiteY454" fmla="*/ 512355 h 2966292"/>
                  <a:gd name="connsiteX455" fmla="*/ 2047990 w 2856327"/>
                  <a:gd name="connsiteY455" fmla="*/ 586568 h 2966292"/>
                  <a:gd name="connsiteX456" fmla="*/ 1933297 w 2856327"/>
                  <a:gd name="connsiteY456" fmla="*/ 512355 h 2966292"/>
                  <a:gd name="connsiteX457" fmla="*/ 1946790 w 2856327"/>
                  <a:gd name="connsiteY457" fmla="*/ 640542 h 2966292"/>
                  <a:gd name="connsiteX458" fmla="*/ 1851916 w 2856327"/>
                  <a:gd name="connsiteY458" fmla="*/ 558317 h 2966292"/>
                  <a:gd name="connsiteX459" fmla="*/ 1843131 w 2856327"/>
                  <a:gd name="connsiteY459" fmla="*/ 551249 h 2966292"/>
                  <a:gd name="connsiteX460" fmla="*/ 1842875 w 2856327"/>
                  <a:gd name="connsiteY460" fmla="*/ 546573 h 2966292"/>
                  <a:gd name="connsiteX461" fmla="*/ 1903595 w 2856327"/>
                  <a:gd name="connsiteY461" fmla="*/ 506093 h 2966292"/>
                  <a:gd name="connsiteX462" fmla="*/ 1842875 w 2856327"/>
                  <a:gd name="connsiteY462" fmla="*/ 465613 h 2966292"/>
                  <a:gd name="connsiteX463" fmla="*/ 1998048 w 2856327"/>
                  <a:gd name="connsiteY463" fmla="*/ 512840 h 2966292"/>
                  <a:gd name="connsiteX464" fmla="*/ 2014071 w 2856327"/>
                  <a:gd name="connsiteY464" fmla="*/ 489701 h 2966292"/>
                  <a:gd name="connsiteX465" fmla="*/ 2017491 w 2856327"/>
                  <a:gd name="connsiteY465" fmla="*/ 466706 h 2966292"/>
                  <a:gd name="connsiteX466" fmla="*/ 2019633 w 2856327"/>
                  <a:gd name="connsiteY466" fmla="*/ 467500 h 2966292"/>
                  <a:gd name="connsiteX467" fmla="*/ 2060641 w 2856327"/>
                  <a:gd name="connsiteY467" fmla="*/ 473984 h 2966292"/>
                  <a:gd name="connsiteX468" fmla="*/ 2125116 w 2856327"/>
                  <a:gd name="connsiteY468" fmla="*/ 482226 h 2966292"/>
                  <a:gd name="connsiteX469" fmla="*/ 2135697 w 2856327"/>
                  <a:gd name="connsiteY469" fmla="*/ 485368 h 2966292"/>
                  <a:gd name="connsiteX470" fmla="*/ 2131059 w 2856327"/>
                  <a:gd name="connsiteY470" fmla="*/ 500549 h 2966292"/>
                  <a:gd name="connsiteX471" fmla="*/ 2104904 w 2856327"/>
                  <a:gd name="connsiteY471" fmla="*/ 511162 h 2966292"/>
                  <a:gd name="connsiteX472" fmla="*/ 2097704 w 2856327"/>
                  <a:gd name="connsiteY472" fmla="*/ 478312 h 2966292"/>
                  <a:gd name="connsiteX473" fmla="*/ 2107129 w 2856327"/>
                  <a:gd name="connsiteY473" fmla="*/ 479412 h 2966292"/>
                  <a:gd name="connsiteX474" fmla="*/ 2125116 w 2856327"/>
                  <a:gd name="connsiteY474" fmla="*/ 482226 h 2966292"/>
                  <a:gd name="connsiteX475" fmla="*/ 2031781 w 2856327"/>
                  <a:gd name="connsiteY475" fmla="*/ 398147 h 2966292"/>
                  <a:gd name="connsiteX476" fmla="*/ 2049544 w 2856327"/>
                  <a:gd name="connsiteY476" fmla="*/ 420495 h 2966292"/>
                  <a:gd name="connsiteX477" fmla="*/ 2059991 w 2856327"/>
                  <a:gd name="connsiteY477" fmla="*/ 442031 h 2966292"/>
                  <a:gd name="connsiteX478" fmla="*/ 2041455 w 2856327"/>
                  <a:gd name="connsiteY478" fmla="*/ 446207 h 2966292"/>
                  <a:gd name="connsiteX479" fmla="*/ 2019613 w 2856327"/>
                  <a:gd name="connsiteY479" fmla="*/ 452439 h 2966292"/>
                  <a:gd name="connsiteX480" fmla="*/ 2019974 w 2856327"/>
                  <a:gd name="connsiteY480" fmla="*/ 450012 h 2966292"/>
                  <a:gd name="connsiteX481" fmla="*/ 2031781 w 2856327"/>
                  <a:gd name="connsiteY481" fmla="*/ 398147 h 2966292"/>
                  <a:gd name="connsiteX482" fmla="*/ 2113163 w 2856327"/>
                  <a:gd name="connsiteY482" fmla="*/ 404209 h 2966292"/>
                  <a:gd name="connsiteX483" fmla="*/ 2144787 w 2856327"/>
                  <a:gd name="connsiteY483" fmla="*/ 417965 h 2966292"/>
                  <a:gd name="connsiteX484" fmla="*/ 2151181 w 2856327"/>
                  <a:gd name="connsiteY484" fmla="*/ 420716 h 2966292"/>
                  <a:gd name="connsiteX485" fmla="*/ 2105337 w 2856327"/>
                  <a:gd name="connsiteY485" fmla="*/ 431817 h 2966292"/>
                  <a:gd name="connsiteX486" fmla="*/ 2089941 w 2856327"/>
                  <a:gd name="connsiteY486" fmla="*/ 435285 h 2966292"/>
                  <a:gd name="connsiteX487" fmla="*/ 2089391 w 2856327"/>
                  <a:gd name="connsiteY487" fmla="*/ 432197 h 2966292"/>
                  <a:gd name="connsiteX488" fmla="*/ 2092501 w 2856327"/>
                  <a:gd name="connsiteY488" fmla="*/ 404894 h 2966292"/>
                  <a:gd name="connsiteX489" fmla="*/ 2113163 w 2856327"/>
                  <a:gd name="connsiteY489" fmla="*/ 404209 h 2966292"/>
                  <a:gd name="connsiteX490" fmla="*/ 2212035 w 2856327"/>
                  <a:gd name="connsiteY490" fmla="*/ 347261 h 2966292"/>
                  <a:gd name="connsiteX491" fmla="*/ 2212441 w 2856327"/>
                  <a:gd name="connsiteY491" fmla="*/ 347906 h 2966292"/>
                  <a:gd name="connsiteX492" fmla="*/ 2216657 w 2856327"/>
                  <a:gd name="connsiteY492" fmla="*/ 397662 h 2966292"/>
                  <a:gd name="connsiteX493" fmla="*/ 2210463 w 2856327"/>
                  <a:gd name="connsiteY493" fmla="*/ 400893 h 2966292"/>
                  <a:gd name="connsiteX494" fmla="*/ 2212254 w 2856327"/>
                  <a:gd name="connsiteY494" fmla="*/ 366943 h 2966292"/>
                  <a:gd name="connsiteX495" fmla="*/ 2213941 w 2856327"/>
                  <a:gd name="connsiteY495" fmla="*/ 310440 h 2966292"/>
                  <a:gd name="connsiteX496" fmla="*/ 2216576 w 2856327"/>
                  <a:gd name="connsiteY496" fmla="*/ 313115 h 2966292"/>
                  <a:gd name="connsiteX497" fmla="*/ 2216722 w 2856327"/>
                  <a:gd name="connsiteY497" fmla="*/ 313621 h 2966292"/>
                  <a:gd name="connsiteX498" fmla="*/ 2213644 w 2856327"/>
                  <a:gd name="connsiteY498" fmla="*/ 313065 h 2966292"/>
                  <a:gd name="connsiteX499" fmla="*/ 2296165 w 2856327"/>
                  <a:gd name="connsiteY499" fmla="*/ 325462 h 2966292"/>
                  <a:gd name="connsiteX500" fmla="*/ 2312083 w 2856327"/>
                  <a:gd name="connsiteY500" fmla="*/ 336091 h 2966292"/>
                  <a:gd name="connsiteX501" fmla="*/ 2311110 w 2856327"/>
                  <a:gd name="connsiteY501" fmla="*/ 343689 h 2966292"/>
                  <a:gd name="connsiteX502" fmla="*/ 2288288 w 2856327"/>
                  <a:gd name="connsiteY502" fmla="*/ 344743 h 2966292"/>
                  <a:gd name="connsiteX503" fmla="*/ 2271905 w 2856327"/>
                  <a:gd name="connsiteY503" fmla="*/ 337923 h 2966292"/>
                  <a:gd name="connsiteX504" fmla="*/ 2281407 w 2856327"/>
                  <a:gd name="connsiteY504" fmla="*/ 323934 h 2966292"/>
                  <a:gd name="connsiteX505" fmla="*/ 2296165 w 2856327"/>
                  <a:gd name="connsiteY505" fmla="*/ 325462 h 2966292"/>
                  <a:gd name="connsiteX506" fmla="*/ 2281407 w 2856327"/>
                  <a:gd name="connsiteY506" fmla="*/ 236227 h 2966292"/>
                  <a:gd name="connsiteX507" fmla="*/ 2292568 w 2856327"/>
                  <a:gd name="connsiteY507" fmla="*/ 239792 h 2966292"/>
                  <a:gd name="connsiteX508" fmla="*/ 2301379 w 2856327"/>
                  <a:gd name="connsiteY508" fmla="*/ 244034 h 2966292"/>
                  <a:gd name="connsiteX509" fmla="*/ 2306893 w 2856327"/>
                  <a:gd name="connsiteY509" fmla="*/ 270741 h 2966292"/>
                  <a:gd name="connsiteX510" fmla="*/ 2313428 w 2856327"/>
                  <a:gd name="connsiteY510" fmla="*/ 308400 h 2966292"/>
                  <a:gd name="connsiteX511" fmla="*/ 2305337 w 2856327"/>
                  <a:gd name="connsiteY511" fmla="*/ 295260 h 2966292"/>
                  <a:gd name="connsiteX512" fmla="*/ 2294900 w 2856327"/>
                  <a:gd name="connsiteY512" fmla="*/ 276707 h 2966292"/>
                  <a:gd name="connsiteX513" fmla="*/ 2281407 w 2856327"/>
                  <a:gd name="connsiteY513" fmla="*/ 236227 h 2966292"/>
                  <a:gd name="connsiteX514" fmla="*/ 2436580 w 2856327"/>
                  <a:gd name="connsiteY514" fmla="*/ 148521 h 2966292"/>
                  <a:gd name="connsiteX515" fmla="*/ 2444928 w 2856327"/>
                  <a:gd name="connsiteY515" fmla="*/ 152448 h 2966292"/>
                  <a:gd name="connsiteX516" fmla="*/ 2445922 w 2856327"/>
                  <a:gd name="connsiteY516" fmla="*/ 153580 h 2966292"/>
                  <a:gd name="connsiteX517" fmla="*/ 2445200 w 2856327"/>
                  <a:gd name="connsiteY517" fmla="*/ 153939 h 2966292"/>
                  <a:gd name="connsiteX518" fmla="*/ 2431374 w 2856327"/>
                  <a:gd name="connsiteY518" fmla="*/ 160675 h 2966292"/>
                  <a:gd name="connsiteX519" fmla="*/ 2431896 w 2856327"/>
                  <a:gd name="connsiteY519" fmla="*/ 154978 h 2966292"/>
                  <a:gd name="connsiteX520" fmla="*/ 2436580 w 2856327"/>
                  <a:gd name="connsiteY520" fmla="*/ 148521 h 2966292"/>
                  <a:gd name="connsiteX521" fmla="*/ 2441425 w 2856327"/>
                  <a:gd name="connsiteY521" fmla="*/ 111390 h 2966292"/>
                  <a:gd name="connsiteX522" fmla="*/ 2461328 w 2856327"/>
                  <a:gd name="connsiteY522" fmla="*/ 122367 h 2966292"/>
                  <a:gd name="connsiteX523" fmla="*/ 2473030 w 2856327"/>
                  <a:gd name="connsiteY523" fmla="*/ 134542 h 2966292"/>
                  <a:gd name="connsiteX524" fmla="*/ 2470748 w 2856327"/>
                  <a:gd name="connsiteY524" fmla="*/ 137163 h 2966292"/>
                  <a:gd name="connsiteX525" fmla="*/ 2462724 w 2856327"/>
                  <a:gd name="connsiteY525" fmla="*/ 135027 h 2966292"/>
                  <a:gd name="connsiteX526" fmla="*/ 2429833 w 2856327"/>
                  <a:gd name="connsiteY526" fmla="*/ 114787 h 2966292"/>
                  <a:gd name="connsiteX527" fmla="*/ 2588218 w 2856327"/>
                  <a:gd name="connsiteY527" fmla="*/ 86476 h 2966292"/>
                  <a:gd name="connsiteX528" fmla="*/ 2583507 w 2856327"/>
                  <a:gd name="connsiteY528" fmla="*/ 118151 h 2966292"/>
                  <a:gd name="connsiteX529" fmla="*/ 2567483 w 2856327"/>
                  <a:gd name="connsiteY529" fmla="*/ 141289 h 2966292"/>
                  <a:gd name="connsiteX530" fmla="*/ 2483993 w 2856327"/>
                  <a:gd name="connsiteY530" fmla="*/ 122314 h 2966292"/>
                  <a:gd name="connsiteX531" fmla="*/ 2451332 w 2856327"/>
                  <a:gd name="connsiteY531" fmla="*/ 108724 h 2966292"/>
                  <a:gd name="connsiteX532" fmla="*/ 2478588 w 2856327"/>
                  <a:gd name="connsiteY532" fmla="*/ 102875 h 2966292"/>
                  <a:gd name="connsiteX533" fmla="*/ 2560128 w 2856327"/>
                  <a:gd name="connsiteY533" fmla="*/ 89488 h 2966292"/>
                  <a:gd name="connsiteX534" fmla="*/ 2662225 w 2856327"/>
                  <a:gd name="connsiteY534" fmla="*/ 79741 h 2966292"/>
                  <a:gd name="connsiteX535" fmla="*/ 2666575 w 2856327"/>
                  <a:gd name="connsiteY535" fmla="*/ 104183 h 2966292"/>
                  <a:gd name="connsiteX536" fmla="*/ 2675429 w 2856327"/>
                  <a:gd name="connsiteY536" fmla="*/ 161529 h 2966292"/>
                  <a:gd name="connsiteX537" fmla="*/ 2641275 w 2856327"/>
                  <a:gd name="connsiteY537" fmla="*/ 94906 h 2966292"/>
                  <a:gd name="connsiteX538" fmla="*/ 2634765 w 2856327"/>
                  <a:gd name="connsiteY538" fmla="*/ 81486 h 2966292"/>
                  <a:gd name="connsiteX539" fmla="*/ 2645674 w 2856327"/>
                  <a:gd name="connsiteY539" fmla="*/ 80316 h 2966292"/>
                  <a:gd name="connsiteX540" fmla="*/ 2713193 w 2856327"/>
                  <a:gd name="connsiteY540" fmla="*/ 94 h 2966292"/>
                  <a:gd name="connsiteX541" fmla="*/ 2767588 w 2856327"/>
                  <a:gd name="connsiteY541" fmla="*/ 57441 h 2966292"/>
                  <a:gd name="connsiteX542" fmla="*/ 2770030 w 2856327"/>
                  <a:gd name="connsiteY542" fmla="*/ 59949 h 2966292"/>
                  <a:gd name="connsiteX543" fmla="*/ 2769882 w 2856327"/>
                  <a:gd name="connsiteY543" fmla="*/ 60329 h 2966292"/>
                  <a:gd name="connsiteX544" fmla="*/ 2746691 w 2856327"/>
                  <a:gd name="connsiteY544" fmla="*/ 60382 h 2966292"/>
                  <a:gd name="connsiteX545" fmla="*/ 2742018 w 2856327"/>
                  <a:gd name="connsiteY545" fmla="*/ 58372 h 2966292"/>
                  <a:gd name="connsiteX546" fmla="*/ 2732590 w 2856327"/>
                  <a:gd name="connsiteY546" fmla="*/ 42261 h 2966292"/>
                  <a:gd name="connsiteX547" fmla="*/ 2713193 w 2856327"/>
                  <a:gd name="connsiteY547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1286040" y="2386563"/>
                    </a:moveTo>
                    <a:lnTo>
                      <a:pt x="1308518" y="2411813"/>
                    </a:lnTo>
                    <a:cubicBezTo>
                      <a:pt x="1314668" y="2419543"/>
                      <a:pt x="1318322" y="2425798"/>
                      <a:pt x="1316635" y="2428890"/>
                    </a:cubicBezTo>
                    <a:cubicBezTo>
                      <a:pt x="1314949" y="2431982"/>
                      <a:pt x="1309116" y="2432755"/>
                      <a:pt x="1301087" y="2432263"/>
                    </a:cubicBezTo>
                    <a:lnTo>
                      <a:pt x="1291663" y="2430880"/>
                    </a:lnTo>
                    <a:lnTo>
                      <a:pt x="1286936" y="2411486"/>
                    </a:lnTo>
                    <a:cubicBezTo>
                      <a:pt x="1285267" y="2402473"/>
                      <a:pt x="1284494" y="2394110"/>
                      <a:pt x="1285619" y="2387925"/>
                    </a:cubicBezTo>
                    <a:close/>
                    <a:moveTo>
                      <a:pt x="1248427" y="2369636"/>
                    </a:moveTo>
                    <a:cubicBezTo>
                      <a:pt x="1258342" y="2376066"/>
                      <a:pt x="1267803" y="2394672"/>
                      <a:pt x="1275920" y="2414069"/>
                    </a:cubicBezTo>
                    <a:lnTo>
                      <a:pt x="1281898" y="2429447"/>
                    </a:lnTo>
                    <a:lnTo>
                      <a:pt x="1272361" y="2428047"/>
                    </a:lnTo>
                    <a:cubicBezTo>
                      <a:pt x="1251418" y="2424111"/>
                      <a:pt x="1229491" y="2419332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6519" y="2534306"/>
                      <a:pt x="1190136" y="2518283"/>
                      <a:pt x="1155928" y="2511906"/>
                    </a:cubicBezTo>
                    <a:lnTo>
                      <a:pt x="1139597" y="2510715"/>
                    </a:lnTo>
                    <a:lnTo>
                      <a:pt x="1152531" y="2481693"/>
                    </a:lnTo>
                    <a:cubicBezTo>
                      <a:pt x="1175775" y="2437682"/>
                      <a:pt x="1218152" y="2373588"/>
                      <a:pt x="1238392" y="2367685"/>
                    </a:cubicBezTo>
                    <a:cubicBezTo>
                      <a:pt x="1241765" y="2366701"/>
                      <a:pt x="1245121" y="2367492"/>
                      <a:pt x="1248427" y="2369636"/>
                    </a:cubicBezTo>
                    <a:close/>
                    <a:moveTo>
                      <a:pt x="1352294" y="2324307"/>
                    </a:moveTo>
                    <a:lnTo>
                      <a:pt x="1375634" y="2333506"/>
                    </a:lnTo>
                    <a:lnTo>
                      <a:pt x="1376934" y="2336124"/>
                    </a:lnTo>
                    <a:cubicBezTo>
                      <a:pt x="1383821" y="2347930"/>
                      <a:pt x="1393098" y="2361423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13338" y="2393470"/>
                      <a:pt x="1377356" y="2380258"/>
                      <a:pt x="1341935" y="2368170"/>
                    </a:cubicBezTo>
                    <a:lnTo>
                      <a:pt x="1296211" y="2353675"/>
                    </a:lnTo>
                    <a:lnTo>
                      <a:pt x="1298268" y="2347023"/>
                    </a:lnTo>
                    <a:cubicBezTo>
                      <a:pt x="1304734" y="2333952"/>
                      <a:pt x="1313730" y="2323270"/>
                      <a:pt x="1326098" y="2320459"/>
                    </a:cubicBezTo>
                    <a:cubicBezTo>
                      <a:pt x="1332283" y="2319054"/>
                      <a:pt x="1341630" y="2320881"/>
                      <a:pt x="1352294" y="2324307"/>
                    </a:cubicBezTo>
                    <a:close/>
                    <a:moveTo>
                      <a:pt x="1434046" y="2246245"/>
                    </a:moveTo>
                    <a:cubicBezTo>
                      <a:pt x="1438543" y="2247932"/>
                      <a:pt x="1443182" y="2253414"/>
                      <a:pt x="1447750" y="2260687"/>
                    </a:cubicBezTo>
                    <a:lnTo>
                      <a:pt x="1459732" y="2283415"/>
                    </a:lnTo>
                    <a:lnTo>
                      <a:pt x="1444611" y="2279515"/>
                    </a:lnTo>
                    <a:cubicBezTo>
                      <a:pt x="1435053" y="2277793"/>
                      <a:pt x="1427674" y="2277653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56066" y="2369575"/>
                      <a:pt x="1450092" y="2366905"/>
                      <a:pt x="1442239" y="2362108"/>
                    </a:cubicBezTo>
                    <a:lnTo>
                      <a:pt x="1429443" y="2353307"/>
                    </a:lnTo>
                    <a:lnTo>
                      <a:pt x="1434045" y="2354192"/>
                    </a:lnTo>
                    <a:cubicBezTo>
                      <a:pt x="1441915" y="2347445"/>
                      <a:pt x="1373325" y="2297970"/>
                      <a:pt x="1373326" y="2279979"/>
                    </a:cubicBezTo>
                    <a:cubicBezTo>
                      <a:pt x="1373325" y="2261987"/>
                      <a:pt x="1416054" y="2239499"/>
                      <a:pt x="1434046" y="2246245"/>
                    </a:cubicBezTo>
                    <a:close/>
                    <a:moveTo>
                      <a:pt x="1521751" y="2205765"/>
                    </a:moveTo>
                    <a:lnTo>
                      <a:pt x="1531190" y="2218228"/>
                    </a:lnTo>
                    <a:lnTo>
                      <a:pt x="1524517" y="2224382"/>
                    </a:lnTo>
                    <a:cubicBezTo>
                      <a:pt x="1517630" y="2234080"/>
                      <a:pt x="1514537" y="2245606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28874" y="2301828"/>
                      <a:pt x="1521073" y="2300423"/>
                      <a:pt x="1511234" y="2297857"/>
                    </a:cubicBezTo>
                    <a:lnTo>
                      <a:pt x="1485487" y="2290327"/>
                    </a:lnTo>
                    <a:lnTo>
                      <a:pt x="1485383" y="2265905"/>
                    </a:lnTo>
                    <a:cubicBezTo>
                      <a:pt x="1485629" y="2258052"/>
                      <a:pt x="1486332" y="2251024"/>
                      <a:pt x="1488018" y="2246245"/>
                    </a:cubicBezTo>
                    <a:cubicBezTo>
                      <a:pt x="1494764" y="2227130"/>
                      <a:pt x="1506010" y="2197895"/>
                      <a:pt x="1521751" y="2205765"/>
                    </a:cubicBezTo>
                    <a:close/>
                    <a:moveTo>
                      <a:pt x="1586072" y="2157494"/>
                    </a:moveTo>
                    <a:lnTo>
                      <a:pt x="1586502" y="2159024"/>
                    </a:lnTo>
                    <a:cubicBezTo>
                      <a:pt x="1587907" y="2160711"/>
                      <a:pt x="1591140" y="2163223"/>
                      <a:pt x="1595713" y="2166344"/>
                    </a:cubicBezTo>
                    <a:lnTo>
                      <a:pt x="1597717" y="2167618"/>
                    </a:lnTo>
                    <a:lnTo>
                      <a:pt x="1598336" y="2182363"/>
                    </a:lnTo>
                    <a:cubicBezTo>
                      <a:pt x="1599127" y="2190234"/>
                      <a:pt x="1600463" y="2196489"/>
                      <a:pt x="1602711" y="2199019"/>
                    </a:cubicBezTo>
                    <a:cubicBezTo>
                      <a:pt x="1607210" y="2204079"/>
                      <a:pt x="1615080" y="2203236"/>
                      <a:pt x="1623795" y="2199863"/>
                    </a:cubicBezTo>
                    <a:lnTo>
                      <a:pt x="1637990" y="2192078"/>
                    </a:lnTo>
                    <a:lnTo>
                      <a:pt x="1659872" y="2204986"/>
                    </a:lnTo>
                    <a:cubicBezTo>
                      <a:pt x="1692762" y="2224242"/>
                      <a:pt x="1723684" y="2242795"/>
                      <a:pt x="1721435" y="2246730"/>
                    </a:cubicBezTo>
                    <a:cubicBezTo>
                      <a:pt x="1718061" y="2252633"/>
                      <a:pt x="1648275" y="2226280"/>
                      <a:pt x="1598888" y="2213208"/>
                    </a:cubicBezTo>
                    <a:lnTo>
                      <a:pt x="1577490" y="2208266"/>
                    </a:lnTo>
                    <a:lnTo>
                      <a:pt x="1577464" y="2208137"/>
                    </a:lnTo>
                    <a:cubicBezTo>
                      <a:pt x="1577728" y="2197508"/>
                      <a:pt x="1579590" y="2185174"/>
                      <a:pt x="1582050" y="2173297"/>
                    </a:cubicBezTo>
                    <a:close/>
                    <a:moveTo>
                      <a:pt x="1595964" y="2124806"/>
                    </a:moveTo>
                    <a:cubicBezTo>
                      <a:pt x="1597651" y="2121995"/>
                      <a:pt x="1597089" y="2138019"/>
                      <a:pt x="1597229" y="2156009"/>
                    </a:cubicBezTo>
                    <a:lnTo>
                      <a:pt x="1597267" y="2156903"/>
                    </a:lnTo>
                    <a:lnTo>
                      <a:pt x="1590244" y="2155334"/>
                    </a:lnTo>
                    <a:lnTo>
                      <a:pt x="1586545" y="2155637"/>
                    </a:lnTo>
                    <a:lnTo>
                      <a:pt x="1590219" y="2141198"/>
                    </a:lnTo>
                    <a:cubicBezTo>
                      <a:pt x="1592873" y="2132396"/>
                      <a:pt x="1595121" y="2126212"/>
                      <a:pt x="1595964" y="2124806"/>
                    </a:cubicBezTo>
                    <a:close/>
                    <a:moveTo>
                      <a:pt x="926151" y="1958098"/>
                    </a:moveTo>
                    <a:lnTo>
                      <a:pt x="922564" y="1963729"/>
                    </a:lnTo>
                    <a:lnTo>
                      <a:pt x="905971" y="1989870"/>
                    </a:lnTo>
                    <a:lnTo>
                      <a:pt x="878658" y="1971952"/>
                    </a:lnTo>
                    <a:lnTo>
                      <a:pt x="872089" y="1965882"/>
                    </a:lnTo>
                    <a:lnTo>
                      <a:pt x="875559" y="1953990"/>
                    </a:lnTo>
                    <a:lnTo>
                      <a:pt x="877169" y="1953570"/>
                    </a:lnTo>
                    <a:cubicBezTo>
                      <a:pt x="882163" y="1953337"/>
                      <a:pt x="888708" y="1953662"/>
                      <a:pt x="896315" y="1954347"/>
                    </a:cubicBezTo>
                    <a:close/>
                    <a:moveTo>
                      <a:pt x="1875335" y="2059668"/>
                    </a:moveTo>
                    <a:lnTo>
                      <a:pt x="1884778" y="2067997"/>
                    </a:lnTo>
                    <a:cubicBezTo>
                      <a:pt x="1893405" y="2076307"/>
                      <a:pt x="1898535" y="2082562"/>
                      <a:pt x="1896848" y="2084811"/>
                    </a:cubicBezTo>
                    <a:cubicBezTo>
                      <a:pt x="1891788" y="2091557"/>
                      <a:pt x="1833598" y="2066046"/>
                      <a:pt x="1793434" y="2052395"/>
                    </a:cubicBezTo>
                    <a:lnTo>
                      <a:pt x="1791043" y="2051657"/>
                    </a:lnTo>
                    <a:lnTo>
                      <a:pt x="1791617" y="2050592"/>
                    </a:lnTo>
                    <a:cubicBezTo>
                      <a:pt x="1802581" y="2046376"/>
                      <a:pt x="1846434" y="2059237"/>
                      <a:pt x="1870522" y="2060712"/>
                    </a:cubicBezTo>
                    <a:close/>
                    <a:moveTo>
                      <a:pt x="1013961" y="1854366"/>
                    </a:moveTo>
                    <a:cubicBezTo>
                      <a:pt x="1040771" y="1864497"/>
                      <a:pt x="1062417" y="1948129"/>
                      <a:pt x="1042739" y="1962886"/>
                    </a:cubicBezTo>
                    <a:cubicBezTo>
                      <a:pt x="1031494" y="1971319"/>
                      <a:pt x="990452" y="1966540"/>
                      <a:pt x="950815" y="1961199"/>
                    </a:cubicBezTo>
                    <a:lnTo>
                      <a:pt x="926151" y="1958098"/>
                    </a:lnTo>
                    <a:lnTo>
                      <a:pt x="945908" y="1927084"/>
                    </a:lnTo>
                    <a:cubicBezTo>
                      <a:pt x="969000" y="1891413"/>
                      <a:pt x="990453" y="1860843"/>
                      <a:pt x="1002259" y="1854939"/>
                    </a:cubicBezTo>
                    <a:cubicBezTo>
                      <a:pt x="1006195" y="1852971"/>
                      <a:pt x="1010130" y="1852919"/>
                      <a:pt x="1013961" y="1854366"/>
                    </a:cubicBezTo>
                    <a:close/>
                    <a:moveTo>
                      <a:pt x="1843298" y="1976656"/>
                    </a:moveTo>
                    <a:cubicBezTo>
                      <a:pt x="1848384" y="1977478"/>
                      <a:pt x="1854692" y="1978962"/>
                      <a:pt x="1861825" y="1980912"/>
                    </a:cubicBezTo>
                    <a:lnTo>
                      <a:pt x="1884135" y="1987985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901345" y="2014533"/>
                      <a:pt x="1876327" y="2006381"/>
                      <a:pt x="1851730" y="1998791"/>
                    </a:cubicBezTo>
                    <a:lnTo>
                      <a:pt x="1838525" y="1995112"/>
                    </a:lnTo>
                    <a:lnTo>
                      <a:pt x="1833889" y="1989662"/>
                    </a:lnTo>
                    <a:cubicBezTo>
                      <a:pt x="1829145" y="1982774"/>
                      <a:pt x="1827599" y="1977785"/>
                      <a:pt x="1832097" y="1976379"/>
                    </a:cubicBezTo>
                    <a:cubicBezTo>
                      <a:pt x="1834346" y="1975676"/>
                      <a:pt x="1838211" y="1975835"/>
                      <a:pt x="1843298" y="1976656"/>
                    </a:cubicBezTo>
                    <a:close/>
                    <a:moveTo>
                      <a:pt x="1953317" y="1975663"/>
                    </a:moveTo>
                    <a:lnTo>
                      <a:pt x="1959360" y="1980975"/>
                    </a:lnTo>
                    <a:cubicBezTo>
                      <a:pt x="1967266" y="1988600"/>
                      <a:pt x="1972185" y="1994574"/>
                      <a:pt x="1971061" y="1997104"/>
                    </a:cubicBezTo>
                    <a:lnTo>
                      <a:pt x="1968358" y="1997853"/>
                    </a:lnTo>
                    <a:lnTo>
                      <a:pt x="1967030" y="1996619"/>
                    </a:lnTo>
                    <a:cubicBezTo>
                      <a:pt x="1964781" y="1993246"/>
                      <a:pt x="1961338" y="1988186"/>
                      <a:pt x="1957596" y="1982494"/>
                    </a:cubicBezTo>
                    <a:close/>
                    <a:moveTo>
                      <a:pt x="2003010" y="1941777"/>
                    </a:moveTo>
                    <a:lnTo>
                      <a:pt x="2006428" y="1946557"/>
                    </a:lnTo>
                    <a:cubicBezTo>
                      <a:pt x="2009090" y="1950817"/>
                      <a:pt x="2011071" y="1954529"/>
                      <a:pt x="2012035" y="1957421"/>
                    </a:cubicBezTo>
                    <a:lnTo>
                      <a:pt x="2011901" y="1959042"/>
                    </a:lnTo>
                    <a:lnTo>
                      <a:pt x="2009619" y="1954874"/>
                    </a:lnTo>
                    <a:close/>
                    <a:moveTo>
                      <a:pt x="501133" y="1526103"/>
                    </a:moveTo>
                    <a:cubicBezTo>
                      <a:pt x="501274" y="1525471"/>
                      <a:pt x="501625" y="1525858"/>
                      <a:pt x="501661" y="1527737"/>
                    </a:cubicBezTo>
                    <a:lnTo>
                      <a:pt x="501547" y="1528615"/>
                    </a:lnTo>
                    <a:close/>
                    <a:moveTo>
                      <a:pt x="571874" y="1540493"/>
                    </a:moveTo>
                    <a:lnTo>
                      <a:pt x="573484" y="1543533"/>
                    </a:lnTo>
                    <a:cubicBezTo>
                      <a:pt x="579647" y="1547701"/>
                      <a:pt x="593355" y="1552546"/>
                      <a:pt x="610024" y="1557593"/>
                    </a:cubicBezTo>
                    <a:lnTo>
                      <a:pt x="631029" y="1563632"/>
                    </a:lnTo>
                    <a:lnTo>
                      <a:pt x="635223" y="1565318"/>
                    </a:lnTo>
                    <a:lnTo>
                      <a:pt x="635142" y="1564815"/>
                    </a:lnTo>
                    <a:lnTo>
                      <a:pt x="636674" y="1565255"/>
                    </a:lnTo>
                    <a:cubicBezTo>
                      <a:pt x="673641" y="1575516"/>
                      <a:pt x="713278" y="1585636"/>
                      <a:pt x="718899" y="1591820"/>
                    </a:cubicBezTo>
                    <a:cubicBezTo>
                      <a:pt x="730144" y="1604188"/>
                      <a:pt x="662677" y="1583949"/>
                      <a:pt x="637939" y="1612060"/>
                    </a:cubicBezTo>
                    <a:cubicBezTo>
                      <a:pt x="613202" y="1640171"/>
                      <a:pt x="561477" y="1748118"/>
                      <a:pt x="570474" y="1760486"/>
                    </a:cubicBezTo>
                    <a:cubicBezTo>
                      <a:pt x="579468" y="1772855"/>
                      <a:pt x="679543" y="1677277"/>
                      <a:pt x="691913" y="1686273"/>
                    </a:cubicBezTo>
                    <a:cubicBezTo>
                      <a:pt x="704281" y="1695269"/>
                      <a:pt x="643561" y="1763860"/>
                      <a:pt x="644686" y="1814460"/>
                    </a:cubicBezTo>
                    <a:cubicBezTo>
                      <a:pt x="645811" y="1865060"/>
                      <a:pt x="682917" y="1987623"/>
                      <a:pt x="698659" y="1989872"/>
                    </a:cubicBezTo>
                    <a:cubicBezTo>
                      <a:pt x="714401" y="1992121"/>
                      <a:pt x="716650" y="1867308"/>
                      <a:pt x="739139" y="1827953"/>
                    </a:cubicBezTo>
                    <a:cubicBezTo>
                      <a:pt x="761629" y="1788597"/>
                      <a:pt x="830219" y="1736873"/>
                      <a:pt x="833592" y="1753740"/>
                    </a:cubicBezTo>
                    <a:cubicBezTo>
                      <a:pt x="836965" y="1770606"/>
                      <a:pt x="748135" y="1916784"/>
                      <a:pt x="759380" y="1929153"/>
                    </a:cubicBezTo>
                    <a:cubicBezTo>
                      <a:pt x="770624" y="1941521"/>
                      <a:pt x="885318" y="1806589"/>
                      <a:pt x="901059" y="1827953"/>
                    </a:cubicBezTo>
                    <a:cubicBezTo>
                      <a:pt x="908930" y="1838635"/>
                      <a:pt x="892908" y="1894857"/>
                      <a:pt x="877024" y="1948971"/>
                    </a:cubicBezTo>
                    <a:lnTo>
                      <a:pt x="875559" y="1953990"/>
                    </a:lnTo>
                    <a:lnTo>
                      <a:pt x="867326" y="1956139"/>
                    </a:lnTo>
                    <a:cubicBezTo>
                      <a:pt x="865920" y="1957685"/>
                      <a:pt x="866465" y="1959881"/>
                      <a:pt x="868505" y="1962570"/>
                    </a:cubicBezTo>
                    <a:lnTo>
                      <a:pt x="872089" y="1965882"/>
                    </a:lnTo>
                    <a:lnTo>
                      <a:pt x="865514" y="1988416"/>
                    </a:lnTo>
                    <a:cubicBezTo>
                      <a:pt x="854781" y="2025977"/>
                      <a:pt x="847508" y="2055652"/>
                      <a:pt x="853832" y="2057339"/>
                    </a:cubicBezTo>
                    <a:cubicBezTo>
                      <a:pt x="860157" y="2059026"/>
                      <a:pt x="878184" y="2033199"/>
                      <a:pt x="899906" y="1999426"/>
                    </a:cubicBezTo>
                    <a:lnTo>
                      <a:pt x="905971" y="1989870"/>
                    </a:lnTo>
                    <a:lnTo>
                      <a:pt x="914974" y="1995776"/>
                    </a:lnTo>
                    <a:cubicBezTo>
                      <a:pt x="942664" y="2012643"/>
                      <a:pt x="972461" y="2029791"/>
                      <a:pt x="975272" y="2037099"/>
                    </a:cubicBezTo>
                    <a:cubicBezTo>
                      <a:pt x="980894" y="2051717"/>
                      <a:pt x="926921" y="2014610"/>
                      <a:pt x="901059" y="2043846"/>
                    </a:cubicBezTo>
                    <a:cubicBezTo>
                      <a:pt x="875197" y="2073081"/>
                      <a:pt x="804358" y="2203516"/>
                      <a:pt x="820099" y="2212512"/>
                    </a:cubicBezTo>
                    <a:cubicBezTo>
                      <a:pt x="835842" y="2221507"/>
                      <a:pt x="985393" y="2095570"/>
                      <a:pt x="995512" y="2097819"/>
                    </a:cubicBezTo>
                    <a:cubicBezTo>
                      <a:pt x="1005632" y="2100068"/>
                      <a:pt x="883068" y="2179904"/>
                      <a:pt x="880819" y="2226005"/>
                    </a:cubicBezTo>
                    <a:cubicBezTo>
                      <a:pt x="878570" y="2272108"/>
                      <a:pt x="965152" y="2376680"/>
                      <a:pt x="982019" y="2374432"/>
                    </a:cubicBezTo>
                    <a:cubicBezTo>
                      <a:pt x="998886" y="2372183"/>
                      <a:pt x="971899" y="2233876"/>
                      <a:pt x="982019" y="2212512"/>
                    </a:cubicBezTo>
                    <a:cubicBezTo>
                      <a:pt x="992138" y="2191148"/>
                      <a:pt x="1032619" y="2218135"/>
                      <a:pt x="1042739" y="2246245"/>
                    </a:cubicBezTo>
                    <a:cubicBezTo>
                      <a:pt x="1052858" y="2274356"/>
                      <a:pt x="1029245" y="2368810"/>
                      <a:pt x="1042740" y="2381179"/>
                    </a:cubicBezTo>
                    <a:cubicBezTo>
                      <a:pt x="1056232" y="2393547"/>
                      <a:pt x="1121451" y="2286725"/>
                      <a:pt x="1123699" y="2320458"/>
                    </a:cubicBezTo>
                    <a:cubicBezTo>
                      <a:pt x="1125666" y="2349975"/>
                      <a:pt x="1063927" y="2500880"/>
                      <a:pt x="1055995" y="2563003"/>
                    </a:cubicBezTo>
                    <a:lnTo>
                      <a:pt x="1056081" y="2570470"/>
                    </a:lnTo>
                    <a:lnTo>
                      <a:pt x="1054359" y="2571414"/>
                    </a:lnTo>
                    <a:cubicBezTo>
                      <a:pt x="1045645" y="2574787"/>
                      <a:pt x="1037774" y="257563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lnTo>
                      <a:pt x="501547" y="1528615"/>
                    </a:lnTo>
                    <a:lnTo>
                      <a:pt x="501871" y="1530584"/>
                    </a:lnTo>
                    <a:cubicBezTo>
                      <a:pt x="502680" y="1532780"/>
                      <a:pt x="504226" y="1535521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6190" y="1604955"/>
                      <a:pt x="569443" y="1567427"/>
                      <a:pt x="570287" y="1545869"/>
                    </a:cubicBezTo>
                    <a:close/>
                    <a:moveTo>
                      <a:pt x="574504" y="1531585"/>
                    </a:moveTo>
                    <a:lnTo>
                      <a:pt x="583349" y="1533621"/>
                    </a:lnTo>
                    <a:lnTo>
                      <a:pt x="581397" y="1533828"/>
                    </a:lnTo>
                    <a:lnTo>
                      <a:pt x="572921" y="1536946"/>
                    </a:lnTo>
                    <a:close/>
                    <a:moveTo>
                      <a:pt x="2145731" y="1836439"/>
                    </a:moveTo>
                    <a:lnTo>
                      <a:pt x="2147265" y="1836793"/>
                    </a:lnTo>
                    <a:lnTo>
                      <a:pt x="2155329" y="1843618"/>
                    </a:lnTo>
                    <a:cubicBezTo>
                      <a:pt x="2175990" y="1860204"/>
                      <a:pt x="2193700" y="1873978"/>
                      <a:pt x="2186954" y="1875664"/>
                    </a:cubicBezTo>
                    <a:cubicBezTo>
                      <a:pt x="2180207" y="1877350"/>
                      <a:pt x="2144506" y="1860765"/>
                      <a:pt x="2108102" y="1844461"/>
                    </a:cubicBezTo>
                    <a:lnTo>
                      <a:pt x="2104629" y="1842985"/>
                    </a:lnTo>
                    <a:lnTo>
                      <a:pt x="2107498" y="1840339"/>
                    </a:lnTo>
                    <a:cubicBezTo>
                      <a:pt x="2113208" y="1837088"/>
                      <a:pt x="2120236" y="1834980"/>
                      <a:pt x="2128951" y="1834699"/>
                    </a:cubicBezTo>
                    <a:cubicBezTo>
                      <a:pt x="2133308" y="1834559"/>
                      <a:pt x="2139035" y="1835209"/>
                      <a:pt x="2145731" y="1836439"/>
                    </a:cubicBezTo>
                    <a:close/>
                    <a:moveTo>
                      <a:pt x="741085" y="1431412"/>
                    </a:moveTo>
                    <a:lnTo>
                      <a:pt x="752633" y="1445502"/>
                    </a:lnTo>
                    <a:cubicBezTo>
                      <a:pt x="773154" y="1471223"/>
                      <a:pt x="791426" y="1498491"/>
                      <a:pt x="779619" y="1510860"/>
                    </a:cubicBezTo>
                    <a:cubicBezTo>
                      <a:pt x="764861" y="1526322"/>
                      <a:pt x="690805" y="1527727"/>
                      <a:pt x="634869" y="1529901"/>
                    </a:cubicBezTo>
                    <a:lnTo>
                      <a:pt x="621052" y="1530582"/>
                    </a:lnTo>
                    <a:lnTo>
                      <a:pt x="615300" y="1518197"/>
                    </a:lnTo>
                    <a:cubicBezTo>
                      <a:pt x="613297" y="1512329"/>
                      <a:pt x="612734" y="1507409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43657" y="1469740"/>
                      <a:pt x="676266" y="1457934"/>
                      <a:pt x="709858" y="1444722"/>
                    </a:cubicBezTo>
                    <a:close/>
                    <a:moveTo>
                      <a:pt x="2253644" y="1739951"/>
                    </a:moveTo>
                    <a:lnTo>
                      <a:pt x="2252418" y="1745370"/>
                    </a:lnTo>
                    <a:cubicBezTo>
                      <a:pt x="2251540" y="1747408"/>
                      <a:pt x="2250204" y="1748321"/>
                      <a:pt x="2247674" y="1747478"/>
                    </a:cubicBezTo>
                    <a:lnTo>
                      <a:pt x="2245859" y="1745433"/>
                    </a:lnTo>
                    <a:close/>
                    <a:moveTo>
                      <a:pt x="2348096" y="1676284"/>
                    </a:moveTo>
                    <a:lnTo>
                      <a:pt x="2352607" y="1677677"/>
                    </a:lnTo>
                    <a:lnTo>
                      <a:pt x="2346976" y="1680222"/>
                    </a:lnTo>
                    <a:cubicBezTo>
                      <a:pt x="2339245" y="1683314"/>
                      <a:pt x="2329477" y="1687039"/>
                      <a:pt x="2319357" y="1690974"/>
                    </a:cubicBezTo>
                    <a:lnTo>
                      <a:pt x="2311279" y="1694240"/>
                    </a:lnTo>
                    <a:lnTo>
                      <a:pt x="2313219" y="1684587"/>
                    </a:lnTo>
                    <a:lnTo>
                      <a:pt x="2315570" y="1680100"/>
                    </a:lnTo>
                    <a:lnTo>
                      <a:pt x="2324575" y="1681962"/>
                    </a:lnTo>
                    <a:cubicBezTo>
                      <a:pt x="2329723" y="1681311"/>
                      <a:pt x="2336294" y="1679660"/>
                      <a:pt x="2342548" y="1677903"/>
                    </a:cubicBezTo>
                    <a:close/>
                    <a:moveTo>
                      <a:pt x="816988" y="1312388"/>
                    </a:moveTo>
                    <a:lnTo>
                      <a:pt x="816832" y="1317263"/>
                    </a:lnTo>
                    <a:cubicBezTo>
                      <a:pt x="817569" y="1354211"/>
                      <a:pt x="826845" y="1424840"/>
                      <a:pt x="813352" y="1436647"/>
                    </a:cubicBezTo>
                    <a:cubicBezTo>
                      <a:pt x="808855" y="1440583"/>
                      <a:pt x="800632" y="1438826"/>
                      <a:pt x="790741" y="1434170"/>
                    </a:cubicBezTo>
                    <a:lnTo>
                      <a:pt x="766653" y="1419499"/>
                    </a:lnTo>
                    <a:lnTo>
                      <a:pt x="777318" y="1413690"/>
                    </a:lnTo>
                    <a:cubicBezTo>
                      <a:pt x="782824" y="1410216"/>
                      <a:pt x="787304" y="1406772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87304" y="1311757"/>
                      <a:pt x="793629" y="1310562"/>
                      <a:pt x="801413" y="1310685"/>
                    </a:cubicBezTo>
                    <a:close/>
                    <a:moveTo>
                      <a:pt x="2450327" y="1613545"/>
                    </a:moveTo>
                    <a:lnTo>
                      <a:pt x="2453500" y="1614337"/>
                    </a:lnTo>
                    <a:cubicBezTo>
                      <a:pt x="2460545" y="1616270"/>
                      <a:pt x="2464692" y="1617886"/>
                      <a:pt x="2463567" y="1619291"/>
                    </a:cubicBezTo>
                    <a:cubicBezTo>
                      <a:pt x="2463004" y="1619994"/>
                      <a:pt x="2461177" y="1620363"/>
                      <a:pt x="2458362" y="1620490"/>
                    </a:cubicBezTo>
                    <a:lnTo>
                      <a:pt x="2458117" y="1620484"/>
                    </a:lnTo>
                    <a:close/>
                    <a:moveTo>
                      <a:pt x="2508566" y="1564320"/>
                    </a:moveTo>
                    <a:lnTo>
                      <a:pt x="2518570" y="1569050"/>
                    </a:lnTo>
                    <a:lnTo>
                      <a:pt x="2519236" y="1569351"/>
                    </a:lnTo>
                    <a:lnTo>
                      <a:pt x="2517540" y="1572065"/>
                    </a:lnTo>
                    <a:close/>
                    <a:moveTo>
                      <a:pt x="2466230" y="1545331"/>
                    </a:moveTo>
                    <a:lnTo>
                      <a:pt x="2478759" y="1550304"/>
                    </a:lnTo>
                    <a:lnTo>
                      <a:pt x="2487866" y="1572961"/>
                    </a:lnTo>
                    <a:lnTo>
                      <a:pt x="2488109" y="1573840"/>
                    </a:lnTo>
                    <a:lnTo>
                      <a:pt x="2469973" y="1558192"/>
                    </a:lnTo>
                    <a:cubicBezTo>
                      <a:pt x="2462348" y="1551129"/>
                      <a:pt x="2457850" y="1545999"/>
                      <a:pt x="2459536" y="1544593"/>
                    </a:cubicBezTo>
                    <a:cubicBezTo>
                      <a:pt x="2460380" y="1543890"/>
                      <a:pt x="2462734" y="1544224"/>
                      <a:pt x="2466230" y="1545331"/>
                    </a:cubicBezTo>
                    <a:close/>
                    <a:moveTo>
                      <a:pt x="918583" y="1200999"/>
                    </a:moveTo>
                    <a:cubicBezTo>
                      <a:pt x="928702" y="1193128"/>
                      <a:pt x="929827" y="1257221"/>
                      <a:pt x="938823" y="1261719"/>
                    </a:cubicBezTo>
                    <a:lnTo>
                      <a:pt x="939000" y="1261628"/>
                    </a:lnTo>
                    <a:lnTo>
                      <a:pt x="947864" y="1293280"/>
                    </a:lnTo>
                    <a:cubicBezTo>
                      <a:pt x="958405" y="1326733"/>
                      <a:pt x="970212" y="1360747"/>
                      <a:pt x="968525" y="1369180"/>
                    </a:cubicBezTo>
                    <a:cubicBezTo>
                      <a:pt x="965152" y="1386046"/>
                      <a:pt x="929169" y="1316332"/>
                      <a:pt x="914552" y="1321954"/>
                    </a:cubicBezTo>
                    <a:cubicBezTo>
                      <a:pt x="899934" y="1327576"/>
                      <a:pt x="896561" y="1407411"/>
                      <a:pt x="880819" y="1402913"/>
                    </a:cubicBezTo>
                    <a:cubicBezTo>
                      <a:pt x="872948" y="1400665"/>
                      <a:pt x="860580" y="1372273"/>
                      <a:pt x="848773" y="1345146"/>
                    </a:cubicBezTo>
                    <a:lnTo>
                      <a:pt x="834543" y="1314120"/>
                    </a:lnTo>
                    <a:lnTo>
                      <a:pt x="855913" y="1315850"/>
                    </a:lnTo>
                    <a:cubicBezTo>
                      <a:pt x="864680" y="1315551"/>
                      <a:pt x="872481" y="1313724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lose/>
                    <a:moveTo>
                      <a:pt x="2534375" y="1496893"/>
                    </a:moveTo>
                    <a:lnTo>
                      <a:pt x="2537654" y="1497950"/>
                    </a:lnTo>
                    <a:lnTo>
                      <a:pt x="2534786" y="1517654"/>
                    </a:lnTo>
                    <a:lnTo>
                      <a:pt x="2532748" y="1514813"/>
                    </a:lnTo>
                    <a:cubicBezTo>
                      <a:pt x="2527284" y="1506152"/>
                      <a:pt x="2524473" y="1499616"/>
                      <a:pt x="2527002" y="1497367"/>
                    </a:cubicBezTo>
                    <a:cubicBezTo>
                      <a:pt x="2528267" y="1496243"/>
                      <a:pt x="2530833" y="1496172"/>
                      <a:pt x="2534375" y="1496893"/>
                    </a:cubicBezTo>
                    <a:close/>
                    <a:moveTo>
                      <a:pt x="959063" y="1147026"/>
                    </a:moveTo>
                    <a:cubicBezTo>
                      <a:pt x="962436" y="1144215"/>
                      <a:pt x="993639" y="1164454"/>
                      <a:pt x="1026108" y="1184554"/>
                    </a:cubicBezTo>
                    <a:lnTo>
                      <a:pt x="1067319" y="1208699"/>
                    </a:lnTo>
                    <a:lnTo>
                      <a:pt x="1066352" y="1235512"/>
                    </a:lnTo>
                    <a:cubicBezTo>
                      <a:pt x="1064666" y="1263764"/>
                      <a:pt x="1060730" y="1290470"/>
                      <a:pt x="1049485" y="1294967"/>
                    </a:cubicBezTo>
                    <a:cubicBezTo>
                      <a:pt x="1038241" y="1299465"/>
                      <a:pt x="1012941" y="1277819"/>
                      <a:pt x="988766" y="1256596"/>
                    </a:cubicBezTo>
                    <a:lnTo>
                      <a:pt x="961461" y="1233627"/>
                    </a:lnTo>
                    <a:lnTo>
                      <a:pt x="972556" y="1227986"/>
                    </a:ln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lose/>
                    <a:moveTo>
                      <a:pt x="2662306" y="1466438"/>
                    </a:moveTo>
                    <a:lnTo>
                      <a:pt x="2677538" y="1472910"/>
                    </a:lnTo>
                    <a:lnTo>
                      <a:pt x="2721640" y="1492409"/>
                    </a:lnTo>
                    <a:lnTo>
                      <a:pt x="2725663" y="1497315"/>
                    </a:lnTo>
                    <a:cubicBezTo>
                      <a:pt x="2728504" y="1501541"/>
                      <a:pt x="2729216" y="1504177"/>
                      <a:pt x="2726686" y="1504598"/>
                    </a:cubicBezTo>
                    <a:cubicBezTo>
                      <a:pt x="2723313" y="1505160"/>
                      <a:pt x="2714036" y="1500241"/>
                      <a:pt x="2701597" y="1492475"/>
                    </a:cubicBezTo>
                    <a:close/>
                    <a:moveTo>
                      <a:pt x="1174956" y="1045826"/>
                    </a:move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03207" y="1125662"/>
                      <a:pt x="1204384" y="1122886"/>
                      <a:pt x="1205513" y="1118866"/>
                    </a:cubicBezTo>
                    <a:lnTo>
                      <a:pt x="1206316" y="1115104"/>
                    </a:lnTo>
                    <a:lnTo>
                      <a:pt x="1206451" y="1115232"/>
                    </a:lnTo>
                    <a:cubicBezTo>
                      <a:pt x="1220050" y="1122084"/>
                      <a:pt x="1261162" y="1122928"/>
                      <a:pt x="1258632" y="1126300"/>
                    </a:cubicBezTo>
                    <a:cubicBezTo>
                      <a:pt x="1255259" y="1130798"/>
                      <a:pt x="1193414" y="1121803"/>
                      <a:pt x="1184418" y="1133047"/>
                    </a:cubicBezTo>
                    <a:cubicBezTo>
                      <a:pt x="1175423" y="1144292"/>
                      <a:pt x="1211405" y="1189269"/>
                      <a:pt x="1204658" y="1193767"/>
                    </a:cubicBezTo>
                    <a:cubicBezTo>
                      <a:pt x="1197912" y="1198265"/>
                      <a:pt x="1155183" y="1153287"/>
                      <a:pt x="1143940" y="1160034"/>
                    </a:cubicBezTo>
                    <a:cubicBezTo>
                      <a:pt x="1132694" y="1166781"/>
                      <a:pt x="1148436" y="1233123"/>
                      <a:pt x="1137192" y="1234247"/>
                    </a:cubicBezTo>
                    <a:cubicBezTo>
                      <a:pt x="1131570" y="1234810"/>
                      <a:pt x="1119201" y="1220754"/>
                      <a:pt x="1106832" y="1205153"/>
                    </a:cubicBezTo>
                    <a:lnTo>
                      <a:pt x="1093626" y="1188056"/>
                    </a:lnTo>
                    <a:lnTo>
                      <a:pt x="1084719" y="1168952"/>
                    </a:lnTo>
                    <a:cubicBezTo>
                      <a:pt x="1071788" y="1143652"/>
                      <a:pt x="1057451" y="111666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lose/>
                    <a:moveTo>
                      <a:pt x="1235676" y="991852"/>
                    </a:moveTo>
                    <a:cubicBezTo>
                      <a:pt x="1250012" y="983419"/>
                      <a:pt x="1285854" y="1032543"/>
                      <a:pt x="1304776" y="1052414"/>
                    </a:cubicBezTo>
                    <a:lnTo>
                      <a:pt x="1314589" y="1058127"/>
                    </a:lnTo>
                    <a:lnTo>
                      <a:pt x="1279294" y="1073171"/>
                    </a:lnTo>
                    <a:cubicBezTo>
                      <a:pt x="1254099" y="1083080"/>
                      <a:pt x="1229458" y="1092199"/>
                      <a:pt x="1215154" y="1099459"/>
                    </a:cubicBezTo>
                    <a:lnTo>
                      <a:pt x="1208799" y="1103456"/>
                    </a:lnTo>
                    <a:lnTo>
                      <a:pt x="1215436" y="1060162"/>
                    </a:lnTo>
                    <a:cubicBezTo>
                      <a:pt x="1220215" y="1028959"/>
                      <a:pt x="1226118" y="997475"/>
                      <a:pt x="1235676" y="991852"/>
                    </a:cubicBezTo>
                    <a:close/>
                    <a:moveTo>
                      <a:pt x="2849562" y="1336146"/>
                    </a:move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7348" y="1418579"/>
                      <a:pt x="2717186" y="1419567"/>
                      <a:pt x="2692605" y="1420000"/>
                    </a:cubicBezTo>
                    <a:lnTo>
                      <a:pt x="2674996" y="1420002"/>
                    </a:lnTo>
                    <a:lnTo>
                      <a:pt x="2673799" y="1411282"/>
                    </a:lnTo>
                    <a:lnTo>
                      <a:pt x="2677299" y="1409935"/>
                    </a:lnTo>
                    <a:cubicBezTo>
                      <a:pt x="2692611" y="1405929"/>
                      <a:pt x="2715077" y="1401132"/>
                      <a:pt x="2734560" y="1395545"/>
                    </a:cubicBezTo>
                    <a:lnTo>
                      <a:pt x="2746208" y="1391481"/>
                    </a:lnTo>
                    <a:lnTo>
                      <a:pt x="2756390" y="1396167"/>
                    </a:lnTo>
                    <a:lnTo>
                      <a:pt x="2763045" y="1384510"/>
                    </a:lnTo>
                    <a:lnTo>
                      <a:pt x="2773913" y="1376412"/>
                    </a:lnTo>
                    <a:cubicBezTo>
                      <a:pt x="2776162" y="1371633"/>
                      <a:pt x="2774685" y="1364324"/>
                      <a:pt x="2770908" y="1356119"/>
                    </a:cubicBezTo>
                    <a:lnTo>
                      <a:pt x="2768600" y="1352596"/>
                    </a:lnTo>
                    <a:lnTo>
                      <a:pt x="2771095" y="1334341"/>
                    </a:lnTo>
                    <a:cubicBezTo>
                      <a:pt x="2772412" y="1327576"/>
                      <a:pt x="2774099" y="1322797"/>
                      <a:pt x="2776629" y="1321954"/>
                    </a:cubicBezTo>
                    <a:cubicBezTo>
                      <a:pt x="2786749" y="1318580"/>
                      <a:pt x="2806989" y="1372553"/>
                      <a:pt x="2817109" y="1375927"/>
                    </a:cubicBezTo>
                    <a:cubicBezTo>
                      <a:pt x="2827230" y="1379300"/>
                      <a:pt x="2818233" y="1354563"/>
                      <a:pt x="2837350" y="1342193"/>
                    </a:cubicBezTo>
                    <a:close/>
                    <a:moveTo>
                      <a:pt x="1262662" y="917639"/>
                    </a:moveTo>
                    <a:cubicBezTo>
                      <a:pt x="1270252" y="911736"/>
                      <a:pt x="1321484" y="970980"/>
                      <a:pt x="1353742" y="998600"/>
                    </a:cubicBezTo>
                    <a:lnTo>
                      <a:pt x="1367061" y="1008620"/>
                    </a:lnTo>
                    <a:lnTo>
                      <a:pt x="1367158" y="1008973"/>
                    </a:lnTo>
                    <a:cubicBezTo>
                      <a:pt x="1367773" y="1017230"/>
                      <a:pt x="1366016" y="1025102"/>
                      <a:pt x="1359831" y="1031848"/>
                    </a:cubicBezTo>
                    <a:cubicBezTo>
                      <a:pt x="1353647" y="1038595"/>
                      <a:pt x="1341911" y="1045622"/>
                      <a:pt x="1327522" y="1052615"/>
                    </a:cubicBezTo>
                    <a:lnTo>
                      <a:pt x="1316335" y="1057383"/>
                    </a:lnTo>
                    <a:lnTo>
                      <a:pt x="1315192" y="1050003"/>
                    </a:lnTo>
                    <a:cubicBezTo>
                      <a:pt x="1305215" y="1018366"/>
                      <a:pt x="1253807" y="924527"/>
                      <a:pt x="1262662" y="917639"/>
                    </a:cubicBezTo>
                    <a:close/>
                    <a:moveTo>
                      <a:pt x="1372941" y="884512"/>
                    </a:moveTo>
                    <a:cubicBezTo>
                      <a:pt x="1384523" y="888755"/>
                      <a:pt x="1402866" y="902881"/>
                      <a:pt x="1421208" y="917639"/>
                    </a:cubicBezTo>
                    <a:lnTo>
                      <a:pt x="1446444" y="937735"/>
                    </a:lnTo>
                    <a:lnTo>
                      <a:pt x="1425348" y="944299"/>
                    </a:lnTo>
                    <a:cubicBezTo>
                      <a:pt x="1407814" y="944897"/>
                      <a:pt x="1386414" y="939380"/>
                      <a:pt x="1370848" y="939134"/>
                    </a:cubicBezTo>
                    <a:lnTo>
                      <a:pt x="1368509" y="939793"/>
                    </a:lnTo>
                    <a:lnTo>
                      <a:pt x="1361227" y="906939"/>
                    </a:lnTo>
                    <a:cubicBezTo>
                      <a:pt x="1359434" y="894939"/>
                      <a:pt x="1359645" y="886155"/>
                      <a:pt x="1363862" y="883906"/>
                    </a:cubicBezTo>
                    <a:cubicBezTo>
                      <a:pt x="1365970" y="882782"/>
                      <a:pt x="1369080" y="883098"/>
                      <a:pt x="1372941" y="884512"/>
                    </a:cubicBezTo>
                    <a:close/>
                    <a:moveTo>
                      <a:pt x="1471766" y="881337"/>
                    </a:moveTo>
                    <a:lnTo>
                      <a:pt x="1465803" y="900874"/>
                    </a:lnTo>
                    <a:lnTo>
                      <a:pt x="1465747" y="900720"/>
                    </a:lnTo>
                    <a:cubicBezTo>
                      <a:pt x="1463586" y="893183"/>
                      <a:pt x="1462813" y="886998"/>
                      <a:pt x="1465062" y="883906"/>
                    </a:cubicBezTo>
                    <a:close/>
                    <a:moveTo>
                      <a:pt x="1516091" y="884058"/>
                    </a:moveTo>
                    <a:lnTo>
                      <a:pt x="1514478" y="886953"/>
                    </a:lnTo>
                    <a:cubicBezTo>
                      <a:pt x="1512475" y="889817"/>
                      <a:pt x="1510507" y="891293"/>
                      <a:pt x="1508258" y="890168"/>
                    </a:cubicBezTo>
                    <a:lnTo>
                      <a:pt x="1504783" y="882325"/>
                    </a:lnTo>
                    <a:close/>
                    <a:moveTo>
                      <a:pt x="1548780" y="800250"/>
                    </a:moveTo>
                    <a:lnTo>
                      <a:pt x="1575725" y="826496"/>
                    </a:lnTo>
                    <a:cubicBezTo>
                      <a:pt x="1601587" y="851094"/>
                      <a:pt x="1628574" y="876675"/>
                      <a:pt x="1629698" y="883421"/>
                    </a:cubicBezTo>
                    <a:cubicBezTo>
                      <a:pt x="1630822" y="890168"/>
                      <a:pt x="1613956" y="883140"/>
                      <a:pt x="1594278" y="874567"/>
                    </a:cubicBezTo>
                    <a:lnTo>
                      <a:pt x="1569954" y="864345"/>
                    </a:lnTo>
                    <a:lnTo>
                      <a:pt x="1570004" y="864298"/>
                    </a:lnTo>
                    <a:cubicBezTo>
                      <a:pt x="1571111" y="861698"/>
                      <a:pt x="1570198" y="859168"/>
                      <a:pt x="1566262" y="856919"/>
                    </a:cubicBezTo>
                    <a:cubicBezTo>
                      <a:pt x="1562327" y="854670"/>
                      <a:pt x="1551504" y="852773"/>
                      <a:pt x="1537694" y="850963"/>
                    </a:cubicBezTo>
                    <a:lnTo>
                      <a:pt x="1496608" y="846165"/>
                    </a:lnTo>
                    <a:lnTo>
                      <a:pt x="1494185" y="834983"/>
                    </a:lnTo>
                    <a:cubicBezTo>
                      <a:pt x="1492516" y="830011"/>
                      <a:pt x="1490548" y="827481"/>
                      <a:pt x="1488018" y="829448"/>
                    </a:cubicBezTo>
                    <a:lnTo>
                      <a:pt x="1481817" y="844050"/>
                    </a:lnTo>
                    <a:lnTo>
                      <a:pt x="1450198" y="839051"/>
                    </a:lnTo>
                    <a:cubicBezTo>
                      <a:pt x="1440043" y="836539"/>
                      <a:pt x="1434702" y="833587"/>
                      <a:pt x="1438075" y="829933"/>
                    </a:cubicBezTo>
                    <a:cubicBezTo>
                      <a:pt x="1444822" y="822624"/>
                      <a:pt x="1489237" y="813629"/>
                      <a:pt x="1535902" y="803368"/>
                    </a:cubicBezTo>
                    <a:close/>
                    <a:moveTo>
                      <a:pt x="1641713" y="772086"/>
                    </a:moveTo>
                    <a:lnTo>
                      <a:pt x="1654154" y="797402"/>
                    </a:lnTo>
                    <a:cubicBezTo>
                      <a:pt x="1667085" y="822701"/>
                      <a:pt x="1678611" y="846315"/>
                      <a:pt x="1670178" y="849688"/>
                    </a:cubicBezTo>
                    <a:cubicBezTo>
                      <a:pt x="1661745" y="853061"/>
                      <a:pt x="1628011" y="833102"/>
                      <a:pt x="1595543" y="813003"/>
                    </a:cubicBezTo>
                    <a:lnTo>
                      <a:pt x="1567474" y="795722"/>
                    </a:lnTo>
                    <a:lnTo>
                      <a:pt x="1603158" y="787081"/>
                    </a:lnTo>
                    <a:cubicBezTo>
                      <a:pt x="1613173" y="784226"/>
                      <a:pt x="1622221" y="781305"/>
                      <a:pt x="1629749" y="778325"/>
                    </a:cubicBezTo>
                    <a:close/>
                    <a:moveTo>
                      <a:pt x="1649172" y="685512"/>
                    </a:moveTo>
                    <a:cubicBezTo>
                      <a:pt x="1659344" y="689659"/>
                      <a:pt x="1671608" y="695843"/>
                      <a:pt x="1683907" y="701747"/>
                    </a:cubicBezTo>
                    <a:lnTo>
                      <a:pt x="1716381" y="715265"/>
                    </a:lnTo>
                    <a:lnTo>
                      <a:pt x="1703911" y="728248"/>
                    </a:lnTo>
                    <a:cubicBezTo>
                      <a:pt x="1694354" y="733308"/>
                      <a:pt x="1677205" y="729935"/>
                      <a:pt x="1661745" y="727827"/>
                    </a:cubicBezTo>
                    <a:lnTo>
                      <a:pt x="1646448" y="727089"/>
                    </a:lnTo>
                    <a:lnTo>
                      <a:pt x="1643005" y="719456"/>
                    </a:lnTo>
                    <a:cubicBezTo>
                      <a:pt x="1632042" y="701746"/>
                      <a:pt x="1619111" y="686004"/>
                      <a:pt x="1626982" y="681506"/>
                    </a:cubicBezTo>
                    <a:cubicBezTo>
                      <a:pt x="1630917" y="679257"/>
                      <a:pt x="1638999" y="681366"/>
                      <a:pt x="1649172" y="685512"/>
                    </a:cubicBezTo>
                    <a:close/>
                    <a:moveTo>
                      <a:pt x="1728181" y="573560"/>
                    </a:moveTo>
                    <a:cubicBezTo>
                      <a:pt x="1735771" y="564283"/>
                      <a:pt x="1764867" y="606871"/>
                      <a:pt x="1785581" y="628745"/>
                    </a:cubicBezTo>
                    <a:lnTo>
                      <a:pt x="1796066" y="636403"/>
                    </a:lnTo>
                    <a:lnTo>
                      <a:pt x="1793199" y="644864"/>
                    </a:lnTo>
                    <a:cubicBezTo>
                      <a:pt x="1783395" y="682287"/>
                      <a:pt x="1778967" y="748488"/>
                      <a:pt x="1771377" y="755235"/>
                    </a:cubicBezTo>
                    <a:cubicBezTo>
                      <a:pt x="1761257" y="764230"/>
                      <a:pt x="1755636" y="678773"/>
                      <a:pt x="1744391" y="674275"/>
                    </a:cubicBezTo>
                    <a:lnTo>
                      <a:pt x="1743140" y="675039"/>
                    </a:lnTo>
                    <a:lnTo>
                      <a:pt x="1737458" y="642291"/>
                    </a:lnTo>
                    <a:cubicBezTo>
                      <a:pt x="1730711" y="610666"/>
                      <a:pt x="1723121" y="579744"/>
                      <a:pt x="1728181" y="573560"/>
                    </a:cubicBezTo>
                    <a:close/>
                    <a:moveTo>
                      <a:pt x="1832755" y="575563"/>
                    </a:moveTo>
                    <a:lnTo>
                      <a:pt x="1843396" y="584519"/>
                    </a:lnTo>
                    <a:lnTo>
                      <a:pt x="1856976" y="615242"/>
                    </a:lnTo>
                    <a:cubicBezTo>
                      <a:pt x="1872296" y="648132"/>
                      <a:pt x="1888320" y="681584"/>
                      <a:pt x="1886070" y="687768"/>
                    </a:cubicBezTo>
                    <a:cubicBezTo>
                      <a:pt x="1882698" y="697045"/>
                      <a:pt x="1849597" y="648132"/>
                      <a:pt x="1825193" y="627839"/>
                    </a:cubicBezTo>
                    <a:lnTo>
                      <a:pt x="1812279" y="622991"/>
                    </a:lnTo>
                    <a:lnTo>
                      <a:pt x="1814623" y="609823"/>
                    </a:lnTo>
                    <a:cubicBezTo>
                      <a:pt x="1816450" y="593799"/>
                      <a:pt x="1817575" y="576933"/>
                      <a:pt x="1822635" y="573560"/>
                    </a:cubicBezTo>
                    <a:cubicBezTo>
                      <a:pt x="1825165" y="571873"/>
                      <a:pt x="1828749" y="572998"/>
                      <a:pt x="1832755" y="575563"/>
                    </a:cubicBezTo>
                    <a:close/>
                    <a:moveTo>
                      <a:pt x="2076106" y="475790"/>
                    </a:moveTo>
                    <a:lnTo>
                      <a:pt x="2092659" y="511997"/>
                    </a:lnTo>
                    <a:lnTo>
                      <a:pt x="2092895" y="512443"/>
                    </a:lnTo>
                    <a:lnTo>
                      <a:pt x="2085571" y="512514"/>
                    </a:lnTo>
                    <a:cubicBezTo>
                      <a:pt x="2066333" y="510247"/>
                      <a:pt x="2041244" y="503079"/>
                      <a:pt x="2034497" y="512355"/>
                    </a:cubicBezTo>
                    <a:cubicBezTo>
                      <a:pt x="2025501" y="524724"/>
                      <a:pt x="2064857" y="586568"/>
                      <a:pt x="2047990" y="586568"/>
                    </a:cubicBezTo>
                    <a:cubicBezTo>
                      <a:pt x="2031124" y="586568"/>
                      <a:pt x="1950163" y="503359"/>
                      <a:pt x="1933297" y="512355"/>
                    </a:cubicBezTo>
                    <a:cubicBezTo>
                      <a:pt x="1916430" y="521350"/>
                      <a:pt x="1963657" y="634920"/>
                      <a:pt x="1946790" y="640542"/>
                    </a:cubicBezTo>
                    <a:cubicBezTo>
                      <a:pt x="1934140" y="644759"/>
                      <a:pt x="1881643" y="585093"/>
                      <a:pt x="1851916" y="558317"/>
                    </a:cubicBezTo>
                    <a:lnTo>
                      <a:pt x="1843131" y="551249"/>
                    </a:lnTo>
                    <a:lnTo>
                      <a:pt x="1842875" y="546573"/>
                    </a:ln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05919" y="510029"/>
                      <a:pt x="2010838" y="501244"/>
                      <a:pt x="2014071" y="489701"/>
                    </a:cubicBezTo>
                    <a:lnTo>
                      <a:pt x="2017491" y="466706"/>
                    </a:lnTo>
                    <a:lnTo>
                      <a:pt x="2019633" y="467500"/>
                    </a:lnTo>
                    <a:cubicBezTo>
                      <a:pt x="2029789" y="470013"/>
                      <a:pt x="2044758" y="472086"/>
                      <a:pt x="2060641" y="473984"/>
                    </a:cubicBezTo>
                    <a:close/>
                    <a:moveTo>
                      <a:pt x="2125116" y="482226"/>
                    </a:moveTo>
                    <a:cubicBezTo>
                      <a:pt x="2130040" y="483207"/>
                      <a:pt x="2133729" y="484244"/>
                      <a:pt x="2135697" y="485368"/>
                    </a:cubicBezTo>
                    <a:cubicBezTo>
                      <a:pt x="2143568" y="489866"/>
                      <a:pt x="2139351" y="495488"/>
                      <a:pt x="2131059" y="500549"/>
                    </a:cubicBezTo>
                    <a:lnTo>
                      <a:pt x="2104904" y="511162"/>
                    </a:lnTo>
                    <a:lnTo>
                      <a:pt x="2097704" y="478312"/>
                    </a:lnTo>
                    <a:lnTo>
                      <a:pt x="2107129" y="479412"/>
                    </a:lnTo>
                    <a:cubicBezTo>
                      <a:pt x="2114034" y="480317"/>
                      <a:pt x="2120193" y="481244"/>
                      <a:pt x="2125116" y="482226"/>
                    </a:cubicBezTo>
                    <a:close/>
                    <a:moveTo>
                      <a:pt x="2031781" y="398147"/>
                    </a:moveTo>
                    <a:cubicBezTo>
                      <a:pt x="2036279" y="398990"/>
                      <a:pt x="2042533" y="407775"/>
                      <a:pt x="2049544" y="420495"/>
                    </a:cubicBezTo>
                    <a:lnTo>
                      <a:pt x="2059991" y="442031"/>
                    </a:lnTo>
                    <a:lnTo>
                      <a:pt x="2041455" y="446207"/>
                    </a:lnTo>
                    <a:lnTo>
                      <a:pt x="2019613" y="452439"/>
                    </a:lnTo>
                    <a:lnTo>
                      <a:pt x="2019974" y="450012"/>
                    </a:lnTo>
                    <a:cubicBezTo>
                      <a:pt x="2022223" y="422323"/>
                      <a:pt x="2022785" y="396461"/>
                      <a:pt x="2031781" y="398147"/>
                    </a:cubicBezTo>
                    <a:close/>
                    <a:moveTo>
                      <a:pt x="2113163" y="404209"/>
                    </a:moveTo>
                    <a:cubicBezTo>
                      <a:pt x="2122439" y="407178"/>
                      <a:pt x="2133543" y="412554"/>
                      <a:pt x="2144787" y="417965"/>
                    </a:cubicBezTo>
                    <a:lnTo>
                      <a:pt x="2151181" y="420716"/>
                    </a:lnTo>
                    <a:lnTo>
                      <a:pt x="2105337" y="431817"/>
                    </a:lnTo>
                    <a:lnTo>
                      <a:pt x="2089941" y="435285"/>
                    </a:lnTo>
                    <a:lnTo>
                      <a:pt x="2089391" y="432197"/>
                    </a:lnTo>
                    <a:cubicBezTo>
                      <a:pt x="2088074" y="419301"/>
                      <a:pt x="2088566" y="409111"/>
                      <a:pt x="2092501" y="404894"/>
                    </a:cubicBezTo>
                    <a:cubicBezTo>
                      <a:pt x="2096437" y="400677"/>
                      <a:pt x="2103886" y="401239"/>
                      <a:pt x="2113163" y="404209"/>
                    </a:cubicBezTo>
                    <a:close/>
                    <a:moveTo>
                      <a:pt x="2212035" y="347261"/>
                    </a:moveTo>
                    <a:lnTo>
                      <a:pt x="2212441" y="347906"/>
                    </a:lnTo>
                    <a:cubicBezTo>
                      <a:pt x="2223404" y="365616"/>
                      <a:pt x="2232399" y="385293"/>
                      <a:pt x="2216657" y="397662"/>
                    </a:cubicBezTo>
                    <a:lnTo>
                      <a:pt x="2210463" y="400893"/>
                    </a:lnTo>
                    <a:lnTo>
                      <a:pt x="2212254" y="366943"/>
                    </a:lnTo>
                    <a:close/>
                    <a:moveTo>
                      <a:pt x="2213941" y="310440"/>
                    </a:moveTo>
                    <a:cubicBezTo>
                      <a:pt x="2214784" y="309878"/>
                      <a:pt x="2215663" y="310897"/>
                      <a:pt x="2216576" y="313115"/>
                    </a:cubicBezTo>
                    <a:lnTo>
                      <a:pt x="2216722" y="313621"/>
                    </a:lnTo>
                    <a:lnTo>
                      <a:pt x="2213644" y="313065"/>
                    </a:lnTo>
                    <a:close/>
                    <a:moveTo>
                      <a:pt x="2296165" y="325462"/>
                    </a:moveTo>
                    <a:lnTo>
                      <a:pt x="2312083" y="336091"/>
                    </a:lnTo>
                    <a:lnTo>
                      <a:pt x="2311110" y="343689"/>
                    </a:lnTo>
                    <a:cubicBezTo>
                      <a:pt x="2306894" y="348187"/>
                      <a:pt x="2298601" y="347765"/>
                      <a:pt x="2288288" y="344743"/>
                    </a:cubicBezTo>
                    <a:lnTo>
                      <a:pt x="2271905" y="337923"/>
                    </a:lnTo>
                    <a:lnTo>
                      <a:pt x="2281407" y="323934"/>
                    </a:lnTo>
                    <a:cubicBezTo>
                      <a:pt x="2285343" y="321685"/>
                      <a:pt x="2290543" y="322739"/>
                      <a:pt x="2296165" y="325462"/>
                    </a:cubicBezTo>
                    <a:close/>
                    <a:moveTo>
                      <a:pt x="2281407" y="236227"/>
                    </a:moveTo>
                    <a:cubicBezTo>
                      <a:pt x="2284078" y="236508"/>
                      <a:pt x="2287890" y="237791"/>
                      <a:pt x="2292568" y="239792"/>
                    </a:cubicBezTo>
                    <a:lnTo>
                      <a:pt x="2301379" y="244034"/>
                    </a:lnTo>
                    <a:lnTo>
                      <a:pt x="2306893" y="270741"/>
                    </a:lnTo>
                    <a:lnTo>
                      <a:pt x="2313428" y="308400"/>
                    </a:lnTo>
                    <a:lnTo>
                      <a:pt x="2305337" y="295260"/>
                    </a:lnTo>
                    <a:cubicBezTo>
                      <a:pt x="2300944" y="288022"/>
                      <a:pt x="2297149" y="281486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lose/>
                    <a:moveTo>
                      <a:pt x="2436580" y="148521"/>
                    </a:moveTo>
                    <a:cubicBezTo>
                      <a:pt x="2438829" y="148099"/>
                      <a:pt x="2441658" y="149558"/>
                      <a:pt x="2444928" y="152448"/>
                    </a:cubicBezTo>
                    <a:lnTo>
                      <a:pt x="2445922" y="153580"/>
                    </a:lnTo>
                    <a:lnTo>
                      <a:pt x="2445200" y="153939"/>
                    </a:lnTo>
                    <a:lnTo>
                      <a:pt x="2431374" y="160675"/>
                    </a:lnTo>
                    <a:lnTo>
                      <a:pt x="2431896" y="154978"/>
                    </a:lnTo>
                    <a:cubicBezTo>
                      <a:pt x="2432838" y="151244"/>
                      <a:pt x="2434331" y="148943"/>
                      <a:pt x="2436580" y="148521"/>
                    </a:cubicBezTo>
                    <a:close/>
                    <a:moveTo>
                      <a:pt x="2441425" y="111390"/>
                    </a:moveTo>
                    <a:lnTo>
                      <a:pt x="2461328" y="122367"/>
                    </a:lnTo>
                    <a:cubicBezTo>
                      <a:pt x="2468251" y="126882"/>
                      <a:pt x="2473030" y="131169"/>
                      <a:pt x="2473030" y="134542"/>
                    </a:cubicBezTo>
                    <a:lnTo>
                      <a:pt x="2470748" y="137163"/>
                    </a:lnTo>
                    <a:lnTo>
                      <a:pt x="2462724" y="135027"/>
                    </a:lnTo>
                    <a:cubicBezTo>
                      <a:pt x="2436299" y="128000"/>
                      <a:pt x="2414653" y="120972"/>
                      <a:pt x="2429833" y="114787"/>
                    </a:cubicBezTo>
                    <a:close/>
                    <a:moveTo>
                      <a:pt x="2588218" y="86476"/>
                    </a:moveTo>
                    <a:lnTo>
                      <a:pt x="2583507" y="118151"/>
                    </a:lnTo>
                    <a:cubicBezTo>
                      <a:pt x="2580273" y="129694"/>
                      <a:pt x="2575354" y="138478"/>
                      <a:pt x="2567483" y="141289"/>
                    </a:cubicBezTo>
                    <a:cubicBezTo>
                      <a:pt x="2551741" y="146911"/>
                      <a:pt x="2516883" y="135386"/>
                      <a:pt x="2483993" y="122314"/>
                    </a:cubicBezTo>
                    <a:lnTo>
                      <a:pt x="2451332" y="108724"/>
                    </a:lnTo>
                    <a:lnTo>
                      <a:pt x="2478588" y="102875"/>
                    </a:lnTo>
                    <a:cubicBezTo>
                      <a:pt x="2501903" y="98343"/>
                      <a:pt x="2530682" y="93564"/>
                      <a:pt x="2560128" y="89488"/>
                    </a:cubicBezTo>
                    <a:close/>
                    <a:moveTo>
                      <a:pt x="2662225" y="79741"/>
                    </a:moveTo>
                    <a:lnTo>
                      <a:pt x="2666575" y="104183"/>
                    </a:lnTo>
                    <a:cubicBezTo>
                      <a:pt x="2673181" y="134261"/>
                      <a:pt x="2680489" y="162091"/>
                      <a:pt x="2675429" y="161529"/>
                    </a:cubicBezTo>
                    <a:cubicBezTo>
                      <a:pt x="2670370" y="160967"/>
                      <a:pt x="2656314" y="128077"/>
                      <a:pt x="2641275" y="94906"/>
                    </a:cubicBezTo>
                    <a:lnTo>
                      <a:pt x="2634765" y="81486"/>
                    </a:lnTo>
                    <a:lnTo>
                      <a:pt x="2645674" y="80316"/>
                    </a:ln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770030" y="59949"/>
                    </a:lnTo>
                    <a:lnTo>
                      <a:pt x="2769882" y="60329"/>
                    </a:lnTo>
                    <a:cubicBezTo>
                      <a:pt x="2764822" y="64265"/>
                      <a:pt x="2756530" y="63492"/>
                      <a:pt x="2746691" y="60382"/>
                    </a:cubicBezTo>
                    <a:lnTo>
                      <a:pt x="2742018" y="58372"/>
                    </a:lnTo>
                    <a:lnTo>
                      <a:pt x="2732590" y="42261"/>
                    </a:lnTo>
                    <a:cubicBezTo>
                      <a:pt x="2719096" y="19491"/>
                      <a:pt x="2707009" y="-1592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EF7BDF5E-BC08-478F-9E16-F92643C2384C}"/>
                  </a:ext>
                </a:extLst>
              </p:cNvPr>
              <p:cNvSpPr/>
              <p:nvPr/>
            </p:nvSpPr>
            <p:spPr>
              <a:xfrm rot="20870936">
                <a:off x="7348168" y="700004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2713193 w 2856327"/>
                  <a:gd name="connsiteY10" fmla="*/ 94 h 2966292"/>
                  <a:gd name="connsiteX11" fmla="*/ 2767588 w 2856327"/>
                  <a:gd name="connsiteY11" fmla="*/ 57441 h 2966292"/>
                  <a:gd name="connsiteX12" fmla="*/ 2801514 w 2856327"/>
                  <a:gd name="connsiteY12" fmla="*/ 92274 h 2966292"/>
                  <a:gd name="connsiteX13" fmla="*/ 2856327 w 2856327"/>
                  <a:gd name="connsiteY13" fmla="*/ 1511266 h 2966292"/>
                  <a:gd name="connsiteX14" fmla="*/ 2854873 w 2856327"/>
                  <a:gd name="connsiteY14" fmla="*/ 1511345 h 2966292"/>
                  <a:gd name="connsiteX15" fmla="*/ 2841379 w 2856327"/>
                  <a:gd name="connsiteY15" fmla="*/ 1437132 h 2966292"/>
                  <a:gd name="connsiteX16" fmla="*/ 2726686 w 2856327"/>
                  <a:gd name="connsiteY16" fmla="*/ 1470865 h 2966292"/>
                  <a:gd name="connsiteX17" fmla="*/ 2753673 w 2856327"/>
                  <a:gd name="connsiteY17" fmla="*/ 1423639 h 2966292"/>
                  <a:gd name="connsiteX18" fmla="*/ 2670974 w 2856327"/>
                  <a:gd name="connsiteY18" fmla="*/ 1420002 h 2966292"/>
                  <a:gd name="connsiteX19" fmla="*/ 2666119 w 2856327"/>
                  <a:gd name="connsiteY19" fmla="*/ 1418717 h 2966292"/>
                  <a:gd name="connsiteX20" fmla="*/ 2664399 w 2856327"/>
                  <a:gd name="connsiteY20" fmla="*/ 1414899 h 2966292"/>
                  <a:gd name="connsiteX21" fmla="*/ 2677299 w 2856327"/>
                  <a:gd name="connsiteY21" fmla="*/ 1409935 h 2966292"/>
                  <a:gd name="connsiteX22" fmla="*/ 2773913 w 2856327"/>
                  <a:gd name="connsiteY22" fmla="*/ 1376412 h 2966292"/>
                  <a:gd name="connsiteX23" fmla="*/ 2713193 w 2856327"/>
                  <a:gd name="connsiteY23" fmla="*/ 1302199 h 2966292"/>
                  <a:gd name="connsiteX24" fmla="*/ 2659220 w 2856327"/>
                  <a:gd name="connsiteY24" fmla="*/ 1403398 h 2966292"/>
                  <a:gd name="connsiteX25" fmla="*/ 2664399 w 2856327"/>
                  <a:gd name="connsiteY25" fmla="*/ 1414899 h 2966292"/>
                  <a:gd name="connsiteX26" fmla="*/ 2659220 w 2856327"/>
                  <a:gd name="connsiteY26" fmla="*/ 1416892 h 2966292"/>
                  <a:gd name="connsiteX27" fmla="*/ 2666119 w 2856327"/>
                  <a:gd name="connsiteY27" fmla="*/ 1418717 h 2966292"/>
                  <a:gd name="connsiteX28" fmla="*/ 2672608 w 2856327"/>
                  <a:gd name="connsiteY28" fmla="*/ 1433126 h 2966292"/>
                  <a:gd name="connsiteX29" fmla="*/ 2726686 w 2856327"/>
                  <a:gd name="connsiteY29" fmla="*/ 1504598 h 2966292"/>
                  <a:gd name="connsiteX30" fmla="*/ 2578260 w 2856327"/>
                  <a:gd name="connsiteY30" fmla="*/ 1416892 h 2966292"/>
                  <a:gd name="connsiteX31" fmla="*/ 2564767 w 2856327"/>
                  <a:gd name="connsiteY31" fmla="*/ 1477611 h 2966292"/>
                  <a:gd name="connsiteX32" fmla="*/ 2544527 w 2856327"/>
                  <a:gd name="connsiteY32" fmla="*/ 1464118 h 2966292"/>
                  <a:gd name="connsiteX33" fmla="*/ 2517540 w 2856327"/>
                  <a:gd name="connsiteY33" fmla="*/ 1572065 h 2966292"/>
                  <a:gd name="connsiteX34" fmla="*/ 2450074 w 2856327"/>
                  <a:gd name="connsiteY34" fmla="*/ 1477611 h 2966292"/>
                  <a:gd name="connsiteX35" fmla="*/ 2490554 w 2856327"/>
                  <a:gd name="connsiteY35" fmla="*/ 1592305 h 2966292"/>
                  <a:gd name="connsiteX36" fmla="*/ 2389354 w 2856327"/>
                  <a:gd name="connsiteY36" fmla="*/ 1504599 h 2966292"/>
                  <a:gd name="connsiteX37" fmla="*/ 2375860 w 2856327"/>
                  <a:gd name="connsiteY37" fmla="*/ 1585558 h 2966292"/>
                  <a:gd name="connsiteX38" fmla="*/ 2463567 w 2856327"/>
                  <a:gd name="connsiteY38" fmla="*/ 1619291 h 2966292"/>
                  <a:gd name="connsiteX39" fmla="*/ 2348874 w 2856327"/>
                  <a:gd name="connsiteY39" fmla="*/ 1619291 h 2966292"/>
                  <a:gd name="connsiteX40" fmla="*/ 2315140 w 2856327"/>
                  <a:gd name="connsiteY40" fmla="*/ 1680011 h 2966292"/>
                  <a:gd name="connsiteX41" fmla="*/ 2362367 w 2856327"/>
                  <a:gd name="connsiteY41" fmla="*/ 1673265 h 2966292"/>
                  <a:gd name="connsiteX42" fmla="*/ 2267914 w 2856327"/>
                  <a:gd name="connsiteY42" fmla="*/ 1713744 h 2966292"/>
                  <a:gd name="connsiteX43" fmla="*/ 2247674 w 2856327"/>
                  <a:gd name="connsiteY43" fmla="*/ 1747478 h 2966292"/>
                  <a:gd name="connsiteX44" fmla="*/ 2207194 w 2856327"/>
                  <a:gd name="connsiteY44" fmla="*/ 1693505 h 2966292"/>
                  <a:gd name="connsiteX45" fmla="*/ 2186954 w 2856327"/>
                  <a:gd name="connsiteY45" fmla="*/ 1767718 h 2966292"/>
                  <a:gd name="connsiteX46" fmla="*/ 2126234 w 2856327"/>
                  <a:gd name="connsiteY46" fmla="*/ 1720491 h 2966292"/>
                  <a:gd name="connsiteX47" fmla="*/ 2105994 w 2856327"/>
                  <a:gd name="connsiteY47" fmla="*/ 1794705 h 2966292"/>
                  <a:gd name="connsiteX48" fmla="*/ 2186954 w 2856327"/>
                  <a:gd name="connsiteY48" fmla="*/ 1875664 h 2966292"/>
                  <a:gd name="connsiteX49" fmla="*/ 2025034 w 2856327"/>
                  <a:gd name="connsiteY49" fmla="*/ 1814944 h 2966292"/>
                  <a:gd name="connsiteX50" fmla="*/ 2072261 w 2856327"/>
                  <a:gd name="connsiteY50" fmla="*/ 1909398 h 2966292"/>
                  <a:gd name="connsiteX51" fmla="*/ 1957567 w 2856327"/>
                  <a:gd name="connsiteY51" fmla="*/ 1868918 h 2966292"/>
                  <a:gd name="connsiteX52" fmla="*/ 2011541 w 2856327"/>
                  <a:gd name="connsiteY52" fmla="*/ 1963370 h 2966292"/>
                  <a:gd name="connsiteX53" fmla="*/ 1890101 w 2856327"/>
                  <a:gd name="connsiteY53" fmla="*/ 1916144 h 2966292"/>
                  <a:gd name="connsiteX54" fmla="*/ 1971061 w 2856327"/>
                  <a:gd name="connsiteY54" fmla="*/ 1997104 h 2966292"/>
                  <a:gd name="connsiteX55" fmla="*/ 1889310 w 2856327"/>
                  <a:gd name="connsiteY55" fmla="*/ 1985245 h 2966292"/>
                  <a:gd name="connsiteX56" fmla="*/ 1876435 w 2856327"/>
                  <a:gd name="connsiteY56" fmla="*/ 1981126 h 2966292"/>
                  <a:gd name="connsiteX57" fmla="*/ 1870704 w 2856327"/>
                  <a:gd name="connsiteY57" fmla="*/ 1976021 h 2966292"/>
                  <a:gd name="connsiteX58" fmla="*/ 1829381 w 2856327"/>
                  <a:gd name="connsiteY58" fmla="*/ 1943131 h 2966292"/>
                  <a:gd name="connsiteX59" fmla="*/ 1863114 w 2856327"/>
                  <a:gd name="connsiteY59" fmla="*/ 1976864 h 2966292"/>
                  <a:gd name="connsiteX60" fmla="*/ 1876435 w 2856327"/>
                  <a:gd name="connsiteY60" fmla="*/ 1981126 h 2966292"/>
                  <a:gd name="connsiteX61" fmla="*/ 1894845 w 2856327"/>
                  <a:gd name="connsiteY61" fmla="*/ 1997526 h 2966292"/>
                  <a:gd name="connsiteX62" fmla="*/ 1903594 w 2856327"/>
                  <a:gd name="connsiteY62" fmla="*/ 2010597 h 2966292"/>
                  <a:gd name="connsiteX63" fmla="*/ 1802395 w 2856327"/>
                  <a:gd name="connsiteY63" fmla="*/ 1990357 h 2966292"/>
                  <a:gd name="connsiteX64" fmla="*/ 1896848 w 2856327"/>
                  <a:gd name="connsiteY64" fmla="*/ 2084811 h 2966292"/>
                  <a:gd name="connsiteX65" fmla="*/ 1761915 w 2856327"/>
                  <a:gd name="connsiteY65" fmla="*/ 2044331 h 2966292"/>
                  <a:gd name="connsiteX66" fmla="*/ 1734928 w 2856327"/>
                  <a:gd name="connsiteY66" fmla="*/ 2078064 h 2966292"/>
                  <a:gd name="connsiteX67" fmla="*/ 1674208 w 2856327"/>
                  <a:gd name="connsiteY67" fmla="*/ 2118544 h 2966292"/>
                  <a:gd name="connsiteX68" fmla="*/ 1653968 w 2856327"/>
                  <a:gd name="connsiteY68" fmla="*/ 2165770 h 2966292"/>
                  <a:gd name="connsiteX69" fmla="*/ 1586502 w 2856327"/>
                  <a:gd name="connsiteY69" fmla="*/ 2159024 h 2966292"/>
                  <a:gd name="connsiteX70" fmla="*/ 1721435 w 2856327"/>
                  <a:gd name="connsiteY70" fmla="*/ 2246730 h 2966292"/>
                  <a:gd name="connsiteX71" fmla="*/ 1559515 w 2856327"/>
                  <a:gd name="connsiteY71" fmla="*/ 2206250 h 2966292"/>
                  <a:gd name="connsiteX72" fmla="*/ 1512288 w 2856327"/>
                  <a:gd name="connsiteY72" fmla="*/ 2253477 h 2966292"/>
                  <a:gd name="connsiteX73" fmla="*/ 1532528 w 2856327"/>
                  <a:gd name="connsiteY73" fmla="*/ 2300704 h 2966292"/>
                  <a:gd name="connsiteX74" fmla="*/ 1424582 w 2856327"/>
                  <a:gd name="connsiteY74" fmla="*/ 2280464 h 2966292"/>
                  <a:gd name="connsiteX75" fmla="*/ 1458315 w 2856327"/>
                  <a:gd name="connsiteY75" fmla="*/ 2368170 h 2966292"/>
                  <a:gd name="connsiteX76" fmla="*/ 1370609 w 2856327"/>
                  <a:gd name="connsiteY76" fmla="*/ 2314197 h 2966292"/>
                  <a:gd name="connsiteX77" fmla="*/ 1397595 w 2856327"/>
                  <a:gd name="connsiteY77" fmla="*/ 2368170 h 2966292"/>
                  <a:gd name="connsiteX78" fmla="*/ 1424582 w 2856327"/>
                  <a:gd name="connsiteY78" fmla="*/ 2395157 h 2966292"/>
                  <a:gd name="connsiteX79" fmla="*/ 1262662 w 2856327"/>
                  <a:gd name="connsiteY79" fmla="*/ 2347930 h 2966292"/>
                  <a:gd name="connsiteX80" fmla="*/ 1316635 w 2856327"/>
                  <a:gd name="connsiteY80" fmla="*/ 2428890 h 2966292"/>
                  <a:gd name="connsiteX81" fmla="*/ 1222182 w 2856327"/>
                  <a:gd name="connsiteY81" fmla="*/ 2422143 h 2966292"/>
                  <a:gd name="connsiteX82" fmla="*/ 1228929 w 2856327"/>
                  <a:gd name="connsiteY82" fmla="*/ 2462623 h 2966292"/>
                  <a:gd name="connsiteX83" fmla="*/ 1174956 w 2856327"/>
                  <a:gd name="connsiteY83" fmla="*/ 2476116 h 2966292"/>
                  <a:gd name="connsiteX84" fmla="*/ 1242422 w 2856327"/>
                  <a:gd name="connsiteY84" fmla="*/ 2530090 h 2966292"/>
                  <a:gd name="connsiteX85" fmla="*/ 1127729 w 2856327"/>
                  <a:gd name="connsiteY85" fmla="*/ 2509850 h 2966292"/>
                  <a:gd name="connsiteX86" fmla="*/ 1080503 w 2856327"/>
                  <a:gd name="connsiteY86" fmla="*/ 2557077 h 2966292"/>
                  <a:gd name="connsiteX87" fmla="*/ 1033276 w 2856327"/>
                  <a:gd name="connsiteY87" fmla="*/ 2570570 h 2966292"/>
                  <a:gd name="connsiteX88" fmla="*/ 1026529 w 2856327"/>
                  <a:gd name="connsiteY88" fmla="*/ 2496357 h 2966292"/>
                  <a:gd name="connsiteX89" fmla="*/ 1013036 w 2856327"/>
                  <a:gd name="connsiteY89" fmla="*/ 2604303 h 2966292"/>
                  <a:gd name="connsiteX90" fmla="*/ 1120982 w 2856327"/>
                  <a:gd name="connsiteY90" fmla="*/ 2617796 h 2966292"/>
                  <a:gd name="connsiteX91" fmla="*/ 1013036 w 2856327"/>
                  <a:gd name="connsiteY91" fmla="*/ 2665023 h 2966292"/>
                  <a:gd name="connsiteX92" fmla="*/ 952316 w 2856327"/>
                  <a:gd name="connsiteY92" fmla="*/ 2577316 h 2966292"/>
                  <a:gd name="connsiteX93" fmla="*/ 918583 w 2856327"/>
                  <a:gd name="connsiteY93" fmla="*/ 2617796 h 2966292"/>
                  <a:gd name="connsiteX94" fmla="*/ 911836 w 2856327"/>
                  <a:gd name="connsiteY94" fmla="*/ 2692009 h 2966292"/>
                  <a:gd name="connsiteX95" fmla="*/ 864610 w 2856327"/>
                  <a:gd name="connsiteY95" fmla="*/ 2617796 h 2966292"/>
                  <a:gd name="connsiteX96" fmla="*/ 803890 w 2856327"/>
                  <a:gd name="connsiteY96" fmla="*/ 2651530 h 2966292"/>
                  <a:gd name="connsiteX97" fmla="*/ 864610 w 2856327"/>
                  <a:gd name="connsiteY97" fmla="*/ 2725743 h 2966292"/>
                  <a:gd name="connsiteX98" fmla="*/ 756663 w 2856327"/>
                  <a:gd name="connsiteY98" fmla="*/ 2692010 h 2966292"/>
                  <a:gd name="connsiteX99" fmla="*/ 716183 w 2856327"/>
                  <a:gd name="connsiteY99" fmla="*/ 2759476 h 2966292"/>
                  <a:gd name="connsiteX100" fmla="*/ 729677 w 2856327"/>
                  <a:gd name="connsiteY100" fmla="*/ 2840436 h 2966292"/>
                  <a:gd name="connsiteX101" fmla="*/ 668957 w 2856327"/>
                  <a:gd name="connsiteY101" fmla="*/ 2739236 h 2966292"/>
                  <a:gd name="connsiteX102" fmla="*/ 567757 w 2856327"/>
                  <a:gd name="connsiteY102" fmla="*/ 2887662 h 2966292"/>
                  <a:gd name="connsiteX103" fmla="*/ 621730 w 2856327"/>
                  <a:gd name="connsiteY103" fmla="*/ 2914649 h 2966292"/>
                  <a:gd name="connsiteX104" fmla="*/ 486797 w 2856327"/>
                  <a:gd name="connsiteY104" fmla="*/ 2955129 h 2966292"/>
                  <a:gd name="connsiteX105" fmla="*/ 554264 w 2856327"/>
                  <a:gd name="connsiteY105" fmla="*/ 2692009 h 2966292"/>
                  <a:gd name="connsiteX106" fmla="*/ 473304 w 2856327"/>
                  <a:gd name="connsiteY106" fmla="*/ 2752730 h 2966292"/>
                  <a:gd name="connsiteX107" fmla="*/ 473304 w 2856327"/>
                  <a:gd name="connsiteY107" fmla="*/ 2617796 h 2966292"/>
                  <a:gd name="connsiteX108" fmla="*/ 412584 w 2856327"/>
                  <a:gd name="connsiteY108" fmla="*/ 2584063 h 2966292"/>
                  <a:gd name="connsiteX109" fmla="*/ 412584 w 2856327"/>
                  <a:gd name="connsiteY109" fmla="*/ 2745983 h 2966292"/>
                  <a:gd name="connsiteX110" fmla="*/ 311384 w 2856327"/>
                  <a:gd name="connsiteY110" fmla="*/ 2597556 h 2966292"/>
                  <a:gd name="connsiteX111" fmla="*/ 426077 w 2856327"/>
                  <a:gd name="connsiteY111" fmla="*/ 2469370 h 2966292"/>
                  <a:gd name="connsiteX112" fmla="*/ 250664 w 2856327"/>
                  <a:gd name="connsiteY112" fmla="*/ 2584063 h 2966292"/>
                  <a:gd name="connsiteX113" fmla="*/ 331624 w 2856327"/>
                  <a:gd name="connsiteY113" fmla="*/ 2415397 h 2966292"/>
                  <a:gd name="connsiteX114" fmla="*/ 405837 w 2856327"/>
                  <a:gd name="connsiteY114" fmla="*/ 2408650 h 2966292"/>
                  <a:gd name="connsiteX115" fmla="*/ 345539 w 2856327"/>
                  <a:gd name="connsiteY115" fmla="*/ 2367327 h 2966292"/>
                  <a:gd name="connsiteX116" fmla="*/ 336536 w 2856327"/>
                  <a:gd name="connsiteY116" fmla="*/ 2361421 h 2966292"/>
                  <a:gd name="connsiteX117" fmla="*/ 353129 w 2856327"/>
                  <a:gd name="connsiteY117" fmla="*/ 2335280 h 2966292"/>
                  <a:gd name="connsiteX118" fmla="*/ 356716 w 2856327"/>
                  <a:gd name="connsiteY118" fmla="*/ 2329649 h 2966292"/>
                  <a:gd name="connsiteX119" fmla="*/ 381380 w 2856327"/>
                  <a:gd name="connsiteY119" fmla="*/ 2332750 h 2966292"/>
                  <a:gd name="connsiteX120" fmla="*/ 473304 w 2856327"/>
                  <a:gd name="connsiteY120" fmla="*/ 2334437 h 2966292"/>
                  <a:gd name="connsiteX121" fmla="*/ 432824 w 2856327"/>
                  <a:gd name="connsiteY121" fmla="*/ 2226490 h 2966292"/>
                  <a:gd name="connsiteX122" fmla="*/ 376472 w 2856327"/>
                  <a:gd name="connsiteY122" fmla="*/ 2298635 h 2966292"/>
                  <a:gd name="connsiteX123" fmla="*/ 356716 w 2856327"/>
                  <a:gd name="connsiteY123" fmla="*/ 2329649 h 2966292"/>
                  <a:gd name="connsiteX124" fmla="*/ 326880 w 2856327"/>
                  <a:gd name="connsiteY124" fmla="*/ 2325898 h 2966292"/>
                  <a:gd name="connsiteX125" fmla="*/ 307734 w 2856327"/>
                  <a:gd name="connsiteY125" fmla="*/ 2325121 h 2966292"/>
                  <a:gd name="connsiteX126" fmla="*/ 306124 w 2856327"/>
                  <a:gd name="connsiteY126" fmla="*/ 2325541 h 2966292"/>
                  <a:gd name="connsiteX127" fmla="*/ 307589 w 2856327"/>
                  <a:gd name="connsiteY127" fmla="*/ 2320522 h 2966292"/>
                  <a:gd name="connsiteX128" fmla="*/ 331624 w 2856327"/>
                  <a:gd name="connsiteY128" fmla="*/ 2199504 h 2966292"/>
                  <a:gd name="connsiteX129" fmla="*/ 189944 w 2856327"/>
                  <a:gd name="connsiteY129" fmla="*/ 2300704 h 2966292"/>
                  <a:gd name="connsiteX130" fmla="*/ 264157 w 2856327"/>
                  <a:gd name="connsiteY130" fmla="*/ 2125291 h 2966292"/>
                  <a:gd name="connsiteX131" fmla="*/ 169704 w 2856327"/>
                  <a:gd name="connsiteY131" fmla="*/ 2199504 h 2966292"/>
                  <a:gd name="connsiteX132" fmla="*/ 129224 w 2856327"/>
                  <a:gd name="connsiteY132" fmla="*/ 2361423 h 2966292"/>
                  <a:gd name="connsiteX133" fmla="*/ 75251 w 2856327"/>
                  <a:gd name="connsiteY133" fmla="*/ 2186011 h 2966292"/>
                  <a:gd name="connsiteX134" fmla="*/ 122478 w 2856327"/>
                  <a:gd name="connsiteY134" fmla="*/ 2057824 h 2966292"/>
                  <a:gd name="connsiteX135" fmla="*/ 1038 w 2856327"/>
                  <a:gd name="connsiteY135" fmla="*/ 2132037 h 2966292"/>
                  <a:gd name="connsiteX136" fmla="*/ 68504 w 2856327"/>
                  <a:gd name="connsiteY136" fmla="*/ 1983611 h 2966292"/>
                  <a:gd name="connsiteX137" fmla="*/ 149464 w 2856327"/>
                  <a:gd name="connsiteY137" fmla="*/ 1963371 h 2966292"/>
                  <a:gd name="connsiteX138" fmla="*/ 1038 w 2856327"/>
                  <a:gd name="connsiteY138" fmla="*/ 1909398 h 2966292"/>
                  <a:gd name="connsiteX139" fmla="*/ 210184 w 2856327"/>
                  <a:gd name="connsiteY139" fmla="*/ 1882411 h 2966292"/>
                  <a:gd name="connsiteX140" fmla="*/ 142718 w 2856327"/>
                  <a:gd name="connsiteY140" fmla="*/ 1760971 h 2966292"/>
                  <a:gd name="connsiteX141" fmla="*/ 243917 w 2856327"/>
                  <a:gd name="connsiteY141" fmla="*/ 1808198 h 2966292"/>
                  <a:gd name="connsiteX142" fmla="*/ 250664 w 2856327"/>
                  <a:gd name="connsiteY142" fmla="*/ 1666518 h 2966292"/>
                  <a:gd name="connsiteX143" fmla="*/ 311384 w 2856327"/>
                  <a:gd name="connsiteY143" fmla="*/ 1774464 h 2966292"/>
                  <a:gd name="connsiteX144" fmla="*/ 345117 w 2856327"/>
                  <a:gd name="connsiteY144" fmla="*/ 1693505 h 2966292"/>
                  <a:gd name="connsiteX145" fmla="*/ 399090 w 2856327"/>
                  <a:gd name="connsiteY145" fmla="*/ 1740731 h 2966292"/>
                  <a:gd name="connsiteX146" fmla="*/ 365357 w 2856327"/>
                  <a:gd name="connsiteY146" fmla="*/ 1592305 h 2966292"/>
                  <a:gd name="connsiteX147" fmla="*/ 480050 w 2856327"/>
                  <a:gd name="connsiteY147" fmla="*/ 1666518 h 2966292"/>
                  <a:gd name="connsiteX148" fmla="*/ 500290 w 2856327"/>
                  <a:gd name="connsiteY148" fmla="*/ 1538331 h 2966292"/>
                  <a:gd name="connsiteX149" fmla="*/ 507037 w 2856327"/>
                  <a:gd name="connsiteY149" fmla="*/ 1538332 h 2966292"/>
                  <a:gd name="connsiteX150" fmla="*/ 567757 w 2856327"/>
                  <a:gd name="connsiteY150" fmla="*/ 1605798 h 2966292"/>
                  <a:gd name="connsiteX151" fmla="*/ 574504 w 2856327"/>
                  <a:gd name="connsiteY151" fmla="*/ 1531585 h 2966292"/>
                  <a:gd name="connsiteX152" fmla="*/ 635223 w 2856327"/>
                  <a:gd name="connsiteY152" fmla="*/ 1565318 h 2966292"/>
                  <a:gd name="connsiteX153" fmla="*/ 614983 w 2856327"/>
                  <a:gd name="connsiteY153" fmla="*/ 1504598 h 2966292"/>
                  <a:gd name="connsiteX154" fmla="*/ 689197 w 2856327"/>
                  <a:gd name="connsiteY154" fmla="*/ 1497851 h 2966292"/>
                  <a:gd name="connsiteX155" fmla="*/ 635223 w 2856327"/>
                  <a:gd name="connsiteY155" fmla="*/ 1477611 h 2966292"/>
                  <a:gd name="connsiteX156" fmla="*/ 790396 w 2856327"/>
                  <a:gd name="connsiteY156" fmla="*/ 1403399 h 2966292"/>
                  <a:gd name="connsiteX157" fmla="*/ 783650 w 2856327"/>
                  <a:gd name="connsiteY157" fmla="*/ 1315692 h 2966292"/>
                  <a:gd name="connsiteX158" fmla="*/ 878103 w 2856327"/>
                  <a:gd name="connsiteY158" fmla="*/ 1308945 h 2966292"/>
                  <a:gd name="connsiteX159" fmla="*/ 918583 w 2856327"/>
                  <a:gd name="connsiteY159" fmla="*/ 1200999 h 2966292"/>
                  <a:gd name="connsiteX160" fmla="*/ 938823 w 2856327"/>
                  <a:gd name="connsiteY160" fmla="*/ 1261719 h 2966292"/>
                  <a:gd name="connsiteX161" fmla="*/ 972556 w 2856327"/>
                  <a:gd name="connsiteY161" fmla="*/ 1227986 h 2966292"/>
                  <a:gd name="connsiteX162" fmla="*/ 1060263 w 2856327"/>
                  <a:gd name="connsiteY162" fmla="*/ 1254972 h 2966292"/>
                  <a:gd name="connsiteX163" fmla="*/ 959063 w 2856327"/>
                  <a:gd name="connsiteY163" fmla="*/ 1147026 h 2966292"/>
                  <a:gd name="connsiteX164" fmla="*/ 1100743 w 2856327"/>
                  <a:gd name="connsiteY164" fmla="*/ 1221239 h 2966292"/>
                  <a:gd name="connsiteX165" fmla="*/ 1060263 w 2856327"/>
                  <a:gd name="connsiteY165" fmla="*/ 1106546 h 2966292"/>
                  <a:gd name="connsiteX166" fmla="*/ 1134476 w 2856327"/>
                  <a:gd name="connsiteY166" fmla="*/ 1099799 h 2966292"/>
                  <a:gd name="connsiteX167" fmla="*/ 1174956 w 2856327"/>
                  <a:gd name="connsiteY167" fmla="*/ 1045826 h 2966292"/>
                  <a:gd name="connsiteX168" fmla="*/ 1201942 w 2856327"/>
                  <a:gd name="connsiteY168" fmla="*/ 1126786 h 2966292"/>
                  <a:gd name="connsiteX169" fmla="*/ 1235676 w 2856327"/>
                  <a:gd name="connsiteY169" fmla="*/ 991852 h 2966292"/>
                  <a:gd name="connsiteX170" fmla="*/ 1316635 w 2856327"/>
                  <a:gd name="connsiteY170" fmla="*/ 1059319 h 2966292"/>
                  <a:gd name="connsiteX171" fmla="*/ 1262662 w 2856327"/>
                  <a:gd name="connsiteY171" fmla="*/ 917639 h 2966292"/>
                  <a:gd name="connsiteX172" fmla="*/ 1377355 w 2856327"/>
                  <a:gd name="connsiteY172" fmla="*/ 1012093 h 2966292"/>
                  <a:gd name="connsiteX173" fmla="*/ 1363862 w 2856327"/>
                  <a:gd name="connsiteY173" fmla="*/ 883906 h 2966292"/>
                  <a:gd name="connsiteX174" fmla="*/ 1478555 w 2856327"/>
                  <a:gd name="connsiteY174" fmla="*/ 958119 h 2966292"/>
                  <a:gd name="connsiteX175" fmla="*/ 1465062 w 2856327"/>
                  <a:gd name="connsiteY175" fmla="*/ 883906 h 2966292"/>
                  <a:gd name="connsiteX176" fmla="*/ 1532528 w 2856327"/>
                  <a:gd name="connsiteY176" fmla="*/ 883906 h 2966292"/>
                  <a:gd name="connsiteX177" fmla="*/ 1566262 w 2856327"/>
                  <a:gd name="connsiteY177" fmla="*/ 856919 h 2966292"/>
                  <a:gd name="connsiteX178" fmla="*/ 1438075 w 2856327"/>
                  <a:gd name="connsiteY178" fmla="*/ 829933 h 2966292"/>
                  <a:gd name="connsiteX179" fmla="*/ 1647222 w 2856327"/>
                  <a:gd name="connsiteY179" fmla="*/ 769213 h 2966292"/>
                  <a:gd name="connsiteX180" fmla="*/ 1626982 w 2856327"/>
                  <a:gd name="connsiteY180" fmla="*/ 681506 h 2966292"/>
                  <a:gd name="connsiteX181" fmla="*/ 1741675 w 2856327"/>
                  <a:gd name="connsiteY181" fmla="*/ 715240 h 2966292"/>
                  <a:gd name="connsiteX182" fmla="*/ 1728181 w 2856327"/>
                  <a:gd name="connsiteY182" fmla="*/ 573560 h 2966292"/>
                  <a:gd name="connsiteX183" fmla="*/ 1802395 w 2856327"/>
                  <a:gd name="connsiteY183" fmla="*/ 641026 h 2966292"/>
                  <a:gd name="connsiteX184" fmla="*/ 1822635 w 2856327"/>
                  <a:gd name="connsiteY184" fmla="*/ 573560 h 2966292"/>
                  <a:gd name="connsiteX185" fmla="*/ 1863115 w 2856327"/>
                  <a:gd name="connsiteY185" fmla="*/ 600546 h 2966292"/>
                  <a:gd name="connsiteX186" fmla="*/ 1842875 w 2856327"/>
                  <a:gd name="connsiteY186" fmla="*/ 546573 h 2966292"/>
                  <a:gd name="connsiteX187" fmla="*/ 1903595 w 2856327"/>
                  <a:gd name="connsiteY187" fmla="*/ 506093 h 2966292"/>
                  <a:gd name="connsiteX188" fmla="*/ 1842875 w 2856327"/>
                  <a:gd name="connsiteY188" fmla="*/ 465613 h 2966292"/>
                  <a:gd name="connsiteX189" fmla="*/ 1998048 w 2856327"/>
                  <a:gd name="connsiteY189" fmla="*/ 512840 h 2966292"/>
                  <a:gd name="connsiteX190" fmla="*/ 2031781 w 2856327"/>
                  <a:gd name="connsiteY190" fmla="*/ 398147 h 2966292"/>
                  <a:gd name="connsiteX191" fmla="*/ 2105994 w 2856327"/>
                  <a:gd name="connsiteY191" fmla="*/ 533080 h 2966292"/>
                  <a:gd name="connsiteX192" fmla="*/ 2092501 w 2856327"/>
                  <a:gd name="connsiteY192" fmla="*/ 404894 h 2966292"/>
                  <a:gd name="connsiteX193" fmla="*/ 2200447 w 2856327"/>
                  <a:gd name="connsiteY193" fmla="*/ 431880 h 2966292"/>
                  <a:gd name="connsiteX194" fmla="*/ 2213941 w 2856327"/>
                  <a:gd name="connsiteY194" fmla="*/ 310440 h 2966292"/>
                  <a:gd name="connsiteX195" fmla="*/ 2240927 w 2856327"/>
                  <a:gd name="connsiteY195" fmla="*/ 404893 h 2966292"/>
                  <a:gd name="connsiteX196" fmla="*/ 2281407 w 2856327"/>
                  <a:gd name="connsiteY196" fmla="*/ 323934 h 2966292"/>
                  <a:gd name="connsiteX197" fmla="*/ 2335380 w 2856327"/>
                  <a:gd name="connsiteY197" fmla="*/ 350920 h 2966292"/>
                  <a:gd name="connsiteX198" fmla="*/ 2294900 w 2856327"/>
                  <a:gd name="connsiteY198" fmla="*/ 276707 h 2966292"/>
                  <a:gd name="connsiteX199" fmla="*/ 2281407 w 2856327"/>
                  <a:gd name="connsiteY199" fmla="*/ 236227 h 2966292"/>
                  <a:gd name="connsiteX200" fmla="*/ 2423087 w 2856327"/>
                  <a:gd name="connsiteY200" fmla="*/ 290200 h 2966292"/>
                  <a:gd name="connsiteX201" fmla="*/ 2436580 w 2856327"/>
                  <a:gd name="connsiteY201" fmla="*/ 148521 h 2966292"/>
                  <a:gd name="connsiteX202" fmla="*/ 2531033 w 2856327"/>
                  <a:gd name="connsiteY202" fmla="*/ 269960 h 2966292"/>
                  <a:gd name="connsiteX203" fmla="*/ 2564767 w 2856327"/>
                  <a:gd name="connsiteY203" fmla="*/ 209241 h 2966292"/>
                  <a:gd name="connsiteX204" fmla="*/ 2632233 w 2856327"/>
                  <a:gd name="connsiteY204" fmla="*/ 168761 h 2966292"/>
                  <a:gd name="connsiteX205" fmla="*/ 2477060 w 2856327"/>
                  <a:gd name="connsiteY205" fmla="*/ 189001 h 2966292"/>
                  <a:gd name="connsiteX206" fmla="*/ 2524287 w 2856327"/>
                  <a:gd name="connsiteY206" fmla="*/ 155267 h 2966292"/>
                  <a:gd name="connsiteX207" fmla="*/ 2429833 w 2856327"/>
                  <a:gd name="connsiteY207" fmla="*/ 114787 h 2966292"/>
                  <a:gd name="connsiteX208" fmla="*/ 2706446 w 2856327"/>
                  <a:gd name="connsiteY208" fmla="*/ 81054 h 2966292"/>
                  <a:gd name="connsiteX209" fmla="*/ 2710075 w 2856327"/>
                  <a:gd name="connsiteY209" fmla="*/ 82635 h 2966292"/>
                  <a:gd name="connsiteX210" fmla="*/ 2710294 w 2856327"/>
                  <a:gd name="connsiteY210" fmla="*/ 83953 h 2966292"/>
                  <a:gd name="connsiteX211" fmla="*/ 2740180 w 2856327"/>
                  <a:gd name="connsiteY211" fmla="*/ 175507 h 2966292"/>
                  <a:gd name="connsiteX212" fmla="*/ 2722746 w 2856327"/>
                  <a:gd name="connsiteY212" fmla="*/ 88157 h 2966292"/>
                  <a:gd name="connsiteX213" fmla="*/ 2710075 w 2856327"/>
                  <a:gd name="connsiteY213" fmla="*/ 82635 h 2966292"/>
                  <a:gd name="connsiteX214" fmla="*/ 2706446 w 2856327"/>
                  <a:gd name="connsiteY214" fmla="*/ 60814 h 2966292"/>
                  <a:gd name="connsiteX215" fmla="*/ 2760419 w 2856327"/>
                  <a:gd name="connsiteY215" fmla="*/ 94547 h 2966292"/>
                  <a:gd name="connsiteX216" fmla="*/ 2713193 w 2856327"/>
                  <a:gd name="connsiteY216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801514" y="92274"/>
                    </a:ln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5240" y="1416892"/>
                      <a:pt x="2694429" y="1420898"/>
                      <a:pt x="2670974" y="1420002"/>
                    </a:cubicBezTo>
                    <a:lnTo>
                      <a:pt x="2666119" y="1418717"/>
                    </a:lnTo>
                    <a:lnTo>
                      <a:pt x="2664399" y="1414899"/>
                    </a:lnTo>
                    <a:lnTo>
                      <a:pt x="2677299" y="1409935"/>
                    </a:lnTo>
                    <a:cubicBezTo>
                      <a:pt x="2707922" y="1401923"/>
                      <a:pt x="2767166" y="1390749"/>
                      <a:pt x="2773913" y="1376412"/>
                    </a:cubicBezTo>
                    <a:cubicBezTo>
                      <a:pt x="2782908" y="1357297"/>
                      <a:pt x="2732308" y="1297701"/>
                      <a:pt x="2713193" y="1302199"/>
                    </a:cubicBezTo>
                    <a:cubicBezTo>
                      <a:pt x="2694078" y="1306697"/>
                      <a:pt x="2656971" y="1369665"/>
                      <a:pt x="2659220" y="1403398"/>
                    </a:cubicBezTo>
                    <a:lnTo>
                      <a:pt x="2664399" y="1414899"/>
                    </a:lnTo>
                    <a:lnTo>
                      <a:pt x="2659220" y="1416892"/>
                    </a:lnTo>
                    <a:lnTo>
                      <a:pt x="2666119" y="1418717"/>
                    </a:lnTo>
                    <a:lnTo>
                      <a:pt x="2672608" y="1433126"/>
                    </a:lnTo>
                    <a:cubicBezTo>
                      <a:pt x="2695061" y="1465805"/>
                      <a:pt x="2736806" y="1502912"/>
                      <a:pt x="2726686" y="1504598"/>
                    </a:cubicBezTo>
                    <a:cubicBezTo>
                      <a:pt x="2713193" y="1506847"/>
                      <a:pt x="2605247" y="1421389"/>
                      <a:pt x="2578260" y="1416892"/>
                    </a:cubicBezTo>
                    <a:cubicBezTo>
                      <a:pt x="2551274" y="1412394"/>
                      <a:pt x="2570389" y="1469741"/>
                      <a:pt x="2564767" y="1477611"/>
                    </a:cubicBezTo>
                    <a:cubicBezTo>
                      <a:pt x="2559144" y="1485483"/>
                      <a:pt x="2552397" y="1448376"/>
                      <a:pt x="2544527" y="1464118"/>
                    </a:cubicBezTo>
                    <a:cubicBezTo>
                      <a:pt x="2536656" y="1479861"/>
                      <a:pt x="2533282" y="1569816"/>
                      <a:pt x="2517540" y="1572065"/>
                    </a:cubicBezTo>
                    <a:cubicBezTo>
                      <a:pt x="2501798" y="1574313"/>
                      <a:pt x="2454572" y="1474239"/>
                      <a:pt x="2450074" y="1477611"/>
                    </a:cubicBezTo>
                    <a:cubicBezTo>
                      <a:pt x="2445576" y="1480985"/>
                      <a:pt x="2500674" y="1587807"/>
                      <a:pt x="2490554" y="1592305"/>
                    </a:cubicBezTo>
                    <a:cubicBezTo>
                      <a:pt x="2480433" y="1596802"/>
                      <a:pt x="2408469" y="1505722"/>
                      <a:pt x="2389354" y="1504599"/>
                    </a:cubicBezTo>
                    <a:cubicBezTo>
                      <a:pt x="2370239" y="1503474"/>
                      <a:pt x="2363491" y="1566442"/>
                      <a:pt x="2375860" y="1585558"/>
                    </a:cubicBezTo>
                    <a:cubicBezTo>
                      <a:pt x="2388229" y="1604674"/>
                      <a:pt x="2468065" y="1613670"/>
                      <a:pt x="2463567" y="1619291"/>
                    </a:cubicBezTo>
                    <a:cubicBezTo>
                      <a:pt x="2459069" y="1624913"/>
                      <a:pt x="2373611" y="1609172"/>
                      <a:pt x="2348874" y="1619291"/>
                    </a:cubicBezTo>
                    <a:cubicBezTo>
                      <a:pt x="2324136" y="1629412"/>
                      <a:pt x="2312892" y="1671016"/>
                      <a:pt x="2315140" y="1680011"/>
                    </a:cubicBezTo>
                    <a:cubicBezTo>
                      <a:pt x="2317389" y="1689007"/>
                      <a:pt x="2370238" y="1667643"/>
                      <a:pt x="2362367" y="1673265"/>
                    </a:cubicBezTo>
                    <a:cubicBezTo>
                      <a:pt x="2354495" y="1678887"/>
                      <a:pt x="2287030" y="1701375"/>
                      <a:pt x="2267914" y="1713744"/>
                    </a:cubicBezTo>
                    <a:cubicBezTo>
                      <a:pt x="2248798" y="1726114"/>
                      <a:pt x="2257795" y="1750851"/>
                      <a:pt x="2247674" y="1747478"/>
                    </a:cubicBezTo>
                    <a:cubicBezTo>
                      <a:pt x="2237554" y="1744104"/>
                      <a:pt x="2217314" y="1690131"/>
                      <a:pt x="2207194" y="1693505"/>
                    </a:cubicBezTo>
                    <a:cubicBezTo>
                      <a:pt x="2197073" y="1696878"/>
                      <a:pt x="2200447" y="1763220"/>
                      <a:pt x="2186954" y="1767718"/>
                    </a:cubicBezTo>
                    <a:cubicBezTo>
                      <a:pt x="2173461" y="1772216"/>
                      <a:pt x="2139727" y="1715993"/>
                      <a:pt x="2126234" y="1720491"/>
                    </a:cubicBezTo>
                    <a:cubicBezTo>
                      <a:pt x="2112741" y="1724989"/>
                      <a:pt x="2095874" y="1768843"/>
                      <a:pt x="2105994" y="1794705"/>
                    </a:cubicBezTo>
                    <a:cubicBezTo>
                      <a:pt x="2116114" y="1820566"/>
                      <a:pt x="2200447" y="1872292"/>
                      <a:pt x="2186954" y="1875664"/>
                    </a:cubicBezTo>
                    <a:cubicBezTo>
                      <a:pt x="2173461" y="1879037"/>
                      <a:pt x="2044149" y="1809322"/>
                      <a:pt x="2025034" y="1814944"/>
                    </a:cubicBezTo>
                    <a:cubicBezTo>
                      <a:pt x="2005919" y="1820566"/>
                      <a:pt x="2083505" y="1900402"/>
                      <a:pt x="2072261" y="1909398"/>
                    </a:cubicBezTo>
                    <a:cubicBezTo>
                      <a:pt x="2061016" y="1918393"/>
                      <a:pt x="1967687" y="1859922"/>
                      <a:pt x="1957567" y="1868918"/>
                    </a:cubicBezTo>
                    <a:cubicBezTo>
                      <a:pt x="1947448" y="1877913"/>
                      <a:pt x="2022785" y="1955500"/>
                      <a:pt x="2011541" y="1963370"/>
                    </a:cubicBezTo>
                    <a:cubicBezTo>
                      <a:pt x="2000297" y="1971242"/>
                      <a:pt x="1896848" y="1910522"/>
                      <a:pt x="1890101" y="1916144"/>
                    </a:cubicBezTo>
                    <a:cubicBezTo>
                      <a:pt x="1883355" y="1921766"/>
                      <a:pt x="1975559" y="1986984"/>
                      <a:pt x="1971061" y="1997104"/>
                    </a:cubicBezTo>
                    <a:cubicBezTo>
                      <a:pt x="1967688" y="2004694"/>
                      <a:pt x="1921937" y="1994574"/>
                      <a:pt x="1889310" y="1985245"/>
                    </a:cubicBezTo>
                    <a:lnTo>
                      <a:pt x="1876435" y="1981126"/>
                    </a:lnTo>
                    <a:lnTo>
                      <a:pt x="1870704" y="1976021"/>
                    </a:lnTo>
                    <a:cubicBezTo>
                      <a:pt x="1852432" y="1960841"/>
                      <a:pt x="1832755" y="1945942"/>
                      <a:pt x="1829381" y="1943131"/>
                    </a:cubicBezTo>
                    <a:cubicBezTo>
                      <a:pt x="1822635" y="1937509"/>
                      <a:pt x="1839501" y="1967868"/>
                      <a:pt x="1863114" y="1976864"/>
                    </a:cubicBezTo>
                    <a:lnTo>
                      <a:pt x="1876435" y="1981126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899097" y="2018468"/>
                      <a:pt x="1803519" y="1977989"/>
                      <a:pt x="1802395" y="1990357"/>
                    </a:cubicBezTo>
                    <a:cubicBezTo>
                      <a:pt x="1801270" y="2002726"/>
                      <a:pt x="1903595" y="2075815"/>
                      <a:pt x="1896848" y="2084811"/>
                    </a:cubicBezTo>
                    <a:cubicBezTo>
                      <a:pt x="1890101" y="2093806"/>
                      <a:pt x="1788901" y="2045455"/>
                      <a:pt x="1761915" y="2044331"/>
                    </a:cubicBezTo>
                    <a:cubicBezTo>
                      <a:pt x="1734928" y="2043206"/>
                      <a:pt x="1749546" y="2065695"/>
                      <a:pt x="1734928" y="2078064"/>
                    </a:cubicBezTo>
                    <a:cubicBezTo>
                      <a:pt x="1720311" y="2090432"/>
                      <a:pt x="1687701" y="2103927"/>
                      <a:pt x="1674208" y="2118544"/>
                    </a:cubicBezTo>
                    <a:cubicBezTo>
                      <a:pt x="1660715" y="2133161"/>
                      <a:pt x="1668586" y="2159024"/>
                      <a:pt x="1653968" y="2165770"/>
                    </a:cubicBezTo>
                    <a:cubicBezTo>
                      <a:pt x="1639351" y="2172517"/>
                      <a:pt x="1575257" y="2145530"/>
                      <a:pt x="1586502" y="2159024"/>
                    </a:cubicBezTo>
                    <a:cubicBezTo>
                      <a:pt x="1597746" y="2172517"/>
                      <a:pt x="1725933" y="2238860"/>
                      <a:pt x="1721435" y="2246730"/>
                    </a:cubicBezTo>
                    <a:cubicBezTo>
                      <a:pt x="1716937" y="2254601"/>
                      <a:pt x="1594372" y="2205127"/>
                      <a:pt x="1559515" y="2206250"/>
                    </a:cubicBezTo>
                    <a:cubicBezTo>
                      <a:pt x="1524658" y="2207374"/>
                      <a:pt x="1516786" y="2237735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17911" y="2305201"/>
                      <a:pt x="1436951" y="2269219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49320" y="2373792"/>
                      <a:pt x="1380728" y="2314197"/>
                      <a:pt x="1370609" y="2314197"/>
                    </a:cubicBezTo>
                    <a:cubicBezTo>
                      <a:pt x="1360489" y="2314197"/>
                      <a:pt x="1388600" y="2354677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02093" y="2391784"/>
                      <a:pt x="1280653" y="2342308"/>
                      <a:pt x="1262662" y="2347930"/>
                    </a:cubicBezTo>
                    <a:cubicBezTo>
                      <a:pt x="1244671" y="2353552"/>
                      <a:pt x="1323382" y="2416522"/>
                      <a:pt x="1316635" y="2428890"/>
                    </a:cubicBezTo>
                    <a:cubicBezTo>
                      <a:pt x="1309889" y="2441259"/>
                      <a:pt x="1236800" y="2416521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4551" y="2535712"/>
                      <a:pt x="1154716" y="2505352"/>
                      <a:pt x="1127729" y="2509850"/>
                    </a:cubicBezTo>
                    <a:cubicBezTo>
                      <a:pt x="1100743" y="2514347"/>
                      <a:pt x="1096245" y="2546956"/>
                      <a:pt x="1080503" y="2557077"/>
                    </a:cubicBezTo>
                    <a:cubicBezTo>
                      <a:pt x="1064760" y="2567197"/>
                      <a:pt x="1042272" y="258069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cubicBezTo>
                      <a:pt x="504788" y="1516968"/>
                      <a:pt x="495792" y="1527087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9001" y="1604674"/>
                      <a:pt x="563259" y="1538332"/>
                      <a:pt x="574504" y="1531585"/>
                    </a:cubicBezTo>
                    <a:cubicBezTo>
                      <a:pt x="585748" y="1524838"/>
                      <a:pt x="628477" y="1569816"/>
                      <a:pt x="635223" y="1565318"/>
                    </a:cubicBezTo>
                    <a:cubicBezTo>
                      <a:pt x="641970" y="1560820"/>
                      <a:pt x="605988" y="1515843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52090" y="1461870"/>
                      <a:pt x="765659" y="1430385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98267" y="1299950"/>
                      <a:pt x="855614" y="1328061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ubicBezTo>
                      <a:pt x="928702" y="1193128"/>
                      <a:pt x="929827" y="1257221"/>
                      <a:pt x="938823" y="1261719"/>
                    </a:cubicBezTo>
                    <a:cubicBezTo>
                      <a:pt x="947818" y="1266217"/>
                      <a:pt x="952316" y="1229110"/>
                      <a:pt x="972556" y="1227986"/>
                    </a:cubicBez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ubicBezTo>
                      <a:pt x="965809" y="1141403"/>
                      <a:pt x="1083876" y="1227985"/>
                      <a:pt x="1100743" y="1221239"/>
                    </a:cubicBezTo>
                    <a:cubicBezTo>
                      <a:pt x="1117609" y="1214492"/>
                      <a:pt x="1054640" y="112678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12062" y="1117790"/>
                      <a:pt x="1216560" y="1003097"/>
                      <a:pt x="1235676" y="991852"/>
                    </a:cubicBezTo>
                    <a:cubicBezTo>
                      <a:pt x="1254791" y="980608"/>
                      <a:pt x="1312138" y="1071688"/>
                      <a:pt x="1316635" y="1059319"/>
                    </a:cubicBezTo>
                    <a:cubicBezTo>
                      <a:pt x="1321133" y="1046951"/>
                      <a:pt x="1252542" y="925511"/>
                      <a:pt x="1262662" y="917639"/>
                    </a:cubicBezTo>
                    <a:cubicBezTo>
                      <a:pt x="1272782" y="909768"/>
                      <a:pt x="1360488" y="1017715"/>
                      <a:pt x="1377355" y="1012093"/>
                    </a:cubicBezTo>
                    <a:cubicBezTo>
                      <a:pt x="1394222" y="1006471"/>
                      <a:pt x="1346995" y="892901"/>
                      <a:pt x="1363862" y="883906"/>
                    </a:cubicBezTo>
                    <a:cubicBezTo>
                      <a:pt x="1380728" y="874910"/>
                      <a:pt x="1461689" y="958119"/>
                      <a:pt x="1478555" y="958119"/>
                    </a:cubicBezTo>
                    <a:cubicBezTo>
                      <a:pt x="1495422" y="958119"/>
                      <a:pt x="1456066" y="896275"/>
                      <a:pt x="1465062" y="883906"/>
                    </a:cubicBezTo>
                    <a:cubicBezTo>
                      <a:pt x="1474057" y="871538"/>
                      <a:pt x="1515662" y="888404"/>
                      <a:pt x="1532528" y="883906"/>
                    </a:cubicBezTo>
                    <a:cubicBezTo>
                      <a:pt x="1549395" y="879408"/>
                      <a:pt x="1582004" y="865915"/>
                      <a:pt x="1566262" y="856919"/>
                    </a:cubicBezTo>
                    <a:cubicBezTo>
                      <a:pt x="1550520" y="847924"/>
                      <a:pt x="1424582" y="844550"/>
                      <a:pt x="1438075" y="829933"/>
                    </a:cubicBezTo>
                    <a:cubicBezTo>
                      <a:pt x="1451569" y="815315"/>
                      <a:pt x="1615737" y="793951"/>
                      <a:pt x="1647222" y="769213"/>
                    </a:cubicBezTo>
                    <a:cubicBezTo>
                      <a:pt x="1678706" y="744475"/>
                      <a:pt x="1611240" y="690502"/>
                      <a:pt x="1626982" y="681506"/>
                    </a:cubicBezTo>
                    <a:cubicBezTo>
                      <a:pt x="1642724" y="672511"/>
                      <a:pt x="1724808" y="733231"/>
                      <a:pt x="1741675" y="715240"/>
                    </a:cubicBezTo>
                    <a:cubicBezTo>
                      <a:pt x="1758541" y="697249"/>
                      <a:pt x="1718062" y="585928"/>
                      <a:pt x="1728181" y="573560"/>
                    </a:cubicBezTo>
                    <a:cubicBezTo>
                      <a:pt x="1738301" y="561191"/>
                      <a:pt x="1786653" y="641026"/>
                      <a:pt x="1802395" y="641026"/>
                    </a:cubicBezTo>
                    <a:cubicBezTo>
                      <a:pt x="1818137" y="641026"/>
                      <a:pt x="1812515" y="580306"/>
                      <a:pt x="1822635" y="573560"/>
                    </a:cubicBezTo>
                    <a:cubicBezTo>
                      <a:pt x="1832754" y="566813"/>
                      <a:pt x="1859742" y="605044"/>
                      <a:pt x="1863115" y="600546"/>
                    </a:cubicBezTo>
                    <a:cubicBezTo>
                      <a:pt x="1866487" y="596049"/>
                      <a:pt x="1836128" y="562316"/>
                      <a:pt x="1842875" y="546573"/>
                    </a:cubicBez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29532" y="501596"/>
                      <a:pt x="2013790" y="394774"/>
                      <a:pt x="2031781" y="398147"/>
                    </a:cubicBezTo>
                    <a:cubicBezTo>
                      <a:pt x="2049772" y="401520"/>
                      <a:pt x="2095875" y="531956"/>
                      <a:pt x="2105994" y="533080"/>
                    </a:cubicBezTo>
                    <a:cubicBezTo>
                      <a:pt x="2116114" y="534204"/>
                      <a:pt x="2076759" y="421760"/>
                      <a:pt x="2092501" y="404894"/>
                    </a:cubicBezTo>
                    <a:cubicBezTo>
                      <a:pt x="2108243" y="388027"/>
                      <a:pt x="2180207" y="447622"/>
                      <a:pt x="2200447" y="431880"/>
                    </a:cubicBezTo>
                    <a:cubicBezTo>
                      <a:pt x="2220687" y="416138"/>
                      <a:pt x="2207194" y="314938"/>
                      <a:pt x="2213941" y="310440"/>
                    </a:cubicBezTo>
                    <a:cubicBezTo>
                      <a:pt x="2220687" y="305943"/>
                      <a:pt x="2229683" y="402645"/>
                      <a:pt x="2240927" y="404893"/>
                    </a:cubicBezTo>
                    <a:cubicBezTo>
                      <a:pt x="2252172" y="407142"/>
                      <a:pt x="2265665" y="332929"/>
                      <a:pt x="2281407" y="323934"/>
                    </a:cubicBezTo>
                    <a:cubicBezTo>
                      <a:pt x="2297149" y="314938"/>
                      <a:pt x="2333132" y="358792"/>
                      <a:pt x="2335380" y="350920"/>
                    </a:cubicBezTo>
                    <a:cubicBezTo>
                      <a:pt x="2337629" y="343049"/>
                      <a:pt x="2303896" y="295822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ubicBezTo>
                      <a:pt x="2302772" y="238476"/>
                      <a:pt x="2397224" y="304819"/>
                      <a:pt x="2423087" y="290200"/>
                    </a:cubicBezTo>
                    <a:cubicBezTo>
                      <a:pt x="2448949" y="275583"/>
                      <a:pt x="2418589" y="151894"/>
                      <a:pt x="2436580" y="148521"/>
                    </a:cubicBezTo>
                    <a:cubicBezTo>
                      <a:pt x="2454571" y="145148"/>
                      <a:pt x="2509670" y="262090"/>
                      <a:pt x="2531033" y="269960"/>
                    </a:cubicBezTo>
                    <a:cubicBezTo>
                      <a:pt x="2552397" y="277831"/>
                      <a:pt x="2547900" y="226107"/>
                      <a:pt x="2564767" y="209241"/>
                    </a:cubicBezTo>
                    <a:cubicBezTo>
                      <a:pt x="2581633" y="192374"/>
                      <a:pt x="2646851" y="172134"/>
                      <a:pt x="2632233" y="168761"/>
                    </a:cubicBezTo>
                    <a:cubicBezTo>
                      <a:pt x="2617616" y="165388"/>
                      <a:pt x="2495052" y="191250"/>
                      <a:pt x="2477060" y="189001"/>
                    </a:cubicBezTo>
                    <a:cubicBezTo>
                      <a:pt x="2459069" y="186752"/>
                      <a:pt x="2532157" y="167636"/>
                      <a:pt x="2524287" y="155267"/>
                    </a:cubicBezTo>
                    <a:cubicBezTo>
                      <a:pt x="2516416" y="142899"/>
                      <a:pt x="2399474" y="127156"/>
                      <a:pt x="2429833" y="114787"/>
                    </a:cubicBezTo>
                    <a:cubicBezTo>
                      <a:pt x="2460193" y="102419"/>
                      <a:pt x="2654722" y="70934"/>
                      <a:pt x="2706446" y="81054"/>
                    </a:cubicBezTo>
                    <a:lnTo>
                      <a:pt x="2710075" y="82635"/>
                    </a:lnTo>
                    <a:lnTo>
                      <a:pt x="2710294" y="83953"/>
                    </a:lnTo>
                    <a:cubicBezTo>
                      <a:pt x="2719307" y="117318"/>
                      <a:pt x="2740180" y="172978"/>
                      <a:pt x="2740180" y="175507"/>
                    </a:cubicBezTo>
                    <a:cubicBezTo>
                      <a:pt x="2740179" y="178459"/>
                      <a:pt x="2753954" y="111677"/>
                      <a:pt x="2722746" y="88157"/>
                    </a:cubicBezTo>
                    <a:lnTo>
                      <a:pt x="2710075" y="82635"/>
                    </a:lnTo>
                    <a:lnTo>
                      <a:pt x="2706446" y="60814"/>
                    </a:lnTo>
                    <a:cubicBezTo>
                      <a:pt x="2709819" y="47321"/>
                      <a:pt x="2759296" y="104667"/>
                      <a:pt x="2760419" y="94547"/>
                    </a:cubicBezTo>
                    <a:cubicBezTo>
                      <a:pt x="2761544" y="84428"/>
                      <a:pt x="2700824" y="-3279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99A0FD2-1B45-4009-B2AE-C47C4C5D52DC}"/>
              </a:ext>
            </a:extLst>
          </p:cNvPr>
          <p:cNvGrpSpPr/>
          <p:nvPr/>
        </p:nvGrpSpPr>
        <p:grpSpPr>
          <a:xfrm>
            <a:off x="1509282" y="2688322"/>
            <a:ext cx="1777534" cy="2992672"/>
            <a:chOff x="7123398" y="104478"/>
            <a:chExt cx="3130794" cy="5271032"/>
          </a:xfrm>
        </p:grpSpPr>
        <p:grpSp>
          <p:nvGrpSpPr>
            <p:cNvPr id="18" name="Agrupar 341">
              <a:extLst>
                <a:ext uri="{FF2B5EF4-FFF2-40B4-BE49-F238E27FC236}">
                  <a16:creationId xmlns:a16="http://schemas.microsoft.com/office/drawing/2014/main" id="{142A6E8B-C638-49BF-8AF0-2165ECB81A2F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6FB160FA-C323-4C01-A112-337B975E617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199699D-EC00-4561-A0B1-BDD2295A992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Agrupar 342">
              <a:extLst>
                <a:ext uri="{FF2B5EF4-FFF2-40B4-BE49-F238E27FC236}">
                  <a16:creationId xmlns:a16="http://schemas.microsoft.com/office/drawing/2014/main" id="{F1099A4F-FCA8-4841-98D2-D4ED371DDFE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BDE527A-586A-403A-9D0F-B25945C9CE5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B64564B2-9314-42D9-AF3F-3B84A5BD62E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Elipse 84">
              <a:extLst>
                <a:ext uri="{FF2B5EF4-FFF2-40B4-BE49-F238E27FC236}">
                  <a16:creationId xmlns:a16="http://schemas.microsoft.com/office/drawing/2014/main" id="{ADBA3A42-D0EA-4542-8527-9987EE11EF42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59">
              <a:extLst>
                <a:ext uri="{FF2B5EF4-FFF2-40B4-BE49-F238E27FC236}">
                  <a16:creationId xmlns:a16="http://schemas.microsoft.com/office/drawing/2014/main" id="{F86750E9-0F87-4834-A50A-3FDF2E288401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Mesclar 6">
              <a:extLst>
                <a:ext uri="{FF2B5EF4-FFF2-40B4-BE49-F238E27FC236}">
                  <a16:creationId xmlns:a16="http://schemas.microsoft.com/office/drawing/2014/main" id="{232BAE73-BC00-418E-A3D8-6F5434A6AA63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id="{712D5FB7-7401-46DB-B063-BC2E8585F2CA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Mesclar 6">
              <a:extLst>
                <a:ext uri="{FF2B5EF4-FFF2-40B4-BE49-F238E27FC236}">
                  <a16:creationId xmlns:a16="http://schemas.microsoft.com/office/drawing/2014/main" id="{42789AF5-DAA0-4A9E-8F8C-0C625BBE0674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12">
              <a:extLst>
                <a:ext uri="{FF2B5EF4-FFF2-40B4-BE49-F238E27FC236}">
                  <a16:creationId xmlns:a16="http://schemas.microsoft.com/office/drawing/2014/main" id="{1A015183-4DE2-42D8-B47E-1DCCBEE876C8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12">
              <a:extLst>
                <a:ext uri="{FF2B5EF4-FFF2-40B4-BE49-F238E27FC236}">
                  <a16:creationId xmlns:a16="http://schemas.microsoft.com/office/drawing/2014/main" id="{EDEDC405-3E5C-49CD-AB3A-FE690D914532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EA4A5AA-8A83-4DF1-B2F8-A3CFB4F37D70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2B0CAAE4-9652-49E0-A2F5-B212BD0A9EB2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2CA9F8B3-70C0-4246-B142-AB01AB84A48B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12">
              <a:extLst>
                <a:ext uri="{FF2B5EF4-FFF2-40B4-BE49-F238E27FC236}">
                  <a16:creationId xmlns:a16="http://schemas.microsoft.com/office/drawing/2014/main" id="{F18168F2-9FF2-41B8-BE36-C2DA7DC6D471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41" name="Elipse 19">
                <a:extLst>
                  <a:ext uri="{FF2B5EF4-FFF2-40B4-BE49-F238E27FC236}">
                    <a16:creationId xmlns:a16="http://schemas.microsoft.com/office/drawing/2014/main" id="{30C6BE86-BAAB-4A82-B6E4-794729960F8B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A27A734-137F-48BF-AD2A-27788167FF83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359645AC-73E7-41E9-AFCC-42BCA03B9697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66AFD59-3C1A-4B89-86CD-36E711E3A4F1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C734D36-B216-4621-8F67-C14EDE27702F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65814DE-83AA-47F1-9967-31CD0DC451A4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ED1CEBF-E7D5-4B49-A6E8-22D5BADD25CD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63">
              <a:extLst>
                <a:ext uri="{FF2B5EF4-FFF2-40B4-BE49-F238E27FC236}">
                  <a16:creationId xmlns:a16="http://schemas.microsoft.com/office/drawing/2014/main" id="{57A6FDBD-F850-4B9C-AEB2-6D6AE9F0E6FB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E3A8AB4-BF67-4616-BE24-996DE42C0426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: Forma 348">
              <a:extLst>
                <a:ext uri="{FF2B5EF4-FFF2-40B4-BE49-F238E27FC236}">
                  <a16:creationId xmlns:a16="http://schemas.microsoft.com/office/drawing/2014/main" id="{73E1D2A3-3989-40FA-A1DB-B46CB2ECC82E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>
              <a:extLst>
                <a:ext uri="{FF2B5EF4-FFF2-40B4-BE49-F238E27FC236}">
                  <a16:creationId xmlns:a16="http://schemas.microsoft.com/office/drawing/2014/main" id="{6D681759-C310-481D-81E5-426CFA77D889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2FAE6A4-6A9B-422F-B5E5-2C16AAD0CDEA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01C9F67-48FA-4082-8AC3-D79D2165D368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37">
            <a:extLst>
              <a:ext uri="{FF2B5EF4-FFF2-40B4-BE49-F238E27FC236}">
                <a16:creationId xmlns:a16="http://schemas.microsoft.com/office/drawing/2014/main" id="{4AC029BA-FE24-4A69-8F19-957584656086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1" name="Forma livre 38">
              <a:extLst>
                <a:ext uri="{FF2B5EF4-FFF2-40B4-BE49-F238E27FC236}">
                  <a16:creationId xmlns:a16="http://schemas.microsoft.com/office/drawing/2014/main" id="{F84195D6-C211-4961-BD74-2498F3D80ED1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39">
              <a:extLst>
                <a:ext uri="{FF2B5EF4-FFF2-40B4-BE49-F238E27FC236}">
                  <a16:creationId xmlns:a16="http://schemas.microsoft.com/office/drawing/2014/main" id="{E0BC48DE-CB06-4254-863B-ABB5F1AD458B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40">
              <a:extLst>
                <a:ext uri="{FF2B5EF4-FFF2-40B4-BE49-F238E27FC236}">
                  <a16:creationId xmlns:a16="http://schemas.microsoft.com/office/drawing/2014/main" id="{B79FDEE7-3261-40AA-A3D6-4DC26D84B134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C088C1-C285-4452-8131-B0719AE8E6A2}"/>
              </a:ext>
            </a:extLst>
          </p:cNvPr>
          <p:cNvSpPr txBox="1"/>
          <p:nvPr/>
        </p:nvSpPr>
        <p:spPr>
          <a:xfrm>
            <a:off x="5460847" y="824197"/>
            <a:ext cx="624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soprou e a não aconteceu nada, então ele soprou novamente e a casa caiu... O porquinho saiu correndo para a casa do irmão do meio.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07AB460-883A-4C63-AB14-74AE1428819E}"/>
              </a:ext>
            </a:extLst>
          </p:cNvPr>
          <p:cNvSpPr/>
          <p:nvPr/>
        </p:nvSpPr>
        <p:spPr>
          <a:xfrm>
            <a:off x="2821957" y="30963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A0B7CD0-D66E-44FE-9A36-E6F015AC8BB8}"/>
              </a:ext>
            </a:extLst>
          </p:cNvPr>
          <p:cNvSpPr/>
          <p:nvPr/>
        </p:nvSpPr>
        <p:spPr>
          <a:xfrm>
            <a:off x="3001173" y="2807152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CA47D6E-E159-4891-98C2-D0E8C855EE48}"/>
              </a:ext>
            </a:extLst>
          </p:cNvPr>
          <p:cNvSpPr/>
          <p:nvPr/>
        </p:nvSpPr>
        <p:spPr>
          <a:xfrm>
            <a:off x="3126341" y="2463034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Nuvem 57">
            <a:extLst>
              <a:ext uri="{FF2B5EF4-FFF2-40B4-BE49-F238E27FC236}">
                <a16:creationId xmlns:a16="http://schemas.microsoft.com/office/drawing/2014/main" id="{1D04600D-9F2B-4D8B-B54C-67505D8AABF0}"/>
              </a:ext>
            </a:extLst>
          </p:cNvPr>
          <p:cNvSpPr/>
          <p:nvPr/>
        </p:nvSpPr>
        <p:spPr>
          <a:xfrm>
            <a:off x="2846788" y="1149100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Agrupar 352">
            <a:extLst>
              <a:ext uri="{FF2B5EF4-FFF2-40B4-BE49-F238E27FC236}">
                <a16:creationId xmlns:a16="http://schemas.microsoft.com/office/drawing/2014/main" id="{0746E04D-A2D9-4F58-BA98-1A049F4FE03C}"/>
              </a:ext>
            </a:extLst>
          </p:cNvPr>
          <p:cNvGrpSpPr/>
          <p:nvPr/>
        </p:nvGrpSpPr>
        <p:grpSpPr>
          <a:xfrm>
            <a:off x="3309508" y="1401704"/>
            <a:ext cx="857650" cy="844553"/>
            <a:chOff x="5898776" y="2178424"/>
            <a:chExt cx="2559217" cy="2537981"/>
          </a:xfrm>
        </p:grpSpPr>
        <p:sp>
          <p:nvSpPr>
            <p:cNvPr id="60" name="Triângulo isósceles 59">
              <a:extLst>
                <a:ext uri="{FF2B5EF4-FFF2-40B4-BE49-F238E27FC236}">
                  <a16:creationId xmlns:a16="http://schemas.microsoft.com/office/drawing/2014/main" id="{012F0CA0-8FBE-4662-8665-18A48DCF1AF2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85A65B3-A765-4131-894D-A3F6BB7D37D0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355">
              <a:extLst>
                <a:ext uri="{FF2B5EF4-FFF2-40B4-BE49-F238E27FC236}">
                  <a16:creationId xmlns:a16="http://schemas.microsoft.com/office/drawing/2014/main" id="{12C5D50C-D602-491F-8F98-5D5D17A2355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A94FBD78-82BE-4321-A0FD-224E33EFEED4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7F75EB1-2EC4-4031-A6D2-8CA76285AA3A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4A4BF33-BCA4-44D0-B984-8D1F4B0B7F83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DB04017-4FED-468F-BE9A-FF0F362C9633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585E2E9-BC26-41F5-8289-24B1DE3E36D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762132D-B435-4584-BFDF-BBA0E32056D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ED202D2-4951-4D04-B695-22DB3E26B087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BD32EC4C-4AD6-423D-9541-2510BEB23E87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1" name="Agrupar 364">
                <a:extLst>
                  <a:ext uri="{FF2B5EF4-FFF2-40B4-BE49-F238E27FC236}">
                    <a16:creationId xmlns:a16="http://schemas.microsoft.com/office/drawing/2014/main" id="{3AE6B2FC-BA40-4F76-8692-EFBDE13F566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1" name="Agrupar 474">
                  <a:extLst>
                    <a:ext uri="{FF2B5EF4-FFF2-40B4-BE49-F238E27FC236}">
                      <a16:creationId xmlns:a16="http://schemas.microsoft.com/office/drawing/2014/main" id="{C5626A6F-51E6-400C-8D17-E59A708978FD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350216F-47D4-4606-A21B-A25B45DD851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8B37F54C-8EED-434D-A3E5-BF87AE7D4CF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5F255D44-5F99-4256-BA20-4F59D402C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2" name="Agrupar 475">
                  <a:extLst>
                    <a:ext uri="{FF2B5EF4-FFF2-40B4-BE49-F238E27FC236}">
                      <a16:creationId xmlns:a16="http://schemas.microsoft.com/office/drawing/2014/main" id="{3F26B9A6-EC36-4DE1-87C0-B1EC0306EED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249EC11D-6014-42D6-B153-1E6F77C0AEF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A38AE385-9A7D-4F41-8F08-D430862E7E2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92FA8B14-1FC0-43A0-A03D-5CE6A3C646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476">
                  <a:extLst>
                    <a:ext uri="{FF2B5EF4-FFF2-40B4-BE49-F238E27FC236}">
                      <a16:creationId xmlns:a16="http://schemas.microsoft.com/office/drawing/2014/main" id="{A33CF58F-48FA-4AF7-8571-D1C6E3C0B381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21CDC463-51B6-4415-BE40-20BD22263A3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F0FC5BB1-5674-4217-8667-48A626E339F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AC7405E1-BB11-434D-AC48-10207CF819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4" name="Agrupar 477">
                  <a:extLst>
                    <a:ext uri="{FF2B5EF4-FFF2-40B4-BE49-F238E27FC236}">
                      <a16:creationId xmlns:a16="http://schemas.microsoft.com/office/drawing/2014/main" id="{F8DBBA9A-A509-4BBB-8CC1-653167F05D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208317D9-D81E-4393-8653-61074CE1A55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 193">
                    <a:extLst>
                      <a:ext uri="{FF2B5EF4-FFF2-40B4-BE49-F238E27FC236}">
                        <a16:creationId xmlns:a16="http://schemas.microsoft.com/office/drawing/2014/main" id="{9F1B6E01-CF99-423B-B0A5-3931DEF9C2E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5" name="Retângulo 194">
                    <a:extLst>
                      <a:ext uri="{FF2B5EF4-FFF2-40B4-BE49-F238E27FC236}">
                        <a16:creationId xmlns:a16="http://schemas.microsoft.com/office/drawing/2014/main" id="{E0B274C3-41FA-4C35-882A-020ABE21C4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7638680A-8929-4E7D-BB36-ACFE9B05C09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B867E8CA-3675-467B-B770-4C842B3C0C44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A6EECA2A-E12F-49B9-9251-85AC1FF34AF9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707C0E55-9F7F-4CEF-8293-8C997FF4964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2A193183-7A8E-4356-B0A0-AA9190ED132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4251D39-FF43-4B2D-AF51-6E1C9A75ECC4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520E2BE0-FF19-4D2E-B8F0-C78EDA542FA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9C4F22E4-88A4-47F2-8542-5F43A7D0AE1C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Agrupar 365">
                <a:extLst>
                  <a:ext uri="{FF2B5EF4-FFF2-40B4-BE49-F238E27FC236}">
                    <a16:creationId xmlns:a16="http://schemas.microsoft.com/office/drawing/2014/main" id="{49D2DACB-039D-4E26-990A-A69EA3282783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57" name="Agrupar 450">
                  <a:extLst>
                    <a:ext uri="{FF2B5EF4-FFF2-40B4-BE49-F238E27FC236}">
                      <a16:creationId xmlns:a16="http://schemas.microsoft.com/office/drawing/2014/main" id="{33361D8C-A36D-4D85-AB13-067F659B76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8F5FC4D0-3499-4E55-BEB8-48A4734F6F1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6D8BC4F-0101-4483-A313-43CC48999CA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397E7EEE-203E-401A-B99A-82DA1EEA4E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451">
                  <a:extLst>
                    <a:ext uri="{FF2B5EF4-FFF2-40B4-BE49-F238E27FC236}">
                      <a16:creationId xmlns:a16="http://schemas.microsoft.com/office/drawing/2014/main" id="{F2517965-2C08-4CFA-BD26-2F21A0CA4878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DFEF3164-5D28-4DDF-BE5B-838D14B25AE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C775777-6D5F-4B3D-A3EE-4D358705D68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00474BE2-1B70-4446-ADEB-A343B4BF4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9" name="Agrupar 452">
                  <a:extLst>
                    <a:ext uri="{FF2B5EF4-FFF2-40B4-BE49-F238E27FC236}">
                      <a16:creationId xmlns:a16="http://schemas.microsoft.com/office/drawing/2014/main" id="{3D0EB24B-D516-416C-BDC7-996A42A852F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12EB2CC-BF4D-4C58-AFF1-9C7263DA6EC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214D38B3-6BE6-4038-BF6D-2FE134DD6C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D1FCB7D-C94B-4A07-8915-E59BACF558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0" name="Agrupar 453">
                  <a:extLst>
                    <a:ext uri="{FF2B5EF4-FFF2-40B4-BE49-F238E27FC236}">
                      <a16:creationId xmlns:a16="http://schemas.microsoft.com/office/drawing/2014/main" id="{AAE42DDA-82D9-40A7-82E9-7EB6142DFF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E59E4A01-BAD1-4B41-BF19-76E88E2F1D1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20A65AF9-8522-43E0-B8AA-B903994E3FC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91E12E10-B051-41CF-B6D6-5FA4099979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57138246-C0B8-4091-90EF-9176A677AE71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CA7D7676-7853-4228-A2A6-A4CF8DD43F3A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478F0000-9942-4585-B28A-8308D0820C6F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6ACD1A7C-92B4-44A9-8CD2-DC277E032BD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534E55DB-B8F1-4E10-95BE-5092C8E6C41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02BDC998-F40A-4988-9CE3-6CE76003812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61D6D00F-78D0-4416-BE79-99ADC0D99AB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DFA7FC35-FC8A-481C-BC99-9E932A0DF031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3" name="Agrupar 366">
                <a:extLst>
                  <a:ext uri="{FF2B5EF4-FFF2-40B4-BE49-F238E27FC236}">
                    <a16:creationId xmlns:a16="http://schemas.microsoft.com/office/drawing/2014/main" id="{AC65A99F-FD69-4500-BD29-20BB1FB491F0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3" name="Agrupar 426">
                  <a:extLst>
                    <a:ext uri="{FF2B5EF4-FFF2-40B4-BE49-F238E27FC236}">
                      <a16:creationId xmlns:a16="http://schemas.microsoft.com/office/drawing/2014/main" id="{E48310E7-5044-45B1-92AD-DB3C6804FBD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03806000-7901-40F4-A5B3-4BDC57AF7F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BD55D719-53AC-4DE7-A54B-1D84BAB43A0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B88C837E-CD2F-4437-AFD2-27873689FB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4" name="Agrupar 427">
                  <a:extLst>
                    <a:ext uri="{FF2B5EF4-FFF2-40B4-BE49-F238E27FC236}">
                      <a16:creationId xmlns:a16="http://schemas.microsoft.com/office/drawing/2014/main" id="{DD4CF5D4-BE84-4B17-8505-B00744D96DEC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B2DBB83B-B01D-4B29-92B8-12EE44916F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FDFF3DEF-C5E0-4EF8-8047-57C649ED5DD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02036202-5CFC-4F59-8A0A-9C5F468009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5" name="Agrupar 428">
                  <a:extLst>
                    <a:ext uri="{FF2B5EF4-FFF2-40B4-BE49-F238E27FC236}">
                      <a16:creationId xmlns:a16="http://schemas.microsoft.com/office/drawing/2014/main" id="{7A91BC37-CD10-47A8-A3AD-5F1B48CF1A4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EB43F606-09B5-485D-AE68-7C26E55F5D9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39F929E-FACC-4ABB-B25F-85B23555594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7FDA33E3-1C2E-4666-AF0D-319452D53D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6" name="Agrupar 429">
                  <a:extLst>
                    <a:ext uri="{FF2B5EF4-FFF2-40B4-BE49-F238E27FC236}">
                      <a16:creationId xmlns:a16="http://schemas.microsoft.com/office/drawing/2014/main" id="{2968CE6E-6D12-4551-8717-13E24F6F0BC0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5" name="Retângulo 144">
                    <a:extLst>
                      <a:ext uri="{FF2B5EF4-FFF2-40B4-BE49-F238E27FC236}">
                        <a16:creationId xmlns:a16="http://schemas.microsoft.com/office/drawing/2014/main" id="{EB7F8236-26C4-4203-BC4A-CD869B5E12B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145">
                    <a:extLst>
                      <a:ext uri="{FF2B5EF4-FFF2-40B4-BE49-F238E27FC236}">
                        <a16:creationId xmlns:a16="http://schemas.microsoft.com/office/drawing/2014/main" id="{3CCF3C2A-D9E0-4B6A-9F42-0196AE441BB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Retângulo 146">
                    <a:extLst>
                      <a:ext uri="{FF2B5EF4-FFF2-40B4-BE49-F238E27FC236}">
                        <a16:creationId xmlns:a16="http://schemas.microsoft.com/office/drawing/2014/main" id="{4EC5766C-D226-4DB0-9D76-CD3F0C5E6F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94A01B74-6EBB-45BF-AE02-D81BB9156690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86504160-2D12-4803-8536-3E3D2062CD6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CF85203C-A94D-4FB3-99D5-447CE5623E84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1648520D-FC55-4A8D-B03E-9C6E1E7564B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948D7AD-E1E6-4742-8592-655C1A15A61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D35F6974-3FD0-4B66-A784-05047B00AE8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14AB44FC-7A6C-4A14-AA81-78396FF77E37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30C47FF7-0DCE-4978-B2E7-E66D5B91F48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" name="Agrupar 367">
                <a:extLst>
                  <a:ext uri="{FF2B5EF4-FFF2-40B4-BE49-F238E27FC236}">
                    <a16:creationId xmlns:a16="http://schemas.microsoft.com/office/drawing/2014/main" id="{3A12B021-84B7-45CE-A228-9DFF4D379172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09" name="Agrupar 402">
                  <a:extLst>
                    <a:ext uri="{FF2B5EF4-FFF2-40B4-BE49-F238E27FC236}">
                      <a16:creationId xmlns:a16="http://schemas.microsoft.com/office/drawing/2014/main" id="{4BFBB22B-271E-45F5-A0E2-B55FCF258B6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2C86A9F1-ED32-4287-9CF6-263657433DD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AC843A79-3CDE-4FF3-96F5-DEF3B9F374F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154C8F2F-FB85-42FA-80BE-B0D899EEB4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0" name="Agrupar 403">
                  <a:extLst>
                    <a:ext uri="{FF2B5EF4-FFF2-40B4-BE49-F238E27FC236}">
                      <a16:creationId xmlns:a16="http://schemas.microsoft.com/office/drawing/2014/main" id="{B3EB3369-A9A0-4733-915E-F364AEE1A0C3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EFB1DB18-46E1-4D32-B859-2EE3B6D1D4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E860811B-3FA1-48ED-96D7-8270D942F31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E26F41AD-2539-4D33-A317-C9924D9AF0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" name="Agrupar 404">
                  <a:extLst>
                    <a:ext uri="{FF2B5EF4-FFF2-40B4-BE49-F238E27FC236}">
                      <a16:creationId xmlns:a16="http://schemas.microsoft.com/office/drawing/2014/main" id="{E7E1D600-A06C-4A61-8C41-0C0A2DB9E80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EEC14818-01DC-4DAC-958C-EB0589EAAF0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A9117477-F0F3-4749-B9DD-406CF6634D0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0622C52B-8EF5-4616-9147-F40CDCADB2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2" name="Agrupar 405">
                  <a:extLst>
                    <a:ext uri="{FF2B5EF4-FFF2-40B4-BE49-F238E27FC236}">
                      <a16:creationId xmlns:a16="http://schemas.microsoft.com/office/drawing/2014/main" id="{2AFDCB3A-D396-4FFE-A348-E3CFABD504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1" name="Retângulo 120">
                    <a:extLst>
                      <a:ext uri="{FF2B5EF4-FFF2-40B4-BE49-F238E27FC236}">
                        <a16:creationId xmlns:a16="http://schemas.microsoft.com/office/drawing/2014/main" id="{FA1EFB32-D255-4B76-BB5A-FF8F094049F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Retângulo 121">
                    <a:extLst>
                      <a:ext uri="{FF2B5EF4-FFF2-40B4-BE49-F238E27FC236}">
                        <a16:creationId xmlns:a16="http://schemas.microsoft.com/office/drawing/2014/main" id="{1B1F12B5-0492-4717-9831-BA0DFEEA704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Retângulo 122">
                    <a:extLst>
                      <a:ext uri="{FF2B5EF4-FFF2-40B4-BE49-F238E27FC236}">
                        <a16:creationId xmlns:a16="http://schemas.microsoft.com/office/drawing/2014/main" id="{355B3633-51AF-40A7-9C29-3EDBD8FCAE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4A88A814-F88D-4A1D-B095-B4087C2F8F1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FACCF45C-75F6-45EA-A89D-EC362B536F8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CCDC076A-9574-4064-B909-E014AF3691C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B53774F6-F78B-4227-9072-28C3A67362C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A9E173DE-2F5F-4672-97E1-7DF377E372BD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20655A79-FA65-49B7-A8C8-3546E3D1737B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C31FC89-E05D-4FA5-843C-2D623771930B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D84DBC5F-F3FC-4D9B-8A16-6D9F0E19E20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Forma Livre: Forma 368">
                <a:extLst>
                  <a:ext uri="{FF2B5EF4-FFF2-40B4-BE49-F238E27FC236}">
                    <a16:creationId xmlns:a16="http://schemas.microsoft.com/office/drawing/2014/main" id="{71117DE9-C20C-4864-BF64-0F59EB73A856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2FFFD17-13B9-4F8C-BBA2-DDE25DCC114C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370">
                <a:extLst>
                  <a:ext uri="{FF2B5EF4-FFF2-40B4-BE49-F238E27FC236}">
                    <a16:creationId xmlns:a16="http://schemas.microsoft.com/office/drawing/2014/main" id="{FF096789-AC6E-4FB0-8FA9-61A43C526344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8" name="Agrupar 371">
                <a:extLst>
                  <a:ext uri="{FF2B5EF4-FFF2-40B4-BE49-F238E27FC236}">
                    <a16:creationId xmlns:a16="http://schemas.microsoft.com/office/drawing/2014/main" id="{67C3A9CA-4E82-424C-B788-7FD237D80A13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85" name="Agrupar 378">
                  <a:extLst>
                    <a:ext uri="{FF2B5EF4-FFF2-40B4-BE49-F238E27FC236}">
                      <a16:creationId xmlns:a16="http://schemas.microsoft.com/office/drawing/2014/main" id="{90249BDD-9D2E-439D-8959-C8EA6CE7DA5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1F74BF0-CCDB-481C-92BD-BD893434157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20DCDC40-CF2F-4752-AAA1-4DB0C572B54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A62BC541-7A79-4E04-9319-8CDD8AE49A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6" name="Agrupar 379">
                  <a:extLst>
                    <a:ext uri="{FF2B5EF4-FFF2-40B4-BE49-F238E27FC236}">
                      <a16:creationId xmlns:a16="http://schemas.microsoft.com/office/drawing/2014/main" id="{B2FBA58D-FE12-4DB4-BF3B-B4884B8CBC8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D3FFB691-6994-49B7-8103-84096A8CF5C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D7B872A8-D64B-46DD-90FA-B491D3EE288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532FDF14-F674-47EC-AA64-D41E7443D9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7" name="Agrupar 380">
                  <a:extLst>
                    <a:ext uri="{FF2B5EF4-FFF2-40B4-BE49-F238E27FC236}">
                      <a16:creationId xmlns:a16="http://schemas.microsoft.com/office/drawing/2014/main" id="{326FBECA-EA1F-4654-8764-B4C097E77F1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D3B56A5E-AE1B-4285-926F-765ABA70AFE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949DB3A7-AF88-466D-AF3F-3D25FB317F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CA4AFA0E-5DB1-4CC8-88C2-CE86DFAEA7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8" name="Agrupar 381">
                  <a:extLst>
                    <a:ext uri="{FF2B5EF4-FFF2-40B4-BE49-F238E27FC236}">
                      <a16:creationId xmlns:a16="http://schemas.microsoft.com/office/drawing/2014/main" id="{63E9E7B9-6D3D-44D4-B2C1-1D62FC00F1E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61B41E65-3B2E-486F-99FE-3FBC559DF24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9D80A94D-019A-41FB-A394-7D6029CA24B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DEB352D8-EA6E-4002-BA3E-8BC3F775F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89" name="Elipse 88">
                  <a:extLst>
                    <a:ext uri="{FF2B5EF4-FFF2-40B4-BE49-F238E27FC236}">
                      <a16:creationId xmlns:a16="http://schemas.microsoft.com/office/drawing/2014/main" id="{F793413D-65D1-4B99-8F50-EE70F60A7B6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D217C5D8-D699-4F07-9AF9-58D0EE61B31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2965C594-A878-4F42-950F-592419019C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7D49E1DC-CAB3-4605-87E0-93199F40979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5D82F23F-BB7E-4374-813F-1ACF2C67D82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18889C2A-E8D1-4529-A4CC-565493A29277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1A9D7F9C-02DB-4176-9682-5AB926EE173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B3A4B883-A159-40AB-AAAF-07C7A823F82E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E6EEE330-80AF-4EAA-95D3-D5380DB68E18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DA649E3-D7F5-4322-91AB-89A09E858AEE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40D83144-797E-4972-B1BF-F6C36CD9185D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71036C62-C2B6-4971-BD05-E7B4125DCA52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FDCF01DA-01C2-4D1C-803D-1D193BEEB312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9E651AE2-12F1-4964-8D91-93E3F5EE406B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8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352">
            <a:extLst>
              <a:ext uri="{FF2B5EF4-FFF2-40B4-BE49-F238E27FC236}">
                <a16:creationId xmlns:a16="http://schemas.microsoft.com/office/drawing/2014/main" id="{D09469A3-D520-4EC7-B44C-367D32BF1E1E}"/>
              </a:ext>
            </a:extLst>
          </p:cNvPr>
          <p:cNvGrpSpPr/>
          <p:nvPr/>
        </p:nvGrpSpPr>
        <p:grpSpPr>
          <a:xfrm>
            <a:off x="1274761" y="1909824"/>
            <a:ext cx="4751776" cy="4679212"/>
            <a:chOff x="5898776" y="2178424"/>
            <a:chExt cx="2559217" cy="2537981"/>
          </a:xfrm>
        </p:grpSpPr>
        <p:sp>
          <p:nvSpPr>
            <p:cNvPr id="43" name="Triângulo isósceles 42">
              <a:extLst>
                <a:ext uri="{FF2B5EF4-FFF2-40B4-BE49-F238E27FC236}">
                  <a16:creationId xmlns:a16="http://schemas.microsoft.com/office/drawing/2014/main" id="{30CF1ADE-99E6-45E6-9C09-5739139AF31B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5138042-C335-4293-92F3-74D1A5761433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355">
              <a:extLst>
                <a:ext uri="{FF2B5EF4-FFF2-40B4-BE49-F238E27FC236}">
                  <a16:creationId xmlns:a16="http://schemas.microsoft.com/office/drawing/2014/main" id="{CF6838B3-6F54-4C23-BFD9-E690DCF0E09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C41C6C3B-5DF5-458C-A1A5-4F5F6B3A6DC9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673C1B7-47E9-40C2-98AD-423C5CFD2B8B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99579982-2D9C-40E5-A0DE-939B5FA995DB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850D5293-E817-4C64-A78C-019196DE2D8B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3494DC39-0F51-404B-8B23-705444E1FF22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471740CB-52B3-435F-BD6E-0ED5AC64AA1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BB687B6E-4AA7-4FF7-A74C-309F1B972783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6C9C30CB-518A-4D35-BFAB-871CAF2019A4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364">
                <a:extLst>
                  <a:ext uri="{FF2B5EF4-FFF2-40B4-BE49-F238E27FC236}">
                    <a16:creationId xmlns:a16="http://schemas.microsoft.com/office/drawing/2014/main" id="{6F6A00FB-91F9-4F85-A79A-10F0D2796A9D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4" name="Agrupar 474">
                  <a:extLst>
                    <a:ext uri="{FF2B5EF4-FFF2-40B4-BE49-F238E27FC236}">
                      <a16:creationId xmlns:a16="http://schemas.microsoft.com/office/drawing/2014/main" id="{B83EF419-8854-43BF-903A-8FEB10616E1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D48B2983-3ED2-460D-9A47-2BFD10DC5CD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D0EFE697-A63E-470D-BA58-9DE68E226D5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C5B1822C-7313-48AF-BB2E-20D2CB8D6A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5" name="Agrupar 475">
                  <a:extLst>
                    <a:ext uri="{FF2B5EF4-FFF2-40B4-BE49-F238E27FC236}">
                      <a16:creationId xmlns:a16="http://schemas.microsoft.com/office/drawing/2014/main" id="{FD1DC137-2387-42A7-8C00-19A03A83CA6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19B6869A-FFF9-4FD0-95EF-43E78F5160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9C274B50-DA73-4E58-B1E5-FBD4343BE45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09415BC8-7B5E-453A-9702-3D9783781D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6" name="Agrupar 476">
                  <a:extLst>
                    <a:ext uri="{FF2B5EF4-FFF2-40B4-BE49-F238E27FC236}">
                      <a16:creationId xmlns:a16="http://schemas.microsoft.com/office/drawing/2014/main" id="{BC82B82C-F2C6-4292-A9A9-313D19B9477F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23F2F72-A30D-4A2E-BB63-DAC9AEEFC83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7B0BAD6A-58E1-4E32-84DE-A6B376A91BE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2336AEE5-4FD3-4CF7-AAFD-DF4563E7BC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7" name="Agrupar 477">
                  <a:extLst>
                    <a:ext uri="{FF2B5EF4-FFF2-40B4-BE49-F238E27FC236}">
                      <a16:creationId xmlns:a16="http://schemas.microsoft.com/office/drawing/2014/main" id="{D9692A3A-6451-4895-A9CF-ACEBAEED3E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DA95D87-6ADF-45F6-907C-9257FD971FB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D68B14B7-5332-4E2D-940F-AEAD78C3BD6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C569559C-C1B7-419C-87AB-61C8C0A3CB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0738BE4C-D08E-476D-A0F5-69EC2CA67EA6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EF467539-F7EA-4815-9925-FAFA744DDCD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581FE7EB-98A0-41D9-ABAC-D3734737828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DD743E0-AB08-4D75-9DF1-62D9A66E685E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69D02E83-C44B-4F8C-AF46-55C8686D406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44727D55-3795-4667-9D65-74CC420295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DCAC71AC-BF1A-407E-B661-C9ACF76E339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2FC782E1-F6F9-4FDB-8704-825AB368A1B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5" name="Agrupar 365">
                <a:extLst>
                  <a:ext uri="{FF2B5EF4-FFF2-40B4-BE49-F238E27FC236}">
                    <a16:creationId xmlns:a16="http://schemas.microsoft.com/office/drawing/2014/main" id="{6363BE94-9B66-480B-9E6E-48FCBC71B08A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40" name="Agrupar 450">
                  <a:extLst>
                    <a:ext uri="{FF2B5EF4-FFF2-40B4-BE49-F238E27FC236}">
                      <a16:creationId xmlns:a16="http://schemas.microsoft.com/office/drawing/2014/main" id="{92B812F9-F3B4-47CB-94C7-CECC4F13F01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224474EA-3280-49B5-A8F8-9982D3210E4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C63C7DD-A1AF-458E-9C37-FE9DF458716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C5D4F973-988D-4D5E-B768-1BD3734DA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1" name="Agrupar 451">
                  <a:extLst>
                    <a:ext uri="{FF2B5EF4-FFF2-40B4-BE49-F238E27FC236}">
                      <a16:creationId xmlns:a16="http://schemas.microsoft.com/office/drawing/2014/main" id="{5F4154E3-58D1-4C68-9EF5-222C2A2AE5A5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4E3DCAB7-D4DD-42D9-90B0-7CEEA8B09E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E995AF67-3A11-4660-9D6C-39B200D0639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3F92E128-3F03-4939-81DA-51A11585A8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2" name="Agrupar 452">
                  <a:extLst>
                    <a:ext uri="{FF2B5EF4-FFF2-40B4-BE49-F238E27FC236}">
                      <a16:creationId xmlns:a16="http://schemas.microsoft.com/office/drawing/2014/main" id="{B3F1A44D-0D9C-410F-999A-D5D855E66DA8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141DF9C8-2B63-49F7-B9AA-94E4B7D583C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CCF369C2-CCC8-4BC6-BE81-E2F384F463C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FB63598-4226-4EF8-85F6-FC5A5DB01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3" name="Agrupar 453">
                  <a:extLst>
                    <a:ext uri="{FF2B5EF4-FFF2-40B4-BE49-F238E27FC236}">
                      <a16:creationId xmlns:a16="http://schemas.microsoft.com/office/drawing/2014/main" id="{CABC638A-C21D-40AB-819C-9E5D8BBE06C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05988F01-821C-420E-82D1-ECF0BD9445B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C45EE6EC-8C7B-4D8E-895F-30819DB1FB5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44911D8E-5CEA-4B25-8BD7-9262D1ADA7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CF8CB3C-128E-4ECB-BF68-D6D9B1AC713D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C2499647-8892-4E3B-B070-57CD262C1C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AE060AE6-B186-4B17-837A-962FE049706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31F5FEE-6B71-41C5-B7CF-69828E56BB77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DCF5FBE1-4ED1-46D7-B1E2-9199308CA34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3E15CBCE-504E-4DC9-BF93-E5AFE3E4FA81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D89B79A9-9C1A-4BAD-8E30-310DF751FEB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8DC172D-CF0B-4E39-B386-39E34142B9B2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366">
                <a:extLst>
                  <a:ext uri="{FF2B5EF4-FFF2-40B4-BE49-F238E27FC236}">
                    <a16:creationId xmlns:a16="http://schemas.microsoft.com/office/drawing/2014/main" id="{43ADE683-E27F-478C-95B9-E305DC6666B3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6" name="Agrupar 426">
                  <a:extLst>
                    <a:ext uri="{FF2B5EF4-FFF2-40B4-BE49-F238E27FC236}">
                      <a16:creationId xmlns:a16="http://schemas.microsoft.com/office/drawing/2014/main" id="{2DD0951F-BCAD-4CFE-83D2-EFE49F9F75AB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id="{157B1B32-D5B0-4972-B26D-EF658D60593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id="{6F1B3046-FF77-466C-A025-5549C18AA73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id="{C4664420-F01E-48A0-A317-E94ECA3C1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7" name="Agrupar 427">
                  <a:extLst>
                    <a:ext uri="{FF2B5EF4-FFF2-40B4-BE49-F238E27FC236}">
                      <a16:creationId xmlns:a16="http://schemas.microsoft.com/office/drawing/2014/main" id="{A1431AF0-864D-4756-A00A-D0B53B55026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7D8A787-A59B-4F94-B824-3A86724D7B9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127B6A97-36F4-4F3E-834B-02000F3544B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C4DF2BB5-9133-4BA4-A7EB-5F87B52644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" name="Agrupar 428">
                  <a:extLst>
                    <a:ext uri="{FF2B5EF4-FFF2-40B4-BE49-F238E27FC236}">
                      <a16:creationId xmlns:a16="http://schemas.microsoft.com/office/drawing/2014/main" id="{7B667409-908B-4C8C-8732-4C1E8B2ABFD3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E91C10BE-8919-4BFC-B1B9-D5676E6CE9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BD45BDCF-76F4-4C7D-9A79-BC54A568907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1E0A9EAE-0BEA-4BB4-A762-8F28EA417A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9" name="Agrupar 429">
                  <a:extLst>
                    <a:ext uri="{FF2B5EF4-FFF2-40B4-BE49-F238E27FC236}">
                      <a16:creationId xmlns:a16="http://schemas.microsoft.com/office/drawing/2014/main" id="{5EED406E-D451-4F46-A7B9-D1376B3BCF2E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13E3E452-8FAD-4F9A-973D-5501B1D253E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F6D475F1-AA06-4154-8E55-29D3B6E8803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AE46CE78-8B60-46F4-A0C9-438223A24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99D6191-3625-46B6-B72D-62F570AD4D0B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F35CEBB1-4A6D-42D8-ABA8-4AC53ED76703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56D38A0D-AD5C-433A-A491-227830CE882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CE37AB93-A51F-4FB3-A568-78935A51397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50FE0316-5B0F-475D-96D6-63474D6C87D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6E861FB7-6DDE-4929-BE91-05BFE64669E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6BBE4EE-6332-41BC-B029-23C0EB46BC1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CE13EDF0-E137-4C48-BE96-FC3B5F005119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367">
                <a:extLst>
                  <a:ext uri="{FF2B5EF4-FFF2-40B4-BE49-F238E27FC236}">
                    <a16:creationId xmlns:a16="http://schemas.microsoft.com/office/drawing/2014/main" id="{D0908085-F3AD-421D-986A-57C0E57359F9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92" name="Agrupar 402">
                  <a:extLst>
                    <a:ext uri="{FF2B5EF4-FFF2-40B4-BE49-F238E27FC236}">
                      <a16:creationId xmlns:a16="http://schemas.microsoft.com/office/drawing/2014/main" id="{B0083371-F25C-40FC-9296-64FD67876F3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3" name="Retângulo 112">
                    <a:extLst>
                      <a:ext uri="{FF2B5EF4-FFF2-40B4-BE49-F238E27FC236}">
                        <a16:creationId xmlns:a16="http://schemas.microsoft.com/office/drawing/2014/main" id="{0C278044-93DA-46AC-9C52-9BDB9E0B2A0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 113">
                    <a:extLst>
                      <a:ext uri="{FF2B5EF4-FFF2-40B4-BE49-F238E27FC236}">
                        <a16:creationId xmlns:a16="http://schemas.microsoft.com/office/drawing/2014/main" id="{F0579BEE-794B-42F4-A06F-45C15ED5331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114">
                    <a:extLst>
                      <a:ext uri="{FF2B5EF4-FFF2-40B4-BE49-F238E27FC236}">
                        <a16:creationId xmlns:a16="http://schemas.microsoft.com/office/drawing/2014/main" id="{395CC397-97CB-4F60-9D01-4F8100762D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Agrupar 403">
                  <a:extLst>
                    <a:ext uri="{FF2B5EF4-FFF2-40B4-BE49-F238E27FC236}">
                      <a16:creationId xmlns:a16="http://schemas.microsoft.com/office/drawing/2014/main" id="{1C84A86D-4916-4CA3-AA6A-3D1049F0F00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0" name="Retângulo 109">
                    <a:extLst>
                      <a:ext uri="{FF2B5EF4-FFF2-40B4-BE49-F238E27FC236}">
                        <a16:creationId xmlns:a16="http://schemas.microsoft.com/office/drawing/2014/main" id="{C9638FF2-99F5-47C5-9758-35F7A945E88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Retângulo 110">
                    <a:extLst>
                      <a:ext uri="{FF2B5EF4-FFF2-40B4-BE49-F238E27FC236}">
                        <a16:creationId xmlns:a16="http://schemas.microsoft.com/office/drawing/2014/main" id="{A8A13622-A9A2-4706-B9D5-3D6CBE9A15B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>
                    <a:extLst>
                      <a:ext uri="{FF2B5EF4-FFF2-40B4-BE49-F238E27FC236}">
                        <a16:creationId xmlns:a16="http://schemas.microsoft.com/office/drawing/2014/main" id="{8B0FBF36-136B-48A9-8AB8-6342D57E19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4" name="Agrupar 404">
                  <a:extLst>
                    <a:ext uri="{FF2B5EF4-FFF2-40B4-BE49-F238E27FC236}">
                      <a16:creationId xmlns:a16="http://schemas.microsoft.com/office/drawing/2014/main" id="{055CBC10-6A43-4BE7-BC2D-6ED127ECE5A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EB306E14-939B-4B43-80F7-D2169EDEF1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792CF09D-75A9-4F23-B76E-CFC96C8BC41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Retângulo 108">
                    <a:extLst>
                      <a:ext uri="{FF2B5EF4-FFF2-40B4-BE49-F238E27FC236}">
                        <a16:creationId xmlns:a16="http://schemas.microsoft.com/office/drawing/2014/main" id="{84798A8C-D807-480D-81BD-A8F62E99D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5" name="Agrupar 405">
                  <a:extLst>
                    <a:ext uri="{FF2B5EF4-FFF2-40B4-BE49-F238E27FC236}">
                      <a16:creationId xmlns:a16="http://schemas.microsoft.com/office/drawing/2014/main" id="{D29D08AF-2B9E-4AFD-9B93-66AE378DAED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FECC7DF4-468D-4BA5-BC9C-87DC7F5BF3B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FB3A9E3A-4544-4615-A366-F23BBE616EB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D1A883C-05FE-425A-B53D-2FFA7B9CE6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489B3D45-184A-44F2-8E1A-1AC2318EF14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A413E162-4A7C-4A21-A08F-924D4B37A7B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0553E9A7-DCA0-46A8-865B-553B36F010E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FE77CB88-382E-4966-A25F-9D678F3D69C8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ED039A84-B599-4195-9430-3CADF50A71C6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5BD31371-F073-4CF8-A430-3CE717DCFE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4187EDBF-DEE2-4020-9C7C-C961A182BD5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108AE481-6A92-4136-B20D-57EA74070420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: Forma 368">
                <a:extLst>
                  <a:ext uri="{FF2B5EF4-FFF2-40B4-BE49-F238E27FC236}">
                    <a16:creationId xmlns:a16="http://schemas.microsoft.com/office/drawing/2014/main" id="{0A63BED1-14A1-4E81-A2E3-6A05DDA14EA5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708712FA-1D2E-44AA-BFE3-8E9B2CECFD17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: Forma 370">
                <a:extLst>
                  <a:ext uri="{FF2B5EF4-FFF2-40B4-BE49-F238E27FC236}">
                    <a16:creationId xmlns:a16="http://schemas.microsoft.com/office/drawing/2014/main" id="{BC3625CD-1592-4850-9BA2-AE63F1AFD71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1" name="Agrupar 371">
                <a:extLst>
                  <a:ext uri="{FF2B5EF4-FFF2-40B4-BE49-F238E27FC236}">
                    <a16:creationId xmlns:a16="http://schemas.microsoft.com/office/drawing/2014/main" id="{77FBB95F-C789-4938-9D8D-CC052198D43B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8" name="Agrupar 378">
                  <a:extLst>
                    <a:ext uri="{FF2B5EF4-FFF2-40B4-BE49-F238E27FC236}">
                      <a16:creationId xmlns:a16="http://schemas.microsoft.com/office/drawing/2014/main" id="{C664100A-A6BD-4F6D-B4FA-F19703E87E16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A67C030F-FF82-48EB-BC18-D341542B098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67F01D05-72B5-454D-AD1C-8F6735A8FD6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44CAEA4C-1A2D-4CC8-970E-D50B14D9C2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9" name="Agrupar 379">
                  <a:extLst>
                    <a:ext uri="{FF2B5EF4-FFF2-40B4-BE49-F238E27FC236}">
                      <a16:creationId xmlns:a16="http://schemas.microsoft.com/office/drawing/2014/main" id="{B1531B33-FC8D-4B31-AA4A-7EB4D487FB1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F26A9232-E278-417C-8BAF-BA6D7C3E492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0B712540-B170-461B-B3DC-585EC90E582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75DE0200-87CF-4ACE-942E-73032796B2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0" name="Agrupar 380">
                  <a:extLst>
                    <a:ext uri="{FF2B5EF4-FFF2-40B4-BE49-F238E27FC236}">
                      <a16:creationId xmlns:a16="http://schemas.microsoft.com/office/drawing/2014/main" id="{5EC35618-958C-4E65-ADD9-D2C1C7C9965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28F8B51E-58BC-4237-B550-E8E225F3049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65C2BA1A-1EE9-4046-80C9-21C8718AEB3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818F684F-CFDB-4101-928C-C202DAFE2A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1" name="Agrupar 381">
                  <a:extLst>
                    <a:ext uri="{FF2B5EF4-FFF2-40B4-BE49-F238E27FC236}">
                      <a16:creationId xmlns:a16="http://schemas.microsoft.com/office/drawing/2014/main" id="{EA218AF6-D9B0-462A-A47D-BC0B6826844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1620622-3259-43B0-B81E-969B71A6B3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D408A9FE-C257-4EB5-85E0-7CFF7EC6C04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9E42FF51-2095-42F1-9924-9FAB936A2A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C8C4806D-98B4-4EF0-95F1-1512F8DEC5E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4492F1F6-F926-423A-897D-0B33B64E1907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62D7CC8E-06CF-4463-A0CD-A5425C717D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03111823-F4A0-4FFF-BEA9-C1B81A4B2516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F262331B-0ACF-4242-B609-DA4D664DAB9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AFE2A52E-AAB8-41CE-84F6-ACF9005BB9A9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18F77688-D54B-4BF5-A931-B73F203C109C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AC7F2128-0CF5-414B-AED8-C8D402792D88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331C2CBA-64C5-4E1B-9891-4D496F352167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05EAD733-2C16-4C36-823B-2B4123797C72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F2E96F1-1059-4CED-BF5F-025A1DFCFFD3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808455CB-170D-496A-B628-380C9A0EF0D0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E1B59120-D849-4D60-97F5-00DA9CB8D32E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43B23B9E-EE24-4A02-824F-CC6F28869C7C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7032D25-A2BC-47C9-B505-3B0047BFE566}"/>
              </a:ext>
            </a:extLst>
          </p:cNvPr>
          <p:cNvGrpSpPr/>
          <p:nvPr/>
        </p:nvGrpSpPr>
        <p:grpSpPr>
          <a:xfrm>
            <a:off x="5078197" y="2904556"/>
            <a:ext cx="3364636" cy="3341611"/>
            <a:chOff x="3330893" y="2994154"/>
            <a:chExt cx="3364636" cy="334161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2D667EA-7AB5-46EB-B480-13E3419D3610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13" name="Grupo 7">
                <a:extLst>
                  <a:ext uri="{FF2B5EF4-FFF2-40B4-BE49-F238E27FC236}">
                    <a16:creationId xmlns:a16="http://schemas.microsoft.com/office/drawing/2014/main" id="{A4B43641-5E6F-4C3C-A2FF-6588BF8775FF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38" name="Elipse 54">
                  <a:extLst>
                    <a:ext uri="{FF2B5EF4-FFF2-40B4-BE49-F238E27FC236}">
                      <a16:creationId xmlns:a16="http://schemas.microsoft.com/office/drawing/2014/main" id="{450F1A6B-1EF2-4FB3-AB39-7CC3BC4E48EB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54">
                  <a:extLst>
                    <a:ext uri="{FF2B5EF4-FFF2-40B4-BE49-F238E27FC236}">
                      <a16:creationId xmlns:a16="http://schemas.microsoft.com/office/drawing/2014/main" id="{A203F76B-1496-41CC-A434-0AC0B3696AB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A4925F1D-6316-421B-B6A1-0100237845F2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64D11B30-E9E3-4A86-B673-72DA10AB98DC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8">
                <a:extLst>
                  <a:ext uri="{FF2B5EF4-FFF2-40B4-BE49-F238E27FC236}">
                    <a16:creationId xmlns:a16="http://schemas.microsoft.com/office/drawing/2014/main" id="{219F7885-4DBB-4FC0-8CF5-A2A277166F98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15" name="Elipse 26">
                  <a:extLst>
                    <a:ext uri="{FF2B5EF4-FFF2-40B4-BE49-F238E27FC236}">
                      <a16:creationId xmlns:a16="http://schemas.microsoft.com/office/drawing/2014/main" id="{2E42A990-4485-493A-AC9D-5BF392A9938E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" name="Grupo 10">
                  <a:extLst>
                    <a:ext uri="{FF2B5EF4-FFF2-40B4-BE49-F238E27FC236}">
                      <a16:creationId xmlns:a16="http://schemas.microsoft.com/office/drawing/2014/main" id="{E9267CB5-A72C-47C0-A25F-079C2A5A80FF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17" name="Elipse 9">
                    <a:extLst>
                      <a:ext uri="{FF2B5EF4-FFF2-40B4-BE49-F238E27FC236}">
                        <a16:creationId xmlns:a16="http://schemas.microsoft.com/office/drawing/2014/main" id="{9752FF33-5612-455C-8ED6-80B25272DB6B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Triângulo isósceles 17">
                    <a:extLst>
                      <a:ext uri="{FF2B5EF4-FFF2-40B4-BE49-F238E27FC236}">
                        <a16:creationId xmlns:a16="http://schemas.microsoft.com/office/drawing/2014/main" id="{DBD32710-8678-4E74-8D9B-761EED6EBA2E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Triângulo isósceles 18">
                    <a:extLst>
                      <a:ext uri="{FF2B5EF4-FFF2-40B4-BE49-F238E27FC236}">
                        <a16:creationId xmlns:a16="http://schemas.microsoft.com/office/drawing/2014/main" id="{BA800822-BE6F-4685-8549-8AAC5C64C6E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Triângulo isósceles 40">
                    <a:extLst>
                      <a:ext uri="{FF2B5EF4-FFF2-40B4-BE49-F238E27FC236}">
                        <a16:creationId xmlns:a16="http://schemas.microsoft.com/office/drawing/2014/main" id="{A26B446E-5278-484D-B86B-A312229BA0CF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Triângulo isósceles 40">
                    <a:extLst>
                      <a:ext uri="{FF2B5EF4-FFF2-40B4-BE49-F238E27FC236}">
                        <a16:creationId xmlns:a16="http://schemas.microsoft.com/office/drawing/2014/main" id="{9599AEC5-5266-463F-BB12-74DFCB40145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Triângulo isósceles 21">
                    <a:extLst>
                      <a:ext uri="{FF2B5EF4-FFF2-40B4-BE49-F238E27FC236}">
                        <a16:creationId xmlns:a16="http://schemas.microsoft.com/office/drawing/2014/main" id="{889F0C08-D29E-469B-B589-CEF6D75F7F9C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Triângulo isósceles 22">
                    <a:extLst>
                      <a:ext uri="{FF2B5EF4-FFF2-40B4-BE49-F238E27FC236}">
                        <a16:creationId xmlns:a16="http://schemas.microsoft.com/office/drawing/2014/main" id="{EC3EA5A7-BF9D-4EA9-8559-286702A1E6C9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Triângulo isósceles 23">
                    <a:extLst>
                      <a:ext uri="{FF2B5EF4-FFF2-40B4-BE49-F238E27FC236}">
                        <a16:creationId xmlns:a16="http://schemas.microsoft.com/office/drawing/2014/main" id="{54D42923-C38D-415B-9434-CE644E6836A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>
                    <a:extLst>
                      <a:ext uri="{FF2B5EF4-FFF2-40B4-BE49-F238E27FC236}">
                        <a16:creationId xmlns:a16="http://schemas.microsoft.com/office/drawing/2014/main" id="{012862B2-3040-45A7-9B58-39214C81CB51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>
                    <a:extLst>
                      <a:ext uri="{FF2B5EF4-FFF2-40B4-BE49-F238E27FC236}">
                        <a16:creationId xmlns:a16="http://schemas.microsoft.com/office/drawing/2014/main" id="{EE152299-FEC6-4B68-BBB9-DB14A4BCDDF6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Elipse 24">
                    <a:extLst>
                      <a:ext uri="{FF2B5EF4-FFF2-40B4-BE49-F238E27FC236}">
                        <a16:creationId xmlns:a16="http://schemas.microsoft.com/office/drawing/2014/main" id="{297AA6BE-76C0-4283-A3A2-BF2A98436818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7">
                    <a:extLst>
                      <a:ext uri="{FF2B5EF4-FFF2-40B4-BE49-F238E27FC236}">
                        <a16:creationId xmlns:a16="http://schemas.microsoft.com/office/drawing/2014/main" id="{49F20C2A-A914-485C-B670-860B38E9C4A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3">
                    <a:extLst>
                      <a:ext uri="{FF2B5EF4-FFF2-40B4-BE49-F238E27FC236}">
                        <a16:creationId xmlns:a16="http://schemas.microsoft.com/office/drawing/2014/main" id="{255DB94A-15D5-473A-9342-9EF6EF04DB5A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69923162-5C00-4321-95A9-41EBBE1FAA2F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FA64E197-B172-4713-8ED9-8FFD5A656A98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26">
                    <a:extLst>
                      <a:ext uri="{FF2B5EF4-FFF2-40B4-BE49-F238E27FC236}">
                        <a16:creationId xmlns:a16="http://schemas.microsoft.com/office/drawing/2014/main" id="{3373E63E-8EC0-4C9E-BE20-355EA8A3149A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95E5809A-C5F2-4C27-A5D9-2AECE9D01FFC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C5772D7D-0F27-4D71-9919-C65F9F19E420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387EF8D1-713C-491F-9413-33A67D169D11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" name="Elipse 31">
                    <a:extLst>
                      <a:ext uri="{FF2B5EF4-FFF2-40B4-BE49-F238E27FC236}">
                        <a16:creationId xmlns:a16="http://schemas.microsoft.com/office/drawing/2014/main" id="{B1414148-8293-40EF-BD85-8DA2FA4B2058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31">
                    <a:extLst>
                      <a:ext uri="{FF2B5EF4-FFF2-40B4-BE49-F238E27FC236}">
                        <a16:creationId xmlns:a16="http://schemas.microsoft.com/office/drawing/2014/main" id="{55148C81-531D-4195-867F-6645D877B3F4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" name="Balão de Fala: Oval 312">
              <a:extLst>
                <a:ext uri="{FF2B5EF4-FFF2-40B4-BE49-F238E27FC236}">
                  <a16:creationId xmlns:a16="http://schemas.microsoft.com/office/drawing/2014/main" id="{3894BDCF-5B3B-4943-9187-FD351A2A5DB3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37">
              <a:extLst>
                <a:ext uri="{FF2B5EF4-FFF2-40B4-BE49-F238E27FC236}">
                  <a16:creationId xmlns:a16="http://schemas.microsoft.com/office/drawing/2014/main" id="{AA5F4EAE-3892-4DBA-9D73-FBCD5D75EA7B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Forma livre 38">
                <a:extLst>
                  <a:ext uri="{FF2B5EF4-FFF2-40B4-BE49-F238E27FC236}">
                    <a16:creationId xmlns:a16="http://schemas.microsoft.com/office/drawing/2014/main" id="{74C2989C-46F6-4B19-B64D-E54845E8CE5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39">
                <a:extLst>
                  <a:ext uri="{FF2B5EF4-FFF2-40B4-BE49-F238E27FC236}">
                    <a16:creationId xmlns:a16="http://schemas.microsoft.com/office/drawing/2014/main" id="{2EF3CDF9-D5C7-4A7D-8963-D7924107FF1E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40">
                <a:extLst>
                  <a:ext uri="{FF2B5EF4-FFF2-40B4-BE49-F238E27FC236}">
                    <a16:creationId xmlns:a16="http://schemas.microsoft.com/office/drawing/2014/main" id="{92C4E0B5-F2F2-4820-AA17-4DB22D70A78E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7085201" y="1021661"/>
            <a:ext cx="449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até a casinha de madeira e chegando lá avisou que ia soprar, soprar e casa derrubar. </a:t>
            </a:r>
          </a:p>
        </p:txBody>
      </p:sp>
    </p:spTree>
    <p:extLst>
      <p:ext uri="{BB962C8B-B14F-4D97-AF65-F5344CB8AC3E}">
        <p14:creationId xmlns:p14="http://schemas.microsoft.com/office/powerpoint/2010/main" val="394820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386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56</cp:revision>
  <dcterms:created xsi:type="dcterms:W3CDTF">2019-11-13T11:05:58Z</dcterms:created>
  <dcterms:modified xsi:type="dcterms:W3CDTF">2019-11-21T11:43:59Z</dcterms:modified>
</cp:coreProperties>
</file>