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82"/>
    <a:srgbClr val="FFF597"/>
    <a:srgbClr val="FFF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98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F6E6-A810-45F4-8C5E-5AE897541018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037C-23BC-42B2-8899-FD692AE32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01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F6E6-A810-45F4-8C5E-5AE897541018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037C-23BC-42B2-8899-FD692AE32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22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F6E6-A810-45F4-8C5E-5AE897541018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037C-23BC-42B2-8899-FD692AE32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47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F6E6-A810-45F4-8C5E-5AE897541018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037C-23BC-42B2-8899-FD692AE32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18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F6E6-A810-45F4-8C5E-5AE897541018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037C-23BC-42B2-8899-FD692AE32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25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F6E6-A810-45F4-8C5E-5AE897541018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037C-23BC-42B2-8899-FD692AE32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71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F6E6-A810-45F4-8C5E-5AE897541018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037C-23BC-42B2-8899-FD692AE32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02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F6E6-A810-45F4-8C5E-5AE897541018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037C-23BC-42B2-8899-FD692AE32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40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F6E6-A810-45F4-8C5E-5AE897541018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037C-23BC-42B2-8899-FD692AE32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7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F6E6-A810-45F4-8C5E-5AE897541018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037C-23BC-42B2-8899-FD692AE32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73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F6E6-A810-45F4-8C5E-5AE897541018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037C-23BC-42B2-8899-FD692AE32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47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EF6E6-A810-45F4-8C5E-5AE897541018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7037C-23BC-42B2-8899-FD692AE32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83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1044540" y="-738761"/>
            <a:ext cx="7675110" cy="7184183"/>
            <a:chOff x="-1458008" y="1876197"/>
            <a:chExt cx="7675110" cy="7184183"/>
          </a:xfrm>
        </p:grpSpPr>
        <p:sp>
          <p:nvSpPr>
            <p:cNvPr id="21" name="Fluxograma: Operação manual 4"/>
            <p:cNvSpPr/>
            <p:nvPr/>
          </p:nvSpPr>
          <p:spPr>
            <a:xfrm>
              <a:off x="-130431" y="3714302"/>
              <a:ext cx="5087526" cy="4910338"/>
            </a:xfrm>
            <a:custGeom>
              <a:avLst/>
              <a:gdLst/>
              <a:ahLst/>
              <a:cxnLst/>
              <a:rect l="l" t="t" r="r" b="b"/>
              <a:pathLst>
                <a:path w="5087526" h="3830217">
                  <a:moveTo>
                    <a:pt x="0" y="0"/>
                  </a:moveTo>
                  <a:lnTo>
                    <a:pt x="5087526" y="0"/>
                  </a:lnTo>
                  <a:lnTo>
                    <a:pt x="4207148" y="3830217"/>
                  </a:lnTo>
                  <a:lnTo>
                    <a:pt x="880378" y="3830217"/>
                  </a:lnTo>
                  <a:close/>
                </a:path>
              </a:pathLst>
            </a:custGeom>
            <a:solidFill>
              <a:srgbClr val="FFE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luxograma: Atraso 21"/>
            <p:cNvSpPr/>
            <p:nvPr/>
          </p:nvSpPr>
          <p:spPr>
            <a:xfrm rot="16200000">
              <a:off x="1639246" y="7128992"/>
              <a:ext cx="1548172" cy="1044116"/>
            </a:xfrm>
            <a:prstGeom prst="flowChartDela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 flipH="1">
              <a:off x="2638162" y="7651050"/>
              <a:ext cx="154868" cy="1548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 23"/>
            <p:cNvSpPr/>
            <p:nvPr/>
          </p:nvSpPr>
          <p:spPr>
            <a:xfrm>
              <a:off x="-73627" y="8221790"/>
              <a:ext cx="4973918" cy="838590"/>
            </a:xfrm>
            <a:custGeom>
              <a:avLst/>
              <a:gdLst>
                <a:gd name="connsiteX0" fmla="*/ 247772 w 4973918"/>
                <a:gd name="connsiteY0" fmla="*/ 374872 h 838590"/>
                <a:gd name="connsiteX1" fmla="*/ 122 w 4973918"/>
                <a:gd name="connsiteY1" fmla="*/ 432022 h 838590"/>
                <a:gd name="connsiteX2" fmla="*/ 216022 w 4973918"/>
                <a:gd name="connsiteY2" fmla="*/ 317722 h 838590"/>
                <a:gd name="connsiteX3" fmla="*/ 323972 w 4973918"/>
                <a:gd name="connsiteY3" fmla="*/ 330422 h 838590"/>
                <a:gd name="connsiteX4" fmla="*/ 235072 w 4973918"/>
                <a:gd name="connsiteY4" fmla="*/ 171672 h 838590"/>
                <a:gd name="connsiteX5" fmla="*/ 444622 w 4973918"/>
                <a:gd name="connsiteY5" fmla="*/ 279622 h 838590"/>
                <a:gd name="connsiteX6" fmla="*/ 482722 w 4973918"/>
                <a:gd name="connsiteY6" fmla="*/ 152622 h 838590"/>
                <a:gd name="connsiteX7" fmla="*/ 470022 w 4973918"/>
                <a:gd name="connsiteY7" fmla="*/ 82772 h 838590"/>
                <a:gd name="connsiteX8" fmla="*/ 552572 w 4973918"/>
                <a:gd name="connsiteY8" fmla="*/ 216122 h 838590"/>
                <a:gd name="connsiteX9" fmla="*/ 673222 w 4973918"/>
                <a:gd name="connsiteY9" fmla="*/ 76422 h 838590"/>
                <a:gd name="connsiteX10" fmla="*/ 711322 w 4973918"/>
                <a:gd name="connsiteY10" fmla="*/ 247872 h 838590"/>
                <a:gd name="connsiteX11" fmla="*/ 755772 w 4973918"/>
                <a:gd name="connsiteY11" fmla="*/ 158972 h 838590"/>
                <a:gd name="connsiteX12" fmla="*/ 844672 w 4973918"/>
                <a:gd name="connsiteY12" fmla="*/ 266922 h 838590"/>
                <a:gd name="connsiteX13" fmla="*/ 889122 w 4973918"/>
                <a:gd name="connsiteY13" fmla="*/ 139922 h 838590"/>
                <a:gd name="connsiteX14" fmla="*/ 800222 w 4973918"/>
                <a:gd name="connsiteY14" fmla="*/ 38322 h 838590"/>
                <a:gd name="connsiteX15" fmla="*/ 978022 w 4973918"/>
                <a:gd name="connsiteY15" fmla="*/ 139922 h 838590"/>
                <a:gd name="connsiteX16" fmla="*/ 990722 w 4973918"/>
                <a:gd name="connsiteY16" fmla="*/ 247872 h 838590"/>
                <a:gd name="connsiteX17" fmla="*/ 1085972 w 4973918"/>
                <a:gd name="connsiteY17" fmla="*/ 95472 h 838590"/>
                <a:gd name="connsiteX18" fmla="*/ 1060572 w 4973918"/>
                <a:gd name="connsiteY18" fmla="*/ 254222 h 838590"/>
                <a:gd name="connsiteX19" fmla="*/ 1130422 w 4973918"/>
                <a:gd name="connsiteY19" fmla="*/ 260572 h 838590"/>
                <a:gd name="connsiteX20" fmla="*/ 1092322 w 4973918"/>
                <a:gd name="connsiteY20" fmla="*/ 139922 h 838590"/>
                <a:gd name="connsiteX21" fmla="*/ 1238372 w 4973918"/>
                <a:gd name="connsiteY21" fmla="*/ 228822 h 838590"/>
                <a:gd name="connsiteX22" fmla="*/ 1314572 w 4973918"/>
                <a:gd name="connsiteY22" fmla="*/ 139922 h 838590"/>
                <a:gd name="connsiteX23" fmla="*/ 1289172 w 4973918"/>
                <a:gd name="connsiteY23" fmla="*/ 89122 h 838590"/>
                <a:gd name="connsiteX24" fmla="*/ 1384422 w 4973918"/>
                <a:gd name="connsiteY24" fmla="*/ 184372 h 838590"/>
                <a:gd name="connsiteX25" fmla="*/ 1486022 w 4973918"/>
                <a:gd name="connsiteY25" fmla="*/ 38322 h 838590"/>
                <a:gd name="connsiteX26" fmla="*/ 1498722 w 4973918"/>
                <a:gd name="connsiteY26" fmla="*/ 101822 h 838590"/>
                <a:gd name="connsiteX27" fmla="*/ 1511422 w 4973918"/>
                <a:gd name="connsiteY27" fmla="*/ 222472 h 838590"/>
                <a:gd name="connsiteX28" fmla="*/ 1574922 w 4973918"/>
                <a:gd name="connsiteY28" fmla="*/ 101822 h 838590"/>
                <a:gd name="connsiteX29" fmla="*/ 1632072 w 4973918"/>
                <a:gd name="connsiteY29" fmla="*/ 209772 h 838590"/>
                <a:gd name="connsiteX30" fmla="*/ 1682872 w 4973918"/>
                <a:gd name="connsiteY30" fmla="*/ 44672 h 838590"/>
                <a:gd name="connsiteX31" fmla="*/ 1752722 w 4973918"/>
                <a:gd name="connsiteY31" fmla="*/ 139922 h 838590"/>
                <a:gd name="connsiteX32" fmla="*/ 1765422 w 4973918"/>
                <a:gd name="connsiteY32" fmla="*/ 228822 h 838590"/>
                <a:gd name="connsiteX33" fmla="*/ 1886072 w 4973918"/>
                <a:gd name="connsiteY33" fmla="*/ 25622 h 838590"/>
                <a:gd name="connsiteX34" fmla="*/ 1898772 w 4973918"/>
                <a:gd name="connsiteY34" fmla="*/ 95472 h 838590"/>
                <a:gd name="connsiteX35" fmla="*/ 1892422 w 4973918"/>
                <a:gd name="connsiteY35" fmla="*/ 247872 h 838590"/>
                <a:gd name="connsiteX36" fmla="*/ 1974972 w 4973918"/>
                <a:gd name="connsiteY36" fmla="*/ 184372 h 838590"/>
                <a:gd name="connsiteX37" fmla="*/ 1924172 w 4973918"/>
                <a:gd name="connsiteY37" fmla="*/ 89122 h 838590"/>
                <a:gd name="connsiteX38" fmla="*/ 2076572 w 4973918"/>
                <a:gd name="connsiteY38" fmla="*/ 190722 h 838590"/>
                <a:gd name="connsiteX39" fmla="*/ 2019422 w 4973918"/>
                <a:gd name="connsiteY39" fmla="*/ 108172 h 838590"/>
                <a:gd name="connsiteX40" fmla="*/ 2082922 w 4973918"/>
                <a:gd name="connsiteY40" fmla="*/ 101822 h 838590"/>
                <a:gd name="connsiteX41" fmla="*/ 2089272 w 4973918"/>
                <a:gd name="connsiteY41" fmla="*/ 63722 h 838590"/>
                <a:gd name="connsiteX42" fmla="*/ 2171822 w 4973918"/>
                <a:gd name="connsiteY42" fmla="*/ 203422 h 838590"/>
                <a:gd name="connsiteX43" fmla="*/ 2260722 w 4973918"/>
                <a:gd name="connsiteY43" fmla="*/ 82772 h 838590"/>
                <a:gd name="connsiteX44" fmla="*/ 2387722 w 4973918"/>
                <a:gd name="connsiteY44" fmla="*/ 82772 h 838590"/>
                <a:gd name="connsiteX45" fmla="*/ 2286122 w 4973918"/>
                <a:gd name="connsiteY45" fmla="*/ 139922 h 838590"/>
                <a:gd name="connsiteX46" fmla="*/ 2311522 w 4973918"/>
                <a:gd name="connsiteY46" fmla="*/ 216122 h 838590"/>
                <a:gd name="connsiteX47" fmla="*/ 2413122 w 4973918"/>
                <a:gd name="connsiteY47" fmla="*/ 139922 h 838590"/>
                <a:gd name="connsiteX48" fmla="*/ 2470272 w 4973918"/>
                <a:gd name="connsiteY48" fmla="*/ 44672 h 838590"/>
                <a:gd name="connsiteX49" fmla="*/ 2533772 w 4973918"/>
                <a:gd name="connsiteY49" fmla="*/ 38322 h 838590"/>
                <a:gd name="connsiteX50" fmla="*/ 2476622 w 4973918"/>
                <a:gd name="connsiteY50" fmla="*/ 114522 h 838590"/>
                <a:gd name="connsiteX51" fmla="*/ 2521072 w 4973918"/>
                <a:gd name="connsiteY51" fmla="*/ 171672 h 838590"/>
                <a:gd name="connsiteX52" fmla="*/ 2546472 w 4973918"/>
                <a:gd name="connsiteY52" fmla="*/ 152622 h 838590"/>
                <a:gd name="connsiteX53" fmla="*/ 2540122 w 4973918"/>
                <a:gd name="connsiteY53" fmla="*/ 70072 h 838590"/>
                <a:gd name="connsiteX54" fmla="*/ 2616322 w 4973918"/>
                <a:gd name="connsiteY54" fmla="*/ 133572 h 838590"/>
                <a:gd name="connsiteX55" fmla="*/ 2660772 w 4973918"/>
                <a:gd name="connsiteY55" fmla="*/ 101822 h 838590"/>
                <a:gd name="connsiteX56" fmla="*/ 2660772 w 4973918"/>
                <a:gd name="connsiteY56" fmla="*/ 76422 h 838590"/>
                <a:gd name="connsiteX57" fmla="*/ 2673472 w 4973918"/>
                <a:gd name="connsiteY57" fmla="*/ 51022 h 838590"/>
                <a:gd name="connsiteX58" fmla="*/ 2749672 w 4973918"/>
                <a:gd name="connsiteY58" fmla="*/ 165322 h 838590"/>
                <a:gd name="connsiteX59" fmla="*/ 2876672 w 4973918"/>
                <a:gd name="connsiteY59" fmla="*/ 38322 h 838590"/>
                <a:gd name="connsiteX60" fmla="*/ 2933822 w 4973918"/>
                <a:gd name="connsiteY60" fmla="*/ 133572 h 838590"/>
                <a:gd name="connsiteX61" fmla="*/ 2978272 w 4973918"/>
                <a:gd name="connsiteY61" fmla="*/ 70072 h 838590"/>
                <a:gd name="connsiteX62" fmla="*/ 3035422 w 4973918"/>
                <a:gd name="connsiteY62" fmla="*/ 152622 h 838590"/>
                <a:gd name="connsiteX63" fmla="*/ 3092572 w 4973918"/>
                <a:gd name="connsiteY63" fmla="*/ 44672 h 838590"/>
                <a:gd name="connsiteX64" fmla="*/ 3117972 w 4973918"/>
                <a:gd name="connsiteY64" fmla="*/ 216122 h 838590"/>
                <a:gd name="connsiteX65" fmla="*/ 3149722 w 4973918"/>
                <a:gd name="connsiteY65" fmla="*/ 101822 h 838590"/>
                <a:gd name="connsiteX66" fmla="*/ 3206872 w 4973918"/>
                <a:gd name="connsiteY66" fmla="*/ 190722 h 838590"/>
                <a:gd name="connsiteX67" fmla="*/ 3276722 w 4973918"/>
                <a:gd name="connsiteY67" fmla="*/ 89122 h 838590"/>
                <a:gd name="connsiteX68" fmla="*/ 3270372 w 4973918"/>
                <a:gd name="connsiteY68" fmla="*/ 38322 h 838590"/>
                <a:gd name="connsiteX69" fmla="*/ 3340222 w 4973918"/>
                <a:gd name="connsiteY69" fmla="*/ 178022 h 838590"/>
                <a:gd name="connsiteX70" fmla="*/ 3441822 w 4973918"/>
                <a:gd name="connsiteY70" fmla="*/ 63722 h 838590"/>
                <a:gd name="connsiteX71" fmla="*/ 3467222 w 4973918"/>
                <a:gd name="connsiteY71" fmla="*/ 190722 h 838590"/>
                <a:gd name="connsiteX72" fmla="*/ 3543422 w 4973918"/>
                <a:gd name="connsiteY72" fmla="*/ 133572 h 838590"/>
                <a:gd name="connsiteX73" fmla="*/ 3600572 w 4973918"/>
                <a:gd name="connsiteY73" fmla="*/ 235172 h 838590"/>
                <a:gd name="connsiteX74" fmla="*/ 3587872 w 4973918"/>
                <a:gd name="connsiteY74" fmla="*/ 139922 h 838590"/>
                <a:gd name="connsiteX75" fmla="*/ 3784722 w 4973918"/>
                <a:gd name="connsiteY75" fmla="*/ 216122 h 838590"/>
                <a:gd name="connsiteX76" fmla="*/ 3879972 w 4973918"/>
                <a:gd name="connsiteY76" fmla="*/ 152622 h 838590"/>
                <a:gd name="connsiteX77" fmla="*/ 3860922 w 4973918"/>
                <a:gd name="connsiteY77" fmla="*/ 70072 h 838590"/>
                <a:gd name="connsiteX78" fmla="*/ 3962522 w 4973918"/>
                <a:gd name="connsiteY78" fmla="*/ 184372 h 838590"/>
                <a:gd name="connsiteX79" fmla="*/ 4057772 w 4973918"/>
                <a:gd name="connsiteY79" fmla="*/ 25622 h 838590"/>
                <a:gd name="connsiteX80" fmla="*/ 4051422 w 4973918"/>
                <a:gd name="connsiteY80" fmla="*/ 146272 h 838590"/>
                <a:gd name="connsiteX81" fmla="*/ 4108572 w 4973918"/>
                <a:gd name="connsiteY81" fmla="*/ 216122 h 838590"/>
                <a:gd name="connsiteX82" fmla="*/ 4095872 w 4973918"/>
                <a:gd name="connsiteY82" fmla="*/ 101822 h 838590"/>
                <a:gd name="connsiteX83" fmla="*/ 4191122 w 4973918"/>
                <a:gd name="connsiteY83" fmla="*/ 216122 h 838590"/>
                <a:gd name="connsiteX84" fmla="*/ 4254622 w 4973918"/>
                <a:gd name="connsiteY84" fmla="*/ 89122 h 838590"/>
                <a:gd name="connsiteX85" fmla="*/ 4197472 w 4973918"/>
                <a:gd name="connsiteY85" fmla="*/ 222 h 838590"/>
                <a:gd name="connsiteX86" fmla="*/ 4343522 w 4973918"/>
                <a:gd name="connsiteY86" fmla="*/ 114522 h 838590"/>
                <a:gd name="connsiteX87" fmla="*/ 4337172 w 4973918"/>
                <a:gd name="connsiteY87" fmla="*/ 197072 h 838590"/>
                <a:gd name="connsiteX88" fmla="*/ 4426072 w 4973918"/>
                <a:gd name="connsiteY88" fmla="*/ 31972 h 838590"/>
                <a:gd name="connsiteX89" fmla="*/ 4438772 w 4973918"/>
                <a:gd name="connsiteY89" fmla="*/ 127222 h 838590"/>
                <a:gd name="connsiteX90" fmla="*/ 4502272 w 4973918"/>
                <a:gd name="connsiteY90" fmla="*/ 241522 h 838590"/>
                <a:gd name="connsiteX91" fmla="*/ 4508622 w 4973918"/>
                <a:gd name="connsiteY91" fmla="*/ 133572 h 838590"/>
                <a:gd name="connsiteX92" fmla="*/ 4584822 w 4973918"/>
                <a:gd name="connsiteY92" fmla="*/ 228822 h 838590"/>
                <a:gd name="connsiteX93" fmla="*/ 4781672 w 4973918"/>
                <a:gd name="connsiteY93" fmla="*/ 190722 h 838590"/>
                <a:gd name="connsiteX94" fmla="*/ 4692772 w 4973918"/>
                <a:gd name="connsiteY94" fmla="*/ 292322 h 838590"/>
                <a:gd name="connsiteX95" fmla="*/ 4883272 w 4973918"/>
                <a:gd name="connsiteY95" fmla="*/ 387572 h 838590"/>
                <a:gd name="connsiteX96" fmla="*/ 4965822 w 4973918"/>
                <a:gd name="connsiteY96" fmla="*/ 565372 h 838590"/>
                <a:gd name="connsiteX97" fmla="*/ 4692772 w 4973918"/>
                <a:gd name="connsiteY97" fmla="*/ 412972 h 838590"/>
                <a:gd name="connsiteX98" fmla="*/ 4807072 w 4973918"/>
                <a:gd name="connsiteY98" fmla="*/ 616172 h 838590"/>
                <a:gd name="connsiteX99" fmla="*/ 4762622 w 4973918"/>
                <a:gd name="connsiteY99" fmla="*/ 787622 h 838590"/>
                <a:gd name="connsiteX100" fmla="*/ 4673722 w 4973918"/>
                <a:gd name="connsiteY100" fmla="*/ 546322 h 838590"/>
                <a:gd name="connsiteX101" fmla="*/ 4527672 w 4973918"/>
                <a:gd name="connsiteY101" fmla="*/ 546322 h 838590"/>
                <a:gd name="connsiteX102" fmla="*/ 4565772 w 4973918"/>
                <a:gd name="connsiteY102" fmla="*/ 654272 h 838590"/>
                <a:gd name="connsiteX103" fmla="*/ 4489572 w 4973918"/>
                <a:gd name="connsiteY103" fmla="*/ 597122 h 838590"/>
                <a:gd name="connsiteX104" fmla="*/ 4489572 w 4973918"/>
                <a:gd name="connsiteY104" fmla="*/ 489172 h 838590"/>
                <a:gd name="connsiteX105" fmla="*/ 4419722 w 4973918"/>
                <a:gd name="connsiteY105" fmla="*/ 590772 h 838590"/>
                <a:gd name="connsiteX106" fmla="*/ 4483222 w 4973918"/>
                <a:gd name="connsiteY106" fmla="*/ 724122 h 838590"/>
                <a:gd name="connsiteX107" fmla="*/ 4324472 w 4973918"/>
                <a:gd name="connsiteY107" fmla="*/ 628872 h 838590"/>
                <a:gd name="connsiteX108" fmla="*/ 4330822 w 4973918"/>
                <a:gd name="connsiteY108" fmla="*/ 546322 h 838590"/>
                <a:gd name="connsiteX109" fmla="*/ 4254622 w 4973918"/>
                <a:gd name="connsiteY109" fmla="*/ 654272 h 838590"/>
                <a:gd name="connsiteX110" fmla="*/ 4216522 w 4973918"/>
                <a:gd name="connsiteY110" fmla="*/ 533622 h 838590"/>
                <a:gd name="connsiteX111" fmla="*/ 4159372 w 4973918"/>
                <a:gd name="connsiteY111" fmla="*/ 590772 h 838590"/>
                <a:gd name="connsiteX112" fmla="*/ 4133972 w 4973918"/>
                <a:gd name="connsiteY112" fmla="*/ 711422 h 838590"/>
                <a:gd name="connsiteX113" fmla="*/ 4089522 w 4973918"/>
                <a:gd name="connsiteY113" fmla="*/ 609822 h 838590"/>
                <a:gd name="connsiteX114" fmla="*/ 4108572 w 4973918"/>
                <a:gd name="connsiteY114" fmla="*/ 489172 h 838590"/>
                <a:gd name="connsiteX115" fmla="*/ 4019672 w 4973918"/>
                <a:gd name="connsiteY115" fmla="*/ 622522 h 838590"/>
                <a:gd name="connsiteX116" fmla="*/ 3943472 w 4973918"/>
                <a:gd name="connsiteY116" fmla="*/ 660622 h 838590"/>
                <a:gd name="connsiteX117" fmla="*/ 3994272 w 4973918"/>
                <a:gd name="connsiteY117" fmla="*/ 533622 h 838590"/>
                <a:gd name="connsiteX118" fmla="*/ 3911722 w 4973918"/>
                <a:gd name="connsiteY118" fmla="*/ 520922 h 838590"/>
                <a:gd name="connsiteX119" fmla="*/ 3822822 w 4973918"/>
                <a:gd name="connsiteY119" fmla="*/ 597122 h 838590"/>
                <a:gd name="connsiteX120" fmla="*/ 3854572 w 4973918"/>
                <a:gd name="connsiteY120" fmla="*/ 641572 h 838590"/>
                <a:gd name="connsiteX121" fmla="*/ 3816472 w 4973918"/>
                <a:gd name="connsiteY121" fmla="*/ 597122 h 838590"/>
                <a:gd name="connsiteX122" fmla="*/ 3835522 w 4973918"/>
                <a:gd name="connsiteY122" fmla="*/ 736822 h 838590"/>
                <a:gd name="connsiteX123" fmla="*/ 3727572 w 4973918"/>
                <a:gd name="connsiteY123" fmla="*/ 635222 h 838590"/>
                <a:gd name="connsiteX124" fmla="*/ 3683122 w 4973918"/>
                <a:gd name="connsiteY124" fmla="*/ 578072 h 838590"/>
                <a:gd name="connsiteX125" fmla="*/ 3638672 w 4973918"/>
                <a:gd name="connsiteY125" fmla="*/ 666972 h 838590"/>
                <a:gd name="connsiteX126" fmla="*/ 3606922 w 4973918"/>
                <a:gd name="connsiteY126" fmla="*/ 559022 h 838590"/>
                <a:gd name="connsiteX127" fmla="*/ 3537072 w 4973918"/>
                <a:gd name="connsiteY127" fmla="*/ 565372 h 838590"/>
                <a:gd name="connsiteX128" fmla="*/ 3543422 w 4973918"/>
                <a:gd name="connsiteY128" fmla="*/ 628872 h 838590"/>
                <a:gd name="connsiteX129" fmla="*/ 3498972 w 4973918"/>
                <a:gd name="connsiteY129" fmla="*/ 616172 h 838590"/>
                <a:gd name="connsiteX130" fmla="*/ 3454522 w 4973918"/>
                <a:gd name="connsiteY130" fmla="*/ 647922 h 838590"/>
                <a:gd name="connsiteX131" fmla="*/ 3479922 w 4973918"/>
                <a:gd name="connsiteY131" fmla="*/ 743172 h 838590"/>
                <a:gd name="connsiteX132" fmla="*/ 3365622 w 4973918"/>
                <a:gd name="connsiteY132" fmla="*/ 635222 h 838590"/>
                <a:gd name="connsiteX133" fmla="*/ 3365622 w 4973918"/>
                <a:gd name="connsiteY133" fmla="*/ 546322 h 838590"/>
                <a:gd name="connsiteX134" fmla="*/ 3283072 w 4973918"/>
                <a:gd name="connsiteY134" fmla="*/ 609822 h 838590"/>
                <a:gd name="connsiteX135" fmla="*/ 3225922 w 4973918"/>
                <a:gd name="connsiteY135" fmla="*/ 666972 h 838590"/>
                <a:gd name="connsiteX136" fmla="*/ 3238622 w 4973918"/>
                <a:gd name="connsiteY136" fmla="*/ 546322 h 838590"/>
                <a:gd name="connsiteX137" fmla="*/ 3200522 w 4973918"/>
                <a:gd name="connsiteY137" fmla="*/ 590772 h 838590"/>
                <a:gd name="connsiteX138" fmla="*/ 3232272 w 4973918"/>
                <a:gd name="connsiteY138" fmla="*/ 743172 h 838590"/>
                <a:gd name="connsiteX139" fmla="*/ 3168772 w 4973918"/>
                <a:gd name="connsiteY139" fmla="*/ 641572 h 838590"/>
                <a:gd name="connsiteX140" fmla="*/ 3137022 w 4973918"/>
                <a:gd name="connsiteY140" fmla="*/ 717772 h 838590"/>
                <a:gd name="connsiteX141" fmla="*/ 3098922 w 4973918"/>
                <a:gd name="connsiteY141" fmla="*/ 539972 h 838590"/>
                <a:gd name="connsiteX142" fmla="*/ 2984622 w 4973918"/>
                <a:gd name="connsiteY142" fmla="*/ 628872 h 838590"/>
                <a:gd name="connsiteX143" fmla="*/ 3016372 w 4973918"/>
                <a:gd name="connsiteY143" fmla="*/ 793972 h 838590"/>
                <a:gd name="connsiteX144" fmla="*/ 2895722 w 4973918"/>
                <a:gd name="connsiteY144" fmla="*/ 584422 h 838590"/>
                <a:gd name="connsiteX145" fmla="*/ 2857622 w 4973918"/>
                <a:gd name="connsiteY145" fmla="*/ 660622 h 838590"/>
                <a:gd name="connsiteX146" fmla="*/ 2813172 w 4973918"/>
                <a:gd name="connsiteY146" fmla="*/ 698722 h 838590"/>
                <a:gd name="connsiteX147" fmla="*/ 2794122 w 4973918"/>
                <a:gd name="connsiteY147" fmla="*/ 597122 h 838590"/>
                <a:gd name="connsiteX148" fmla="*/ 2762372 w 4973918"/>
                <a:gd name="connsiteY148" fmla="*/ 692372 h 838590"/>
                <a:gd name="connsiteX149" fmla="*/ 2686172 w 4973918"/>
                <a:gd name="connsiteY149" fmla="*/ 616172 h 838590"/>
                <a:gd name="connsiteX150" fmla="*/ 2673472 w 4973918"/>
                <a:gd name="connsiteY150" fmla="*/ 717772 h 838590"/>
                <a:gd name="connsiteX151" fmla="*/ 2616322 w 4973918"/>
                <a:gd name="connsiteY151" fmla="*/ 787622 h 838590"/>
                <a:gd name="connsiteX152" fmla="*/ 2559172 w 4973918"/>
                <a:gd name="connsiteY152" fmla="*/ 673322 h 838590"/>
                <a:gd name="connsiteX153" fmla="*/ 2508372 w 4973918"/>
                <a:gd name="connsiteY153" fmla="*/ 686022 h 838590"/>
                <a:gd name="connsiteX154" fmla="*/ 2438522 w 4973918"/>
                <a:gd name="connsiteY154" fmla="*/ 730472 h 838590"/>
                <a:gd name="connsiteX155" fmla="*/ 2438522 w 4973918"/>
                <a:gd name="connsiteY155" fmla="*/ 628872 h 838590"/>
                <a:gd name="connsiteX156" fmla="*/ 2381372 w 4973918"/>
                <a:gd name="connsiteY156" fmla="*/ 692372 h 838590"/>
                <a:gd name="connsiteX157" fmla="*/ 2368672 w 4973918"/>
                <a:gd name="connsiteY157" fmla="*/ 628872 h 838590"/>
                <a:gd name="connsiteX158" fmla="*/ 2362322 w 4973918"/>
                <a:gd name="connsiteY158" fmla="*/ 781272 h 838590"/>
                <a:gd name="connsiteX159" fmla="*/ 2292472 w 4973918"/>
                <a:gd name="connsiteY159" fmla="*/ 628872 h 838590"/>
                <a:gd name="connsiteX160" fmla="*/ 2222622 w 4973918"/>
                <a:gd name="connsiteY160" fmla="*/ 717772 h 838590"/>
                <a:gd name="connsiteX161" fmla="*/ 2197222 w 4973918"/>
                <a:gd name="connsiteY161" fmla="*/ 679672 h 838590"/>
                <a:gd name="connsiteX162" fmla="*/ 2121022 w 4973918"/>
                <a:gd name="connsiteY162" fmla="*/ 635222 h 838590"/>
                <a:gd name="connsiteX163" fmla="*/ 2057522 w 4973918"/>
                <a:gd name="connsiteY163" fmla="*/ 692372 h 838590"/>
                <a:gd name="connsiteX164" fmla="*/ 1955922 w 4973918"/>
                <a:gd name="connsiteY164" fmla="*/ 609822 h 838590"/>
                <a:gd name="connsiteX165" fmla="*/ 1854322 w 4973918"/>
                <a:gd name="connsiteY165" fmla="*/ 673322 h 838590"/>
                <a:gd name="connsiteX166" fmla="*/ 1873372 w 4973918"/>
                <a:gd name="connsiteY166" fmla="*/ 762222 h 838590"/>
                <a:gd name="connsiteX167" fmla="*/ 1809872 w 4973918"/>
                <a:gd name="connsiteY167" fmla="*/ 724122 h 838590"/>
                <a:gd name="connsiteX168" fmla="*/ 1746372 w 4973918"/>
                <a:gd name="connsiteY168" fmla="*/ 762222 h 838590"/>
                <a:gd name="connsiteX169" fmla="*/ 1797172 w 4973918"/>
                <a:gd name="connsiteY169" fmla="*/ 679672 h 838590"/>
                <a:gd name="connsiteX170" fmla="*/ 1759072 w 4973918"/>
                <a:gd name="connsiteY170" fmla="*/ 590772 h 838590"/>
                <a:gd name="connsiteX171" fmla="*/ 1682872 w 4973918"/>
                <a:gd name="connsiteY171" fmla="*/ 654272 h 838590"/>
                <a:gd name="connsiteX172" fmla="*/ 1613022 w 4973918"/>
                <a:gd name="connsiteY172" fmla="*/ 679672 h 838590"/>
                <a:gd name="connsiteX173" fmla="*/ 1593972 w 4973918"/>
                <a:gd name="connsiteY173" fmla="*/ 743172 h 838590"/>
                <a:gd name="connsiteX174" fmla="*/ 1651122 w 4973918"/>
                <a:gd name="connsiteY174" fmla="*/ 590772 h 838590"/>
                <a:gd name="connsiteX175" fmla="*/ 1562222 w 4973918"/>
                <a:gd name="connsiteY175" fmla="*/ 641572 h 838590"/>
                <a:gd name="connsiteX176" fmla="*/ 1555872 w 4973918"/>
                <a:gd name="connsiteY176" fmla="*/ 724122 h 838590"/>
                <a:gd name="connsiteX177" fmla="*/ 1517772 w 4973918"/>
                <a:gd name="connsiteY177" fmla="*/ 539972 h 838590"/>
                <a:gd name="connsiteX178" fmla="*/ 1435222 w 4973918"/>
                <a:gd name="connsiteY178" fmla="*/ 616172 h 838590"/>
                <a:gd name="connsiteX179" fmla="*/ 1435222 w 4973918"/>
                <a:gd name="connsiteY179" fmla="*/ 717772 h 838590"/>
                <a:gd name="connsiteX180" fmla="*/ 1416172 w 4973918"/>
                <a:gd name="connsiteY180" fmla="*/ 781272 h 838590"/>
                <a:gd name="connsiteX181" fmla="*/ 1282822 w 4973918"/>
                <a:gd name="connsiteY181" fmla="*/ 571722 h 838590"/>
                <a:gd name="connsiteX182" fmla="*/ 1232022 w 4973918"/>
                <a:gd name="connsiteY182" fmla="*/ 654272 h 838590"/>
                <a:gd name="connsiteX183" fmla="*/ 1225672 w 4973918"/>
                <a:gd name="connsiteY183" fmla="*/ 584422 h 838590"/>
                <a:gd name="connsiteX184" fmla="*/ 1174872 w 4973918"/>
                <a:gd name="connsiteY184" fmla="*/ 679672 h 838590"/>
                <a:gd name="connsiteX185" fmla="*/ 1117722 w 4973918"/>
                <a:gd name="connsiteY185" fmla="*/ 578072 h 838590"/>
                <a:gd name="connsiteX186" fmla="*/ 1073272 w 4973918"/>
                <a:gd name="connsiteY186" fmla="*/ 755872 h 838590"/>
                <a:gd name="connsiteX187" fmla="*/ 1117722 w 4973918"/>
                <a:gd name="connsiteY187" fmla="*/ 838422 h 838590"/>
                <a:gd name="connsiteX188" fmla="*/ 984372 w 4973918"/>
                <a:gd name="connsiteY188" fmla="*/ 736822 h 838590"/>
                <a:gd name="connsiteX189" fmla="*/ 997072 w 4973918"/>
                <a:gd name="connsiteY189" fmla="*/ 584422 h 838590"/>
                <a:gd name="connsiteX190" fmla="*/ 901822 w 4973918"/>
                <a:gd name="connsiteY190" fmla="*/ 692372 h 838590"/>
                <a:gd name="connsiteX191" fmla="*/ 844672 w 4973918"/>
                <a:gd name="connsiteY191" fmla="*/ 698722 h 838590"/>
                <a:gd name="connsiteX192" fmla="*/ 857372 w 4973918"/>
                <a:gd name="connsiteY192" fmla="*/ 635222 h 838590"/>
                <a:gd name="connsiteX193" fmla="*/ 793872 w 4973918"/>
                <a:gd name="connsiteY193" fmla="*/ 673322 h 838590"/>
                <a:gd name="connsiteX194" fmla="*/ 831972 w 4973918"/>
                <a:gd name="connsiteY194" fmla="*/ 597122 h 838590"/>
                <a:gd name="connsiteX195" fmla="*/ 749422 w 4973918"/>
                <a:gd name="connsiteY195" fmla="*/ 666972 h 838590"/>
                <a:gd name="connsiteX196" fmla="*/ 762122 w 4973918"/>
                <a:gd name="connsiteY196" fmla="*/ 774922 h 838590"/>
                <a:gd name="connsiteX197" fmla="*/ 698622 w 4973918"/>
                <a:gd name="connsiteY197" fmla="*/ 571722 h 838590"/>
                <a:gd name="connsiteX198" fmla="*/ 641472 w 4973918"/>
                <a:gd name="connsiteY198" fmla="*/ 686022 h 838590"/>
                <a:gd name="connsiteX199" fmla="*/ 597022 w 4973918"/>
                <a:gd name="connsiteY199" fmla="*/ 603472 h 838590"/>
                <a:gd name="connsiteX200" fmla="*/ 514472 w 4973918"/>
                <a:gd name="connsiteY200" fmla="*/ 571722 h 838590"/>
                <a:gd name="connsiteX201" fmla="*/ 470022 w 4973918"/>
                <a:gd name="connsiteY201" fmla="*/ 698722 h 838590"/>
                <a:gd name="connsiteX202" fmla="*/ 393822 w 4973918"/>
                <a:gd name="connsiteY202" fmla="*/ 571722 h 838590"/>
                <a:gd name="connsiteX203" fmla="*/ 266822 w 4973918"/>
                <a:gd name="connsiteY203" fmla="*/ 673322 h 838590"/>
                <a:gd name="connsiteX204" fmla="*/ 273172 w 4973918"/>
                <a:gd name="connsiteY204" fmla="*/ 743172 h 838590"/>
                <a:gd name="connsiteX205" fmla="*/ 216022 w 4973918"/>
                <a:gd name="connsiteY205" fmla="*/ 603472 h 838590"/>
                <a:gd name="connsiteX206" fmla="*/ 12822 w 4973918"/>
                <a:gd name="connsiteY206" fmla="*/ 736822 h 838590"/>
                <a:gd name="connsiteX207" fmla="*/ 76322 w 4973918"/>
                <a:gd name="connsiteY207" fmla="*/ 578072 h 838590"/>
                <a:gd name="connsiteX208" fmla="*/ 247772 w 4973918"/>
                <a:gd name="connsiteY208" fmla="*/ 374872 h 83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</a:cxnLst>
              <a:rect l="l" t="t" r="r" b="b"/>
              <a:pathLst>
                <a:path w="4973918" h="838590">
                  <a:moveTo>
                    <a:pt x="247772" y="374872"/>
                  </a:moveTo>
                  <a:cubicBezTo>
                    <a:pt x="235072" y="350530"/>
                    <a:pt x="5414" y="441547"/>
                    <a:pt x="122" y="432022"/>
                  </a:cubicBezTo>
                  <a:cubicBezTo>
                    <a:pt x="-5170" y="422497"/>
                    <a:pt x="162047" y="334655"/>
                    <a:pt x="216022" y="317722"/>
                  </a:cubicBezTo>
                  <a:cubicBezTo>
                    <a:pt x="269997" y="300789"/>
                    <a:pt x="320797" y="354764"/>
                    <a:pt x="323972" y="330422"/>
                  </a:cubicBezTo>
                  <a:cubicBezTo>
                    <a:pt x="327147" y="306080"/>
                    <a:pt x="214964" y="180139"/>
                    <a:pt x="235072" y="171672"/>
                  </a:cubicBezTo>
                  <a:cubicBezTo>
                    <a:pt x="255180" y="163205"/>
                    <a:pt x="403347" y="282797"/>
                    <a:pt x="444622" y="279622"/>
                  </a:cubicBezTo>
                  <a:cubicBezTo>
                    <a:pt x="485897" y="276447"/>
                    <a:pt x="478489" y="185430"/>
                    <a:pt x="482722" y="152622"/>
                  </a:cubicBezTo>
                  <a:cubicBezTo>
                    <a:pt x="486955" y="119814"/>
                    <a:pt x="458380" y="72189"/>
                    <a:pt x="470022" y="82772"/>
                  </a:cubicBezTo>
                  <a:cubicBezTo>
                    <a:pt x="481664" y="93355"/>
                    <a:pt x="518705" y="217180"/>
                    <a:pt x="552572" y="216122"/>
                  </a:cubicBezTo>
                  <a:cubicBezTo>
                    <a:pt x="586439" y="215064"/>
                    <a:pt x="646764" y="71130"/>
                    <a:pt x="673222" y="76422"/>
                  </a:cubicBezTo>
                  <a:cubicBezTo>
                    <a:pt x="699680" y="81714"/>
                    <a:pt x="697564" y="234114"/>
                    <a:pt x="711322" y="247872"/>
                  </a:cubicBezTo>
                  <a:cubicBezTo>
                    <a:pt x="725080" y="261630"/>
                    <a:pt x="733547" y="155797"/>
                    <a:pt x="755772" y="158972"/>
                  </a:cubicBezTo>
                  <a:cubicBezTo>
                    <a:pt x="777997" y="162147"/>
                    <a:pt x="822447" y="270097"/>
                    <a:pt x="844672" y="266922"/>
                  </a:cubicBezTo>
                  <a:cubicBezTo>
                    <a:pt x="866897" y="263747"/>
                    <a:pt x="896530" y="178022"/>
                    <a:pt x="889122" y="139922"/>
                  </a:cubicBezTo>
                  <a:cubicBezTo>
                    <a:pt x="881714" y="101822"/>
                    <a:pt x="785405" y="38322"/>
                    <a:pt x="800222" y="38322"/>
                  </a:cubicBezTo>
                  <a:cubicBezTo>
                    <a:pt x="815039" y="38322"/>
                    <a:pt x="946272" y="104997"/>
                    <a:pt x="978022" y="139922"/>
                  </a:cubicBezTo>
                  <a:cubicBezTo>
                    <a:pt x="1009772" y="174847"/>
                    <a:pt x="972730" y="255280"/>
                    <a:pt x="990722" y="247872"/>
                  </a:cubicBezTo>
                  <a:cubicBezTo>
                    <a:pt x="1008714" y="240464"/>
                    <a:pt x="1074330" y="94414"/>
                    <a:pt x="1085972" y="95472"/>
                  </a:cubicBezTo>
                  <a:cubicBezTo>
                    <a:pt x="1097614" y="96530"/>
                    <a:pt x="1053164" y="226705"/>
                    <a:pt x="1060572" y="254222"/>
                  </a:cubicBezTo>
                  <a:cubicBezTo>
                    <a:pt x="1067980" y="281739"/>
                    <a:pt x="1125130" y="279622"/>
                    <a:pt x="1130422" y="260572"/>
                  </a:cubicBezTo>
                  <a:cubicBezTo>
                    <a:pt x="1135714" y="241522"/>
                    <a:pt x="1074330" y="145214"/>
                    <a:pt x="1092322" y="139922"/>
                  </a:cubicBezTo>
                  <a:cubicBezTo>
                    <a:pt x="1110314" y="134630"/>
                    <a:pt x="1201330" y="228822"/>
                    <a:pt x="1238372" y="228822"/>
                  </a:cubicBezTo>
                  <a:cubicBezTo>
                    <a:pt x="1275414" y="228822"/>
                    <a:pt x="1306105" y="163205"/>
                    <a:pt x="1314572" y="139922"/>
                  </a:cubicBezTo>
                  <a:cubicBezTo>
                    <a:pt x="1323039" y="116639"/>
                    <a:pt x="1277530" y="81714"/>
                    <a:pt x="1289172" y="89122"/>
                  </a:cubicBezTo>
                  <a:cubicBezTo>
                    <a:pt x="1300814" y="96530"/>
                    <a:pt x="1351614" y="192839"/>
                    <a:pt x="1384422" y="184372"/>
                  </a:cubicBezTo>
                  <a:cubicBezTo>
                    <a:pt x="1417230" y="175905"/>
                    <a:pt x="1466972" y="52080"/>
                    <a:pt x="1486022" y="38322"/>
                  </a:cubicBezTo>
                  <a:cubicBezTo>
                    <a:pt x="1505072" y="24564"/>
                    <a:pt x="1494489" y="71130"/>
                    <a:pt x="1498722" y="101822"/>
                  </a:cubicBezTo>
                  <a:cubicBezTo>
                    <a:pt x="1502955" y="132514"/>
                    <a:pt x="1498722" y="222472"/>
                    <a:pt x="1511422" y="222472"/>
                  </a:cubicBezTo>
                  <a:cubicBezTo>
                    <a:pt x="1524122" y="222472"/>
                    <a:pt x="1554814" y="103939"/>
                    <a:pt x="1574922" y="101822"/>
                  </a:cubicBezTo>
                  <a:cubicBezTo>
                    <a:pt x="1595030" y="99705"/>
                    <a:pt x="1614080" y="219297"/>
                    <a:pt x="1632072" y="209772"/>
                  </a:cubicBezTo>
                  <a:cubicBezTo>
                    <a:pt x="1650064" y="200247"/>
                    <a:pt x="1662764" y="56314"/>
                    <a:pt x="1682872" y="44672"/>
                  </a:cubicBezTo>
                  <a:cubicBezTo>
                    <a:pt x="1702980" y="33030"/>
                    <a:pt x="1738964" y="109230"/>
                    <a:pt x="1752722" y="139922"/>
                  </a:cubicBezTo>
                  <a:cubicBezTo>
                    <a:pt x="1766480" y="170614"/>
                    <a:pt x="1743197" y="247872"/>
                    <a:pt x="1765422" y="228822"/>
                  </a:cubicBezTo>
                  <a:cubicBezTo>
                    <a:pt x="1787647" y="209772"/>
                    <a:pt x="1863847" y="47847"/>
                    <a:pt x="1886072" y="25622"/>
                  </a:cubicBezTo>
                  <a:cubicBezTo>
                    <a:pt x="1908297" y="3397"/>
                    <a:pt x="1897714" y="58430"/>
                    <a:pt x="1898772" y="95472"/>
                  </a:cubicBezTo>
                  <a:cubicBezTo>
                    <a:pt x="1899830" y="132514"/>
                    <a:pt x="1879722" y="233055"/>
                    <a:pt x="1892422" y="247872"/>
                  </a:cubicBezTo>
                  <a:cubicBezTo>
                    <a:pt x="1905122" y="262689"/>
                    <a:pt x="1969680" y="210830"/>
                    <a:pt x="1974972" y="184372"/>
                  </a:cubicBezTo>
                  <a:cubicBezTo>
                    <a:pt x="1980264" y="157914"/>
                    <a:pt x="1907239" y="88064"/>
                    <a:pt x="1924172" y="89122"/>
                  </a:cubicBezTo>
                  <a:cubicBezTo>
                    <a:pt x="1941105" y="90180"/>
                    <a:pt x="2060697" y="187547"/>
                    <a:pt x="2076572" y="190722"/>
                  </a:cubicBezTo>
                  <a:cubicBezTo>
                    <a:pt x="2092447" y="193897"/>
                    <a:pt x="2018364" y="122989"/>
                    <a:pt x="2019422" y="108172"/>
                  </a:cubicBezTo>
                  <a:cubicBezTo>
                    <a:pt x="2020480" y="93355"/>
                    <a:pt x="2071280" y="109230"/>
                    <a:pt x="2082922" y="101822"/>
                  </a:cubicBezTo>
                  <a:cubicBezTo>
                    <a:pt x="2094564" y="94414"/>
                    <a:pt x="2074455" y="46789"/>
                    <a:pt x="2089272" y="63722"/>
                  </a:cubicBezTo>
                  <a:cubicBezTo>
                    <a:pt x="2104089" y="80655"/>
                    <a:pt x="2143247" y="200247"/>
                    <a:pt x="2171822" y="203422"/>
                  </a:cubicBezTo>
                  <a:cubicBezTo>
                    <a:pt x="2200397" y="206597"/>
                    <a:pt x="2224739" y="102880"/>
                    <a:pt x="2260722" y="82772"/>
                  </a:cubicBezTo>
                  <a:cubicBezTo>
                    <a:pt x="2296705" y="62664"/>
                    <a:pt x="2383489" y="73247"/>
                    <a:pt x="2387722" y="82772"/>
                  </a:cubicBezTo>
                  <a:cubicBezTo>
                    <a:pt x="2391955" y="92297"/>
                    <a:pt x="2298822" y="117697"/>
                    <a:pt x="2286122" y="139922"/>
                  </a:cubicBezTo>
                  <a:cubicBezTo>
                    <a:pt x="2273422" y="162147"/>
                    <a:pt x="2290355" y="216122"/>
                    <a:pt x="2311522" y="216122"/>
                  </a:cubicBezTo>
                  <a:cubicBezTo>
                    <a:pt x="2332689" y="216122"/>
                    <a:pt x="2386664" y="168497"/>
                    <a:pt x="2413122" y="139922"/>
                  </a:cubicBezTo>
                  <a:cubicBezTo>
                    <a:pt x="2439580" y="111347"/>
                    <a:pt x="2450164" y="61605"/>
                    <a:pt x="2470272" y="44672"/>
                  </a:cubicBezTo>
                  <a:cubicBezTo>
                    <a:pt x="2490380" y="27739"/>
                    <a:pt x="2532714" y="26680"/>
                    <a:pt x="2533772" y="38322"/>
                  </a:cubicBezTo>
                  <a:cubicBezTo>
                    <a:pt x="2534830" y="49964"/>
                    <a:pt x="2478739" y="92297"/>
                    <a:pt x="2476622" y="114522"/>
                  </a:cubicBezTo>
                  <a:cubicBezTo>
                    <a:pt x="2474505" y="136747"/>
                    <a:pt x="2509430" y="165322"/>
                    <a:pt x="2521072" y="171672"/>
                  </a:cubicBezTo>
                  <a:cubicBezTo>
                    <a:pt x="2532714" y="178022"/>
                    <a:pt x="2543297" y="169555"/>
                    <a:pt x="2546472" y="152622"/>
                  </a:cubicBezTo>
                  <a:cubicBezTo>
                    <a:pt x="2549647" y="135689"/>
                    <a:pt x="2528480" y="73247"/>
                    <a:pt x="2540122" y="70072"/>
                  </a:cubicBezTo>
                  <a:cubicBezTo>
                    <a:pt x="2551764" y="66897"/>
                    <a:pt x="2596214" y="128280"/>
                    <a:pt x="2616322" y="133572"/>
                  </a:cubicBezTo>
                  <a:cubicBezTo>
                    <a:pt x="2636430" y="138864"/>
                    <a:pt x="2653364" y="111347"/>
                    <a:pt x="2660772" y="101822"/>
                  </a:cubicBezTo>
                  <a:cubicBezTo>
                    <a:pt x="2668180" y="92297"/>
                    <a:pt x="2658655" y="84889"/>
                    <a:pt x="2660772" y="76422"/>
                  </a:cubicBezTo>
                  <a:cubicBezTo>
                    <a:pt x="2662889" y="67955"/>
                    <a:pt x="2658655" y="36205"/>
                    <a:pt x="2673472" y="51022"/>
                  </a:cubicBezTo>
                  <a:cubicBezTo>
                    <a:pt x="2688289" y="65839"/>
                    <a:pt x="2715805" y="167439"/>
                    <a:pt x="2749672" y="165322"/>
                  </a:cubicBezTo>
                  <a:cubicBezTo>
                    <a:pt x="2783539" y="163205"/>
                    <a:pt x="2845980" y="43614"/>
                    <a:pt x="2876672" y="38322"/>
                  </a:cubicBezTo>
                  <a:cubicBezTo>
                    <a:pt x="2907364" y="33030"/>
                    <a:pt x="2916889" y="128280"/>
                    <a:pt x="2933822" y="133572"/>
                  </a:cubicBezTo>
                  <a:cubicBezTo>
                    <a:pt x="2950755" y="138864"/>
                    <a:pt x="2961339" y="66897"/>
                    <a:pt x="2978272" y="70072"/>
                  </a:cubicBezTo>
                  <a:cubicBezTo>
                    <a:pt x="2995205" y="73247"/>
                    <a:pt x="3016372" y="156855"/>
                    <a:pt x="3035422" y="152622"/>
                  </a:cubicBezTo>
                  <a:cubicBezTo>
                    <a:pt x="3054472" y="148389"/>
                    <a:pt x="3078814" y="34089"/>
                    <a:pt x="3092572" y="44672"/>
                  </a:cubicBezTo>
                  <a:cubicBezTo>
                    <a:pt x="3106330" y="55255"/>
                    <a:pt x="3108447" y="206597"/>
                    <a:pt x="3117972" y="216122"/>
                  </a:cubicBezTo>
                  <a:cubicBezTo>
                    <a:pt x="3127497" y="225647"/>
                    <a:pt x="3134905" y="106055"/>
                    <a:pt x="3149722" y="101822"/>
                  </a:cubicBezTo>
                  <a:cubicBezTo>
                    <a:pt x="3164539" y="97589"/>
                    <a:pt x="3185705" y="192839"/>
                    <a:pt x="3206872" y="190722"/>
                  </a:cubicBezTo>
                  <a:cubicBezTo>
                    <a:pt x="3228039" y="188605"/>
                    <a:pt x="3266139" y="114522"/>
                    <a:pt x="3276722" y="89122"/>
                  </a:cubicBezTo>
                  <a:cubicBezTo>
                    <a:pt x="3287305" y="63722"/>
                    <a:pt x="3259789" y="23505"/>
                    <a:pt x="3270372" y="38322"/>
                  </a:cubicBezTo>
                  <a:cubicBezTo>
                    <a:pt x="3280955" y="53139"/>
                    <a:pt x="3311647" y="173789"/>
                    <a:pt x="3340222" y="178022"/>
                  </a:cubicBezTo>
                  <a:cubicBezTo>
                    <a:pt x="3368797" y="182255"/>
                    <a:pt x="3420655" y="61605"/>
                    <a:pt x="3441822" y="63722"/>
                  </a:cubicBezTo>
                  <a:cubicBezTo>
                    <a:pt x="3462989" y="65839"/>
                    <a:pt x="3450289" y="179080"/>
                    <a:pt x="3467222" y="190722"/>
                  </a:cubicBezTo>
                  <a:cubicBezTo>
                    <a:pt x="3484155" y="202364"/>
                    <a:pt x="3521197" y="126164"/>
                    <a:pt x="3543422" y="133572"/>
                  </a:cubicBezTo>
                  <a:cubicBezTo>
                    <a:pt x="3565647" y="140980"/>
                    <a:pt x="3593164" y="234114"/>
                    <a:pt x="3600572" y="235172"/>
                  </a:cubicBezTo>
                  <a:cubicBezTo>
                    <a:pt x="3607980" y="236230"/>
                    <a:pt x="3557180" y="143097"/>
                    <a:pt x="3587872" y="139922"/>
                  </a:cubicBezTo>
                  <a:cubicBezTo>
                    <a:pt x="3618564" y="136747"/>
                    <a:pt x="3736039" y="214005"/>
                    <a:pt x="3784722" y="216122"/>
                  </a:cubicBezTo>
                  <a:cubicBezTo>
                    <a:pt x="3833405" y="218239"/>
                    <a:pt x="3867272" y="176964"/>
                    <a:pt x="3879972" y="152622"/>
                  </a:cubicBezTo>
                  <a:cubicBezTo>
                    <a:pt x="3892672" y="128280"/>
                    <a:pt x="3847164" y="64780"/>
                    <a:pt x="3860922" y="70072"/>
                  </a:cubicBezTo>
                  <a:cubicBezTo>
                    <a:pt x="3874680" y="75364"/>
                    <a:pt x="3929714" y="191780"/>
                    <a:pt x="3962522" y="184372"/>
                  </a:cubicBezTo>
                  <a:cubicBezTo>
                    <a:pt x="3995330" y="176964"/>
                    <a:pt x="4042955" y="31972"/>
                    <a:pt x="4057772" y="25622"/>
                  </a:cubicBezTo>
                  <a:cubicBezTo>
                    <a:pt x="4072589" y="19272"/>
                    <a:pt x="4042955" y="114522"/>
                    <a:pt x="4051422" y="146272"/>
                  </a:cubicBezTo>
                  <a:cubicBezTo>
                    <a:pt x="4059889" y="178022"/>
                    <a:pt x="4101164" y="223530"/>
                    <a:pt x="4108572" y="216122"/>
                  </a:cubicBezTo>
                  <a:cubicBezTo>
                    <a:pt x="4115980" y="208714"/>
                    <a:pt x="4082114" y="101822"/>
                    <a:pt x="4095872" y="101822"/>
                  </a:cubicBezTo>
                  <a:cubicBezTo>
                    <a:pt x="4109630" y="101822"/>
                    <a:pt x="4164664" y="218239"/>
                    <a:pt x="4191122" y="216122"/>
                  </a:cubicBezTo>
                  <a:cubicBezTo>
                    <a:pt x="4217580" y="214005"/>
                    <a:pt x="4253564" y="125105"/>
                    <a:pt x="4254622" y="89122"/>
                  </a:cubicBezTo>
                  <a:cubicBezTo>
                    <a:pt x="4255680" y="53139"/>
                    <a:pt x="4182655" y="-4011"/>
                    <a:pt x="4197472" y="222"/>
                  </a:cubicBezTo>
                  <a:cubicBezTo>
                    <a:pt x="4212289" y="4455"/>
                    <a:pt x="4320239" y="81714"/>
                    <a:pt x="4343522" y="114522"/>
                  </a:cubicBezTo>
                  <a:cubicBezTo>
                    <a:pt x="4366805" y="147330"/>
                    <a:pt x="4323414" y="210830"/>
                    <a:pt x="4337172" y="197072"/>
                  </a:cubicBezTo>
                  <a:cubicBezTo>
                    <a:pt x="4350930" y="183314"/>
                    <a:pt x="4409139" y="43614"/>
                    <a:pt x="4426072" y="31972"/>
                  </a:cubicBezTo>
                  <a:cubicBezTo>
                    <a:pt x="4443005" y="20330"/>
                    <a:pt x="4426072" y="92297"/>
                    <a:pt x="4438772" y="127222"/>
                  </a:cubicBezTo>
                  <a:cubicBezTo>
                    <a:pt x="4451472" y="162147"/>
                    <a:pt x="4490630" y="240464"/>
                    <a:pt x="4502272" y="241522"/>
                  </a:cubicBezTo>
                  <a:cubicBezTo>
                    <a:pt x="4513914" y="242580"/>
                    <a:pt x="4494864" y="135689"/>
                    <a:pt x="4508622" y="133572"/>
                  </a:cubicBezTo>
                  <a:cubicBezTo>
                    <a:pt x="4522380" y="131455"/>
                    <a:pt x="4539314" y="219297"/>
                    <a:pt x="4584822" y="228822"/>
                  </a:cubicBezTo>
                  <a:cubicBezTo>
                    <a:pt x="4630330" y="238347"/>
                    <a:pt x="4763680" y="180139"/>
                    <a:pt x="4781672" y="190722"/>
                  </a:cubicBezTo>
                  <a:cubicBezTo>
                    <a:pt x="4799664" y="201305"/>
                    <a:pt x="4675839" y="259514"/>
                    <a:pt x="4692772" y="292322"/>
                  </a:cubicBezTo>
                  <a:cubicBezTo>
                    <a:pt x="4709705" y="325130"/>
                    <a:pt x="4837764" y="342064"/>
                    <a:pt x="4883272" y="387572"/>
                  </a:cubicBezTo>
                  <a:cubicBezTo>
                    <a:pt x="4928780" y="433080"/>
                    <a:pt x="4997572" y="561139"/>
                    <a:pt x="4965822" y="565372"/>
                  </a:cubicBezTo>
                  <a:cubicBezTo>
                    <a:pt x="4934072" y="569605"/>
                    <a:pt x="4719230" y="404505"/>
                    <a:pt x="4692772" y="412972"/>
                  </a:cubicBezTo>
                  <a:cubicBezTo>
                    <a:pt x="4666314" y="421439"/>
                    <a:pt x="4795430" y="553730"/>
                    <a:pt x="4807072" y="616172"/>
                  </a:cubicBezTo>
                  <a:cubicBezTo>
                    <a:pt x="4818714" y="678614"/>
                    <a:pt x="4784847" y="799264"/>
                    <a:pt x="4762622" y="787622"/>
                  </a:cubicBezTo>
                  <a:cubicBezTo>
                    <a:pt x="4740397" y="775980"/>
                    <a:pt x="4712880" y="586539"/>
                    <a:pt x="4673722" y="546322"/>
                  </a:cubicBezTo>
                  <a:cubicBezTo>
                    <a:pt x="4634564" y="506105"/>
                    <a:pt x="4545664" y="528330"/>
                    <a:pt x="4527672" y="546322"/>
                  </a:cubicBezTo>
                  <a:cubicBezTo>
                    <a:pt x="4509680" y="564314"/>
                    <a:pt x="4572122" y="645805"/>
                    <a:pt x="4565772" y="654272"/>
                  </a:cubicBezTo>
                  <a:cubicBezTo>
                    <a:pt x="4559422" y="662739"/>
                    <a:pt x="4502272" y="624639"/>
                    <a:pt x="4489572" y="597122"/>
                  </a:cubicBezTo>
                  <a:cubicBezTo>
                    <a:pt x="4476872" y="569605"/>
                    <a:pt x="4501214" y="490230"/>
                    <a:pt x="4489572" y="489172"/>
                  </a:cubicBezTo>
                  <a:cubicBezTo>
                    <a:pt x="4477930" y="488114"/>
                    <a:pt x="4420780" y="551614"/>
                    <a:pt x="4419722" y="590772"/>
                  </a:cubicBezTo>
                  <a:cubicBezTo>
                    <a:pt x="4418664" y="629930"/>
                    <a:pt x="4499097" y="717772"/>
                    <a:pt x="4483222" y="724122"/>
                  </a:cubicBezTo>
                  <a:cubicBezTo>
                    <a:pt x="4467347" y="730472"/>
                    <a:pt x="4349872" y="658505"/>
                    <a:pt x="4324472" y="628872"/>
                  </a:cubicBezTo>
                  <a:cubicBezTo>
                    <a:pt x="4299072" y="599239"/>
                    <a:pt x="4342464" y="542089"/>
                    <a:pt x="4330822" y="546322"/>
                  </a:cubicBezTo>
                  <a:cubicBezTo>
                    <a:pt x="4319180" y="550555"/>
                    <a:pt x="4273672" y="656389"/>
                    <a:pt x="4254622" y="654272"/>
                  </a:cubicBezTo>
                  <a:cubicBezTo>
                    <a:pt x="4235572" y="652155"/>
                    <a:pt x="4232397" y="544205"/>
                    <a:pt x="4216522" y="533622"/>
                  </a:cubicBezTo>
                  <a:cubicBezTo>
                    <a:pt x="4200647" y="523039"/>
                    <a:pt x="4173130" y="561139"/>
                    <a:pt x="4159372" y="590772"/>
                  </a:cubicBezTo>
                  <a:cubicBezTo>
                    <a:pt x="4145614" y="620405"/>
                    <a:pt x="4145614" y="708247"/>
                    <a:pt x="4133972" y="711422"/>
                  </a:cubicBezTo>
                  <a:cubicBezTo>
                    <a:pt x="4122330" y="714597"/>
                    <a:pt x="4093755" y="646864"/>
                    <a:pt x="4089522" y="609822"/>
                  </a:cubicBezTo>
                  <a:cubicBezTo>
                    <a:pt x="4085289" y="572780"/>
                    <a:pt x="4120214" y="487055"/>
                    <a:pt x="4108572" y="489172"/>
                  </a:cubicBezTo>
                  <a:cubicBezTo>
                    <a:pt x="4096930" y="491289"/>
                    <a:pt x="4047189" y="593947"/>
                    <a:pt x="4019672" y="622522"/>
                  </a:cubicBezTo>
                  <a:cubicBezTo>
                    <a:pt x="3992155" y="651097"/>
                    <a:pt x="3947705" y="675439"/>
                    <a:pt x="3943472" y="660622"/>
                  </a:cubicBezTo>
                  <a:cubicBezTo>
                    <a:pt x="3939239" y="645805"/>
                    <a:pt x="3999564" y="556905"/>
                    <a:pt x="3994272" y="533622"/>
                  </a:cubicBezTo>
                  <a:cubicBezTo>
                    <a:pt x="3988980" y="510339"/>
                    <a:pt x="3940297" y="510339"/>
                    <a:pt x="3911722" y="520922"/>
                  </a:cubicBezTo>
                  <a:cubicBezTo>
                    <a:pt x="3883147" y="531505"/>
                    <a:pt x="3832347" y="577014"/>
                    <a:pt x="3822822" y="597122"/>
                  </a:cubicBezTo>
                  <a:cubicBezTo>
                    <a:pt x="3813297" y="617230"/>
                    <a:pt x="3855630" y="641572"/>
                    <a:pt x="3854572" y="641572"/>
                  </a:cubicBezTo>
                  <a:cubicBezTo>
                    <a:pt x="3853514" y="641572"/>
                    <a:pt x="3819647" y="581247"/>
                    <a:pt x="3816472" y="597122"/>
                  </a:cubicBezTo>
                  <a:cubicBezTo>
                    <a:pt x="3813297" y="612997"/>
                    <a:pt x="3850339" y="730472"/>
                    <a:pt x="3835522" y="736822"/>
                  </a:cubicBezTo>
                  <a:cubicBezTo>
                    <a:pt x="3820705" y="743172"/>
                    <a:pt x="3752972" y="661680"/>
                    <a:pt x="3727572" y="635222"/>
                  </a:cubicBezTo>
                  <a:cubicBezTo>
                    <a:pt x="3702172" y="608764"/>
                    <a:pt x="3697939" y="572780"/>
                    <a:pt x="3683122" y="578072"/>
                  </a:cubicBezTo>
                  <a:cubicBezTo>
                    <a:pt x="3668305" y="583364"/>
                    <a:pt x="3651372" y="670147"/>
                    <a:pt x="3638672" y="666972"/>
                  </a:cubicBezTo>
                  <a:cubicBezTo>
                    <a:pt x="3625972" y="663797"/>
                    <a:pt x="3623855" y="575955"/>
                    <a:pt x="3606922" y="559022"/>
                  </a:cubicBezTo>
                  <a:cubicBezTo>
                    <a:pt x="3589989" y="542089"/>
                    <a:pt x="3547655" y="553730"/>
                    <a:pt x="3537072" y="565372"/>
                  </a:cubicBezTo>
                  <a:cubicBezTo>
                    <a:pt x="3526489" y="577014"/>
                    <a:pt x="3549772" y="620405"/>
                    <a:pt x="3543422" y="628872"/>
                  </a:cubicBezTo>
                  <a:cubicBezTo>
                    <a:pt x="3537072" y="637339"/>
                    <a:pt x="3513789" y="612997"/>
                    <a:pt x="3498972" y="616172"/>
                  </a:cubicBezTo>
                  <a:cubicBezTo>
                    <a:pt x="3484155" y="619347"/>
                    <a:pt x="3457697" y="626755"/>
                    <a:pt x="3454522" y="647922"/>
                  </a:cubicBezTo>
                  <a:cubicBezTo>
                    <a:pt x="3451347" y="669089"/>
                    <a:pt x="3494739" y="745289"/>
                    <a:pt x="3479922" y="743172"/>
                  </a:cubicBezTo>
                  <a:cubicBezTo>
                    <a:pt x="3465105" y="741055"/>
                    <a:pt x="3384672" y="668030"/>
                    <a:pt x="3365622" y="635222"/>
                  </a:cubicBezTo>
                  <a:cubicBezTo>
                    <a:pt x="3346572" y="602414"/>
                    <a:pt x="3379380" y="550555"/>
                    <a:pt x="3365622" y="546322"/>
                  </a:cubicBezTo>
                  <a:cubicBezTo>
                    <a:pt x="3351864" y="542089"/>
                    <a:pt x="3306355" y="589714"/>
                    <a:pt x="3283072" y="609822"/>
                  </a:cubicBezTo>
                  <a:cubicBezTo>
                    <a:pt x="3259789" y="629930"/>
                    <a:pt x="3233330" y="677555"/>
                    <a:pt x="3225922" y="666972"/>
                  </a:cubicBezTo>
                  <a:cubicBezTo>
                    <a:pt x="3218514" y="656389"/>
                    <a:pt x="3242855" y="559022"/>
                    <a:pt x="3238622" y="546322"/>
                  </a:cubicBezTo>
                  <a:cubicBezTo>
                    <a:pt x="3234389" y="533622"/>
                    <a:pt x="3201580" y="557964"/>
                    <a:pt x="3200522" y="590772"/>
                  </a:cubicBezTo>
                  <a:cubicBezTo>
                    <a:pt x="3199464" y="623580"/>
                    <a:pt x="3237564" y="734705"/>
                    <a:pt x="3232272" y="743172"/>
                  </a:cubicBezTo>
                  <a:cubicBezTo>
                    <a:pt x="3226980" y="751639"/>
                    <a:pt x="3184647" y="645805"/>
                    <a:pt x="3168772" y="641572"/>
                  </a:cubicBezTo>
                  <a:cubicBezTo>
                    <a:pt x="3152897" y="637339"/>
                    <a:pt x="3148664" y="734705"/>
                    <a:pt x="3137022" y="717772"/>
                  </a:cubicBezTo>
                  <a:cubicBezTo>
                    <a:pt x="3125380" y="700839"/>
                    <a:pt x="3124322" y="554789"/>
                    <a:pt x="3098922" y="539972"/>
                  </a:cubicBezTo>
                  <a:cubicBezTo>
                    <a:pt x="3073522" y="525155"/>
                    <a:pt x="2998380" y="586539"/>
                    <a:pt x="2984622" y="628872"/>
                  </a:cubicBezTo>
                  <a:cubicBezTo>
                    <a:pt x="2970864" y="671205"/>
                    <a:pt x="3031189" y="801380"/>
                    <a:pt x="3016372" y="793972"/>
                  </a:cubicBezTo>
                  <a:cubicBezTo>
                    <a:pt x="3001555" y="786564"/>
                    <a:pt x="2922180" y="606647"/>
                    <a:pt x="2895722" y="584422"/>
                  </a:cubicBezTo>
                  <a:cubicBezTo>
                    <a:pt x="2869264" y="562197"/>
                    <a:pt x="2871380" y="641572"/>
                    <a:pt x="2857622" y="660622"/>
                  </a:cubicBezTo>
                  <a:cubicBezTo>
                    <a:pt x="2843864" y="679672"/>
                    <a:pt x="2823755" y="709305"/>
                    <a:pt x="2813172" y="698722"/>
                  </a:cubicBezTo>
                  <a:cubicBezTo>
                    <a:pt x="2802589" y="688139"/>
                    <a:pt x="2802589" y="598180"/>
                    <a:pt x="2794122" y="597122"/>
                  </a:cubicBezTo>
                  <a:cubicBezTo>
                    <a:pt x="2785655" y="596064"/>
                    <a:pt x="2780364" y="689197"/>
                    <a:pt x="2762372" y="692372"/>
                  </a:cubicBezTo>
                  <a:cubicBezTo>
                    <a:pt x="2744380" y="695547"/>
                    <a:pt x="2700989" y="611939"/>
                    <a:pt x="2686172" y="616172"/>
                  </a:cubicBezTo>
                  <a:cubicBezTo>
                    <a:pt x="2671355" y="620405"/>
                    <a:pt x="2685114" y="689197"/>
                    <a:pt x="2673472" y="717772"/>
                  </a:cubicBezTo>
                  <a:cubicBezTo>
                    <a:pt x="2661830" y="746347"/>
                    <a:pt x="2635372" y="795030"/>
                    <a:pt x="2616322" y="787622"/>
                  </a:cubicBezTo>
                  <a:cubicBezTo>
                    <a:pt x="2597272" y="780214"/>
                    <a:pt x="2577164" y="690255"/>
                    <a:pt x="2559172" y="673322"/>
                  </a:cubicBezTo>
                  <a:cubicBezTo>
                    <a:pt x="2541180" y="656389"/>
                    <a:pt x="2528480" y="676497"/>
                    <a:pt x="2508372" y="686022"/>
                  </a:cubicBezTo>
                  <a:cubicBezTo>
                    <a:pt x="2488264" y="695547"/>
                    <a:pt x="2450164" y="739997"/>
                    <a:pt x="2438522" y="730472"/>
                  </a:cubicBezTo>
                  <a:cubicBezTo>
                    <a:pt x="2426880" y="720947"/>
                    <a:pt x="2448047" y="635222"/>
                    <a:pt x="2438522" y="628872"/>
                  </a:cubicBezTo>
                  <a:cubicBezTo>
                    <a:pt x="2428997" y="622522"/>
                    <a:pt x="2393014" y="692372"/>
                    <a:pt x="2381372" y="692372"/>
                  </a:cubicBezTo>
                  <a:cubicBezTo>
                    <a:pt x="2369730" y="692372"/>
                    <a:pt x="2371847" y="614055"/>
                    <a:pt x="2368672" y="628872"/>
                  </a:cubicBezTo>
                  <a:cubicBezTo>
                    <a:pt x="2365497" y="643689"/>
                    <a:pt x="2375022" y="781272"/>
                    <a:pt x="2362322" y="781272"/>
                  </a:cubicBezTo>
                  <a:cubicBezTo>
                    <a:pt x="2349622" y="781272"/>
                    <a:pt x="2315755" y="639455"/>
                    <a:pt x="2292472" y="628872"/>
                  </a:cubicBezTo>
                  <a:cubicBezTo>
                    <a:pt x="2269189" y="618289"/>
                    <a:pt x="2238497" y="709305"/>
                    <a:pt x="2222622" y="717772"/>
                  </a:cubicBezTo>
                  <a:cubicBezTo>
                    <a:pt x="2206747" y="726239"/>
                    <a:pt x="2214155" y="693430"/>
                    <a:pt x="2197222" y="679672"/>
                  </a:cubicBezTo>
                  <a:cubicBezTo>
                    <a:pt x="2180289" y="665914"/>
                    <a:pt x="2144305" y="633105"/>
                    <a:pt x="2121022" y="635222"/>
                  </a:cubicBezTo>
                  <a:cubicBezTo>
                    <a:pt x="2097739" y="637339"/>
                    <a:pt x="2085039" y="696605"/>
                    <a:pt x="2057522" y="692372"/>
                  </a:cubicBezTo>
                  <a:cubicBezTo>
                    <a:pt x="2030005" y="688139"/>
                    <a:pt x="1989789" y="612997"/>
                    <a:pt x="1955922" y="609822"/>
                  </a:cubicBezTo>
                  <a:cubicBezTo>
                    <a:pt x="1922055" y="606647"/>
                    <a:pt x="1868080" y="647922"/>
                    <a:pt x="1854322" y="673322"/>
                  </a:cubicBezTo>
                  <a:cubicBezTo>
                    <a:pt x="1840564" y="698722"/>
                    <a:pt x="1880780" y="753755"/>
                    <a:pt x="1873372" y="762222"/>
                  </a:cubicBezTo>
                  <a:cubicBezTo>
                    <a:pt x="1865964" y="770689"/>
                    <a:pt x="1831039" y="724122"/>
                    <a:pt x="1809872" y="724122"/>
                  </a:cubicBezTo>
                  <a:cubicBezTo>
                    <a:pt x="1788705" y="724122"/>
                    <a:pt x="1748489" y="769630"/>
                    <a:pt x="1746372" y="762222"/>
                  </a:cubicBezTo>
                  <a:cubicBezTo>
                    <a:pt x="1744255" y="754814"/>
                    <a:pt x="1795055" y="708247"/>
                    <a:pt x="1797172" y="679672"/>
                  </a:cubicBezTo>
                  <a:cubicBezTo>
                    <a:pt x="1799289" y="651097"/>
                    <a:pt x="1778122" y="595005"/>
                    <a:pt x="1759072" y="590772"/>
                  </a:cubicBezTo>
                  <a:cubicBezTo>
                    <a:pt x="1740022" y="586539"/>
                    <a:pt x="1707214" y="639455"/>
                    <a:pt x="1682872" y="654272"/>
                  </a:cubicBezTo>
                  <a:cubicBezTo>
                    <a:pt x="1658530" y="669089"/>
                    <a:pt x="1627839" y="664855"/>
                    <a:pt x="1613022" y="679672"/>
                  </a:cubicBezTo>
                  <a:cubicBezTo>
                    <a:pt x="1598205" y="694489"/>
                    <a:pt x="1587622" y="757989"/>
                    <a:pt x="1593972" y="743172"/>
                  </a:cubicBezTo>
                  <a:cubicBezTo>
                    <a:pt x="1600322" y="728355"/>
                    <a:pt x="1656414" y="607705"/>
                    <a:pt x="1651122" y="590772"/>
                  </a:cubicBezTo>
                  <a:cubicBezTo>
                    <a:pt x="1645830" y="573839"/>
                    <a:pt x="1578097" y="619347"/>
                    <a:pt x="1562222" y="641572"/>
                  </a:cubicBezTo>
                  <a:cubicBezTo>
                    <a:pt x="1546347" y="663797"/>
                    <a:pt x="1563280" y="741055"/>
                    <a:pt x="1555872" y="724122"/>
                  </a:cubicBezTo>
                  <a:cubicBezTo>
                    <a:pt x="1548464" y="707189"/>
                    <a:pt x="1537880" y="557964"/>
                    <a:pt x="1517772" y="539972"/>
                  </a:cubicBezTo>
                  <a:cubicBezTo>
                    <a:pt x="1497664" y="521980"/>
                    <a:pt x="1448980" y="586539"/>
                    <a:pt x="1435222" y="616172"/>
                  </a:cubicBezTo>
                  <a:cubicBezTo>
                    <a:pt x="1421464" y="645805"/>
                    <a:pt x="1438397" y="690255"/>
                    <a:pt x="1435222" y="717772"/>
                  </a:cubicBezTo>
                  <a:cubicBezTo>
                    <a:pt x="1432047" y="745289"/>
                    <a:pt x="1441572" y="805614"/>
                    <a:pt x="1416172" y="781272"/>
                  </a:cubicBezTo>
                  <a:cubicBezTo>
                    <a:pt x="1390772" y="756930"/>
                    <a:pt x="1313514" y="592889"/>
                    <a:pt x="1282822" y="571722"/>
                  </a:cubicBezTo>
                  <a:cubicBezTo>
                    <a:pt x="1252130" y="550555"/>
                    <a:pt x="1241547" y="652155"/>
                    <a:pt x="1232022" y="654272"/>
                  </a:cubicBezTo>
                  <a:cubicBezTo>
                    <a:pt x="1222497" y="656389"/>
                    <a:pt x="1235197" y="580189"/>
                    <a:pt x="1225672" y="584422"/>
                  </a:cubicBezTo>
                  <a:cubicBezTo>
                    <a:pt x="1216147" y="588655"/>
                    <a:pt x="1192863" y="680730"/>
                    <a:pt x="1174872" y="679672"/>
                  </a:cubicBezTo>
                  <a:cubicBezTo>
                    <a:pt x="1156881" y="678614"/>
                    <a:pt x="1134655" y="565372"/>
                    <a:pt x="1117722" y="578072"/>
                  </a:cubicBezTo>
                  <a:cubicBezTo>
                    <a:pt x="1100789" y="590772"/>
                    <a:pt x="1073272" y="712480"/>
                    <a:pt x="1073272" y="755872"/>
                  </a:cubicBezTo>
                  <a:cubicBezTo>
                    <a:pt x="1073272" y="799264"/>
                    <a:pt x="1132539" y="841597"/>
                    <a:pt x="1117722" y="838422"/>
                  </a:cubicBezTo>
                  <a:cubicBezTo>
                    <a:pt x="1102905" y="835247"/>
                    <a:pt x="1004480" y="779155"/>
                    <a:pt x="984372" y="736822"/>
                  </a:cubicBezTo>
                  <a:cubicBezTo>
                    <a:pt x="964264" y="694489"/>
                    <a:pt x="1010830" y="591830"/>
                    <a:pt x="997072" y="584422"/>
                  </a:cubicBezTo>
                  <a:cubicBezTo>
                    <a:pt x="983314" y="577014"/>
                    <a:pt x="927222" y="673322"/>
                    <a:pt x="901822" y="692372"/>
                  </a:cubicBezTo>
                  <a:cubicBezTo>
                    <a:pt x="876422" y="711422"/>
                    <a:pt x="852080" y="708247"/>
                    <a:pt x="844672" y="698722"/>
                  </a:cubicBezTo>
                  <a:cubicBezTo>
                    <a:pt x="837264" y="689197"/>
                    <a:pt x="865839" y="639455"/>
                    <a:pt x="857372" y="635222"/>
                  </a:cubicBezTo>
                  <a:cubicBezTo>
                    <a:pt x="848905" y="630989"/>
                    <a:pt x="798105" y="679672"/>
                    <a:pt x="793872" y="673322"/>
                  </a:cubicBezTo>
                  <a:cubicBezTo>
                    <a:pt x="789639" y="666972"/>
                    <a:pt x="839380" y="598180"/>
                    <a:pt x="831972" y="597122"/>
                  </a:cubicBezTo>
                  <a:cubicBezTo>
                    <a:pt x="824564" y="596064"/>
                    <a:pt x="761064" y="637339"/>
                    <a:pt x="749422" y="666972"/>
                  </a:cubicBezTo>
                  <a:cubicBezTo>
                    <a:pt x="737780" y="696605"/>
                    <a:pt x="770589" y="790797"/>
                    <a:pt x="762122" y="774922"/>
                  </a:cubicBezTo>
                  <a:cubicBezTo>
                    <a:pt x="753655" y="759047"/>
                    <a:pt x="718730" y="586539"/>
                    <a:pt x="698622" y="571722"/>
                  </a:cubicBezTo>
                  <a:cubicBezTo>
                    <a:pt x="678514" y="556905"/>
                    <a:pt x="658405" y="680730"/>
                    <a:pt x="641472" y="686022"/>
                  </a:cubicBezTo>
                  <a:cubicBezTo>
                    <a:pt x="624539" y="691314"/>
                    <a:pt x="618188" y="622522"/>
                    <a:pt x="597022" y="603472"/>
                  </a:cubicBezTo>
                  <a:cubicBezTo>
                    <a:pt x="575856" y="584422"/>
                    <a:pt x="535639" y="555847"/>
                    <a:pt x="514472" y="571722"/>
                  </a:cubicBezTo>
                  <a:cubicBezTo>
                    <a:pt x="493305" y="587597"/>
                    <a:pt x="490130" y="698722"/>
                    <a:pt x="470022" y="698722"/>
                  </a:cubicBezTo>
                  <a:cubicBezTo>
                    <a:pt x="449914" y="698722"/>
                    <a:pt x="427689" y="575955"/>
                    <a:pt x="393822" y="571722"/>
                  </a:cubicBezTo>
                  <a:cubicBezTo>
                    <a:pt x="359955" y="567489"/>
                    <a:pt x="286930" y="644747"/>
                    <a:pt x="266822" y="673322"/>
                  </a:cubicBezTo>
                  <a:cubicBezTo>
                    <a:pt x="246714" y="701897"/>
                    <a:pt x="281639" y="754814"/>
                    <a:pt x="273172" y="743172"/>
                  </a:cubicBezTo>
                  <a:cubicBezTo>
                    <a:pt x="264705" y="731530"/>
                    <a:pt x="259414" y="604530"/>
                    <a:pt x="216022" y="603472"/>
                  </a:cubicBezTo>
                  <a:cubicBezTo>
                    <a:pt x="172630" y="602414"/>
                    <a:pt x="36105" y="741055"/>
                    <a:pt x="12822" y="736822"/>
                  </a:cubicBezTo>
                  <a:cubicBezTo>
                    <a:pt x="-10461" y="732589"/>
                    <a:pt x="38222" y="633105"/>
                    <a:pt x="76322" y="578072"/>
                  </a:cubicBezTo>
                  <a:cubicBezTo>
                    <a:pt x="114422" y="523039"/>
                    <a:pt x="260472" y="399214"/>
                    <a:pt x="247772" y="374872"/>
                  </a:cubicBezTo>
                  <a:close/>
                </a:path>
              </a:pathLst>
            </a:custGeom>
            <a:solidFill>
              <a:srgbClr val="FFF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 24"/>
            <p:cNvSpPr/>
            <p:nvPr/>
          </p:nvSpPr>
          <p:spPr>
            <a:xfrm>
              <a:off x="-1458008" y="1876197"/>
              <a:ext cx="7675110" cy="4187843"/>
            </a:xfrm>
            <a:custGeom>
              <a:avLst/>
              <a:gdLst>
                <a:gd name="connsiteX0" fmla="*/ 3620965 w 7675110"/>
                <a:gd name="connsiteY0" fmla="*/ 295408 h 4187843"/>
                <a:gd name="connsiteX1" fmla="*/ 3716215 w 7675110"/>
                <a:gd name="connsiteY1" fmla="*/ 238258 h 4187843"/>
                <a:gd name="connsiteX2" fmla="*/ 3497140 w 7675110"/>
                <a:gd name="connsiteY2" fmla="*/ 266833 h 4187843"/>
                <a:gd name="connsiteX3" fmla="*/ 3563815 w 7675110"/>
                <a:gd name="connsiteY3" fmla="*/ 219208 h 4187843"/>
                <a:gd name="connsiteX4" fmla="*/ 3430465 w 7675110"/>
                <a:gd name="connsiteY4" fmla="*/ 162058 h 4187843"/>
                <a:gd name="connsiteX5" fmla="*/ 3820990 w 7675110"/>
                <a:gd name="connsiteY5" fmla="*/ 114433 h 4187843"/>
                <a:gd name="connsiteX6" fmla="*/ 3868615 w 7675110"/>
                <a:gd name="connsiteY6" fmla="*/ 247783 h 4187843"/>
                <a:gd name="connsiteX7" fmla="*/ 3820990 w 7675110"/>
                <a:gd name="connsiteY7" fmla="*/ 85858 h 4187843"/>
                <a:gd name="connsiteX8" fmla="*/ 3897190 w 7675110"/>
                <a:gd name="connsiteY8" fmla="*/ 133483 h 4187843"/>
                <a:gd name="connsiteX9" fmla="*/ 3830515 w 7675110"/>
                <a:gd name="connsiteY9" fmla="*/ 133 h 4187843"/>
                <a:gd name="connsiteX10" fmla="*/ 4001965 w 7675110"/>
                <a:gd name="connsiteY10" fmla="*/ 162058 h 4187843"/>
                <a:gd name="connsiteX11" fmla="*/ 4078165 w 7675110"/>
                <a:gd name="connsiteY11" fmla="*/ 28708 h 4187843"/>
                <a:gd name="connsiteX12" fmla="*/ 4097215 w 7675110"/>
                <a:gd name="connsiteY12" fmla="*/ 143008 h 4187843"/>
                <a:gd name="connsiteX13" fmla="*/ 4144840 w 7675110"/>
                <a:gd name="connsiteY13" fmla="*/ 143008 h 4187843"/>
                <a:gd name="connsiteX14" fmla="*/ 4116265 w 7675110"/>
                <a:gd name="connsiteY14" fmla="*/ 190633 h 4187843"/>
                <a:gd name="connsiteX15" fmla="*/ 4201990 w 7675110"/>
                <a:gd name="connsiteY15" fmla="*/ 133483 h 4187843"/>
                <a:gd name="connsiteX16" fmla="*/ 4182940 w 7675110"/>
                <a:gd name="connsiteY16" fmla="*/ 76333 h 4187843"/>
                <a:gd name="connsiteX17" fmla="*/ 4230565 w 7675110"/>
                <a:gd name="connsiteY17" fmla="*/ 238258 h 4187843"/>
                <a:gd name="connsiteX18" fmla="*/ 4325815 w 7675110"/>
                <a:gd name="connsiteY18" fmla="*/ 152533 h 4187843"/>
                <a:gd name="connsiteX19" fmla="*/ 4363915 w 7675110"/>
                <a:gd name="connsiteY19" fmla="*/ 247783 h 4187843"/>
                <a:gd name="connsiteX20" fmla="*/ 4382965 w 7675110"/>
                <a:gd name="connsiteY20" fmla="*/ 266833 h 4187843"/>
                <a:gd name="connsiteX21" fmla="*/ 4363915 w 7675110"/>
                <a:gd name="connsiteY21" fmla="*/ 381133 h 4187843"/>
                <a:gd name="connsiteX22" fmla="*/ 4459165 w 7675110"/>
                <a:gd name="connsiteY22" fmla="*/ 247783 h 4187843"/>
                <a:gd name="connsiteX23" fmla="*/ 4459165 w 7675110"/>
                <a:gd name="connsiteY23" fmla="*/ 381133 h 4187843"/>
                <a:gd name="connsiteX24" fmla="*/ 4487740 w 7675110"/>
                <a:gd name="connsiteY24" fmla="*/ 285883 h 4187843"/>
                <a:gd name="connsiteX25" fmla="*/ 4573465 w 7675110"/>
                <a:gd name="connsiteY25" fmla="*/ 390658 h 4187843"/>
                <a:gd name="connsiteX26" fmla="*/ 4544890 w 7675110"/>
                <a:gd name="connsiteY26" fmla="*/ 495433 h 4187843"/>
                <a:gd name="connsiteX27" fmla="*/ 4649665 w 7675110"/>
                <a:gd name="connsiteY27" fmla="*/ 409708 h 4187843"/>
                <a:gd name="connsiteX28" fmla="*/ 4668715 w 7675110"/>
                <a:gd name="connsiteY28" fmla="*/ 466858 h 4187843"/>
                <a:gd name="connsiteX29" fmla="*/ 4668715 w 7675110"/>
                <a:gd name="connsiteY29" fmla="*/ 514483 h 4187843"/>
                <a:gd name="connsiteX30" fmla="*/ 4621090 w 7675110"/>
                <a:gd name="connsiteY30" fmla="*/ 543058 h 4187843"/>
                <a:gd name="connsiteX31" fmla="*/ 4830640 w 7675110"/>
                <a:gd name="connsiteY31" fmla="*/ 562108 h 4187843"/>
                <a:gd name="connsiteX32" fmla="*/ 4735390 w 7675110"/>
                <a:gd name="connsiteY32" fmla="*/ 657358 h 4187843"/>
                <a:gd name="connsiteX33" fmla="*/ 4811590 w 7675110"/>
                <a:gd name="connsiteY33" fmla="*/ 581158 h 4187843"/>
                <a:gd name="connsiteX34" fmla="*/ 4925890 w 7675110"/>
                <a:gd name="connsiteY34" fmla="*/ 704983 h 4187843"/>
                <a:gd name="connsiteX35" fmla="*/ 5068765 w 7675110"/>
                <a:gd name="connsiteY35" fmla="*/ 685933 h 4187843"/>
                <a:gd name="connsiteX36" fmla="*/ 5040190 w 7675110"/>
                <a:gd name="connsiteY36" fmla="*/ 828808 h 4187843"/>
                <a:gd name="connsiteX37" fmla="*/ 5173540 w 7675110"/>
                <a:gd name="connsiteY37" fmla="*/ 771658 h 4187843"/>
                <a:gd name="connsiteX38" fmla="*/ 5192590 w 7675110"/>
                <a:gd name="connsiteY38" fmla="*/ 838333 h 4187843"/>
                <a:gd name="connsiteX39" fmla="*/ 5306890 w 7675110"/>
                <a:gd name="connsiteY39" fmla="*/ 914533 h 4187843"/>
                <a:gd name="connsiteX40" fmla="*/ 5240215 w 7675110"/>
                <a:gd name="connsiteY40" fmla="*/ 1000258 h 4187843"/>
                <a:gd name="connsiteX41" fmla="*/ 5335465 w 7675110"/>
                <a:gd name="connsiteY41" fmla="*/ 933583 h 4187843"/>
                <a:gd name="connsiteX42" fmla="*/ 5373565 w 7675110"/>
                <a:gd name="connsiteY42" fmla="*/ 1057408 h 4187843"/>
                <a:gd name="connsiteX43" fmla="*/ 5411665 w 7675110"/>
                <a:gd name="connsiteY43" fmla="*/ 990733 h 4187843"/>
                <a:gd name="connsiteX44" fmla="*/ 5478340 w 7675110"/>
                <a:gd name="connsiteY44" fmla="*/ 1047883 h 4187843"/>
                <a:gd name="connsiteX45" fmla="*/ 5535490 w 7675110"/>
                <a:gd name="connsiteY45" fmla="*/ 1095508 h 4187843"/>
                <a:gd name="connsiteX46" fmla="*/ 5468815 w 7675110"/>
                <a:gd name="connsiteY46" fmla="*/ 1162183 h 4187843"/>
                <a:gd name="connsiteX47" fmla="*/ 5583115 w 7675110"/>
                <a:gd name="connsiteY47" fmla="*/ 1124083 h 4187843"/>
                <a:gd name="connsiteX48" fmla="*/ 5602165 w 7675110"/>
                <a:gd name="connsiteY48" fmla="*/ 1209808 h 4187843"/>
                <a:gd name="connsiteX49" fmla="*/ 5678365 w 7675110"/>
                <a:gd name="connsiteY49" fmla="*/ 1257433 h 4187843"/>
                <a:gd name="connsiteX50" fmla="*/ 5783140 w 7675110"/>
                <a:gd name="connsiteY50" fmla="*/ 1200283 h 4187843"/>
                <a:gd name="connsiteX51" fmla="*/ 5792665 w 7675110"/>
                <a:gd name="connsiteY51" fmla="*/ 1333633 h 4187843"/>
                <a:gd name="connsiteX52" fmla="*/ 5916490 w 7675110"/>
                <a:gd name="connsiteY52" fmla="*/ 1314583 h 4187843"/>
                <a:gd name="connsiteX53" fmla="*/ 5849815 w 7675110"/>
                <a:gd name="connsiteY53" fmla="*/ 1419358 h 4187843"/>
                <a:gd name="connsiteX54" fmla="*/ 5926015 w 7675110"/>
                <a:gd name="connsiteY54" fmla="*/ 1476508 h 4187843"/>
                <a:gd name="connsiteX55" fmla="*/ 5954590 w 7675110"/>
                <a:gd name="connsiteY55" fmla="*/ 1381258 h 4187843"/>
                <a:gd name="connsiteX56" fmla="*/ 6040315 w 7675110"/>
                <a:gd name="connsiteY56" fmla="*/ 1495558 h 4187843"/>
                <a:gd name="connsiteX57" fmla="*/ 6068890 w 7675110"/>
                <a:gd name="connsiteY57" fmla="*/ 1495558 h 4187843"/>
                <a:gd name="connsiteX58" fmla="*/ 6097465 w 7675110"/>
                <a:gd name="connsiteY58" fmla="*/ 1609858 h 4187843"/>
                <a:gd name="connsiteX59" fmla="*/ 6192715 w 7675110"/>
                <a:gd name="connsiteY59" fmla="*/ 1571758 h 4187843"/>
                <a:gd name="connsiteX60" fmla="*/ 6087940 w 7675110"/>
                <a:gd name="connsiteY60" fmla="*/ 1714633 h 4187843"/>
                <a:gd name="connsiteX61" fmla="*/ 6221290 w 7675110"/>
                <a:gd name="connsiteY61" fmla="*/ 1619383 h 4187843"/>
                <a:gd name="connsiteX62" fmla="*/ 6278440 w 7675110"/>
                <a:gd name="connsiteY62" fmla="*/ 1647958 h 4187843"/>
                <a:gd name="connsiteX63" fmla="*/ 6202240 w 7675110"/>
                <a:gd name="connsiteY63" fmla="*/ 1743208 h 4187843"/>
                <a:gd name="connsiteX64" fmla="*/ 6335590 w 7675110"/>
                <a:gd name="connsiteY64" fmla="*/ 1676533 h 4187843"/>
                <a:gd name="connsiteX65" fmla="*/ 6373690 w 7675110"/>
                <a:gd name="connsiteY65" fmla="*/ 1809883 h 4187843"/>
                <a:gd name="connsiteX66" fmla="*/ 6440365 w 7675110"/>
                <a:gd name="connsiteY66" fmla="*/ 1724158 h 4187843"/>
                <a:gd name="connsiteX67" fmla="*/ 6497515 w 7675110"/>
                <a:gd name="connsiteY67" fmla="*/ 1800358 h 4187843"/>
                <a:gd name="connsiteX68" fmla="*/ 6449890 w 7675110"/>
                <a:gd name="connsiteY68" fmla="*/ 1895608 h 4187843"/>
                <a:gd name="connsiteX69" fmla="*/ 6573715 w 7675110"/>
                <a:gd name="connsiteY69" fmla="*/ 1838458 h 4187843"/>
                <a:gd name="connsiteX70" fmla="*/ 6516565 w 7675110"/>
                <a:gd name="connsiteY70" fmla="*/ 1971808 h 4187843"/>
                <a:gd name="connsiteX71" fmla="*/ 6583240 w 7675110"/>
                <a:gd name="connsiteY71" fmla="*/ 1981333 h 4187843"/>
                <a:gd name="connsiteX72" fmla="*/ 6611815 w 7675110"/>
                <a:gd name="connsiteY72" fmla="*/ 1828933 h 4187843"/>
                <a:gd name="connsiteX73" fmla="*/ 6649915 w 7675110"/>
                <a:gd name="connsiteY73" fmla="*/ 2009908 h 4187843"/>
                <a:gd name="connsiteX74" fmla="*/ 6830890 w 7675110"/>
                <a:gd name="connsiteY74" fmla="*/ 2000383 h 4187843"/>
                <a:gd name="connsiteX75" fmla="*/ 6726115 w 7675110"/>
                <a:gd name="connsiteY75" fmla="*/ 2076583 h 4187843"/>
                <a:gd name="connsiteX76" fmla="*/ 6868990 w 7675110"/>
                <a:gd name="connsiteY76" fmla="*/ 2124208 h 4187843"/>
                <a:gd name="connsiteX77" fmla="*/ 6878515 w 7675110"/>
                <a:gd name="connsiteY77" fmla="*/ 2181358 h 4187843"/>
                <a:gd name="connsiteX78" fmla="*/ 6735640 w 7675110"/>
                <a:gd name="connsiteY78" fmla="*/ 2190883 h 4187843"/>
                <a:gd name="connsiteX79" fmla="*/ 6878515 w 7675110"/>
                <a:gd name="connsiteY79" fmla="*/ 2257558 h 4187843"/>
                <a:gd name="connsiteX80" fmla="*/ 6888040 w 7675110"/>
                <a:gd name="connsiteY80" fmla="*/ 2152783 h 4187843"/>
                <a:gd name="connsiteX81" fmla="*/ 6973765 w 7675110"/>
                <a:gd name="connsiteY81" fmla="*/ 2305183 h 4187843"/>
                <a:gd name="connsiteX82" fmla="*/ 7097590 w 7675110"/>
                <a:gd name="connsiteY82" fmla="*/ 2267083 h 4187843"/>
                <a:gd name="connsiteX83" fmla="*/ 7059490 w 7675110"/>
                <a:gd name="connsiteY83" fmla="*/ 2381383 h 4187843"/>
                <a:gd name="connsiteX84" fmla="*/ 7164265 w 7675110"/>
                <a:gd name="connsiteY84" fmla="*/ 2352808 h 4187843"/>
                <a:gd name="connsiteX85" fmla="*/ 7183315 w 7675110"/>
                <a:gd name="connsiteY85" fmla="*/ 2476633 h 4187843"/>
                <a:gd name="connsiteX86" fmla="*/ 7240465 w 7675110"/>
                <a:gd name="connsiteY86" fmla="*/ 2362333 h 4187843"/>
                <a:gd name="connsiteX87" fmla="*/ 7326190 w 7675110"/>
                <a:gd name="connsiteY87" fmla="*/ 2552833 h 4187843"/>
                <a:gd name="connsiteX88" fmla="*/ 7430965 w 7675110"/>
                <a:gd name="connsiteY88" fmla="*/ 2495683 h 4187843"/>
                <a:gd name="connsiteX89" fmla="*/ 7364290 w 7675110"/>
                <a:gd name="connsiteY89" fmla="*/ 2638558 h 4187843"/>
                <a:gd name="connsiteX90" fmla="*/ 7602415 w 7675110"/>
                <a:gd name="connsiteY90" fmla="*/ 2705233 h 4187843"/>
                <a:gd name="connsiteX91" fmla="*/ 7373815 w 7675110"/>
                <a:gd name="connsiteY91" fmla="*/ 2724283 h 4187843"/>
                <a:gd name="connsiteX92" fmla="*/ 7659565 w 7675110"/>
                <a:gd name="connsiteY92" fmla="*/ 2924308 h 4187843"/>
                <a:gd name="connsiteX93" fmla="*/ 7621465 w 7675110"/>
                <a:gd name="connsiteY93" fmla="*/ 3029083 h 4187843"/>
                <a:gd name="connsiteX94" fmla="*/ 7488115 w 7675110"/>
                <a:gd name="connsiteY94" fmla="*/ 2876683 h 4187843"/>
                <a:gd name="connsiteX95" fmla="*/ 7564315 w 7675110"/>
                <a:gd name="connsiteY95" fmla="*/ 3029083 h 4187843"/>
                <a:gd name="connsiteX96" fmla="*/ 7526215 w 7675110"/>
                <a:gd name="connsiteY96" fmla="*/ 3133858 h 4187843"/>
                <a:gd name="connsiteX97" fmla="*/ 7650040 w 7675110"/>
                <a:gd name="connsiteY97" fmla="*/ 3314833 h 4187843"/>
                <a:gd name="connsiteX98" fmla="*/ 7621465 w 7675110"/>
                <a:gd name="connsiteY98" fmla="*/ 3333883 h 4187843"/>
                <a:gd name="connsiteX99" fmla="*/ 7516690 w 7675110"/>
                <a:gd name="connsiteY99" fmla="*/ 3219583 h 4187843"/>
                <a:gd name="connsiteX100" fmla="*/ 7535740 w 7675110"/>
                <a:gd name="connsiteY100" fmla="*/ 3533908 h 4187843"/>
                <a:gd name="connsiteX101" fmla="*/ 7450015 w 7675110"/>
                <a:gd name="connsiteY101" fmla="*/ 3600583 h 4187843"/>
                <a:gd name="connsiteX102" fmla="*/ 7450015 w 7675110"/>
                <a:gd name="connsiteY102" fmla="*/ 3371983 h 4187843"/>
                <a:gd name="connsiteX103" fmla="*/ 7335715 w 7675110"/>
                <a:gd name="connsiteY103" fmla="*/ 3371983 h 4187843"/>
                <a:gd name="connsiteX104" fmla="*/ 7450015 w 7675110"/>
                <a:gd name="connsiteY104" fmla="*/ 3610108 h 4187843"/>
                <a:gd name="connsiteX105" fmla="*/ 7402390 w 7675110"/>
                <a:gd name="connsiteY105" fmla="*/ 3752983 h 4187843"/>
                <a:gd name="connsiteX106" fmla="*/ 7354765 w 7675110"/>
                <a:gd name="connsiteY106" fmla="*/ 3752983 h 4187843"/>
                <a:gd name="connsiteX107" fmla="*/ 7316665 w 7675110"/>
                <a:gd name="connsiteY107" fmla="*/ 3505333 h 4187843"/>
                <a:gd name="connsiteX108" fmla="*/ 7221415 w 7675110"/>
                <a:gd name="connsiteY108" fmla="*/ 3638683 h 4187843"/>
                <a:gd name="connsiteX109" fmla="*/ 7154740 w 7675110"/>
                <a:gd name="connsiteY109" fmla="*/ 3552958 h 4187843"/>
                <a:gd name="connsiteX110" fmla="*/ 7088065 w 7675110"/>
                <a:gd name="connsiteY110" fmla="*/ 3505333 h 4187843"/>
                <a:gd name="connsiteX111" fmla="*/ 7135690 w 7675110"/>
                <a:gd name="connsiteY111" fmla="*/ 3667258 h 4187843"/>
                <a:gd name="connsiteX112" fmla="*/ 7097590 w 7675110"/>
                <a:gd name="connsiteY112" fmla="*/ 3876808 h 4187843"/>
                <a:gd name="connsiteX113" fmla="*/ 7049965 w 7675110"/>
                <a:gd name="connsiteY113" fmla="*/ 3838708 h 4187843"/>
                <a:gd name="connsiteX114" fmla="*/ 7059490 w 7675110"/>
                <a:gd name="connsiteY114" fmla="*/ 3714883 h 4187843"/>
                <a:gd name="connsiteX115" fmla="*/ 6973765 w 7675110"/>
                <a:gd name="connsiteY115" fmla="*/ 3610108 h 4187843"/>
                <a:gd name="connsiteX116" fmla="*/ 6964240 w 7675110"/>
                <a:gd name="connsiteY116" fmla="*/ 3667258 h 4187843"/>
                <a:gd name="connsiteX117" fmla="*/ 6916615 w 7675110"/>
                <a:gd name="connsiteY117" fmla="*/ 3562483 h 4187843"/>
                <a:gd name="connsiteX118" fmla="*/ 6868990 w 7675110"/>
                <a:gd name="connsiteY118" fmla="*/ 3600583 h 4187843"/>
                <a:gd name="connsiteX119" fmla="*/ 6907090 w 7675110"/>
                <a:gd name="connsiteY119" fmla="*/ 3667258 h 4187843"/>
                <a:gd name="connsiteX120" fmla="*/ 7021390 w 7675110"/>
                <a:gd name="connsiteY120" fmla="*/ 3838708 h 4187843"/>
                <a:gd name="connsiteX121" fmla="*/ 6964240 w 7675110"/>
                <a:gd name="connsiteY121" fmla="*/ 3886333 h 4187843"/>
                <a:gd name="connsiteX122" fmla="*/ 6926140 w 7675110"/>
                <a:gd name="connsiteY122" fmla="*/ 3772033 h 4187843"/>
                <a:gd name="connsiteX123" fmla="*/ 6802315 w 7675110"/>
                <a:gd name="connsiteY123" fmla="*/ 3781558 h 4187843"/>
                <a:gd name="connsiteX124" fmla="*/ 6916615 w 7675110"/>
                <a:gd name="connsiteY124" fmla="*/ 3981583 h 4187843"/>
                <a:gd name="connsiteX125" fmla="*/ 6849940 w 7675110"/>
                <a:gd name="connsiteY125" fmla="*/ 4153033 h 4187843"/>
                <a:gd name="connsiteX126" fmla="*/ 6811840 w 7675110"/>
                <a:gd name="connsiteY126" fmla="*/ 3905383 h 4187843"/>
                <a:gd name="connsiteX127" fmla="*/ 6726115 w 7675110"/>
                <a:gd name="connsiteY127" fmla="*/ 3848233 h 4187843"/>
                <a:gd name="connsiteX128" fmla="*/ 6659440 w 7675110"/>
                <a:gd name="connsiteY128" fmla="*/ 4000633 h 4187843"/>
                <a:gd name="connsiteX129" fmla="*/ 6649915 w 7675110"/>
                <a:gd name="connsiteY129" fmla="*/ 3829183 h 4187843"/>
                <a:gd name="connsiteX130" fmla="*/ 6554665 w 7675110"/>
                <a:gd name="connsiteY130" fmla="*/ 3848233 h 4187843"/>
                <a:gd name="connsiteX131" fmla="*/ 6507040 w 7675110"/>
                <a:gd name="connsiteY131" fmla="*/ 3867283 h 4187843"/>
                <a:gd name="connsiteX132" fmla="*/ 6535615 w 7675110"/>
                <a:gd name="connsiteY132" fmla="*/ 3762508 h 4187843"/>
                <a:gd name="connsiteX133" fmla="*/ 6449890 w 7675110"/>
                <a:gd name="connsiteY133" fmla="*/ 3686308 h 4187843"/>
                <a:gd name="connsiteX134" fmla="*/ 6383215 w 7675110"/>
                <a:gd name="connsiteY134" fmla="*/ 3781558 h 4187843"/>
                <a:gd name="connsiteX135" fmla="*/ 6364165 w 7675110"/>
                <a:gd name="connsiteY135" fmla="*/ 3629158 h 4187843"/>
                <a:gd name="connsiteX136" fmla="*/ 6268915 w 7675110"/>
                <a:gd name="connsiteY136" fmla="*/ 3762508 h 4187843"/>
                <a:gd name="connsiteX137" fmla="*/ 6221290 w 7675110"/>
                <a:gd name="connsiteY137" fmla="*/ 3781558 h 4187843"/>
                <a:gd name="connsiteX138" fmla="*/ 6249865 w 7675110"/>
                <a:gd name="connsiteY138" fmla="*/ 3629158 h 4187843"/>
                <a:gd name="connsiteX139" fmla="*/ 6230815 w 7675110"/>
                <a:gd name="connsiteY139" fmla="*/ 3514858 h 4187843"/>
                <a:gd name="connsiteX140" fmla="*/ 6183190 w 7675110"/>
                <a:gd name="connsiteY140" fmla="*/ 3695833 h 4187843"/>
                <a:gd name="connsiteX141" fmla="*/ 6145090 w 7675110"/>
                <a:gd name="connsiteY141" fmla="*/ 3638683 h 4187843"/>
                <a:gd name="connsiteX142" fmla="*/ 6135565 w 7675110"/>
                <a:gd name="connsiteY142" fmla="*/ 3533908 h 4187843"/>
                <a:gd name="connsiteX143" fmla="*/ 5983165 w 7675110"/>
                <a:gd name="connsiteY143" fmla="*/ 3600583 h 4187843"/>
                <a:gd name="connsiteX144" fmla="*/ 5916490 w 7675110"/>
                <a:gd name="connsiteY144" fmla="*/ 3572008 h 4187843"/>
                <a:gd name="connsiteX145" fmla="*/ 6030790 w 7675110"/>
                <a:gd name="connsiteY145" fmla="*/ 3495808 h 4187843"/>
                <a:gd name="connsiteX146" fmla="*/ 6002215 w 7675110"/>
                <a:gd name="connsiteY146" fmla="*/ 3419608 h 4187843"/>
                <a:gd name="connsiteX147" fmla="*/ 5935540 w 7675110"/>
                <a:gd name="connsiteY147" fmla="*/ 3457708 h 4187843"/>
                <a:gd name="connsiteX148" fmla="*/ 5849815 w 7675110"/>
                <a:gd name="connsiteY148" fmla="*/ 3448183 h 4187843"/>
                <a:gd name="connsiteX149" fmla="*/ 5849815 w 7675110"/>
                <a:gd name="connsiteY149" fmla="*/ 3438658 h 4187843"/>
                <a:gd name="connsiteX150" fmla="*/ 5849815 w 7675110"/>
                <a:gd name="connsiteY150" fmla="*/ 3381508 h 4187843"/>
                <a:gd name="connsiteX151" fmla="*/ 5811715 w 7675110"/>
                <a:gd name="connsiteY151" fmla="*/ 3333883 h 4187843"/>
                <a:gd name="connsiteX152" fmla="*/ 5649790 w 7675110"/>
                <a:gd name="connsiteY152" fmla="*/ 3438658 h 4187843"/>
                <a:gd name="connsiteX153" fmla="*/ 5716465 w 7675110"/>
                <a:gd name="connsiteY153" fmla="*/ 3305308 h 4187843"/>
                <a:gd name="connsiteX154" fmla="*/ 5735515 w 7675110"/>
                <a:gd name="connsiteY154" fmla="*/ 3210058 h 4187843"/>
                <a:gd name="connsiteX155" fmla="*/ 5602165 w 7675110"/>
                <a:gd name="connsiteY155" fmla="*/ 3343408 h 4187843"/>
                <a:gd name="connsiteX156" fmla="*/ 5611690 w 7675110"/>
                <a:gd name="connsiteY156" fmla="*/ 3267208 h 4187843"/>
                <a:gd name="connsiteX157" fmla="*/ 5621215 w 7675110"/>
                <a:gd name="connsiteY157" fmla="*/ 3152908 h 4187843"/>
                <a:gd name="connsiteX158" fmla="*/ 5506915 w 7675110"/>
                <a:gd name="connsiteY158" fmla="*/ 3238633 h 4187843"/>
                <a:gd name="connsiteX159" fmla="*/ 5478340 w 7675110"/>
                <a:gd name="connsiteY159" fmla="*/ 3143383 h 4187843"/>
                <a:gd name="connsiteX160" fmla="*/ 5487865 w 7675110"/>
                <a:gd name="connsiteY160" fmla="*/ 3076708 h 4187843"/>
                <a:gd name="connsiteX161" fmla="*/ 5344990 w 7675110"/>
                <a:gd name="connsiteY161" fmla="*/ 3152908 h 4187843"/>
                <a:gd name="connsiteX162" fmla="*/ 5268790 w 7675110"/>
                <a:gd name="connsiteY162" fmla="*/ 3133858 h 4187843"/>
                <a:gd name="connsiteX163" fmla="*/ 5335465 w 7675110"/>
                <a:gd name="connsiteY163" fmla="*/ 3095758 h 4187843"/>
                <a:gd name="connsiteX164" fmla="*/ 5402140 w 7675110"/>
                <a:gd name="connsiteY164" fmla="*/ 3000508 h 4187843"/>
                <a:gd name="connsiteX165" fmla="*/ 5306890 w 7675110"/>
                <a:gd name="connsiteY165" fmla="*/ 3019558 h 4187843"/>
                <a:gd name="connsiteX166" fmla="*/ 5221165 w 7675110"/>
                <a:gd name="connsiteY166" fmla="*/ 3029083 h 4187843"/>
                <a:gd name="connsiteX167" fmla="*/ 5240215 w 7675110"/>
                <a:gd name="connsiteY167" fmla="*/ 2952883 h 4187843"/>
                <a:gd name="connsiteX168" fmla="*/ 5144965 w 7675110"/>
                <a:gd name="connsiteY168" fmla="*/ 2914783 h 4187843"/>
                <a:gd name="connsiteX169" fmla="*/ 5021140 w 7675110"/>
                <a:gd name="connsiteY169" fmla="*/ 2981458 h 4187843"/>
                <a:gd name="connsiteX170" fmla="*/ 5040190 w 7675110"/>
                <a:gd name="connsiteY170" fmla="*/ 2857633 h 4187843"/>
                <a:gd name="connsiteX171" fmla="*/ 5078290 w 7675110"/>
                <a:gd name="connsiteY171" fmla="*/ 2829058 h 4187843"/>
                <a:gd name="connsiteX172" fmla="*/ 5068765 w 7675110"/>
                <a:gd name="connsiteY172" fmla="*/ 2771908 h 4187843"/>
                <a:gd name="connsiteX173" fmla="*/ 5078290 w 7675110"/>
                <a:gd name="connsiteY173" fmla="*/ 2743333 h 4187843"/>
                <a:gd name="connsiteX174" fmla="*/ 4992565 w 7675110"/>
                <a:gd name="connsiteY174" fmla="*/ 2829058 h 4187843"/>
                <a:gd name="connsiteX175" fmla="*/ 4935415 w 7675110"/>
                <a:gd name="connsiteY175" fmla="*/ 2790958 h 4187843"/>
                <a:gd name="connsiteX176" fmla="*/ 4992565 w 7675110"/>
                <a:gd name="connsiteY176" fmla="*/ 2657608 h 4187843"/>
                <a:gd name="connsiteX177" fmla="*/ 4878265 w 7675110"/>
                <a:gd name="connsiteY177" fmla="*/ 2752858 h 4187843"/>
                <a:gd name="connsiteX178" fmla="*/ 4878265 w 7675110"/>
                <a:gd name="connsiteY178" fmla="*/ 2695708 h 4187843"/>
                <a:gd name="connsiteX179" fmla="*/ 4973515 w 7675110"/>
                <a:gd name="connsiteY179" fmla="*/ 2571883 h 4187843"/>
                <a:gd name="connsiteX180" fmla="*/ 4811590 w 7675110"/>
                <a:gd name="connsiteY180" fmla="*/ 2648083 h 4187843"/>
                <a:gd name="connsiteX181" fmla="*/ 4649665 w 7675110"/>
                <a:gd name="connsiteY181" fmla="*/ 2667133 h 4187843"/>
                <a:gd name="connsiteX182" fmla="*/ 4878265 w 7675110"/>
                <a:gd name="connsiteY182" fmla="*/ 2514733 h 4187843"/>
                <a:gd name="connsiteX183" fmla="*/ 4687765 w 7675110"/>
                <a:gd name="connsiteY183" fmla="*/ 2505208 h 4187843"/>
                <a:gd name="connsiteX184" fmla="*/ 4640140 w 7675110"/>
                <a:gd name="connsiteY184" fmla="*/ 2552833 h 4187843"/>
                <a:gd name="connsiteX185" fmla="*/ 4630615 w 7675110"/>
                <a:gd name="connsiteY185" fmla="*/ 2429008 h 4187843"/>
                <a:gd name="connsiteX186" fmla="*/ 4582990 w 7675110"/>
                <a:gd name="connsiteY186" fmla="*/ 2495683 h 4187843"/>
                <a:gd name="connsiteX187" fmla="*/ 4563940 w 7675110"/>
                <a:gd name="connsiteY187" fmla="*/ 2400433 h 4187843"/>
                <a:gd name="connsiteX188" fmla="*/ 4382965 w 7675110"/>
                <a:gd name="connsiteY188" fmla="*/ 2448058 h 4187843"/>
                <a:gd name="connsiteX189" fmla="*/ 4440115 w 7675110"/>
                <a:gd name="connsiteY189" fmla="*/ 2343283 h 4187843"/>
                <a:gd name="connsiteX190" fmla="*/ 4363915 w 7675110"/>
                <a:gd name="connsiteY190" fmla="*/ 2190883 h 4187843"/>
                <a:gd name="connsiteX191" fmla="*/ 4268665 w 7675110"/>
                <a:gd name="connsiteY191" fmla="*/ 2228983 h 4187843"/>
                <a:gd name="connsiteX192" fmla="*/ 4268665 w 7675110"/>
                <a:gd name="connsiteY192" fmla="*/ 2219458 h 4187843"/>
                <a:gd name="connsiteX193" fmla="*/ 4240090 w 7675110"/>
                <a:gd name="connsiteY193" fmla="*/ 2114683 h 4187843"/>
                <a:gd name="connsiteX194" fmla="*/ 4125790 w 7675110"/>
                <a:gd name="connsiteY194" fmla="*/ 2248033 h 4187843"/>
                <a:gd name="connsiteX195" fmla="*/ 4163890 w 7675110"/>
                <a:gd name="connsiteY195" fmla="*/ 2095633 h 4187843"/>
                <a:gd name="connsiteX196" fmla="*/ 4068640 w 7675110"/>
                <a:gd name="connsiteY196" fmla="*/ 2095633 h 4187843"/>
                <a:gd name="connsiteX197" fmla="*/ 4030540 w 7675110"/>
                <a:gd name="connsiteY197" fmla="*/ 2133733 h 4187843"/>
                <a:gd name="connsiteX198" fmla="*/ 4011490 w 7675110"/>
                <a:gd name="connsiteY198" fmla="*/ 2028958 h 4187843"/>
                <a:gd name="connsiteX199" fmla="*/ 3849565 w 7675110"/>
                <a:gd name="connsiteY199" fmla="*/ 2076583 h 4187843"/>
                <a:gd name="connsiteX200" fmla="*/ 3887665 w 7675110"/>
                <a:gd name="connsiteY200" fmla="*/ 2009908 h 4187843"/>
                <a:gd name="connsiteX201" fmla="*/ 3754315 w 7675110"/>
                <a:gd name="connsiteY201" fmla="*/ 2000383 h 4187843"/>
                <a:gd name="connsiteX202" fmla="*/ 3916240 w 7675110"/>
                <a:gd name="connsiteY202" fmla="*/ 1943233 h 4187843"/>
                <a:gd name="connsiteX203" fmla="*/ 3830515 w 7675110"/>
                <a:gd name="connsiteY203" fmla="*/ 1838458 h 4187843"/>
                <a:gd name="connsiteX204" fmla="*/ 3754315 w 7675110"/>
                <a:gd name="connsiteY204" fmla="*/ 1981333 h 4187843"/>
                <a:gd name="connsiteX205" fmla="*/ 3849565 w 7675110"/>
                <a:gd name="connsiteY205" fmla="*/ 2124208 h 4187843"/>
                <a:gd name="connsiteX206" fmla="*/ 3640015 w 7675110"/>
                <a:gd name="connsiteY206" fmla="*/ 2000383 h 4187843"/>
                <a:gd name="connsiteX207" fmla="*/ 3620965 w 7675110"/>
                <a:gd name="connsiteY207" fmla="*/ 2086108 h 4187843"/>
                <a:gd name="connsiteX208" fmla="*/ 3592390 w 7675110"/>
                <a:gd name="connsiteY208" fmla="*/ 2067058 h 4187843"/>
                <a:gd name="connsiteX209" fmla="*/ 3554290 w 7675110"/>
                <a:gd name="connsiteY209" fmla="*/ 2219458 h 4187843"/>
                <a:gd name="connsiteX210" fmla="*/ 3459040 w 7675110"/>
                <a:gd name="connsiteY210" fmla="*/ 2086108 h 4187843"/>
                <a:gd name="connsiteX211" fmla="*/ 3516190 w 7675110"/>
                <a:gd name="connsiteY211" fmla="*/ 2248033 h 4187843"/>
                <a:gd name="connsiteX212" fmla="*/ 3373315 w 7675110"/>
                <a:gd name="connsiteY212" fmla="*/ 2124208 h 4187843"/>
                <a:gd name="connsiteX213" fmla="*/ 3354265 w 7675110"/>
                <a:gd name="connsiteY213" fmla="*/ 2238508 h 4187843"/>
                <a:gd name="connsiteX214" fmla="*/ 3478090 w 7675110"/>
                <a:gd name="connsiteY214" fmla="*/ 2286133 h 4187843"/>
                <a:gd name="connsiteX215" fmla="*/ 3316165 w 7675110"/>
                <a:gd name="connsiteY215" fmla="*/ 2286133 h 4187843"/>
                <a:gd name="connsiteX216" fmla="*/ 3268540 w 7675110"/>
                <a:gd name="connsiteY216" fmla="*/ 2371858 h 4187843"/>
                <a:gd name="connsiteX217" fmla="*/ 3335215 w 7675110"/>
                <a:gd name="connsiteY217" fmla="*/ 2362333 h 4187843"/>
                <a:gd name="connsiteX218" fmla="*/ 3201865 w 7675110"/>
                <a:gd name="connsiteY218" fmla="*/ 2419483 h 4187843"/>
                <a:gd name="connsiteX219" fmla="*/ 3173290 w 7675110"/>
                <a:gd name="connsiteY219" fmla="*/ 2467108 h 4187843"/>
                <a:gd name="connsiteX220" fmla="*/ 3116140 w 7675110"/>
                <a:gd name="connsiteY220" fmla="*/ 2390908 h 4187843"/>
                <a:gd name="connsiteX221" fmla="*/ 3087565 w 7675110"/>
                <a:gd name="connsiteY221" fmla="*/ 2495683 h 4187843"/>
                <a:gd name="connsiteX222" fmla="*/ 3001840 w 7675110"/>
                <a:gd name="connsiteY222" fmla="*/ 2429008 h 4187843"/>
                <a:gd name="connsiteX223" fmla="*/ 2973265 w 7675110"/>
                <a:gd name="connsiteY223" fmla="*/ 2533783 h 4187843"/>
                <a:gd name="connsiteX224" fmla="*/ 3087565 w 7675110"/>
                <a:gd name="connsiteY224" fmla="*/ 2648083 h 4187843"/>
                <a:gd name="connsiteX225" fmla="*/ 2858965 w 7675110"/>
                <a:gd name="connsiteY225" fmla="*/ 2562358 h 4187843"/>
                <a:gd name="connsiteX226" fmla="*/ 2925640 w 7675110"/>
                <a:gd name="connsiteY226" fmla="*/ 2695708 h 4187843"/>
                <a:gd name="connsiteX227" fmla="*/ 2763715 w 7675110"/>
                <a:gd name="connsiteY227" fmla="*/ 2638558 h 4187843"/>
                <a:gd name="connsiteX228" fmla="*/ 2839915 w 7675110"/>
                <a:gd name="connsiteY228" fmla="*/ 2771908 h 4187843"/>
                <a:gd name="connsiteX229" fmla="*/ 2668465 w 7675110"/>
                <a:gd name="connsiteY229" fmla="*/ 2705233 h 4187843"/>
                <a:gd name="connsiteX230" fmla="*/ 2782765 w 7675110"/>
                <a:gd name="connsiteY230" fmla="*/ 2819533 h 4187843"/>
                <a:gd name="connsiteX231" fmla="*/ 2630365 w 7675110"/>
                <a:gd name="connsiteY231" fmla="*/ 2790958 h 4187843"/>
                <a:gd name="connsiteX232" fmla="*/ 2582740 w 7675110"/>
                <a:gd name="connsiteY232" fmla="*/ 2743333 h 4187843"/>
                <a:gd name="connsiteX233" fmla="*/ 2687515 w 7675110"/>
                <a:gd name="connsiteY233" fmla="*/ 2838583 h 4187843"/>
                <a:gd name="connsiteX234" fmla="*/ 2544640 w 7675110"/>
                <a:gd name="connsiteY234" fmla="*/ 2810008 h 4187843"/>
                <a:gd name="connsiteX235" fmla="*/ 2677990 w 7675110"/>
                <a:gd name="connsiteY235" fmla="*/ 2943358 h 4187843"/>
                <a:gd name="connsiteX236" fmla="*/ 2487490 w 7675110"/>
                <a:gd name="connsiteY236" fmla="*/ 2886208 h 4187843"/>
                <a:gd name="connsiteX237" fmla="*/ 2449390 w 7675110"/>
                <a:gd name="connsiteY237" fmla="*/ 2933833 h 4187843"/>
                <a:gd name="connsiteX238" fmla="*/ 2363665 w 7675110"/>
                <a:gd name="connsiteY238" fmla="*/ 2990983 h 4187843"/>
                <a:gd name="connsiteX239" fmla="*/ 2335090 w 7675110"/>
                <a:gd name="connsiteY239" fmla="*/ 3057658 h 4187843"/>
                <a:gd name="connsiteX240" fmla="*/ 2239840 w 7675110"/>
                <a:gd name="connsiteY240" fmla="*/ 3048133 h 4187843"/>
                <a:gd name="connsiteX241" fmla="*/ 2430340 w 7675110"/>
                <a:gd name="connsiteY241" fmla="*/ 3171958 h 4187843"/>
                <a:gd name="connsiteX242" fmla="*/ 2201740 w 7675110"/>
                <a:gd name="connsiteY242" fmla="*/ 3114808 h 4187843"/>
                <a:gd name="connsiteX243" fmla="*/ 2135065 w 7675110"/>
                <a:gd name="connsiteY243" fmla="*/ 3181483 h 4187843"/>
                <a:gd name="connsiteX244" fmla="*/ 2163640 w 7675110"/>
                <a:gd name="connsiteY244" fmla="*/ 3248158 h 4187843"/>
                <a:gd name="connsiteX245" fmla="*/ 2011240 w 7675110"/>
                <a:gd name="connsiteY245" fmla="*/ 3219583 h 4187843"/>
                <a:gd name="connsiteX246" fmla="*/ 2058865 w 7675110"/>
                <a:gd name="connsiteY246" fmla="*/ 3343408 h 4187843"/>
                <a:gd name="connsiteX247" fmla="*/ 1935040 w 7675110"/>
                <a:gd name="connsiteY247" fmla="*/ 3267208 h 4187843"/>
                <a:gd name="connsiteX248" fmla="*/ 1973140 w 7675110"/>
                <a:gd name="connsiteY248" fmla="*/ 3343408 h 4187843"/>
                <a:gd name="connsiteX249" fmla="*/ 2011240 w 7675110"/>
                <a:gd name="connsiteY249" fmla="*/ 3381508 h 4187843"/>
                <a:gd name="connsiteX250" fmla="*/ 1782640 w 7675110"/>
                <a:gd name="connsiteY250" fmla="*/ 3314833 h 4187843"/>
                <a:gd name="connsiteX251" fmla="*/ 1858840 w 7675110"/>
                <a:gd name="connsiteY251" fmla="*/ 3429133 h 4187843"/>
                <a:gd name="connsiteX252" fmla="*/ 1725490 w 7675110"/>
                <a:gd name="connsiteY252" fmla="*/ 3419608 h 4187843"/>
                <a:gd name="connsiteX253" fmla="*/ 1735015 w 7675110"/>
                <a:gd name="connsiteY253" fmla="*/ 3476758 h 4187843"/>
                <a:gd name="connsiteX254" fmla="*/ 1658815 w 7675110"/>
                <a:gd name="connsiteY254" fmla="*/ 3495808 h 4187843"/>
                <a:gd name="connsiteX255" fmla="*/ 1754065 w 7675110"/>
                <a:gd name="connsiteY255" fmla="*/ 3572008 h 4187843"/>
                <a:gd name="connsiteX256" fmla="*/ 1592140 w 7675110"/>
                <a:gd name="connsiteY256" fmla="*/ 3543433 h 4187843"/>
                <a:gd name="connsiteX257" fmla="*/ 1525465 w 7675110"/>
                <a:gd name="connsiteY257" fmla="*/ 3610108 h 4187843"/>
                <a:gd name="connsiteX258" fmla="*/ 1458790 w 7675110"/>
                <a:gd name="connsiteY258" fmla="*/ 3629158 h 4187843"/>
                <a:gd name="connsiteX259" fmla="*/ 1449265 w 7675110"/>
                <a:gd name="connsiteY259" fmla="*/ 3524383 h 4187843"/>
                <a:gd name="connsiteX260" fmla="*/ 1430215 w 7675110"/>
                <a:gd name="connsiteY260" fmla="*/ 3676783 h 4187843"/>
                <a:gd name="connsiteX261" fmla="*/ 1582615 w 7675110"/>
                <a:gd name="connsiteY261" fmla="*/ 3695833 h 4187843"/>
                <a:gd name="connsiteX262" fmla="*/ 1430215 w 7675110"/>
                <a:gd name="connsiteY262" fmla="*/ 3762508 h 4187843"/>
                <a:gd name="connsiteX263" fmla="*/ 1344490 w 7675110"/>
                <a:gd name="connsiteY263" fmla="*/ 3638683 h 4187843"/>
                <a:gd name="connsiteX264" fmla="*/ 1296865 w 7675110"/>
                <a:gd name="connsiteY264" fmla="*/ 3695833 h 4187843"/>
                <a:gd name="connsiteX265" fmla="*/ 1287340 w 7675110"/>
                <a:gd name="connsiteY265" fmla="*/ 3800608 h 4187843"/>
                <a:gd name="connsiteX266" fmla="*/ 1220665 w 7675110"/>
                <a:gd name="connsiteY266" fmla="*/ 3695833 h 4187843"/>
                <a:gd name="connsiteX267" fmla="*/ 1134940 w 7675110"/>
                <a:gd name="connsiteY267" fmla="*/ 3743458 h 4187843"/>
                <a:gd name="connsiteX268" fmla="*/ 1220665 w 7675110"/>
                <a:gd name="connsiteY268" fmla="*/ 3848233 h 4187843"/>
                <a:gd name="connsiteX269" fmla="*/ 1068265 w 7675110"/>
                <a:gd name="connsiteY269" fmla="*/ 3800608 h 4187843"/>
                <a:gd name="connsiteX270" fmla="*/ 1011115 w 7675110"/>
                <a:gd name="connsiteY270" fmla="*/ 3895858 h 4187843"/>
                <a:gd name="connsiteX271" fmla="*/ 1030165 w 7675110"/>
                <a:gd name="connsiteY271" fmla="*/ 4010158 h 4187843"/>
                <a:gd name="connsiteX272" fmla="*/ 944440 w 7675110"/>
                <a:gd name="connsiteY272" fmla="*/ 3867283 h 4187843"/>
                <a:gd name="connsiteX273" fmla="*/ 801565 w 7675110"/>
                <a:gd name="connsiteY273" fmla="*/ 4076833 h 4187843"/>
                <a:gd name="connsiteX274" fmla="*/ 877765 w 7675110"/>
                <a:gd name="connsiteY274" fmla="*/ 4114933 h 4187843"/>
                <a:gd name="connsiteX275" fmla="*/ 687265 w 7675110"/>
                <a:gd name="connsiteY275" fmla="*/ 4172083 h 4187843"/>
                <a:gd name="connsiteX276" fmla="*/ 782515 w 7675110"/>
                <a:gd name="connsiteY276" fmla="*/ 3800608 h 4187843"/>
                <a:gd name="connsiteX277" fmla="*/ 668215 w 7675110"/>
                <a:gd name="connsiteY277" fmla="*/ 3886333 h 4187843"/>
                <a:gd name="connsiteX278" fmla="*/ 668215 w 7675110"/>
                <a:gd name="connsiteY278" fmla="*/ 3695833 h 4187843"/>
                <a:gd name="connsiteX279" fmla="*/ 582490 w 7675110"/>
                <a:gd name="connsiteY279" fmla="*/ 3648208 h 4187843"/>
                <a:gd name="connsiteX280" fmla="*/ 582490 w 7675110"/>
                <a:gd name="connsiteY280" fmla="*/ 3876808 h 4187843"/>
                <a:gd name="connsiteX281" fmla="*/ 439615 w 7675110"/>
                <a:gd name="connsiteY281" fmla="*/ 3667258 h 4187843"/>
                <a:gd name="connsiteX282" fmla="*/ 601540 w 7675110"/>
                <a:gd name="connsiteY282" fmla="*/ 3486283 h 4187843"/>
                <a:gd name="connsiteX283" fmla="*/ 353890 w 7675110"/>
                <a:gd name="connsiteY283" fmla="*/ 3648208 h 4187843"/>
                <a:gd name="connsiteX284" fmla="*/ 468190 w 7675110"/>
                <a:gd name="connsiteY284" fmla="*/ 3410083 h 4187843"/>
                <a:gd name="connsiteX285" fmla="*/ 572965 w 7675110"/>
                <a:gd name="connsiteY285" fmla="*/ 3400558 h 4187843"/>
                <a:gd name="connsiteX286" fmla="*/ 420565 w 7675110"/>
                <a:gd name="connsiteY286" fmla="*/ 3286258 h 4187843"/>
                <a:gd name="connsiteX287" fmla="*/ 668215 w 7675110"/>
                <a:gd name="connsiteY287" fmla="*/ 3295783 h 4187843"/>
                <a:gd name="connsiteX288" fmla="*/ 611065 w 7675110"/>
                <a:gd name="connsiteY288" fmla="*/ 3143383 h 4187843"/>
                <a:gd name="connsiteX289" fmla="*/ 401515 w 7675110"/>
                <a:gd name="connsiteY289" fmla="*/ 3429133 h 4187843"/>
                <a:gd name="connsiteX290" fmla="*/ 468190 w 7675110"/>
                <a:gd name="connsiteY290" fmla="*/ 3105283 h 4187843"/>
                <a:gd name="connsiteX291" fmla="*/ 268165 w 7675110"/>
                <a:gd name="connsiteY291" fmla="*/ 3248158 h 4187843"/>
                <a:gd name="connsiteX292" fmla="*/ 372940 w 7675110"/>
                <a:gd name="connsiteY292" fmla="*/ 3000508 h 4187843"/>
                <a:gd name="connsiteX293" fmla="*/ 239590 w 7675110"/>
                <a:gd name="connsiteY293" fmla="*/ 3105283 h 4187843"/>
                <a:gd name="connsiteX294" fmla="*/ 182440 w 7675110"/>
                <a:gd name="connsiteY294" fmla="*/ 3333883 h 4187843"/>
                <a:gd name="connsiteX295" fmla="*/ 106240 w 7675110"/>
                <a:gd name="connsiteY295" fmla="*/ 3086233 h 4187843"/>
                <a:gd name="connsiteX296" fmla="*/ 172915 w 7675110"/>
                <a:gd name="connsiteY296" fmla="*/ 2905258 h 4187843"/>
                <a:gd name="connsiteX297" fmla="*/ 1465 w 7675110"/>
                <a:gd name="connsiteY297" fmla="*/ 3010033 h 4187843"/>
                <a:gd name="connsiteX298" fmla="*/ 96715 w 7675110"/>
                <a:gd name="connsiteY298" fmla="*/ 2800483 h 4187843"/>
                <a:gd name="connsiteX299" fmla="*/ 211015 w 7675110"/>
                <a:gd name="connsiteY299" fmla="*/ 2771908 h 4187843"/>
                <a:gd name="connsiteX300" fmla="*/ 1465 w 7675110"/>
                <a:gd name="connsiteY300" fmla="*/ 2695708 h 4187843"/>
                <a:gd name="connsiteX301" fmla="*/ 296740 w 7675110"/>
                <a:gd name="connsiteY301" fmla="*/ 2657608 h 4187843"/>
                <a:gd name="connsiteX302" fmla="*/ 201490 w 7675110"/>
                <a:gd name="connsiteY302" fmla="*/ 2486158 h 4187843"/>
                <a:gd name="connsiteX303" fmla="*/ 344365 w 7675110"/>
                <a:gd name="connsiteY303" fmla="*/ 2552833 h 4187843"/>
                <a:gd name="connsiteX304" fmla="*/ 353890 w 7675110"/>
                <a:gd name="connsiteY304" fmla="*/ 2352808 h 4187843"/>
                <a:gd name="connsiteX305" fmla="*/ 439615 w 7675110"/>
                <a:gd name="connsiteY305" fmla="*/ 2505208 h 4187843"/>
                <a:gd name="connsiteX306" fmla="*/ 487240 w 7675110"/>
                <a:gd name="connsiteY306" fmla="*/ 2390908 h 4187843"/>
                <a:gd name="connsiteX307" fmla="*/ 563440 w 7675110"/>
                <a:gd name="connsiteY307" fmla="*/ 2457583 h 4187843"/>
                <a:gd name="connsiteX308" fmla="*/ 515815 w 7675110"/>
                <a:gd name="connsiteY308" fmla="*/ 2248033 h 4187843"/>
                <a:gd name="connsiteX309" fmla="*/ 677740 w 7675110"/>
                <a:gd name="connsiteY309" fmla="*/ 2352808 h 4187843"/>
                <a:gd name="connsiteX310" fmla="*/ 706315 w 7675110"/>
                <a:gd name="connsiteY310" fmla="*/ 2171833 h 4187843"/>
                <a:gd name="connsiteX311" fmla="*/ 715840 w 7675110"/>
                <a:gd name="connsiteY311" fmla="*/ 2171833 h 4187843"/>
                <a:gd name="connsiteX312" fmla="*/ 801565 w 7675110"/>
                <a:gd name="connsiteY312" fmla="*/ 2267083 h 4187843"/>
                <a:gd name="connsiteX313" fmla="*/ 811090 w 7675110"/>
                <a:gd name="connsiteY313" fmla="*/ 2162308 h 4187843"/>
                <a:gd name="connsiteX314" fmla="*/ 896815 w 7675110"/>
                <a:gd name="connsiteY314" fmla="*/ 2209933 h 4187843"/>
                <a:gd name="connsiteX315" fmla="*/ 868240 w 7675110"/>
                <a:gd name="connsiteY315" fmla="*/ 2124208 h 4187843"/>
                <a:gd name="connsiteX316" fmla="*/ 973015 w 7675110"/>
                <a:gd name="connsiteY316" fmla="*/ 2114683 h 4187843"/>
                <a:gd name="connsiteX317" fmla="*/ 896815 w 7675110"/>
                <a:gd name="connsiteY317" fmla="*/ 2086108 h 4187843"/>
                <a:gd name="connsiteX318" fmla="*/ 1115890 w 7675110"/>
                <a:gd name="connsiteY318" fmla="*/ 1981333 h 4187843"/>
                <a:gd name="connsiteX319" fmla="*/ 1106365 w 7675110"/>
                <a:gd name="connsiteY319" fmla="*/ 1857508 h 4187843"/>
                <a:gd name="connsiteX320" fmla="*/ 1239715 w 7675110"/>
                <a:gd name="connsiteY320" fmla="*/ 1847983 h 4187843"/>
                <a:gd name="connsiteX321" fmla="*/ 1296865 w 7675110"/>
                <a:gd name="connsiteY321" fmla="*/ 1695583 h 4187843"/>
                <a:gd name="connsiteX322" fmla="*/ 1325440 w 7675110"/>
                <a:gd name="connsiteY322" fmla="*/ 1781308 h 4187843"/>
                <a:gd name="connsiteX323" fmla="*/ 1373065 w 7675110"/>
                <a:gd name="connsiteY323" fmla="*/ 1733683 h 4187843"/>
                <a:gd name="connsiteX324" fmla="*/ 1496890 w 7675110"/>
                <a:gd name="connsiteY324" fmla="*/ 1771783 h 4187843"/>
                <a:gd name="connsiteX325" fmla="*/ 1354015 w 7675110"/>
                <a:gd name="connsiteY325" fmla="*/ 1619383 h 4187843"/>
                <a:gd name="connsiteX326" fmla="*/ 1554040 w 7675110"/>
                <a:gd name="connsiteY326" fmla="*/ 1724158 h 4187843"/>
                <a:gd name="connsiteX327" fmla="*/ 1496890 w 7675110"/>
                <a:gd name="connsiteY327" fmla="*/ 1562233 h 4187843"/>
                <a:gd name="connsiteX328" fmla="*/ 1601665 w 7675110"/>
                <a:gd name="connsiteY328" fmla="*/ 1552708 h 4187843"/>
                <a:gd name="connsiteX329" fmla="*/ 1658815 w 7675110"/>
                <a:gd name="connsiteY329" fmla="*/ 1476508 h 4187843"/>
                <a:gd name="connsiteX330" fmla="*/ 1696915 w 7675110"/>
                <a:gd name="connsiteY330" fmla="*/ 1590808 h 4187843"/>
                <a:gd name="connsiteX331" fmla="*/ 1744540 w 7675110"/>
                <a:gd name="connsiteY331" fmla="*/ 1400308 h 4187843"/>
                <a:gd name="connsiteX332" fmla="*/ 1858840 w 7675110"/>
                <a:gd name="connsiteY332" fmla="*/ 1495558 h 4187843"/>
                <a:gd name="connsiteX333" fmla="*/ 1782640 w 7675110"/>
                <a:gd name="connsiteY333" fmla="*/ 1295533 h 4187843"/>
                <a:gd name="connsiteX334" fmla="*/ 1944565 w 7675110"/>
                <a:gd name="connsiteY334" fmla="*/ 1428883 h 4187843"/>
                <a:gd name="connsiteX335" fmla="*/ 1925515 w 7675110"/>
                <a:gd name="connsiteY335" fmla="*/ 1247908 h 4187843"/>
                <a:gd name="connsiteX336" fmla="*/ 2087440 w 7675110"/>
                <a:gd name="connsiteY336" fmla="*/ 1352683 h 4187843"/>
                <a:gd name="connsiteX337" fmla="*/ 2068390 w 7675110"/>
                <a:gd name="connsiteY337" fmla="*/ 1247908 h 4187843"/>
                <a:gd name="connsiteX338" fmla="*/ 2163640 w 7675110"/>
                <a:gd name="connsiteY338" fmla="*/ 1247908 h 4187843"/>
                <a:gd name="connsiteX339" fmla="*/ 2211265 w 7675110"/>
                <a:gd name="connsiteY339" fmla="*/ 1209808 h 4187843"/>
                <a:gd name="connsiteX340" fmla="*/ 2030290 w 7675110"/>
                <a:gd name="connsiteY340" fmla="*/ 1171708 h 4187843"/>
                <a:gd name="connsiteX341" fmla="*/ 2325565 w 7675110"/>
                <a:gd name="connsiteY341" fmla="*/ 1085983 h 4187843"/>
                <a:gd name="connsiteX342" fmla="*/ 2296990 w 7675110"/>
                <a:gd name="connsiteY342" fmla="*/ 962158 h 4187843"/>
                <a:gd name="connsiteX343" fmla="*/ 2458915 w 7675110"/>
                <a:gd name="connsiteY343" fmla="*/ 1009783 h 4187843"/>
                <a:gd name="connsiteX344" fmla="*/ 2439865 w 7675110"/>
                <a:gd name="connsiteY344" fmla="*/ 809758 h 4187843"/>
                <a:gd name="connsiteX345" fmla="*/ 2544640 w 7675110"/>
                <a:gd name="connsiteY345" fmla="*/ 905008 h 4187843"/>
                <a:gd name="connsiteX346" fmla="*/ 2573215 w 7675110"/>
                <a:gd name="connsiteY346" fmla="*/ 809758 h 4187843"/>
                <a:gd name="connsiteX347" fmla="*/ 2630365 w 7675110"/>
                <a:gd name="connsiteY347" fmla="*/ 847858 h 4187843"/>
                <a:gd name="connsiteX348" fmla="*/ 2601790 w 7675110"/>
                <a:gd name="connsiteY348" fmla="*/ 771658 h 4187843"/>
                <a:gd name="connsiteX349" fmla="*/ 2687515 w 7675110"/>
                <a:gd name="connsiteY349" fmla="*/ 714508 h 4187843"/>
                <a:gd name="connsiteX350" fmla="*/ 2601790 w 7675110"/>
                <a:gd name="connsiteY350" fmla="*/ 657358 h 4187843"/>
                <a:gd name="connsiteX351" fmla="*/ 2820865 w 7675110"/>
                <a:gd name="connsiteY351" fmla="*/ 724033 h 4187843"/>
                <a:gd name="connsiteX352" fmla="*/ 2868490 w 7675110"/>
                <a:gd name="connsiteY352" fmla="*/ 562108 h 4187843"/>
                <a:gd name="connsiteX353" fmla="*/ 2973265 w 7675110"/>
                <a:gd name="connsiteY353" fmla="*/ 752608 h 4187843"/>
                <a:gd name="connsiteX354" fmla="*/ 2954215 w 7675110"/>
                <a:gd name="connsiteY354" fmla="*/ 571633 h 4187843"/>
                <a:gd name="connsiteX355" fmla="*/ 3106615 w 7675110"/>
                <a:gd name="connsiteY355" fmla="*/ 609733 h 4187843"/>
                <a:gd name="connsiteX356" fmla="*/ 3125665 w 7675110"/>
                <a:gd name="connsiteY356" fmla="*/ 438283 h 4187843"/>
                <a:gd name="connsiteX357" fmla="*/ 3163765 w 7675110"/>
                <a:gd name="connsiteY357" fmla="*/ 571633 h 4187843"/>
                <a:gd name="connsiteX358" fmla="*/ 3220915 w 7675110"/>
                <a:gd name="connsiteY358" fmla="*/ 457333 h 4187843"/>
                <a:gd name="connsiteX359" fmla="*/ 3297115 w 7675110"/>
                <a:gd name="connsiteY359" fmla="*/ 495433 h 4187843"/>
                <a:gd name="connsiteX360" fmla="*/ 3239965 w 7675110"/>
                <a:gd name="connsiteY360" fmla="*/ 390658 h 4187843"/>
                <a:gd name="connsiteX361" fmla="*/ 3220915 w 7675110"/>
                <a:gd name="connsiteY361" fmla="*/ 333508 h 4187843"/>
                <a:gd name="connsiteX362" fmla="*/ 3420940 w 7675110"/>
                <a:gd name="connsiteY362" fmla="*/ 409708 h 4187843"/>
                <a:gd name="connsiteX363" fmla="*/ 3439990 w 7675110"/>
                <a:gd name="connsiteY363" fmla="*/ 209683 h 4187843"/>
                <a:gd name="connsiteX364" fmla="*/ 3573340 w 7675110"/>
                <a:gd name="connsiteY364" fmla="*/ 381133 h 4187843"/>
                <a:gd name="connsiteX365" fmla="*/ 3620965 w 7675110"/>
                <a:gd name="connsiteY365" fmla="*/ 295408 h 418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</a:cxnLst>
              <a:rect l="l" t="t" r="r" b="b"/>
              <a:pathLst>
                <a:path w="7675110" h="4187843">
                  <a:moveTo>
                    <a:pt x="3620965" y="295408"/>
                  </a:moveTo>
                  <a:cubicBezTo>
                    <a:pt x="3644777" y="271596"/>
                    <a:pt x="3736852" y="243020"/>
                    <a:pt x="3716215" y="238258"/>
                  </a:cubicBezTo>
                  <a:cubicBezTo>
                    <a:pt x="3695578" y="233496"/>
                    <a:pt x="3522540" y="270008"/>
                    <a:pt x="3497140" y="266833"/>
                  </a:cubicBezTo>
                  <a:cubicBezTo>
                    <a:pt x="3471740" y="263658"/>
                    <a:pt x="3574927" y="236670"/>
                    <a:pt x="3563815" y="219208"/>
                  </a:cubicBezTo>
                  <a:cubicBezTo>
                    <a:pt x="3552703" y="201746"/>
                    <a:pt x="3387603" y="179520"/>
                    <a:pt x="3430465" y="162058"/>
                  </a:cubicBezTo>
                  <a:cubicBezTo>
                    <a:pt x="3473327" y="144596"/>
                    <a:pt x="3747965" y="100146"/>
                    <a:pt x="3820990" y="114433"/>
                  </a:cubicBezTo>
                  <a:cubicBezTo>
                    <a:pt x="3894015" y="128720"/>
                    <a:pt x="3868615" y="252545"/>
                    <a:pt x="3868615" y="247783"/>
                  </a:cubicBezTo>
                  <a:cubicBezTo>
                    <a:pt x="3868615" y="243021"/>
                    <a:pt x="3816228" y="104908"/>
                    <a:pt x="3820990" y="85858"/>
                  </a:cubicBezTo>
                  <a:cubicBezTo>
                    <a:pt x="3825752" y="66808"/>
                    <a:pt x="3895603" y="147770"/>
                    <a:pt x="3897190" y="133483"/>
                  </a:cubicBezTo>
                  <a:cubicBezTo>
                    <a:pt x="3898777" y="119196"/>
                    <a:pt x="3813052" y="-4630"/>
                    <a:pt x="3830515" y="133"/>
                  </a:cubicBezTo>
                  <a:cubicBezTo>
                    <a:pt x="3847978" y="4896"/>
                    <a:pt x="3960690" y="157296"/>
                    <a:pt x="4001965" y="162058"/>
                  </a:cubicBezTo>
                  <a:cubicBezTo>
                    <a:pt x="4043240" y="166820"/>
                    <a:pt x="4062290" y="31883"/>
                    <a:pt x="4078165" y="28708"/>
                  </a:cubicBezTo>
                  <a:cubicBezTo>
                    <a:pt x="4094040" y="25533"/>
                    <a:pt x="4086103" y="123958"/>
                    <a:pt x="4097215" y="143008"/>
                  </a:cubicBezTo>
                  <a:cubicBezTo>
                    <a:pt x="4108327" y="162058"/>
                    <a:pt x="4141665" y="135070"/>
                    <a:pt x="4144840" y="143008"/>
                  </a:cubicBezTo>
                  <a:cubicBezTo>
                    <a:pt x="4148015" y="150946"/>
                    <a:pt x="4106740" y="192220"/>
                    <a:pt x="4116265" y="190633"/>
                  </a:cubicBezTo>
                  <a:cubicBezTo>
                    <a:pt x="4125790" y="189045"/>
                    <a:pt x="4190878" y="152533"/>
                    <a:pt x="4201990" y="133483"/>
                  </a:cubicBezTo>
                  <a:cubicBezTo>
                    <a:pt x="4213102" y="114433"/>
                    <a:pt x="4178177" y="58870"/>
                    <a:pt x="4182940" y="76333"/>
                  </a:cubicBezTo>
                  <a:cubicBezTo>
                    <a:pt x="4187703" y="93796"/>
                    <a:pt x="4206753" y="225558"/>
                    <a:pt x="4230565" y="238258"/>
                  </a:cubicBezTo>
                  <a:cubicBezTo>
                    <a:pt x="4254378" y="250958"/>
                    <a:pt x="4303590" y="150946"/>
                    <a:pt x="4325815" y="152533"/>
                  </a:cubicBezTo>
                  <a:cubicBezTo>
                    <a:pt x="4348040" y="154120"/>
                    <a:pt x="4354390" y="228733"/>
                    <a:pt x="4363915" y="247783"/>
                  </a:cubicBezTo>
                  <a:cubicBezTo>
                    <a:pt x="4373440" y="266833"/>
                    <a:pt x="4382965" y="244608"/>
                    <a:pt x="4382965" y="266833"/>
                  </a:cubicBezTo>
                  <a:cubicBezTo>
                    <a:pt x="4382965" y="289058"/>
                    <a:pt x="4351215" y="384308"/>
                    <a:pt x="4363915" y="381133"/>
                  </a:cubicBezTo>
                  <a:cubicBezTo>
                    <a:pt x="4376615" y="377958"/>
                    <a:pt x="4443290" y="247783"/>
                    <a:pt x="4459165" y="247783"/>
                  </a:cubicBezTo>
                  <a:cubicBezTo>
                    <a:pt x="4475040" y="247783"/>
                    <a:pt x="4454403" y="374783"/>
                    <a:pt x="4459165" y="381133"/>
                  </a:cubicBezTo>
                  <a:cubicBezTo>
                    <a:pt x="4463927" y="387483"/>
                    <a:pt x="4468690" y="284296"/>
                    <a:pt x="4487740" y="285883"/>
                  </a:cubicBezTo>
                  <a:cubicBezTo>
                    <a:pt x="4506790" y="287470"/>
                    <a:pt x="4563940" y="355733"/>
                    <a:pt x="4573465" y="390658"/>
                  </a:cubicBezTo>
                  <a:cubicBezTo>
                    <a:pt x="4582990" y="425583"/>
                    <a:pt x="4532190" y="492258"/>
                    <a:pt x="4544890" y="495433"/>
                  </a:cubicBezTo>
                  <a:cubicBezTo>
                    <a:pt x="4557590" y="498608"/>
                    <a:pt x="4629028" y="414470"/>
                    <a:pt x="4649665" y="409708"/>
                  </a:cubicBezTo>
                  <a:cubicBezTo>
                    <a:pt x="4670302" y="404946"/>
                    <a:pt x="4665540" y="449396"/>
                    <a:pt x="4668715" y="466858"/>
                  </a:cubicBezTo>
                  <a:cubicBezTo>
                    <a:pt x="4671890" y="484321"/>
                    <a:pt x="4676652" y="501783"/>
                    <a:pt x="4668715" y="514483"/>
                  </a:cubicBezTo>
                  <a:cubicBezTo>
                    <a:pt x="4660778" y="527183"/>
                    <a:pt x="4594103" y="535121"/>
                    <a:pt x="4621090" y="543058"/>
                  </a:cubicBezTo>
                  <a:cubicBezTo>
                    <a:pt x="4648077" y="550995"/>
                    <a:pt x="4811590" y="543058"/>
                    <a:pt x="4830640" y="562108"/>
                  </a:cubicBezTo>
                  <a:lnTo>
                    <a:pt x="4735390" y="657358"/>
                  </a:lnTo>
                  <a:cubicBezTo>
                    <a:pt x="4732215" y="660533"/>
                    <a:pt x="4779840" y="573221"/>
                    <a:pt x="4811590" y="581158"/>
                  </a:cubicBezTo>
                  <a:cubicBezTo>
                    <a:pt x="4843340" y="589095"/>
                    <a:pt x="4883028" y="687521"/>
                    <a:pt x="4925890" y="704983"/>
                  </a:cubicBezTo>
                  <a:cubicBezTo>
                    <a:pt x="4968752" y="722445"/>
                    <a:pt x="5049715" y="665296"/>
                    <a:pt x="5068765" y="685933"/>
                  </a:cubicBezTo>
                  <a:cubicBezTo>
                    <a:pt x="5087815" y="706570"/>
                    <a:pt x="5022728" y="814521"/>
                    <a:pt x="5040190" y="828808"/>
                  </a:cubicBezTo>
                  <a:cubicBezTo>
                    <a:pt x="5057652" y="843095"/>
                    <a:pt x="5148140" y="770071"/>
                    <a:pt x="5173540" y="771658"/>
                  </a:cubicBezTo>
                  <a:cubicBezTo>
                    <a:pt x="5198940" y="773246"/>
                    <a:pt x="5170365" y="814521"/>
                    <a:pt x="5192590" y="838333"/>
                  </a:cubicBezTo>
                  <a:cubicBezTo>
                    <a:pt x="5214815" y="862145"/>
                    <a:pt x="5298953" y="887546"/>
                    <a:pt x="5306890" y="914533"/>
                  </a:cubicBezTo>
                  <a:cubicBezTo>
                    <a:pt x="5314827" y="941520"/>
                    <a:pt x="5235453" y="997083"/>
                    <a:pt x="5240215" y="1000258"/>
                  </a:cubicBezTo>
                  <a:cubicBezTo>
                    <a:pt x="5244977" y="1003433"/>
                    <a:pt x="5313240" y="924058"/>
                    <a:pt x="5335465" y="933583"/>
                  </a:cubicBezTo>
                  <a:cubicBezTo>
                    <a:pt x="5357690" y="943108"/>
                    <a:pt x="5360865" y="1047883"/>
                    <a:pt x="5373565" y="1057408"/>
                  </a:cubicBezTo>
                  <a:cubicBezTo>
                    <a:pt x="5386265" y="1066933"/>
                    <a:pt x="5394203" y="992320"/>
                    <a:pt x="5411665" y="990733"/>
                  </a:cubicBezTo>
                  <a:cubicBezTo>
                    <a:pt x="5429127" y="989146"/>
                    <a:pt x="5457703" y="1030421"/>
                    <a:pt x="5478340" y="1047883"/>
                  </a:cubicBezTo>
                  <a:cubicBezTo>
                    <a:pt x="5498977" y="1065345"/>
                    <a:pt x="5537077" y="1076458"/>
                    <a:pt x="5535490" y="1095508"/>
                  </a:cubicBezTo>
                  <a:cubicBezTo>
                    <a:pt x="5533903" y="1114558"/>
                    <a:pt x="5460878" y="1157421"/>
                    <a:pt x="5468815" y="1162183"/>
                  </a:cubicBezTo>
                  <a:cubicBezTo>
                    <a:pt x="5476753" y="1166946"/>
                    <a:pt x="5560890" y="1116146"/>
                    <a:pt x="5583115" y="1124083"/>
                  </a:cubicBezTo>
                  <a:cubicBezTo>
                    <a:pt x="5605340" y="1132021"/>
                    <a:pt x="5586290" y="1187583"/>
                    <a:pt x="5602165" y="1209808"/>
                  </a:cubicBezTo>
                  <a:cubicBezTo>
                    <a:pt x="5618040" y="1232033"/>
                    <a:pt x="5648203" y="1259020"/>
                    <a:pt x="5678365" y="1257433"/>
                  </a:cubicBezTo>
                  <a:cubicBezTo>
                    <a:pt x="5708527" y="1255846"/>
                    <a:pt x="5764090" y="1187583"/>
                    <a:pt x="5783140" y="1200283"/>
                  </a:cubicBezTo>
                  <a:cubicBezTo>
                    <a:pt x="5802190" y="1212983"/>
                    <a:pt x="5770440" y="1314583"/>
                    <a:pt x="5792665" y="1333633"/>
                  </a:cubicBezTo>
                  <a:cubicBezTo>
                    <a:pt x="5814890" y="1352683"/>
                    <a:pt x="5906965" y="1300296"/>
                    <a:pt x="5916490" y="1314583"/>
                  </a:cubicBezTo>
                  <a:cubicBezTo>
                    <a:pt x="5926015" y="1328870"/>
                    <a:pt x="5848228" y="1392371"/>
                    <a:pt x="5849815" y="1419358"/>
                  </a:cubicBezTo>
                  <a:cubicBezTo>
                    <a:pt x="5851402" y="1446345"/>
                    <a:pt x="5908553" y="1482858"/>
                    <a:pt x="5926015" y="1476508"/>
                  </a:cubicBezTo>
                  <a:cubicBezTo>
                    <a:pt x="5943477" y="1470158"/>
                    <a:pt x="5935540" y="1378083"/>
                    <a:pt x="5954590" y="1381258"/>
                  </a:cubicBezTo>
                  <a:cubicBezTo>
                    <a:pt x="5973640" y="1384433"/>
                    <a:pt x="6021265" y="1476508"/>
                    <a:pt x="6040315" y="1495558"/>
                  </a:cubicBezTo>
                  <a:cubicBezTo>
                    <a:pt x="6059365" y="1514608"/>
                    <a:pt x="6059365" y="1476508"/>
                    <a:pt x="6068890" y="1495558"/>
                  </a:cubicBezTo>
                  <a:cubicBezTo>
                    <a:pt x="6078415" y="1514608"/>
                    <a:pt x="6076828" y="1597158"/>
                    <a:pt x="6097465" y="1609858"/>
                  </a:cubicBezTo>
                  <a:cubicBezTo>
                    <a:pt x="6118102" y="1622558"/>
                    <a:pt x="6194302" y="1554296"/>
                    <a:pt x="6192715" y="1571758"/>
                  </a:cubicBezTo>
                  <a:cubicBezTo>
                    <a:pt x="6191128" y="1589220"/>
                    <a:pt x="6083178" y="1706696"/>
                    <a:pt x="6087940" y="1714633"/>
                  </a:cubicBezTo>
                  <a:cubicBezTo>
                    <a:pt x="6092703" y="1722571"/>
                    <a:pt x="6189540" y="1630495"/>
                    <a:pt x="6221290" y="1619383"/>
                  </a:cubicBezTo>
                  <a:cubicBezTo>
                    <a:pt x="6253040" y="1608271"/>
                    <a:pt x="6281615" y="1627321"/>
                    <a:pt x="6278440" y="1647958"/>
                  </a:cubicBezTo>
                  <a:cubicBezTo>
                    <a:pt x="6275265" y="1668596"/>
                    <a:pt x="6192715" y="1738445"/>
                    <a:pt x="6202240" y="1743208"/>
                  </a:cubicBezTo>
                  <a:cubicBezTo>
                    <a:pt x="6211765" y="1747971"/>
                    <a:pt x="6307015" y="1665421"/>
                    <a:pt x="6335590" y="1676533"/>
                  </a:cubicBezTo>
                  <a:cubicBezTo>
                    <a:pt x="6364165" y="1687645"/>
                    <a:pt x="6356228" y="1801946"/>
                    <a:pt x="6373690" y="1809883"/>
                  </a:cubicBezTo>
                  <a:cubicBezTo>
                    <a:pt x="6391152" y="1817820"/>
                    <a:pt x="6419728" y="1725745"/>
                    <a:pt x="6440365" y="1724158"/>
                  </a:cubicBezTo>
                  <a:cubicBezTo>
                    <a:pt x="6461002" y="1722571"/>
                    <a:pt x="6495928" y="1771783"/>
                    <a:pt x="6497515" y="1800358"/>
                  </a:cubicBezTo>
                  <a:cubicBezTo>
                    <a:pt x="6499103" y="1828933"/>
                    <a:pt x="6437190" y="1889258"/>
                    <a:pt x="6449890" y="1895608"/>
                  </a:cubicBezTo>
                  <a:cubicBezTo>
                    <a:pt x="6462590" y="1901958"/>
                    <a:pt x="6562603" y="1825758"/>
                    <a:pt x="6573715" y="1838458"/>
                  </a:cubicBezTo>
                  <a:cubicBezTo>
                    <a:pt x="6584827" y="1851158"/>
                    <a:pt x="6514977" y="1947995"/>
                    <a:pt x="6516565" y="1971808"/>
                  </a:cubicBezTo>
                  <a:cubicBezTo>
                    <a:pt x="6518153" y="1995621"/>
                    <a:pt x="6567365" y="2005146"/>
                    <a:pt x="6583240" y="1981333"/>
                  </a:cubicBezTo>
                  <a:cubicBezTo>
                    <a:pt x="6599115" y="1957521"/>
                    <a:pt x="6600703" y="1824171"/>
                    <a:pt x="6611815" y="1828933"/>
                  </a:cubicBezTo>
                  <a:cubicBezTo>
                    <a:pt x="6622927" y="1833695"/>
                    <a:pt x="6613403" y="1981333"/>
                    <a:pt x="6649915" y="2009908"/>
                  </a:cubicBezTo>
                  <a:cubicBezTo>
                    <a:pt x="6686427" y="2038483"/>
                    <a:pt x="6818190" y="1989271"/>
                    <a:pt x="6830890" y="2000383"/>
                  </a:cubicBezTo>
                  <a:cubicBezTo>
                    <a:pt x="6843590" y="2011495"/>
                    <a:pt x="6719765" y="2055946"/>
                    <a:pt x="6726115" y="2076583"/>
                  </a:cubicBezTo>
                  <a:cubicBezTo>
                    <a:pt x="6732465" y="2097220"/>
                    <a:pt x="6843590" y="2106745"/>
                    <a:pt x="6868990" y="2124208"/>
                  </a:cubicBezTo>
                  <a:cubicBezTo>
                    <a:pt x="6894390" y="2141671"/>
                    <a:pt x="6900740" y="2170246"/>
                    <a:pt x="6878515" y="2181358"/>
                  </a:cubicBezTo>
                  <a:cubicBezTo>
                    <a:pt x="6856290" y="2192470"/>
                    <a:pt x="6735640" y="2178183"/>
                    <a:pt x="6735640" y="2190883"/>
                  </a:cubicBezTo>
                  <a:cubicBezTo>
                    <a:pt x="6735640" y="2203583"/>
                    <a:pt x="6853115" y="2263908"/>
                    <a:pt x="6878515" y="2257558"/>
                  </a:cubicBezTo>
                  <a:cubicBezTo>
                    <a:pt x="6903915" y="2251208"/>
                    <a:pt x="6872165" y="2144846"/>
                    <a:pt x="6888040" y="2152783"/>
                  </a:cubicBezTo>
                  <a:cubicBezTo>
                    <a:pt x="6903915" y="2160720"/>
                    <a:pt x="6938840" y="2286133"/>
                    <a:pt x="6973765" y="2305183"/>
                  </a:cubicBezTo>
                  <a:cubicBezTo>
                    <a:pt x="7008690" y="2324233"/>
                    <a:pt x="7083303" y="2254383"/>
                    <a:pt x="7097590" y="2267083"/>
                  </a:cubicBezTo>
                  <a:cubicBezTo>
                    <a:pt x="7111878" y="2279783"/>
                    <a:pt x="7048378" y="2367096"/>
                    <a:pt x="7059490" y="2381383"/>
                  </a:cubicBezTo>
                  <a:cubicBezTo>
                    <a:pt x="7070603" y="2395671"/>
                    <a:pt x="7143628" y="2336933"/>
                    <a:pt x="7164265" y="2352808"/>
                  </a:cubicBezTo>
                  <a:cubicBezTo>
                    <a:pt x="7184903" y="2368683"/>
                    <a:pt x="7170615" y="2475046"/>
                    <a:pt x="7183315" y="2476633"/>
                  </a:cubicBezTo>
                  <a:cubicBezTo>
                    <a:pt x="7196015" y="2478220"/>
                    <a:pt x="7216653" y="2349633"/>
                    <a:pt x="7240465" y="2362333"/>
                  </a:cubicBezTo>
                  <a:cubicBezTo>
                    <a:pt x="7264278" y="2375033"/>
                    <a:pt x="7294440" y="2530608"/>
                    <a:pt x="7326190" y="2552833"/>
                  </a:cubicBezTo>
                  <a:cubicBezTo>
                    <a:pt x="7357940" y="2575058"/>
                    <a:pt x="7424615" y="2481395"/>
                    <a:pt x="7430965" y="2495683"/>
                  </a:cubicBezTo>
                  <a:cubicBezTo>
                    <a:pt x="7437315" y="2509971"/>
                    <a:pt x="7335715" y="2603633"/>
                    <a:pt x="7364290" y="2638558"/>
                  </a:cubicBezTo>
                  <a:cubicBezTo>
                    <a:pt x="7392865" y="2673483"/>
                    <a:pt x="7600828" y="2690946"/>
                    <a:pt x="7602415" y="2705233"/>
                  </a:cubicBezTo>
                  <a:cubicBezTo>
                    <a:pt x="7604002" y="2719520"/>
                    <a:pt x="7364290" y="2687771"/>
                    <a:pt x="7373815" y="2724283"/>
                  </a:cubicBezTo>
                  <a:cubicBezTo>
                    <a:pt x="7383340" y="2760795"/>
                    <a:pt x="7618290" y="2873508"/>
                    <a:pt x="7659565" y="2924308"/>
                  </a:cubicBezTo>
                  <a:cubicBezTo>
                    <a:pt x="7700840" y="2975108"/>
                    <a:pt x="7650040" y="3037021"/>
                    <a:pt x="7621465" y="3029083"/>
                  </a:cubicBezTo>
                  <a:cubicBezTo>
                    <a:pt x="7592890" y="3021145"/>
                    <a:pt x="7497640" y="2876683"/>
                    <a:pt x="7488115" y="2876683"/>
                  </a:cubicBezTo>
                  <a:cubicBezTo>
                    <a:pt x="7478590" y="2876683"/>
                    <a:pt x="7557965" y="2986221"/>
                    <a:pt x="7564315" y="3029083"/>
                  </a:cubicBezTo>
                  <a:cubicBezTo>
                    <a:pt x="7570665" y="3071945"/>
                    <a:pt x="7511928" y="3086233"/>
                    <a:pt x="7526215" y="3133858"/>
                  </a:cubicBezTo>
                  <a:cubicBezTo>
                    <a:pt x="7540502" y="3181483"/>
                    <a:pt x="7634165" y="3281496"/>
                    <a:pt x="7650040" y="3314833"/>
                  </a:cubicBezTo>
                  <a:cubicBezTo>
                    <a:pt x="7665915" y="3348170"/>
                    <a:pt x="7643690" y="3349758"/>
                    <a:pt x="7621465" y="3333883"/>
                  </a:cubicBezTo>
                  <a:cubicBezTo>
                    <a:pt x="7599240" y="3318008"/>
                    <a:pt x="7530977" y="3186246"/>
                    <a:pt x="7516690" y="3219583"/>
                  </a:cubicBezTo>
                  <a:cubicBezTo>
                    <a:pt x="7502403" y="3252920"/>
                    <a:pt x="7546853" y="3470408"/>
                    <a:pt x="7535740" y="3533908"/>
                  </a:cubicBezTo>
                  <a:cubicBezTo>
                    <a:pt x="7524628" y="3597408"/>
                    <a:pt x="7464303" y="3627571"/>
                    <a:pt x="7450015" y="3600583"/>
                  </a:cubicBezTo>
                  <a:cubicBezTo>
                    <a:pt x="7435728" y="3573596"/>
                    <a:pt x="7469065" y="3410083"/>
                    <a:pt x="7450015" y="3371983"/>
                  </a:cubicBezTo>
                  <a:cubicBezTo>
                    <a:pt x="7430965" y="3333883"/>
                    <a:pt x="7335715" y="3332296"/>
                    <a:pt x="7335715" y="3371983"/>
                  </a:cubicBezTo>
                  <a:cubicBezTo>
                    <a:pt x="7335715" y="3411670"/>
                    <a:pt x="7438903" y="3546608"/>
                    <a:pt x="7450015" y="3610108"/>
                  </a:cubicBezTo>
                  <a:cubicBezTo>
                    <a:pt x="7461128" y="3673608"/>
                    <a:pt x="7418265" y="3729171"/>
                    <a:pt x="7402390" y="3752983"/>
                  </a:cubicBezTo>
                  <a:cubicBezTo>
                    <a:pt x="7386515" y="3776796"/>
                    <a:pt x="7369053" y="3794258"/>
                    <a:pt x="7354765" y="3752983"/>
                  </a:cubicBezTo>
                  <a:cubicBezTo>
                    <a:pt x="7340478" y="3711708"/>
                    <a:pt x="7338890" y="3524383"/>
                    <a:pt x="7316665" y="3505333"/>
                  </a:cubicBezTo>
                  <a:cubicBezTo>
                    <a:pt x="7294440" y="3486283"/>
                    <a:pt x="7248402" y="3630746"/>
                    <a:pt x="7221415" y="3638683"/>
                  </a:cubicBezTo>
                  <a:cubicBezTo>
                    <a:pt x="7194428" y="3646620"/>
                    <a:pt x="7176965" y="3575183"/>
                    <a:pt x="7154740" y="3552958"/>
                  </a:cubicBezTo>
                  <a:cubicBezTo>
                    <a:pt x="7132515" y="3530733"/>
                    <a:pt x="7091240" y="3486283"/>
                    <a:pt x="7088065" y="3505333"/>
                  </a:cubicBezTo>
                  <a:cubicBezTo>
                    <a:pt x="7084890" y="3524383"/>
                    <a:pt x="7134103" y="3605346"/>
                    <a:pt x="7135690" y="3667258"/>
                  </a:cubicBezTo>
                  <a:cubicBezTo>
                    <a:pt x="7137277" y="3729170"/>
                    <a:pt x="7111877" y="3848233"/>
                    <a:pt x="7097590" y="3876808"/>
                  </a:cubicBezTo>
                  <a:cubicBezTo>
                    <a:pt x="7083303" y="3905383"/>
                    <a:pt x="7056315" y="3865695"/>
                    <a:pt x="7049965" y="3838708"/>
                  </a:cubicBezTo>
                  <a:cubicBezTo>
                    <a:pt x="7043615" y="3811721"/>
                    <a:pt x="7072190" y="3752983"/>
                    <a:pt x="7059490" y="3714883"/>
                  </a:cubicBezTo>
                  <a:cubicBezTo>
                    <a:pt x="7046790" y="3676783"/>
                    <a:pt x="6989640" y="3618045"/>
                    <a:pt x="6973765" y="3610108"/>
                  </a:cubicBezTo>
                  <a:cubicBezTo>
                    <a:pt x="6957890" y="3602171"/>
                    <a:pt x="6973765" y="3675195"/>
                    <a:pt x="6964240" y="3667258"/>
                  </a:cubicBezTo>
                  <a:cubicBezTo>
                    <a:pt x="6954715" y="3659321"/>
                    <a:pt x="6932490" y="3573596"/>
                    <a:pt x="6916615" y="3562483"/>
                  </a:cubicBezTo>
                  <a:cubicBezTo>
                    <a:pt x="6900740" y="3551371"/>
                    <a:pt x="6870577" y="3583121"/>
                    <a:pt x="6868990" y="3600583"/>
                  </a:cubicBezTo>
                  <a:cubicBezTo>
                    <a:pt x="6867403" y="3618045"/>
                    <a:pt x="6881690" y="3627571"/>
                    <a:pt x="6907090" y="3667258"/>
                  </a:cubicBezTo>
                  <a:cubicBezTo>
                    <a:pt x="6932490" y="3706946"/>
                    <a:pt x="7011865" y="3802196"/>
                    <a:pt x="7021390" y="3838708"/>
                  </a:cubicBezTo>
                  <a:cubicBezTo>
                    <a:pt x="7030915" y="3875220"/>
                    <a:pt x="6980115" y="3897446"/>
                    <a:pt x="6964240" y="3886333"/>
                  </a:cubicBezTo>
                  <a:cubicBezTo>
                    <a:pt x="6948365" y="3875221"/>
                    <a:pt x="6953128" y="3789496"/>
                    <a:pt x="6926140" y="3772033"/>
                  </a:cubicBezTo>
                  <a:cubicBezTo>
                    <a:pt x="6899152" y="3754570"/>
                    <a:pt x="6803903" y="3746633"/>
                    <a:pt x="6802315" y="3781558"/>
                  </a:cubicBezTo>
                  <a:cubicBezTo>
                    <a:pt x="6800727" y="3816483"/>
                    <a:pt x="6908678" y="3919671"/>
                    <a:pt x="6916615" y="3981583"/>
                  </a:cubicBezTo>
                  <a:cubicBezTo>
                    <a:pt x="6924552" y="4043495"/>
                    <a:pt x="6867403" y="4165733"/>
                    <a:pt x="6849940" y="4153033"/>
                  </a:cubicBezTo>
                  <a:cubicBezTo>
                    <a:pt x="6832478" y="4140333"/>
                    <a:pt x="6832477" y="3956183"/>
                    <a:pt x="6811840" y="3905383"/>
                  </a:cubicBezTo>
                  <a:cubicBezTo>
                    <a:pt x="6791203" y="3854583"/>
                    <a:pt x="6751515" y="3832358"/>
                    <a:pt x="6726115" y="3848233"/>
                  </a:cubicBezTo>
                  <a:cubicBezTo>
                    <a:pt x="6700715" y="3864108"/>
                    <a:pt x="6672140" y="4003808"/>
                    <a:pt x="6659440" y="4000633"/>
                  </a:cubicBezTo>
                  <a:cubicBezTo>
                    <a:pt x="6646740" y="3997458"/>
                    <a:pt x="6667378" y="3854583"/>
                    <a:pt x="6649915" y="3829183"/>
                  </a:cubicBezTo>
                  <a:cubicBezTo>
                    <a:pt x="6632452" y="3803783"/>
                    <a:pt x="6578477" y="3841883"/>
                    <a:pt x="6554665" y="3848233"/>
                  </a:cubicBezTo>
                  <a:cubicBezTo>
                    <a:pt x="6530853" y="3854583"/>
                    <a:pt x="6510215" y="3881570"/>
                    <a:pt x="6507040" y="3867283"/>
                  </a:cubicBezTo>
                  <a:cubicBezTo>
                    <a:pt x="6503865" y="3852996"/>
                    <a:pt x="6545140" y="3792670"/>
                    <a:pt x="6535615" y="3762508"/>
                  </a:cubicBezTo>
                  <a:cubicBezTo>
                    <a:pt x="6526090" y="3732346"/>
                    <a:pt x="6475290" y="3683133"/>
                    <a:pt x="6449890" y="3686308"/>
                  </a:cubicBezTo>
                  <a:cubicBezTo>
                    <a:pt x="6424490" y="3689483"/>
                    <a:pt x="6397502" y="3791083"/>
                    <a:pt x="6383215" y="3781558"/>
                  </a:cubicBezTo>
                  <a:cubicBezTo>
                    <a:pt x="6368928" y="3772033"/>
                    <a:pt x="6383215" y="3632333"/>
                    <a:pt x="6364165" y="3629158"/>
                  </a:cubicBezTo>
                  <a:cubicBezTo>
                    <a:pt x="6345115" y="3625983"/>
                    <a:pt x="6292728" y="3737108"/>
                    <a:pt x="6268915" y="3762508"/>
                  </a:cubicBezTo>
                  <a:cubicBezTo>
                    <a:pt x="6245103" y="3787908"/>
                    <a:pt x="6224465" y="3803783"/>
                    <a:pt x="6221290" y="3781558"/>
                  </a:cubicBezTo>
                  <a:cubicBezTo>
                    <a:pt x="6218115" y="3759333"/>
                    <a:pt x="6248278" y="3673608"/>
                    <a:pt x="6249865" y="3629158"/>
                  </a:cubicBezTo>
                  <a:cubicBezTo>
                    <a:pt x="6251453" y="3584708"/>
                    <a:pt x="6241927" y="3503746"/>
                    <a:pt x="6230815" y="3514858"/>
                  </a:cubicBezTo>
                  <a:cubicBezTo>
                    <a:pt x="6219703" y="3525970"/>
                    <a:pt x="6197477" y="3675196"/>
                    <a:pt x="6183190" y="3695833"/>
                  </a:cubicBezTo>
                  <a:cubicBezTo>
                    <a:pt x="6168903" y="3716470"/>
                    <a:pt x="6153027" y="3665670"/>
                    <a:pt x="6145090" y="3638683"/>
                  </a:cubicBezTo>
                  <a:cubicBezTo>
                    <a:pt x="6137153" y="3611696"/>
                    <a:pt x="6162552" y="3540258"/>
                    <a:pt x="6135565" y="3533908"/>
                  </a:cubicBezTo>
                  <a:cubicBezTo>
                    <a:pt x="6108578" y="3527558"/>
                    <a:pt x="6019677" y="3594233"/>
                    <a:pt x="5983165" y="3600583"/>
                  </a:cubicBezTo>
                  <a:cubicBezTo>
                    <a:pt x="5946653" y="3606933"/>
                    <a:pt x="5908553" y="3589470"/>
                    <a:pt x="5916490" y="3572008"/>
                  </a:cubicBezTo>
                  <a:cubicBezTo>
                    <a:pt x="5924427" y="3554546"/>
                    <a:pt x="6016503" y="3521208"/>
                    <a:pt x="6030790" y="3495808"/>
                  </a:cubicBezTo>
                  <a:cubicBezTo>
                    <a:pt x="6045077" y="3470408"/>
                    <a:pt x="6018090" y="3425958"/>
                    <a:pt x="6002215" y="3419608"/>
                  </a:cubicBezTo>
                  <a:cubicBezTo>
                    <a:pt x="5986340" y="3413258"/>
                    <a:pt x="5960940" y="3452946"/>
                    <a:pt x="5935540" y="3457708"/>
                  </a:cubicBezTo>
                  <a:cubicBezTo>
                    <a:pt x="5910140" y="3462470"/>
                    <a:pt x="5864102" y="3451358"/>
                    <a:pt x="5849815" y="3448183"/>
                  </a:cubicBezTo>
                  <a:cubicBezTo>
                    <a:pt x="5835528" y="3445008"/>
                    <a:pt x="5849815" y="3438658"/>
                    <a:pt x="5849815" y="3438658"/>
                  </a:cubicBezTo>
                  <a:cubicBezTo>
                    <a:pt x="5849815" y="3427546"/>
                    <a:pt x="5856165" y="3398970"/>
                    <a:pt x="5849815" y="3381508"/>
                  </a:cubicBezTo>
                  <a:cubicBezTo>
                    <a:pt x="5843465" y="3364046"/>
                    <a:pt x="5845053" y="3324358"/>
                    <a:pt x="5811715" y="3333883"/>
                  </a:cubicBezTo>
                  <a:cubicBezTo>
                    <a:pt x="5778378" y="3343408"/>
                    <a:pt x="5665665" y="3443420"/>
                    <a:pt x="5649790" y="3438658"/>
                  </a:cubicBezTo>
                  <a:cubicBezTo>
                    <a:pt x="5633915" y="3433896"/>
                    <a:pt x="5702178" y="3343408"/>
                    <a:pt x="5716465" y="3305308"/>
                  </a:cubicBezTo>
                  <a:cubicBezTo>
                    <a:pt x="5730752" y="3267208"/>
                    <a:pt x="5754565" y="3203708"/>
                    <a:pt x="5735515" y="3210058"/>
                  </a:cubicBezTo>
                  <a:cubicBezTo>
                    <a:pt x="5716465" y="3216408"/>
                    <a:pt x="5622802" y="3333883"/>
                    <a:pt x="5602165" y="3343408"/>
                  </a:cubicBezTo>
                  <a:cubicBezTo>
                    <a:pt x="5581528" y="3352933"/>
                    <a:pt x="5608515" y="3298958"/>
                    <a:pt x="5611690" y="3267208"/>
                  </a:cubicBezTo>
                  <a:cubicBezTo>
                    <a:pt x="5614865" y="3235458"/>
                    <a:pt x="5638678" y="3157671"/>
                    <a:pt x="5621215" y="3152908"/>
                  </a:cubicBezTo>
                  <a:cubicBezTo>
                    <a:pt x="5603752" y="3148145"/>
                    <a:pt x="5530728" y="3240221"/>
                    <a:pt x="5506915" y="3238633"/>
                  </a:cubicBezTo>
                  <a:cubicBezTo>
                    <a:pt x="5483102" y="3237045"/>
                    <a:pt x="5481515" y="3170371"/>
                    <a:pt x="5478340" y="3143383"/>
                  </a:cubicBezTo>
                  <a:cubicBezTo>
                    <a:pt x="5475165" y="3116395"/>
                    <a:pt x="5510090" y="3075121"/>
                    <a:pt x="5487865" y="3076708"/>
                  </a:cubicBezTo>
                  <a:cubicBezTo>
                    <a:pt x="5465640" y="3078295"/>
                    <a:pt x="5381502" y="3143383"/>
                    <a:pt x="5344990" y="3152908"/>
                  </a:cubicBezTo>
                  <a:cubicBezTo>
                    <a:pt x="5308478" y="3162433"/>
                    <a:pt x="5270378" y="3143383"/>
                    <a:pt x="5268790" y="3133858"/>
                  </a:cubicBezTo>
                  <a:cubicBezTo>
                    <a:pt x="5267203" y="3124333"/>
                    <a:pt x="5313240" y="3117983"/>
                    <a:pt x="5335465" y="3095758"/>
                  </a:cubicBezTo>
                  <a:cubicBezTo>
                    <a:pt x="5357690" y="3073533"/>
                    <a:pt x="5406903" y="3013208"/>
                    <a:pt x="5402140" y="3000508"/>
                  </a:cubicBezTo>
                  <a:cubicBezTo>
                    <a:pt x="5397377" y="2987808"/>
                    <a:pt x="5337053" y="3014796"/>
                    <a:pt x="5306890" y="3019558"/>
                  </a:cubicBezTo>
                  <a:cubicBezTo>
                    <a:pt x="5276728" y="3024321"/>
                    <a:pt x="5232277" y="3040195"/>
                    <a:pt x="5221165" y="3029083"/>
                  </a:cubicBezTo>
                  <a:cubicBezTo>
                    <a:pt x="5210053" y="3017971"/>
                    <a:pt x="5252915" y="2971933"/>
                    <a:pt x="5240215" y="2952883"/>
                  </a:cubicBezTo>
                  <a:cubicBezTo>
                    <a:pt x="5227515" y="2933833"/>
                    <a:pt x="5181478" y="2910021"/>
                    <a:pt x="5144965" y="2914783"/>
                  </a:cubicBezTo>
                  <a:cubicBezTo>
                    <a:pt x="5108453" y="2919546"/>
                    <a:pt x="5038603" y="2990983"/>
                    <a:pt x="5021140" y="2981458"/>
                  </a:cubicBezTo>
                  <a:cubicBezTo>
                    <a:pt x="5003678" y="2971933"/>
                    <a:pt x="5030665" y="2883033"/>
                    <a:pt x="5040190" y="2857633"/>
                  </a:cubicBezTo>
                  <a:cubicBezTo>
                    <a:pt x="5049715" y="2832233"/>
                    <a:pt x="5073527" y="2843346"/>
                    <a:pt x="5078290" y="2829058"/>
                  </a:cubicBezTo>
                  <a:cubicBezTo>
                    <a:pt x="5083053" y="2814770"/>
                    <a:pt x="5068765" y="2786195"/>
                    <a:pt x="5068765" y="2771908"/>
                  </a:cubicBezTo>
                  <a:cubicBezTo>
                    <a:pt x="5068765" y="2757621"/>
                    <a:pt x="5090990" y="2733808"/>
                    <a:pt x="5078290" y="2743333"/>
                  </a:cubicBezTo>
                  <a:cubicBezTo>
                    <a:pt x="5065590" y="2752858"/>
                    <a:pt x="5016378" y="2821121"/>
                    <a:pt x="4992565" y="2829058"/>
                  </a:cubicBezTo>
                  <a:cubicBezTo>
                    <a:pt x="4968753" y="2836996"/>
                    <a:pt x="4935415" y="2819533"/>
                    <a:pt x="4935415" y="2790958"/>
                  </a:cubicBezTo>
                  <a:cubicBezTo>
                    <a:pt x="4935415" y="2762383"/>
                    <a:pt x="5002090" y="2663958"/>
                    <a:pt x="4992565" y="2657608"/>
                  </a:cubicBezTo>
                  <a:cubicBezTo>
                    <a:pt x="4983040" y="2651258"/>
                    <a:pt x="4897315" y="2746508"/>
                    <a:pt x="4878265" y="2752858"/>
                  </a:cubicBezTo>
                  <a:cubicBezTo>
                    <a:pt x="4859215" y="2759208"/>
                    <a:pt x="4862390" y="2725870"/>
                    <a:pt x="4878265" y="2695708"/>
                  </a:cubicBezTo>
                  <a:cubicBezTo>
                    <a:pt x="4894140" y="2665546"/>
                    <a:pt x="4984628" y="2579821"/>
                    <a:pt x="4973515" y="2571883"/>
                  </a:cubicBezTo>
                  <a:cubicBezTo>
                    <a:pt x="4962403" y="2563946"/>
                    <a:pt x="4865565" y="2632208"/>
                    <a:pt x="4811590" y="2648083"/>
                  </a:cubicBezTo>
                  <a:cubicBezTo>
                    <a:pt x="4757615" y="2663958"/>
                    <a:pt x="4638553" y="2689358"/>
                    <a:pt x="4649665" y="2667133"/>
                  </a:cubicBezTo>
                  <a:cubicBezTo>
                    <a:pt x="4660777" y="2644908"/>
                    <a:pt x="4871915" y="2541720"/>
                    <a:pt x="4878265" y="2514733"/>
                  </a:cubicBezTo>
                  <a:cubicBezTo>
                    <a:pt x="4884615" y="2487746"/>
                    <a:pt x="4727452" y="2498858"/>
                    <a:pt x="4687765" y="2505208"/>
                  </a:cubicBezTo>
                  <a:cubicBezTo>
                    <a:pt x="4648078" y="2511558"/>
                    <a:pt x="4649665" y="2565533"/>
                    <a:pt x="4640140" y="2552833"/>
                  </a:cubicBezTo>
                  <a:cubicBezTo>
                    <a:pt x="4630615" y="2540133"/>
                    <a:pt x="4640140" y="2438533"/>
                    <a:pt x="4630615" y="2429008"/>
                  </a:cubicBezTo>
                  <a:cubicBezTo>
                    <a:pt x="4621090" y="2419483"/>
                    <a:pt x="4594102" y="2500445"/>
                    <a:pt x="4582990" y="2495683"/>
                  </a:cubicBezTo>
                  <a:cubicBezTo>
                    <a:pt x="4571878" y="2490921"/>
                    <a:pt x="4597277" y="2408370"/>
                    <a:pt x="4563940" y="2400433"/>
                  </a:cubicBezTo>
                  <a:cubicBezTo>
                    <a:pt x="4530603" y="2392496"/>
                    <a:pt x="4403602" y="2457583"/>
                    <a:pt x="4382965" y="2448058"/>
                  </a:cubicBezTo>
                  <a:cubicBezTo>
                    <a:pt x="4362328" y="2438533"/>
                    <a:pt x="4443290" y="2386145"/>
                    <a:pt x="4440115" y="2343283"/>
                  </a:cubicBezTo>
                  <a:cubicBezTo>
                    <a:pt x="4436940" y="2300421"/>
                    <a:pt x="4392490" y="2209933"/>
                    <a:pt x="4363915" y="2190883"/>
                  </a:cubicBezTo>
                  <a:cubicBezTo>
                    <a:pt x="4335340" y="2171833"/>
                    <a:pt x="4284540" y="2224221"/>
                    <a:pt x="4268665" y="2228983"/>
                  </a:cubicBezTo>
                  <a:cubicBezTo>
                    <a:pt x="4252790" y="2233745"/>
                    <a:pt x="4273427" y="2238508"/>
                    <a:pt x="4268665" y="2219458"/>
                  </a:cubicBezTo>
                  <a:cubicBezTo>
                    <a:pt x="4263903" y="2200408"/>
                    <a:pt x="4263902" y="2109921"/>
                    <a:pt x="4240090" y="2114683"/>
                  </a:cubicBezTo>
                  <a:cubicBezTo>
                    <a:pt x="4216278" y="2119445"/>
                    <a:pt x="4138490" y="2251208"/>
                    <a:pt x="4125790" y="2248033"/>
                  </a:cubicBezTo>
                  <a:cubicBezTo>
                    <a:pt x="4113090" y="2244858"/>
                    <a:pt x="4173415" y="2121033"/>
                    <a:pt x="4163890" y="2095633"/>
                  </a:cubicBezTo>
                  <a:cubicBezTo>
                    <a:pt x="4154365" y="2070233"/>
                    <a:pt x="4090865" y="2089283"/>
                    <a:pt x="4068640" y="2095633"/>
                  </a:cubicBezTo>
                  <a:cubicBezTo>
                    <a:pt x="4046415" y="2101983"/>
                    <a:pt x="4040065" y="2144846"/>
                    <a:pt x="4030540" y="2133733"/>
                  </a:cubicBezTo>
                  <a:cubicBezTo>
                    <a:pt x="4021015" y="2122621"/>
                    <a:pt x="4041652" y="2038483"/>
                    <a:pt x="4011490" y="2028958"/>
                  </a:cubicBezTo>
                  <a:cubicBezTo>
                    <a:pt x="3981328" y="2019433"/>
                    <a:pt x="3870203" y="2079758"/>
                    <a:pt x="3849565" y="2076583"/>
                  </a:cubicBezTo>
                  <a:cubicBezTo>
                    <a:pt x="3828928" y="2073408"/>
                    <a:pt x="3903540" y="2022608"/>
                    <a:pt x="3887665" y="2009908"/>
                  </a:cubicBezTo>
                  <a:cubicBezTo>
                    <a:pt x="3871790" y="1997208"/>
                    <a:pt x="3749553" y="2011495"/>
                    <a:pt x="3754315" y="2000383"/>
                  </a:cubicBezTo>
                  <a:cubicBezTo>
                    <a:pt x="3759077" y="1989271"/>
                    <a:pt x="3903540" y="1970220"/>
                    <a:pt x="3916240" y="1943233"/>
                  </a:cubicBezTo>
                  <a:cubicBezTo>
                    <a:pt x="3928940" y="1916246"/>
                    <a:pt x="3857502" y="1832108"/>
                    <a:pt x="3830515" y="1838458"/>
                  </a:cubicBezTo>
                  <a:cubicBezTo>
                    <a:pt x="3803528" y="1844808"/>
                    <a:pt x="3751140" y="1933708"/>
                    <a:pt x="3754315" y="1981333"/>
                  </a:cubicBezTo>
                  <a:cubicBezTo>
                    <a:pt x="3757490" y="2028958"/>
                    <a:pt x="3868615" y="2121033"/>
                    <a:pt x="3849565" y="2124208"/>
                  </a:cubicBezTo>
                  <a:cubicBezTo>
                    <a:pt x="3830515" y="2127383"/>
                    <a:pt x="3678115" y="2006733"/>
                    <a:pt x="3640015" y="2000383"/>
                  </a:cubicBezTo>
                  <a:cubicBezTo>
                    <a:pt x="3601915" y="1994033"/>
                    <a:pt x="3628903" y="2074996"/>
                    <a:pt x="3620965" y="2086108"/>
                  </a:cubicBezTo>
                  <a:cubicBezTo>
                    <a:pt x="3613027" y="2097221"/>
                    <a:pt x="3603502" y="2044833"/>
                    <a:pt x="3592390" y="2067058"/>
                  </a:cubicBezTo>
                  <a:cubicBezTo>
                    <a:pt x="3581278" y="2089283"/>
                    <a:pt x="3576515" y="2216283"/>
                    <a:pt x="3554290" y="2219458"/>
                  </a:cubicBezTo>
                  <a:cubicBezTo>
                    <a:pt x="3532065" y="2222633"/>
                    <a:pt x="3465390" y="2081346"/>
                    <a:pt x="3459040" y="2086108"/>
                  </a:cubicBezTo>
                  <a:cubicBezTo>
                    <a:pt x="3452690" y="2090870"/>
                    <a:pt x="3530478" y="2241683"/>
                    <a:pt x="3516190" y="2248033"/>
                  </a:cubicBezTo>
                  <a:cubicBezTo>
                    <a:pt x="3501902" y="2254383"/>
                    <a:pt x="3400302" y="2125795"/>
                    <a:pt x="3373315" y="2124208"/>
                  </a:cubicBezTo>
                  <a:cubicBezTo>
                    <a:pt x="3346328" y="2122621"/>
                    <a:pt x="3336802" y="2211520"/>
                    <a:pt x="3354265" y="2238508"/>
                  </a:cubicBezTo>
                  <a:cubicBezTo>
                    <a:pt x="3371728" y="2265496"/>
                    <a:pt x="3484440" y="2278196"/>
                    <a:pt x="3478090" y="2286133"/>
                  </a:cubicBezTo>
                  <a:cubicBezTo>
                    <a:pt x="3471740" y="2294070"/>
                    <a:pt x="3351090" y="2271846"/>
                    <a:pt x="3316165" y="2286133"/>
                  </a:cubicBezTo>
                  <a:cubicBezTo>
                    <a:pt x="3281240" y="2300421"/>
                    <a:pt x="3265365" y="2359158"/>
                    <a:pt x="3268540" y="2371858"/>
                  </a:cubicBezTo>
                  <a:cubicBezTo>
                    <a:pt x="3271715" y="2384558"/>
                    <a:pt x="3346327" y="2354396"/>
                    <a:pt x="3335215" y="2362333"/>
                  </a:cubicBezTo>
                  <a:cubicBezTo>
                    <a:pt x="3324102" y="2370271"/>
                    <a:pt x="3228853" y="2402020"/>
                    <a:pt x="3201865" y="2419483"/>
                  </a:cubicBezTo>
                  <a:cubicBezTo>
                    <a:pt x="3174877" y="2436946"/>
                    <a:pt x="3187578" y="2471871"/>
                    <a:pt x="3173290" y="2467108"/>
                  </a:cubicBezTo>
                  <a:cubicBezTo>
                    <a:pt x="3159002" y="2462345"/>
                    <a:pt x="3130428" y="2386145"/>
                    <a:pt x="3116140" y="2390908"/>
                  </a:cubicBezTo>
                  <a:cubicBezTo>
                    <a:pt x="3101852" y="2395671"/>
                    <a:pt x="3106615" y="2489333"/>
                    <a:pt x="3087565" y="2495683"/>
                  </a:cubicBezTo>
                  <a:cubicBezTo>
                    <a:pt x="3068515" y="2502033"/>
                    <a:pt x="3020890" y="2422658"/>
                    <a:pt x="3001840" y="2429008"/>
                  </a:cubicBezTo>
                  <a:cubicBezTo>
                    <a:pt x="2982790" y="2435358"/>
                    <a:pt x="2958978" y="2497271"/>
                    <a:pt x="2973265" y="2533783"/>
                  </a:cubicBezTo>
                  <a:cubicBezTo>
                    <a:pt x="2987552" y="2570295"/>
                    <a:pt x="3106615" y="2643321"/>
                    <a:pt x="3087565" y="2648083"/>
                  </a:cubicBezTo>
                  <a:cubicBezTo>
                    <a:pt x="3068515" y="2652845"/>
                    <a:pt x="2885952" y="2554421"/>
                    <a:pt x="2858965" y="2562358"/>
                  </a:cubicBezTo>
                  <a:cubicBezTo>
                    <a:pt x="2831978" y="2570295"/>
                    <a:pt x="2941515" y="2683008"/>
                    <a:pt x="2925640" y="2695708"/>
                  </a:cubicBezTo>
                  <a:cubicBezTo>
                    <a:pt x="2909765" y="2708408"/>
                    <a:pt x="2778002" y="2625858"/>
                    <a:pt x="2763715" y="2638558"/>
                  </a:cubicBezTo>
                  <a:cubicBezTo>
                    <a:pt x="2749427" y="2651258"/>
                    <a:pt x="2855790" y="2760796"/>
                    <a:pt x="2839915" y="2771908"/>
                  </a:cubicBezTo>
                  <a:cubicBezTo>
                    <a:pt x="2824040" y="2783021"/>
                    <a:pt x="2677990" y="2697296"/>
                    <a:pt x="2668465" y="2705233"/>
                  </a:cubicBezTo>
                  <a:cubicBezTo>
                    <a:pt x="2658940" y="2713170"/>
                    <a:pt x="2789115" y="2805245"/>
                    <a:pt x="2782765" y="2819533"/>
                  </a:cubicBezTo>
                  <a:cubicBezTo>
                    <a:pt x="2776415" y="2833821"/>
                    <a:pt x="2663702" y="2803658"/>
                    <a:pt x="2630365" y="2790958"/>
                  </a:cubicBezTo>
                  <a:cubicBezTo>
                    <a:pt x="2597027" y="2778258"/>
                    <a:pt x="2573215" y="2735396"/>
                    <a:pt x="2582740" y="2743333"/>
                  </a:cubicBezTo>
                  <a:cubicBezTo>
                    <a:pt x="2592265" y="2751270"/>
                    <a:pt x="2693865" y="2827471"/>
                    <a:pt x="2687515" y="2838583"/>
                  </a:cubicBezTo>
                  <a:cubicBezTo>
                    <a:pt x="2681165" y="2849695"/>
                    <a:pt x="2546227" y="2792546"/>
                    <a:pt x="2544640" y="2810008"/>
                  </a:cubicBezTo>
                  <a:cubicBezTo>
                    <a:pt x="2543053" y="2827470"/>
                    <a:pt x="2687515" y="2930658"/>
                    <a:pt x="2677990" y="2943358"/>
                  </a:cubicBezTo>
                  <a:cubicBezTo>
                    <a:pt x="2668465" y="2956058"/>
                    <a:pt x="2525590" y="2887796"/>
                    <a:pt x="2487490" y="2886208"/>
                  </a:cubicBezTo>
                  <a:cubicBezTo>
                    <a:pt x="2449390" y="2884620"/>
                    <a:pt x="2470027" y="2916371"/>
                    <a:pt x="2449390" y="2933833"/>
                  </a:cubicBezTo>
                  <a:cubicBezTo>
                    <a:pt x="2428753" y="2951295"/>
                    <a:pt x="2382715" y="2970346"/>
                    <a:pt x="2363665" y="2990983"/>
                  </a:cubicBezTo>
                  <a:cubicBezTo>
                    <a:pt x="2344615" y="3011620"/>
                    <a:pt x="2355727" y="3048133"/>
                    <a:pt x="2335090" y="3057658"/>
                  </a:cubicBezTo>
                  <a:cubicBezTo>
                    <a:pt x="2314453" y="3067183"/>
                    <a:pt x="2223965" y="3029083"/>
                    <a:pt x="2239840" y="3048133"/>
                  </a:cubicBezTo>
                  <a:cubicBezTo>
                    <a:pt x="2255715" y="3067183"/>
                    <a:pt x="2436690" y="3160846"/>
                    <a:pt x="2430340" y="3171958"/>
                  </a:cubicBezTo>
                  <a:cubicBezTo>
                    <a:pt x="2423990" y="3183070"/>
                    <a:pt x="2250952" y="3113221"/>
                    <a:pt x="2201740" y="3114808"/>
                  </a:cubicBezTo>
                  <a:cubicBezTo>
                    <a:pt x="2152528" y="3116395"/>
                    <a:pt x="2141415" y="3159258"/>
                    <a:pt x="2135065" y="3181483"/>
                  </a:cubicBezTo>
                  <a:cubicBezTo>
                    <a:pt x="2128715" y="3203708"/>
                    <a:pt x="2184277" y="3241808"/>
                    <a:pt x="2163640" y="3248158"/>
                  </a:cubicBezTo>
                  <a:cubicBezTo>
                    <a:pt x="2143003" y="3254508"/>
                    <a:pt x="2028702" y="3203708"/>
                    <a:pt x="2011240" y="3219583"/>
                  </a:cubicBezTo>
                  <a:cubicBezTo>
                    <a:pt x="1993778" y="3235458"/>
                    <a:pt x="2071565" y="3335471"/>
                    <a:pt x="2058865" y="3343408"/>
                  </a:cubicBezTo>
                  <a:cubicBezTo>
                    <a:pt x="2046165" y="3351345"/>
                    <a:pt x="1949327" y="3267208"/>
                    <a:pt x="1935040" y="3267208"/>
                  </a:cubicBezTo>
                  <a:cubicBezTo>
                    <a:pt x="1920753" y="3267208"/>
                    <a:pt x="1960440" y="3324358"/>
                    <a:pt x="1973140" y="3343408"/>
                  </a:cubicBezTo>
                  <a:cubicBezTo>
                    <a:pt x="1985840" y="3362458"/>
                    <a:pt x="2042990" y="3386270"/>
                    <a:pt x="2011240" y="3381508"/>
                  </a:cubicBezTo>
                  <a:cubicBezTo>
                    <a:pt x="1979490" y="3376746"/>
                    <a:pt x="1808040" y="3306896"/>
                    <a:pt x="1782640" y="3314833"/>
                  </a:cubicBezTo>
                  <a:cubicBezTo>
                    <a:pt x="1757240" y="3322770"/>
                    <a:pt x="1868365" y="3411671"/>
                    <a:pt x="1858840" y="3429133"/>
                  </a:cubicBezTo>
                  <a:cubicBezTo>
                    <a:pt x="1849315" y="3446596"/>
                    <a:pt x="1746127" y="3411671"/>
                    <a:pt x="1725490" y="3419608"/>
                  </a:cubicBezTo>
                  <a:cubicBezTo>
                    <a:pt x="1704852" y="3427546"/>
                    <a:pt x="1746127" y="3464058"/>
                    <a:pt x="1735015" y="3476758"/>
                  </a:cubicBezTo>
                  <a:cubicBezTo>
                    <a:pt x="1723903" y="3489458"/>
                    <a:pt x="1655640" y="3479933"/>
                    <a:pt x="1658815" y="3495808"/>
                  </a:cubicBezTo>
                  <a:cubicBezTo>
                    <a:pt x="1661990" y="3511683"/>
                    <a:pt x="1765177" y="3564071"/>
                    <a:pt x="1754065" y="3572008"/>
                  </a:cubicBezTo>
                  <a:cubicBezTo>
                    <a:pt x="1742952" y="3579946"/>
                    <a:pt x="1630240" y="3537083"/>
                    <a:pt x="1592140" y="3543433"/>
                  </a:cubicBezTo>
                  <a:cubicBezTo>
                    <a:pt x="1554040" y="3549783"/>
                    <a:pt x="1547690" y="3595820"/>
                    <a:pt x="1525465" y="3610108"/>
                  </a:cubicBezTo>
                  <a:cubicBezTo>
                    <a:pt x="1503240" y="3624396"/>
                    <a:pt x="1471490" y="3643446"/>
                    <a:pt x="1458790" y="3629158"/>
                  </a:cubicBezTo>
                  <a:cubicBezTo>
                    <a:pt x="1446090" y="3614871"/>
                    <a:pt x="1454027" y="3516446"/>
                    <a:pt x="1449265" y="3524383"/>
                  </a:cubicBezTo>
                  <a:cubicBezTo>
                    <a:pt x="1444502" y="3532321"/>
                    <a:pt x="1407990" y="3648208"/>
                    <a:pt x="1430215" y="3676783"/>
                  </a:cubicBezTo>
                  <a:cubicBezTo>
                    <a:pt x="1452440" y="3705358"/>
                    <a:pt x="1582615" y="3681546"/>
                    <a:pt x="1582615" y="3695833"/>
                  </a:cubicBezTo>
                  <a:cubicBezTo>
                    <a:pt x="1582615" y="3710120"/>
                    <a:pt x="1469902" y="3772033"/>
                    <a:pt x="1430215" y="3762508"/>
                  </a:cubicBezTo>
                  <a:cubicBezTo>
                    <a:pt x="1390527" y="3752983"/>
                    <a:pt x="1366715" y="3649795"/>
                    <a:pt x="1344490" y="3638683"/>
                  </a:cubicBezTo>
                  <a:cubicBezTo>
                    <a:pt x="1322265" y="3627571"/>
                    <a:pt x="1306390" y="3668846"/>
                    <a:pt x="1296865" y="3695833"/>
                  </a:cubicBezTo>
                  <a:cubicBezTo>
                    <a:pt x="1287340" y="3722820"/>
                    <a:pt x="1300040" y="3800608"/>
                    <a:pt x="1287340" y="3800608"/>
                  </a:cubicBezTo>
                  <a:cubicBezTo>
                    <a:pt x="1274640" y="3800608"/>
                    <a:pt x="1246065" y="3705358"/>
                    <a:pt x="1220665" y="3695833"/>
                  </a:cubicBezTo>
                  <a:cubicBezTo>
                    <a:pt x="1195265" y="3686308"/>
                    <a:pt x="1134940" y="3718058"/>
                    <a:pt x="1134940" y="3743458"/>
                  </a:cubicBezTo>
                  <a:cubicBezTo>
                    <a:pt x="1134940" y="3768858"/>
                    <a:pt x="1231777" y="3838708"/>
                    <a:pt x="1220665" y="3848233"/>
                  </a:cubicBezTo>
                  <a:cubicBezTo>
                    <a:pt x="1209552" y="3857758"/>
                    <a:pt x="1103190" y="3792671"/>
                    <a:pt x="1068265" y="3800608"/>
                  </a:cubicBezTo>
                  <a:cubicBezTo>
                    <a:pt x="1033340" y="3808545"/>
                    <a:pt x="1017465" y="3860933"/>
                    <a:pt x="1011115" y="3895858"/>
                  </a:cubicBezTo>
                  <a:cubicBezTo>
                    <a:pt x="1004765" y="3930783"/>
                    <a:pt x="1041277" y="4014920"/>
                    <a:pt x="1030165" y="4010158"/>
                  </a:cubicBezTo>
                  <a:cubicBezTo>
                    <a:pt x="1019053" y="4005396"/>
                    <a:pt x="982540" y="3856171"/>
                    <a:pt x="944440" y="3867283"/>
                  </a:cubicBezTo>
                  <a:cubicBezTo>
                    <a:pt x="906340" y="3878395"/>
                    <a:pt x="812677" y="4035558"/>
                    <a:pt x="801565" y="4076833"/>
                  </a:cubicBezTo>
                  <a:cubicBezTo>
                    <a:pt x="790453" y="4118108"/>
                    <a:pt x="896815" y="4099058"/>
                    <a:pt x="877765" y="4114933"/>
                  </a:cubicBezTo>
                  <a:cubicBezTo>
                    <a:pt x="858715" y="4130808"/>
                    <a:pt x="703140" y="4224470"/>
                    <a:pt x="687265" y="4172083"/>
                  </a:cubicBezTo>
                  <a:cubicBezTo>
                    <a:pt x="671390" y="4119696"/>
                    <a:pt x="785690" y="3848233"/>
                    <a:pt x="782515" y="3800608"/>
                  </a:cubicBezTo>
                  <a:cubicBezTo>
                    <a:pt x="779340" y="3752983"/>
                    <a:pt x="687265" y="3903795"/>
                    <a:pt x="668215" y="3886333"/>
                  </a:cubicBezTo>
                  <a:cubicBezTo>
                    <a:pt x="649165" y="3868871"/>
                    <a:pt x="682502" y="3735520"/>
                    <a:pt x="668215" y="3695833"/>
                  </a:cubicBezTo>
                  <a:cubicBezTo>
                    <a:pt x="653928" y="3656146"/>
                    <a:pt x="596777" y="3618046"/>
                    <a:pt x="582490" y="3648208"/>
                  </a:cubicBezTo>
                  <a:cubicBezTo>
                    <a:pt x="568203" y="3678370"/>
                    <a:pt x="606302" y="3873633"/>
                    <a:pt x="582490" y="3876808"/>
                  </a:cubicBezTo>
                  <a:cubicBezTo>
                    <a:pt x="558677" y="3879983"/>
                    <a:pt x="436440" y="3732346"/>
                    <a:pt x="439615" y="3667258"/>
                  </a:cubicBezTo>
                  <a:cubicBezTo>
                    <a:pt x="442790" y="3602171"/>
                    <a:pt x="615827" y="3489458"/>
                    <a:pt x="601540" y="3486283"/>
                  </a:cubicBezTo>
                  <a:cubicBezTo>
                    <a:pt x="587253" y="3483108"/>
                    <a:pt x="376115" y="3660908"/>
                    <a:pt x="353890" y="3648208"/>
                  </a:cubicBezTo>
                  <a:cubicBezTo>
                    <a:pt x="331665" y="3635508"/>
                    <a:pt x="431678" y="3451358"/>
                    <a:pt x="468190" y="3410083"/>
                  </a:cubicBezTo>
                  <a:cubicBezTo>
                    <a:pt x="504702" y="3368808"/>
                    <a:pt x="580902" y="3421196"/>
                    <a:pt x="572965" y="3400558"/>
                  </a:cubicBezTo>
                  <a:cubicBezTo>
                    <a:pt x="565027" y="3379921"/>
                    <a:pt x="404690" y="3303720"/>
                    <a:pt x="420565" y="3286258"/>
                  </a:cubicBezTo>
                  <a:cubicBezTo>
                    <a:pt x="436440" y="3268796"/>
                    <a:pt x="636465" y="3319595"/>
                    <a:pt x="668215" y="3295783"/>
                  </a:cubicBezTo>
                  <a:cubicBezTo>
                    <a:pt x="699965" y="3271971"/>
                    <a:pt x="655515" y="3121158"/>
                    <a:pt x="611065" y="3143383"/>
                  </a:cubicBezTo>
                  <a:cubicBezTo>
                    <a:pt x="566615" y="3165608"/>
                    <a:pt x="425327" y="3435483"/>
                    <a:pt x="401515" y="3429133"/>
                  </a:cubicBezTo>
                  <a:cubicBezTo>
                    <a:pt x="377703" y="3422783"/>
                    <a:pt x="490415" y="3135445"/>
                    <a:pt x="468190" y="3105283"/>
                  </a:cubicBezTo>
                  <a:cubicBezTo>
                    <a:pt x="445965" y="3075121"/>
                    <a:pt x="284040" y="3265620"/>
                    <a:pt x="268165" y="3248158"/>
                  </a:cubicBezTo>
                  <a:cubicBezTo>
                    <a:pt x="252290" y="3230696"/>
                    <a:pt x="377702" y="3024320"/>
                    <a:pt x="372940" y="3000508"/>
                  </a:cubicBezTo>
                  <a:cubicBezTo>
                    <a:pt x="368178" y="2976696"/>
                    <a:pt x="271340" y="3049721"/>
                    <a:pt x="239590" y="3105283"/>
                  </a:cubicBezTo>
                  <a:cubicBezTo>
                    <a:pt x="207840" y="3160845"/>
                    <a:pt x="204665" y="3337058"/>
                    <a:pt x="182440" y="3333883"/>
                  </a:cubicBezTo>
                  <a:cubicBezTo>
                    <a:pt x="160215" y="3330708"/>
                    <a:pt x="107827" y="3157671"/>
                    <a:pt x="106240" y="3086233"/>
                  </a:cubicBezTo>
                  <a:cubicBezTo>
                    <a:pt x="104652" y="3014796"/>
                    <a:pt x="190377" y="2917958"/>
                    <a:pt x="172915" y="2905258"/>
                  </a:cubicBezTo>
                  <a:cubicBezTo>
                    <a:pt x="155452" y="2892558"/>
                    <a:pt x="14165" y="3027496"/>
                    <a:pt x="1465" y="3010033"/>
                  </a:cubicBezTo>
                  <a:cubicBezTo>
                    <a:pt x="-11235" y="2992571"/>
                    <a:pt x="61790" y="2840170"/>
                    <a:pt x="96715" y="2800483"/>
                  </a:cubicBezTo>
                  <a:cubicBezTo>
                    <a:pt x="131640" y="2760796"/>
                    <a:pt x="226890" y="2789370"/>
                    <a:pt x="211015" y="2771908"/>
                  </a:cubicBezTo>
                  <a:cubicBezTo>
                    <a:pt x="195140" y="2754446"/>
                    <a:pt x="-12823" y="2714758"/>
                    <a:pt x="1465" y="2695708"/>
                  </a:cubicBezTo>
                  <a:cubicBezTo>
                    <a:pt x="15752" y="2676658"/>
                    <a:pt x="263402" y="2692533"/>
                    <a:pt x="296740" y="2657608"/>
                  </a:cubicBezTo>
                  <a:cubicBezTo>
                    <a:pt x="330077" y="2622683"/>
                    <a:pt x="193553" y="2503620"/>
                    <a:pt x="201490" y="2486158"/>
                  </a:cubicBezTo>
                  <a:cubicBezTo>
                    <a:pt x="209427" y="2468696"/>
                    <a:pt x="318965" y="2575058"/>
                    <a:pt x="344365" y="2552833"/>
                  </a:cubicBezTo>
                  <a:cubicBezTo>
                    <a:pt x="369765" y="2530608"/>
                    <a:pt x="338015" y="2360745"/>
                    <a:pt x="353890" y="2352808"/>
                  </a:cubicBezTo>
                  <a:cubicBezTo>
                    <a:pt x="369765" y="2344871"/>
                    <a:pt x="417390" y="2498858"/>
                    <a:pt x="439615" y="2505208"/>
                  </a:cubicBezTo>
                  <a:cubicBezTo>
                    <a:pt x="461840" y="2511558"/>
                    <a:pt x="466602" y="2398846"/>
                    <a:pt x="487240" y="2390908"/>
                  </a:cubicBezTo>
                  <a:cubicBezTo>
                    <a:pt x="507877" y="2382971"/>
                    <a:pt x="558678" y="2481395"/>
                    <a:pt x="563440" y="2457583"/>
                  </a:cubicBezTo>
                  <a:cubicBezTo>
                    <a:pt x="568202" y="2433771"/>
                    <a:pt x="496765" y="2265495"/>
                    <a:pt x="515815" y="2248033"/>
                  </a:cubicBezTo>
                  <a:cubicBezTo>
                    <a:pt x="534865" y="2230571"/>
                    <a:pt x="645990" y="2365508"/>
                    <a:pt x="677740" y="2352808"/>
                  </a:cubicBezTo>
                  <a:cubicBezTo>
                    <a:pt x="709490" y="2340108"/>
                    <a:pt x="699965" y="2201995"/>
                    <a:pt x="706315" y="2171833"/>
                  </a:cubicBezTo>
                  <a:cubicBezTo>
                    <a:pt x="712665" y="2141671"/>
                    <a:pt x="699965" y="2155958"/>
                    <a:pt x="715840" y="2171833"/>
                  </a:cubicBezTo>
                  <a:cubicBezTo>
                    <a:pt x="731715" y="2187708"/>
                    <a:pt x="785690" y="2268671"/>
                    <a:pt x="801565" y="2267083"/>
                  </a:cubicBezTo>
                  <a:cubicBezTo>
                    <a:pt x="817440" y="2265496"/>
                    <a:pt x="795215" y="2171833"/>
                    <a:pt x="811090" y="2162308"/>
                  </a:cubicBezTo>
                  <a:cubicBezTo>
                    <a:pt x="826965" y="2152783"/>
                    <a:pt x="887290" y="2216283"/>
                    <a:pt x="896815" y="2209933"/>
                  </a:cubicBezTo>
                  <a:cubicBezTo>
                    <a:pt x="906340" y="2203583"/>
                    <a:pt x="855540" y="2140083"/>
                    <a:pt x="868240" y="2124208"/>
                  </a:cubicBezTo>
                  <a:cubicBezTo>
                    <a:pt x="880940" y="2108333"/>
                    <a:pt x="968253" y="2121033"/>
                    <a:pt x="973015" y="2114683"/>
                  </a:cubicBezTo>
                  <a:cubicBezTo>
                    <a:pt x="977777" y="2108333"/>
                    <a:pt x="873003" y="2108333"/>
                    <a:pt x="896815" y="2086108"/>
                  </a:cubicBezTo>
                  <a:cubicBezTo>
                    <a:pt x="920627" y="2063883"/>
                    <a:pt x="1080965" y="2019433"/>
                    <a:pt x="1115890" y="1981333"/>
                  </a:cubicBezTo>
                  <a:cubicBezTo>
                    <a:pt x="1150815" y="1943233"/>
                    <a:pt x="1085728" y="1879733"/>
                    <a:pt x="1106365" y="1857508"/>
                  </a:cubicBezTo>
                  <a:cubicBezTo>
                    <a:pt x="1127002" y="1835283"/>
                    <a:pt x="1207965" y="1874970"/>
                    <a:pt x="1239715" y="1847983"/>
                  </a:cubicBezTo>
                  <a:cubicBezTo>
                    <a:pt x="1271465" y="1820996"/>
                    <a:pt x="1282577" y="1706696"/>
                    <a:pt x="1296865" y="1695583"/>
                  </a:cubicBezTo>
                  <a:cubicBezTo>
                    <a:pt x="1311152" y="1684471"/>
                    <a:pt x="1312740" y="1774958"/>
                    <a:pt x="1325440" y="1781308"/>
                  </a:cubicBezTo>
                  <a:cubicBezTo>
                    <a:pt x="1338140" y="1787658"/>
                    <a:pt x="1344490" y="1735271"/>
                    <a:pt x="1373065" y="1733683"/>
                  </a:cubicBezTo>
                  <a:cubicBezTo>
                    <a:pt x="1401640" y="1732096"/>
                    <a:pt x="1500065" y="1790833"/>
                    <a:pt x="1496890" y="1771783"/>
                  </a:cubicBezTo>
                  <a:cubicBezTo>
                    <a:pt x="1493715" y="1752733"/>
                    <a:pt x="1344490" y="1627320"/>
                    <a:pt x="1354015" y="1619383"/>
                  </a:cubicBezTo>
                  <a:cubicBezTo>
                    <a:pt x="1363540" y="1611446"/>
                    <a:pt x="1530227" y="1733683"/>
                    <a:pt x="1554040" y="1724158"/>
                  </a:cubicBezTo>
                  <a:cubicBezTo>
                    <a:pt x="1577852" y="1714633"/>
                    <a:pt x="1488952" y="1590808"/>
                    <a:pt x="1496890" y="1562233"/>
                  </a:cubicBezTo>
                  <a:cubicBezTo>
                    <a:pt x="1504828" y="1533658"/>
                    <a:pt x="1574677" y="1566996"/>
                    <a:pt x="1601665" y="1552708"/>
                  </a:cubicBezTo>
                  <a:cubicBezTo>
                    <a:pt x="1628652" y="1538421"/>
                    <a:pt x="1642940" y="1470158"/>
                    <a:pt x="1658815" y="1476508"/>
                  </a:cubicBezTo>
                  <a:cubicBezTo>
                    <a:pt x="1674690" y="1482858"/>
                    <a:pt x="1682627" y="1603508"/>
                    <a:pt x="1696915" y="1590808"/>
                  </a:cubicBezTo>
                  <a:cubicBezTo>
                    <a:pt x="1711202" y="1578108"/>
                    <a:pt x="1717552" y="1416183"/>
                    <a:pt x="1744540" y="1400308"/>
                  </a:cubicBezTo>
                  <a:cubicBezTo>
                    <a:pt x="1771527" y="1384433"/>
                    <a:pt x="1852490" y="1513020"/>
                    <a:pt x="1858840" y="1495558"/>
                  </a:cubicBezTo>
                  <a:cubicBezTo>
                    <a:pt x="1865190" y="1478096"/>
                    <a:pt x="1768352" y="1306646"/>
                    <a:pt x="1782640" y="1295533"/>
                  </a:cubicBezTo>
                  <a:cubicBezTo>
                    <a:pt x="1796927" y="1284421"/>
                    <a:pt x="1920752" y="1436821"/>
                    <a:pt x="1944565" y="1428883"/>
                  </a:cubicBezTo>
                  <a:cubicBezTo>
                    <a:pt x="1968377" y="1420946"/>
                    <a:pt x="1901702" y="1260608"/>
                    <a:pt x="1925515" y="1247908"/>
                  </a:cubicBezTo>
                  <a:cubicBezTo>
                    <a:pt x="1949327" y="1235208"/>
                    <a:pt x="2063628" y="1352683"/>
                    <a:pt x="2087440" y="1352683"/>
                  </a:cubicBezTo>
                  <a:cubicBezTo>
                    <a:pt x="2111252" y="1352683"/>
                    <a:pt x="2055690" y="1265371"/>
                    <a:pt x="2068390" y="1247908"/>
                  </a:cubicBezTo>
                  <a:cubicBezTo>
                    <a:pt x="2081090" y="1230446"/>
                    <a:pt x="2139828" y="1254258"/>
                    <a:pt x="2163640" y="1247908"/>
                  </a:cubicBezTo>
                  <a:cubicBezTo>
                    <a:pt x="2187452" y="1241558"/>
                    <a:pt x="2233490" y="1222508"/>
                    <a:pt x="2211265" y="1209808"/>
                  </a:cubicBezTo>
                  <a:cubicBezTo>
                    <a:pt x="2189040" y="1197108"/>
                    <a:pt x="2011240" y="1192345"/>
                    <a:pt x="2030290" y="1171708"/>
                  </a:cubicBezTo>
                  <a:cubicBezTo>
                    <a:pt x="2049340" y="1151071"/>
                    <a:pt x="2281115" y="1120908"/>
                    <a:pt x="2325565" y="1085983"/>
                  </a:cubicBezTo>
                  <a:cubicBezTo>
                    <a:pt x="2370015" y="1051058"/>
                    <a:pt x="2274765" y="974858"/>
                    <a:pt x="2296990" y="962158"/>
                  </a:cubicBezTo>
                  <a:cubicBezTo>
                    <a:pt x="2319215" y="949458"/>
                    <a:pt x="2435102" y="1035183"/>
                    <a:pt x="2458915" y="1009783"/>
                  </a:cubicBezTo>
                  <a:cubicBezTo>
                    <a:pt x="2482727" y="984383"/>
                    <a:pt x="2425578" y="827220"/>
                    <a:pt x="2439865" y="809758"/>
                  </a:cubicBezTo>
                  <a:cubicBezTo>
                    <a:pt x="2454152" y="792296"/>
                    <a:pt x="2522415" y="905008"/>
                    <a:pt x="2544640" y="905008"/>
                  </a:cubicBezTo>
                  <a:cubicBezTo>
                    <a:pt x="2566865" y="905008"/>
                    <a:pt x="2558928" y="819283"/>
                    <a:pt x="2573215" y="809758"/>
                  </a:cubicBezTo>
                  <a:cubicBezTo>
                    <a:pt x="2587502" y="800233"/>
                    <a:pt x="2625603" y="854208"/>
                    <a:pt x="2630365" y="847858"/>
                  </a:cubicBezTo>
                  <a:cubicBezTo>
                    <a:pt x="2635127" y="841508"/>
                    <a:pt x="2592265" y="793883"/>
                    <a:pt x="2601790" y="771658"/>
                  </a:cubicBezTo>
                  <a:cubicBezTo>
                    <a:pt x="2611315" y="749433"/>
                    <a:pt x="2687515" y="733558"/>
                    <a:pt x="2687515" y="714508"/>
                  </a:cubicBezTo>
                  <a:cubicBezTo>
                    <a:pt x="2687515" y="695458"/>
                    <a:pt x="2579565" y="655771"/>
                    <a:pt x="2601790" y="657358"/>
                  </a:cubicBezTo>
                  <a:cubicBezTo>
                    <a:pt x="2624015" y="658945"/>
                    <a:pt x="2776415" y="739908"/>
                    <a:pt x="2820865" y="724033"/>
                  </a:cubicBezTo>
                  <a:cubicBezTo>
                    <a:pt x="2865315" y="708158"/>
                    <a:pt x="2843090" y="557346"/>
                    <a:pt x="2868490" y="562108"/>
                  </a:cubicBezTo>
                  <a:cubicBezTo>
                    <a:pt x="2893890" y="566870"/>
                    <a:pt x="2958978" y="751021"/>
                    <a:pt x="2973265" y="752608"/>
                  </a:cubicBezTo>
                  <a:cubicBezTo>
                    <a:pt x="2987552" y="754195"/>
                    <a:pt x="2931990" y="595445"/>
                    <a:pt x="2954215" y="571633"/>
                  </a:cubicBezTo>
                  <a:cubicBezTo>
                    <a:pt x="2976440" y="547821"/>
                    <a:pt x="3078040" y="631958"/>
                    <a:pt x="3106615" y="609733"/>
                  </a:cubicBezTo>
                  <a:cubicBezTo>
                    <a:pt x="3135190" y="587508"/>
                    <a:pt x="3116140" y="444633"/>
                    <a:pt x="3125665" y="438283"/>
                  </a:cubicBezTo>
                  <a:cubicBezTo>
                    <a:pt x="3135190" y="431933"/>
                    <a:pt x="3147890" y="568458"/>
                    <a:pt x="3163765" y="571633"/>
                  </a:cubicBezTo>
                  <a:cubicBezTo>
                    <a:pt x="3179640" y="574808"/>
                    <a:pt x="3198690" y="470033"/>
                    <a:pt x="3220915" y="457333"/>
                  </a:cubicBezTo>
                  <a:cubicBezTo>
                    <a:pt x="3243140" y="444633"/>
                    <a:pt x="3293940" y="506546"/>
                    <a:pt x="3297115" y="495433"/>
                  </a:cubicBezTo>
                  <a:cubicBezTo>
                    <a:pt x="3300290" y="484320"/>
                    <a:pt x="3252665" y="417645"/>
                    <a:pt x="3239965" y="390658"/>
                  </a:cubicBezTo>
                  <a:cubicBezTo>
                    <a:pt x="3227265" y="363671"/>
                    <a:pt x="3190752" y="330333"/>
                    <a:pt x="3220915" y="333508"/>
                  </a:cubicBezTo>
                  <a:cubicBezTo>
                    <a:pt x="3251078" y="336683"/>
                    <a:pt x="3384427" y="430346"/>
                    <a:pt x="3420940" y="409708"/>
                  </a:cubicBezTo>
                  <a:cubicBezTo>
                    <a:pt x="3457452" y="389071"/>
                    <a:pt x="3414590" y="214445"/>
                    <a:pt x="3439990" y="209683"/>
                  </a:cubicBezTo>
                  <a:cubicBezTo>
                    <a:pt x="3465390" y="204921"/>
                    <a:pt x="3543178" y="370021"/>
                    <a:pt x="3573340" y="381133"/>
                  </a:cubicBezTo>
                  <a:cubicBezTo>
                    <a:pt x="3603502" y="392245"/>
                    <a:pt x="3597153" y="319220"/>
                    <a:pt x="3620965" y="295408"/>
                  </a:cubicBezTo>
                  <a:close/>
                </a:path>
              </a:pathLst>
            </a:custGeom>
            <a:solidFill>
              <a:srgbClr val="FFF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>
              <a:off x="845316" y="5428343"/>
              <a:ext cx="1224136" cy="12241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19"/>
            <p:cNvSpPr/>
            <p:nvPr/>
          </p:nvSpPr>
          <p:spPr>
            <a:xfrm rot="5400000">
              <a:off x="868945" y="5456244"/>
              <a:ext cx="1176877" cy="1181829"/>
            </a:xfrm>
            <a:custGeom>
              <a:avLst/>
              <a:gdLst/>
              <a:ahLst/>
              <a:cxnLst/>
              <a:rect l="l" t="t" r="r" b="b"/>
              <a:pathLst>
                <a:path w="1008112" h="1054906">
                  <a:moveTo>
                    <a:pt x="0" y="648072"/>
                  </a:moveTo>
                  <a:lnTo>
                    <a:pt x="0" y="432048"/>
                  </a:lnTo>
                  <a:lnTo>
                    <a:pt x="396044" y="432048"/>
                  </a:lnTo>
                  <a:lnTo>
                    <a:pt x="396044" y="0"/>
                  </a:lnTo>
                  <a:lnTo>
                    <a:pt x="612068" y="0"/>
                  </a:lnTo>
                  <a:lnTo>
                    <a:pt x="612068" y="432048"/>
                  </a:lnTo>
                  <a:lnTo>
                    <a:pt x="1008112" y="432048"/>
                  </a:lnTo>
                  <a:lnTo>
                    <a:pt x="1008112" y="648072"/>
                  </a:lnTo>
                  <a:lnTo>
                    <a:pt x="612068" y="648072"/>
                  </a:lnTo>
                  <a:lnTo>
                    <a:pt x="612068" y="1054906"/>
                  </a:lnTo>
                  <a:lnTo>
                    <a:pt x="396044" y="1054906"/>
                  </a:lnTo>
                  <a:lnTo>
                    <a:pt x="396044" y="64807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8429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caldeirao tres porquinh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888"/>
            <a:ext cx="571500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 rot="19478001">
            <a:off x="5173984" y="3254555"/>
            <a:ext cx="190500" cy="1452300"/>
          </a:xfrm>
          <a:prstGeom prst="rect">
            <a:avLst/>
          </a:prstGeom>
          <a:solidFill>
            <a:srgbClr val="795547"/>
          </a:solidFill>
          <a:ln>
            <a:solidFill>
              <a:srgbClr val="614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 rot="2021820">
            <a:off x="4838692" y="3457055"/>
            <a:ext cx="190500" cy="1164586"/>
          </a:xfrm>
          <a:prstGeom prst="rect">
            <a:avLst/>
          </a:prstGeom>
          <a:solidFill>
            <a:srgbClr val="795547"/>
          </a:solidFill>
          <a:ln>
            <a:solidFill>
              <a:srgbClr val="614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 rot="17945236">
            <a:off x="5372074" y="3511003"/>
            <a:ext cx="190500" cy="918403"/>
          </a:xfrm>
          <a:prstGeom prst="rect">
            <a:avLst/>
          </a:prstGeom>
          <a:solidFill>
            <a:srgbClr val="795547"/>
          </a:solidFill>
          <a:ln>
            <a:solidFill>
              <a:srgbClr val="614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 rot="2594824">
            <a:off x="4648103" y="3451074"/>
            <a:ext cx="190500" cy="1138460"/>
          </a:xfrm>
          <a:prstGeom prst="rect">
            <a:avLst/>
          </a:prstGeom>
          <a:solidFill>
            <a:srgbClr val="795547"/>
          </a:solidFill>
          <a:ln>
            <a:solidFill>
              <a:srgbClr val="614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924482" y="3420506"/>
            <a:ext cx="190500" cy="1207480"/>
          </a:xfrm>
          <a:prstGeom prst="rect">
            <a:avLst/>
          </a:prstGeom>
          <a:solidFill>
            <a:srgbClr val="795547"/>
          </a:solidFill>
          <a:ln>
            <a:solidFill>
              <a:srgbClr val="614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 rot="20118622">
            <a:off x="5038314" y="3566315"/>
            <a:ext cx="190500" cy="1017036"/>
          </a:xfrm>
          <a:prstGeom prst="rect">
            <a:avLst/>
          </a:prstGeom>
          <a:solidFill>
            <a:srgbClr val="795547"/>
          </a:solidFill>
          <a:ln>
            <a:solidFill>
              <a:srgbClr val="614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3894077" y="1569205"/>
            <a:ext cx="2355539" cy="2367771"/>
          </a:xfrm>
          <a:custGeom>
            <a:avLst/>
            <a:gdLst/>
            <a:ahLst/>
            <a:cxnLst/>
            <a:rect l="l" t="t" r="r" b="b"/>
            <a:pathLst>
              <a:path w="3215110" h="2367771">
                <a:moveTo>
                  <a:pt x="117143" y="0"/>
                </a:moveTo>
                <a:lnTo>
                  <a:pt x="3097967" y="0"/>
                </a:lnTo>
                <a:cubicBezTo>
                  <a:pt x="3173886" y="198692"/>
                  <a:pt x="3215110" y="416204"/>
                  <a:pt x="3215110" y="644041"/>
                </a:cubicBezTo>
                <a:cubicBezTo>
                  <a:pt x="3215110" y="1596031"/>
                  <a:pt x="2495383" y="2367771"/>
                  <a:pt x="1607555" y="2367771"/>
                </a:cubicBezTo>
                <a:cubicBezTo>
                  <a:pt x="719727" y="2367771"/>
                  <a:pt x="0" y="1596031"/>
                  <a:pt x="0" y="644041"/>
                </a:cubicBezTo>
                <a:cubicBezTo>
                  <a:pt x="0" y="416204"/>
                  <a:pt x="41224" y="198692"/>
                  <a:pt x="11714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10"/>
          <p:cNvSpPr/>
          <p:nvPr/>
        </p:nvSpPr>
        <p:spPr>
          <a:xfrm>
            <a:off x="4523479" y="2603167"/>
            <a:ext cx="1080209" cy="1421079"/>
          </a:xfrm>
          <a:custGeom>
            <a:avLst/>
            <a:gdLst>
              <a:gd name="connsiteX0" fmla="*/ 22678 w 3560062"/>
              <a:gd name="connsiteY0" fmla="*/ 2794047 h 4494648"/>
              <a:gd name="connsiteX1" fmla="*/ 73478 w 3560062"/>
              <a:gd name="connsiteY1" fmla="*/ 3454447 h 4494648"/>
              <a:gd name="connsiteX2" fmla="*/ 479878 w 3560062"/>
              <a:gd name="connsiteY2" fmla="*/ 4165647 h 4494648"/>
              <a:gd name="connsiteX3" fmla="*/ 1267278 w 3560062"/>
              <a:gd name="connsiteY3" fmla="*/ 4419647 h 4494648"/>
              <a:gd name="connsiteX4" fmla="*/ 2702378 w 3560062"/>
              <a:gd name="connsiteY4" fmla="*/ 4394247 h 4494648"/>
              <a:gd name="connsiteX5" fmla="*/ 3553278 w 3560062"/>
              <a:gd name="connsiteY5" fmla="*/ 3302047 h 4494648"/>
              <a:gd name="connsiteX6" fmla="*/ 3096078 w 3560062"/>
              <a:gd name="connsiteY6" fmla="*/ 1257347 h 4494648"/>
              <a:gd name="connsiteX7" fmla="*/ 2994478 w 3560062"/>
              <a:gd name="connsiteY7" fmla="*/ 1397047 h 4494648"/>
              <a:gd name="connsiteX8" fmla="*/ 2702378 w 3560062"/>
              <a:gd name="connsiteY8" fmla="*/ 1651047 h 4494648"/>
              <a:gd name="connsiteX9" fmla="*/ 2334078 w 3560062"/>
              <a:gd name="connsiteY9" fmla="*/ 1460547 h 4494648"/>
              <a:gd name="connsiteX10" fmla="*/ 2168978 w 3560062"/>
              <a:gd name="connsiteY10" fmla="*/ 520747 h 4494648"/>
              <a:gd name="connsiteX11" fmla="*/ 1699078 w 3560062"/>
              <a:gd name="connsiteY11" fmla="*/ 47 h 4494648"/>
              <a:gd name="connsiteX12" fmla="*/ 1686378 w 3560062"/>
              <a:gd name="connsiteY12" fmla="*/ 546147 h 4494648"/>
              <a:gd name="connsiteX13" fmla="*/ 1305378 w 3560062"/>
              <a:gd name="connsiteY13" fmla="*/ 1282747 h 4494648"/>
              <a:gd name="connsiteX14" fmla="*/ 898978 w 3560062"/>
              <a:gd name="connsiteY14" fmla="*/ 1333547 h 4494648"/>
              <a:gd name="connsiteX15" fmla="*/ 619578 w 3560062"/>
              <a:gd name="connsiteY15" fmla="*/ 990647 h 4494648"/>
              <a:gd name="connsiteX16" fmla="*/ 454478 w 3560062"/>
              <a:gd name="connsiteY16" fmla="*/ 1498647 h 4494648"/>
              <a:gd name="connsiteX17" fmla="*/ 657678 w 3560062"/>
              <a:gd name="connsiteY17" fmla="*/ 2298747 h 4494648"/>
              <a:gd name="connsiteX18" fmla="*/ 594178 w 3560062"/>
              <a:gd name="connsiteY18" fmla="*/ 2832147 h 4494648"/>
              <a:gd name="connsiteX19" fmla="*/ 327478 w 3560062"/>
              <a:gd name="connsiteY19" fmla="*/ 2895647 h 4494648"/>
              <a:gd name="connsiteX20" fmla="*/ 22678 w 3560062"/>
              <a:gd name="connsiteY20" fmla="*/ 2794047 h 449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60062" h="4494648">
                <a:moveTo>
                  <a:pt x="22678" y="2794047"/>
                </a:moveTo>
                <a:cubicBezTo>
                  <a:pt x="-19655" y="2887180"/>
                  <a:pt x="-2722" y="3225847"/>
                  <a:pt x="73478" y="3454447"/>
                </a:cubicBezTo>
                <a:cubicBezTo>
                  <a:pt x="149678" y="3683047"/>
                  <a:pt x="280911" y="4004780"/>
                  <a:pt x="479878" y="4165647"/>
                </a:cubicBezTo>
                <a:cubicBezTo>
                  <a:pt x="678845" y="4326514"/>
                  <a:pt x="896861" y="4381547"/>
                  <a:pt x="1267278" y="4419647"/>
                </a:cubicBezTo>
                <a:cubicBezTo>
                  <a:pt x="1637695" y="4457747"/>
                  <a:pt x="2321378" y="4580514"/>
                  <a:pt x="2702378" y="4394247"/>
                </a:cubicBezTo>
                <a:cubicBezTo>
                  <a:pt x="3083378" y="4207980"/>
                  <a:pt x="3487661" y="3824864"/>
                  <a:pt x="3553278" y="3302047"/>
                </a:cubicBezTo>
                <a:cubicBezTo>
                  <a:pt x="3618895" y="2779230"/>
                  <a:pt x="3189211" y="1574847"/>
                  <a:pt x="3096078" y="1257347"/>
                </a:cubicBezTo>
                <a:cubicBezTo>
                  <a:pt x="3002945" y="939847"/>
                  <a:pt x="3060095" y="1331430"/>
                  <a:pt x="2994478" y="1397047"/>
                </a:cubicBezTo>
                <a:cubicBezTo>
                  <a:pt x="2928861" y="1462664"/>
                  <a:pt x="2812445" y="1640464"/>
                  <a:pt x="2702378" y="1651047"/>
                </a:cubicBezTo>
                <a:cubicBezTo>
                  <a:pt x="2592311" y="1661630"/>
                  <a:pt x="2422978" y="1648930"/>
                  <a:pt x="2334078" y="1460547"/>
                </a:cubicBezTo>
                <a:cubicBezTo>
                  <a:pt x="2245178" y="1272164"/>
                  <a:pt x="2274811" y="764164"/>
                  <a:pt x="2168978" y="520747"/>
                </a:cubicBezTo>
                <a:cubicBezTo>
                  <a:pt x="2063145" y="277330"/>
                  <a:pt x="1779511" y="-4186"/>
                  <a:pt x="1699078" y="47"/>
                </a:cubicBezTo>
                <a:cubicBezTo>
                  <a:pt x="1618645" y="4280"/>
                  <a:pt x="1751995" y="332364"/>
                  <a:pt x="1686378" y="546147"/>
                </a:cubicBezTo>
                <a:cubicBezTo>
                  <a:pt x="1620761" y="759930"/>
                  <a:pt x="1436611" y="1151514"/>
                  <a:pt x="1305378" y="1282747"/>
                </a:cubicBezTo>
                <a:cubicBezTo>
                  <a:pt x="1174145" y="1413980"/>
                  <a:pt x="1013278" y="1382230"/>
                  <a:pt x="898978" y="1333547"/>
                </a:cubicBezTo>
                <a:cubicBezTo>
                  <a:pt x="784678" y="1284864"/>
                  <a:pt x="693661" y="963130"/>
                  <a:pt x="619578" y="990647"/>
                </a:cubicBezTo>
                <a:cubicBezTo>
                  <a:pt x="545495" y="1018164"/>
                  <a:pt x="448128" y="1280630"/>
                  <a:pt x="454478" y="1498647"/>
                </a:cubicBezTo>
                <a:cubicBezTo>
                  <a:pt x="460828" y="1716664"/>
                  <a:pt x="634395" y="2076497"/>
                  <a:pt x="657678" y="2298747"/>
                </a:cubicBezTo>
                <a:cubicBezTo>
                  <a:pt x="680961" y="2520997"/>
                  <a:pt x="649211" y="2732664"/>
                  <a:pt x="594178" y="2832147"/>
                </a:cubicBezTo>
                <a:cubicBezTo>
                  <a:pt x="539145" y="2931630"/>
                  <a:pt x="422728" y="2899880"/>
                  <a:pt x="327478" y="2895647"/>
                </a:cubicBezTo>
                <a:cubicBezTo>
                  <a:pt x="232228" y="2891414"/>
                  <a:pt x="65011" y="2700914"/>
                  <a:pt x="22678" y="279404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4800804" y="3307157"/>
            <a:ext cx="542086" cy="713147"/>
          </a:xfrm>
          <a:custGeom>
            <a:avLst/>
            <a:gdLst>
              <a:gd name="connsiteX0" fmla="*/ 22678 w 3560062"/>
              <a:gd name="connsiteY0" fmla="*/ 2794047 h 4494648"/>
              <a:gd name="connsiteX1" fmla="*/ 73478 w 3560062"/>
              <a:gd name="connsiteY1" fmla="*/ 3454447 h 4494648"/>
              <a:gd name="connsiteX2" fmla="*/ 479878 w 3560062"/>
              <a:gd name="connsiteY2" fmla="*/ 4165647 h 4494648"/>
              <a:gd name="connsiteX3" fmla="*/ 1267278 w 3560062"/>
              <a:gd name="connsiteY3" fmla="*/ 4419647 h 4494648"/>
              <a:gd name="connsiteX4" fmla="*/ 2702378 w 3560062"/>
              <a:gd name="connsiteY4" fmla="*/ 4394247 h 4494648"/>
              <a:gd name="connsiteX5" fmla="*/ 3553278 w 3560062"/>
              <a:gd name="connsiteY5" fmla="*/ 3302047 h 4494648"/>
              <a:gd name="connsiteX6" fmla="*/ 3096078 w 3560062"/>
              <a:gd name="connsiteY6" fmla="*/ 1257347 h 4494648"/>
              <a:gd name="connsiteX7" fmla="*/ 2994478 w 3560062"/>
              <a:gd name="connsiteY7" fmla="*/ 1397047 h 4494648"/>
              <a:gd name="connsiteX8" fmla="*/ 2702378 w 3560062"/>
              <a:gd name="connsiteY8" fmla="*/ 1651047 h 4494648"/>
              <a:gd name="connsiteX9" fmla="*/ 2334078 w 3560062"/>
              <a:gd name="connsiteY9" fmla="*/ 1460547 h 4494648"/>
              <a:gd name="connsiteX10" fmla="*/ 2168978 w 3560062"/>
              <a:gd name="connsiteY10" fmla="*/ 520747 h 4494648"/>
              <a:gd name="connsiteX11" fmla="*/ 1699078 w 3560062"/>
              <a:gd name="connsiteY11" fmla="*/ 47 h 4494648"/>
              <a:gd name="connsiteX12" fmla="*/ 1686378 w 3560062"/>
              <a:gd name="connsiteY12" fmla="*/ 546147 h 4494648"/>
              <a:gd name="connsiteX13" fmla="*/ 1305378 w 3560062"/>
              <a:gd name="connsiteY13" fmla="*/ 1282747 h 4494648"/>
              <a:gd name="connsiteX14" fmla="*/ 898978 w 3560062"/>
              <a:gd name="connsiteY14" fmla="*/ 1333547 h 4494648"/>
              <a:gd name="connsiteX15" fmla="*/ 619578 w 3560062"/>
              <a:gd name="connsiteY15" fmla="*/ 990647 h 4494648"/>
              <a:gd name="connsiteX16" fmla="*/ 454478 w 3560062"/>
              <a:gd name="connsiteY16" fmla="*/ 1498647 h 4494648"/>
              <a:gd name="connsiteX17" fmla="*/ 657678 w 3560062"/>
              <a:gd name="connsiteY17" fmla="*/ 2298747 h 4494648"/>
              <a:gd name="connsiteX18" fmla="*/ 594178 w 3560062"/>
              <a:gd name="connsiteY18" fmla="*/ 2832147 h 4494648"/>
              <a:gd name="connsiteX19" fmla="*/ 327478 w 3560062"/>
              <a:gd name="connsiteY19" fmla="*/ 2895647 h 4494648"/>
              <a:gd name="connsiteX20" fmla="*/ 22678 w 3560062"/>
              <a:gd name="connsiteY20" fmla="*/ 2794047 h 449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60062" h="4494648">
                <a:moveTo>
                  <a:pt x="22678" y="2794047"/>
                </a:moveTo>
                <a:cubicBezTo>
                  <a:pt x="-19655" y="2887180"/>
                  <a:pt x="-2722" y="3225847"/>
                  <a:pt x="73478" y="3454447"/>
                </a:cubicBezTo>
                <a:cubicBezTo>
                  <a:pt x="149678" y="3683047"/>
                  <a:pt x="280911" y="4004780"/>
                  <a:pt x="479878" y="4165647"/>
                </a:cubicBezTo>
                <a:cubicBezTo>
                  <a:pt x="678845" y="4326514"/>
                  <a:pt x="896861" y="4381547"/>
                  <a:pt x="1267278" y="4419647"/>
                </a:cubicBezTo>
                <a:cubicBezTo>
                  <a:pt x="1637695" y="4457747"/>
                  <a:pt x="2321378" y="4580514"/>
                  <a:pt x="2702378" y="4394247"/>
                </a:cubicBezTo>
                <a:cubicBezTo>
                  <a:pt x="3083378" y="4207980"/>
                  <a:pt x="3487661" y="3824864"/>
                  <a:pt x="3553278" y="3302047"/>
                </a:cubicBezTo>
                <a:cubicBezTo>
                  <a:pt x="3618895" y="2779230"/>
                  <a:pt x="3189211" y="1574847"/>
                  <a:pt x="3096078" y="1257347"/>
                </a:cubicBezTo>
                <a:cubicBezTo>
                  <a:pt x="3002945" y="939847"/>
                  <a:pt x="3060095" y="1331430"/>
                  <a:pt x="2994478" y="1397047"/>
                </a:cubicBezTo>
                <a:cubicBezTo>
                  <a:pt x="2928861" y="1462664"/>
                  <a:pt x="2812445" y="1640464"/>
                  <a:pt x="2702378" y="1651047"/>
                </a:cubicBezTo>
                <a:cubicBezTo>
                  <a:pt x="2592311" y="1661630"/>
                  <a:pt x="2422978" y="1648930"/>
                  <a:pt x="2334078" y="1460547"/>
                </a:cubicBezTo>
                <a:cubicBezTo>
                  <a:pt x="2245178" y="1272164"/>
                  <a:pt x="2274811" y="764164"/>
                  <a:pt x="2168978" y="520747"/>
                </a:cubicBezTo>
                <a:cubicBezTo>
                  <a:pt x="2063145" y="277330"/>
                  <a:pt x="1779511" y="-4186"/>
                  <a:pt x="1699078" y="47"/>
                </a:cubicBezTo>
                <a:cubicBezTo>
                  <a:pt x="1618645" y="4280"/>
                  <a:pt x="1751995" y="332364"/>
                  <a:pt x="1686378" y="546147"/>
                </a:cubicBezTo>
                <a:cubicBezTo>
                  <a:pt x="1620761" y="759930"/>
                  <a:pt x="1436611" y="1151514"/>
                  <a:pt x="1305378" y="1282747"/>
                </a:cubicBezTo>
                <a:cubicBezTo>
                  <a:pt x="1174145" y="1413980"/>
                  <a:pt x="1013278" y="1382230"/>
                  <a:pt x="898978" y="1333547"/>
                </a:cubicBezTo>
                <a:cubicBezTo>
                  <a:pt x="784678" y="1284864"/>
                  <a:pt x="693661" y="963130"/>
                  <a:pt x="619578" y="990647"/>
                </a:cubicBezTo>
                <a:cubicBezTo>
                  <a:pt x="545495" y="1018164"/>
                  <a:pt x="448128" y="1280630"/>
                  <a:pt x="454478" y="1498647"/>
                </a:cubicBezTo>
                <a:cubicBezTo>
                  <a:pt x="460828" y="1716664"/>
                  <a:pt x="634395" y="2076497"/>
                  <a:pt x="657678" y="2298747"/>
                </a:cubicBezTo>
                <a:cubicBezTo>
                  <a:pt x="680961" y="2520997"/>
                  <a:pt x="649211" y="2732664"/>
                  <a:pt x="594178" y="2832147"/>
                </a:cubicBezTo>
                <a:cubicBezTo>
                  <a:pt x="539145" y="2931630"/>
                  <a:pt x="422728" y="2899880"/>
                  <a:pt x="327478" y="2895647"/>
                </a:cubicBezTo>
                <a:cubicBezTo>
                  <a:pt x="232228" y="2891414"/>
                  <a:pt x="65011" y="2700914"/>
                  <a:pt x="22678" y="2794047"/>
                </a:cubicBezTo>
                <a:close/>
              </a:path>
            </a:pathLst>
          </a:custGeom>
          <a:solidFill>
            <a:srgbClr val="F443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6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Apresentação na tela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3</cp:revision>
  <dcterms:created xsi:type="dcterms:W3CDTF">2019-11-19T12:38:27Z</dcterms:created>
  <dcterms:modified xsi:type="dcterms:W3CDTF">2019-11-19T13:24:44Z</dcterms:modified>
</cp:coreProperties>
</file>