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8" r:id="rId6"/>
    <p:sldId id="271" r:id="rId7"/>
    <p:sldId id="274" r:id="rId8"/>
    <p:sldId id="272" r:id="rId9"/>
    <p:sldId id="275" r:id="rId10"/>
    <p:sldId id="27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795548"/>
    <a:srgbClr val="AC2E0C"/>
    <a:srgbClr val="7F3A0B"/>
    <a:srgbClr val="843C0C"/>
    <a:srgbClr val="8497B0"/>
    <a:srgbClr val="96450E"/>
    <a:srgbClr val="A12B0B"/>
    <a:srgbClr val="BB320D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xmlns="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xmlns="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xmlns="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xmlns="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xmlns="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xmlns="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xmlns="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xmlns="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xmlns="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xmlns="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xmlns="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xmlns="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xmlns="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xmlns="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xmlns="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xmlns="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xmlns="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xmlns="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xmlns="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xmlns="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xmlns="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xmlns="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xmlns="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xmlns="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xmlns="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xmlns="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xmlns="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xmlns="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xmlns="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xmlns="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xmlns="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xmlns="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xmlns="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xmlns="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xmlns="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xmlns="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xmlns="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xmlns="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xmlns="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xmlns="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xmlns="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xmlns="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xmlns="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xmlns="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xmlns="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xmlns="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xmlns="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xmlns="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xmlns="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xmlns="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xmlns="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xmlns="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xmlns="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xmlns="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xmlns="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xmlns="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xmlns="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xmlns="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xmlns="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xmlns="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xmlns="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xmlns="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xmlns="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xmlns="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xmlns="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xmlns="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xmlns="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xmlns="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xmlns="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xmlns="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xmlns="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xmlns="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xmlns="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xmlns="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xmlns="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xmlns="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xmlns="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xmlns="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xmlns="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xmlns="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xmlns="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xmlns="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xmlns="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xmlns="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xmlns="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xmlns="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xmlns="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xmlns="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xmlns="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xmlns="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xmlns="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xmlns="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xmlns="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xmlns="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xmlns="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xmlns="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xmlns="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xmlns="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xmlns="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xmlns="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xmlns="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xmlns="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xmlns="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xmlns="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xmlns="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xmlns="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xmlns="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xmlns="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xmlns="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xmlns="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xmlns="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xmlns="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xmlns="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xmlns="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xmlns="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xmlns="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xmlns="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xmlns="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xmlns="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xmlns="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xmlns="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xmlns="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xmlns="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:a16="http://schemas.microsoft.com/office/drawing/2014/main" xmlns="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xmlns="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xmlns="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xmlns="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xmlns="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xmlns="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xmlns="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xmlns="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xmlns="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xmlns="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xmlns="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xmlns="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xmlns="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xmlns="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xmlns="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xmlns="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xmlns="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xmlns="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xmlns="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xmlns="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xmlns="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xmlns="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xmlns="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xmlns="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xmlns="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xmlns="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xmlns="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xmlns="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xmlns="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xmlns="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xmlns="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xmlns="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xmlns="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xmlns="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xmlns="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xmlns="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xmlns="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xmlns="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xmlns="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xmlns="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xmlns="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xmlns="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xmlns="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xmlns="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xmlns="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xmlns="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xmlns="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xmlns="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xmlns="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xmlns="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xmlns="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xmlns="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xmlns="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xmlns="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xmlns="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xmlns="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xmlns="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xmlns="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xmlns="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xmlns="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xmlns="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xmlns="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xmlns="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xmlns="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xmlns="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xmlns="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xmlns="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xmlns="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xmlns="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xmlns="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xmlns="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xmlns="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xmlns="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xmlns="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xmlns="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xmlns="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xmlns="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xmlns="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xmlns="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A279A9A-C479-4DAC-B36A-417047BF0362}"/>
              </a:ext>
            </a:extLst>
          </p:cNvPr>
          <p:cNvSpPr txBox="1"/>
          <p:nvPr/>
        </p:nvSpPr>
        <p:spPr>
          <a:xfrm>
            <a:off x="5691436" y="671911"/>
            <a:ext cx="294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floresta do </a:t>
            </a:r>
            <a:r>
              <a:rPr lang="pt-BR" dirty="0" err="1"/>
              <a:t>Ludit</a:t>
            </a:r>
            <a:r>
              <a:rPr lang="pt-BR" dirty="0"/>
              <a:t>, vivia uma porca que tinha três filhotes que moravam com ela.</a:t>
            </a: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xmlns="" id="{B2DE924F-BF74-40F0-A739-2D7FC060AE9D}"/>
              </a:ext>
            </a:extLst>
          </p:cNvPr>
          <p:cNvSpPr/>
          <p:nvPr/>
        </p:nvSpPr>
        <p:spPr>
          <a:xfrm>
            <a:off x="-389621" y="-35522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upo 142"/>
          <p:cNvGrpSpPr/>
          <p:nvPr/>
        </p:nvGrpSpPr>
        <p:grpSpPr>
          <a:xfrm>
            <a:off x="4469595" y="1557614"/>
            <a:ext cx="3397147" cy="3504213"/>
            <a:chOff x="4469595" y="1557614"/>
            <a:chExt cx="3397147" cy="3504213"/>
          </a:xfrm>
        </p:grpSpPr>
        <p:sp>
          <p:nvSpPr>
            <p:cNvPr id="138" name="Retângulo 137"/>
            <p:cNvSpPr/>
            <p:nvPr/>
          </p:nvSpPr>
          <p:spPr>
            <a:xfrm>
              <a:off x="4469595" y="1557614"/>
              <a:ext cx="3387513" cy="2133687"/>
            </a:xfrm>
            <a:custGeom>
              <a:avLst/>
              <a:gdLst/>
              <a:ahLst/>
              <a:cxnLst/>
              <a:rect l="l" t="t" r="r" b="b"/>
              <a:pathLst>
                <a:path w="3387513" h="2133687">
                  <a:moveTo>
                    <a:pt x="1725815" y="0"/>
                  </a:moveTo>
                  <a:lnTo>
                    <a:pt x="3387513" y="1603215"/>
                  </a:lnTo>
                  <a:lnTo>
                    <a:pt x="3387513" y="2133687"/>
                  </a:lnTo>
                  <a:lnTo>
                    <a:pt x="0" y="2133687"/>
                  </a:lnTo>
                  <a:lnTo>
                    <a:pt x="0" y="1728023"/>
                  </a:lnTo>
                  <a:close/>
                </a:path>
              </a:pathLst>
            </a:custGeom>
            <a:solidFill>
              <a:srgbClr val="76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7" name="Grupo 136"/>
            <p:cNvGrpSpPr/>
            <p:nvPr/>
          </p:nvGrpSpPr>
          <p:grpSpPr>
            <a:xfrm>
              <a:off x="4469595" y="1773188"/>
              <a:ext cx="3397147" cy="3288639"/>
              <a:chOff x="4469595" y="1773188"/>
              <a:chExt cx="3397147" cy="3288639"/>
            </a:xfrm>
          </p:grpSpPr>
          <p:grpSp>
            <p:nvGrpSpPr>
              <p:cNvPr id="6" name="Agrupar 511">
                <a:extLst>
                  <a:ext uri="{FF2B5EF4-FFF2-40B4-BE49-F238E27FC236}">
                    <a16:creationId xmlns:a16="http://schemas.microsoft.com/office/drawing/2014/main" xmlns="" id="{D480927F-3760-4AA5-9C9C-C1352D6CC2B0}"/>
                  </a:ext>
                </a:extLst>
              </p:cNvPr>
              <p:cNvGrpSpPr/>
              <p:nvPr/>
            </p:nvGrpSpPr>
            <p:grpSpPr>
              <a:xfrm>
                <a:off x="4469595" y="3236686"/>
                <a:ext cx="3397147" cy="1825141"/>
                <a:chOff x="2460866" y="3173747"/>
                <a:chExt cx="2384766" cy="97841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" name="Forma Livre: Forma 512">
                  <a:extLst>
                    <a:ext uri="{FF2B5EF4-FFF2-40B4-BE49-F238E27FC236}">
                      <a16:creationId xmlns:a16="http://schemas.microsoft.com/office/drawing/2014/main" xmlns="" id="{6D5DE71E-AD57-4DCF-8AEF-75878AA9472F}"/>
                    </a:ext>
                  </a:extLst>
                </p:cNvPr>
                <p:cNvSpPr/>
                <p:nvPr/>
              </p:nvSpPr>
              <p:spPr>
                <a:xfrm>
                  <a:off x="2460867" y="3663553"/>
                  <a:ext cx="957973" cy="488611"/>
                </a:xfrm>
                <a:custGeom>
                  <a:avLst/>
                  <a:gdLst>
                    <a:gd name="connsiteX0" fmla="*/ 0 w 957973"/>
                    <a:gd name="connsiteY0" fmla="*/ 0 h 488611"/>
                    <a:gd name="connsiteX1" fmla="*/ 957973 w 957973"/>
                    <a:gd name="connsiteY1" fmla="*/ 0 h 488611"/>
                    <a:gd name="connsiteX2" fmla="*/ 957973 w 957973"/>
                    <a:gd name="connsiteY2" fmla="*/ 488611 h 488611"/>
                    <a:gd name="connsiteX3" fmla="*/ 0 w 957973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7973" h="488611">
                      <a:moveTo>
                        <a:pt x="0" y="0"/>
                      </a:moveTo>
                      <a:lnTo>
                        <a:pt x="957973" y="0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xmlns="" id="{75925312-E331-45B0-BF96-5E7CE32C45DA}"/>
                    </a:ext>
                  </a:extLst>
                </p:cNvPr>
                <p:cNvSpPr/>
                <p:nvPr/>
              </p:nvSpPr>
              <p:spPr>
                <a:xfrm>
                  <a:off x="246086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xmlns="" id="{7B42BA0B-031B-4250-9D6B-78B0E6CFC211}"/>
                    </a:ext>
                  </a:extLst>
                </p:cNvPr>
                <p:cNvSpPr/>
                <p:nvPr/>
              </p:nvSpPr>
              <p:spPr>
                <a:xfrm>
                  <a:off x="275722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xmlns="" id="{7617121D-DB28-48FE-AF93-1C37CB09938C}"/>
                    </a:ext>
                  </a:extLst>
                </p:cNvPr>
                <p:cNvSpPr/>
                <p:nvPr/>
              </p:nvSpPr>
              <p:spPr>
                <a:xfrm>
                  <a:off x="307089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" name="Forma Livre: Forma 516">
                  <a:extLst>
                    <a:ext uri="{FF2B5EF4-FFF2-40B4-BE49-F238E27FC236}">
                      <a16:creationId xmlns:a16="http://schemas.microsoft.com/office/drawing/2014/main" xmlns="" id="{CE3EB98E-1366-473C-AE26-22498CE0A109}"/>
                    </a:ext>
                  </a:extLst>
                </p:cNvPr>
                <p:cNvSpPr/>
                <p:nvPr/>
              </p:nvSpPr>
              <p:spPr>
                <a:xfrm>
                  <a:off x="3379018" y="3932804"/>
                  <a:ext cx="39823" cy="219360"/>
                </a:xfrm>
                <a:custGeom>
                  <a:avLst/>
                  <a:gdLst>
                    <a:gd name="connsiteX0" fmla="*/ 0 w 39823"/>
                    <a:gd name="connsiteY0" fmla="*/ 0 h 219360"/>
                    <a:gd name="connsiteX1" fmla="*/ 39823 w 39823"/>
                    <a:gd name="connsiteY1" fmla="*/ 0 h 219360"/>
                    <a:gd name="connsiteX2" fmla="*/ 39823 w 39823"/>
                    <a:gd name="connsiteY2" fmla="*/ 219360 h 219360"/>
                    <a:gd name="connsiteX3" fmla="*/ 0 w 39823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23" h="219360">
                      <a:moveTo>
                        <a:pt x="0" y="0"/>
                      </a:moveTo>
                      <a:lnTo>
                        <a:pt x="39823" y="0"/>
                      </a:lnTo>
                      <a:lnTo>
                        <a:pt x="39823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xmlns="" id="{70A1A419-8E34-419C-B905-A13665FADA3B}"/>
                    </a:ext>
                  </a:extLst>
                </p:cNvPr>
                <p:cNvSpPr/>
                <p:nvPr/>
              </p:nvSpPr>
              <p:spPr>
                <a:xfrm>
                  <a:off x="2605386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xmlns="" id="{6AE1881C-01D6-4E7E-B047-28EFDDBEB8DD}"/>
                    </a:ext>
                  </a:extLst>
                </p:cNvPr>
                <p:cNvSpPr/>
                <p:nvPr/>
              </p:nvSpPr>
              <p:spPr>
                <a:xfrm>
                  <a:off x="2906411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Forma Livre: Forma 519">
                  <a:extLst>
                    <a:ext uri="{FF2B5EF4-FFF2-40B4-BE49-F238E27FC236}">
                      <a16:creationId xmlns:a16="http://schemas.microsoft.com/office/drawing/2014/main" xmlns="" id="{0BF269D1-ACC0-4C9C-A61F-37F61ECAF39F}"/>
                    </a:ext>
                  </a:extLst>
                </p:cNvPr>
                <p:cNvSpPr/>
                <p:nvPr/>
              </p:nvSpPr>
              <p:spPr>
                <a:xfrm>
                  <a:off x="3199002" y="3687901"/>
                  <a:ext cx="219838" cy="219360"/>
                </a:xfrm>
                <a:custGeom>
                  <a:avLst/>
                  <a:gdLst>
                    <a:gd name="connsiteX0" fmla="*/ 0 w 219838"/>
                    <a:gd name="connsiteY0" fmla="*/ 0 h 219360"/>
                    <a:gd name="connsiteX1" fmla="*/ 219838 w 219838"/>
                    <a:gd name="connsiteY1" fmla="*/ 0 h 219360"/>
                    <a:gd name="connsiteX2" fmla="*/ 219838 w 219838"/>
                    <a:gd name="connsiteY2" fmla="*/ 219360 h 219360"/>
                    <a:gd name="connsiteX3" fmla="*/ 0 w 219838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838" h="219360">
                      <a:moveTo>
                        <a:pt x="0" y="0"/>
                      </a:moveTo>
                      <a:lnTo>
                        <a:pt x="219838" y="0"/>
                      </a:lnTo>
                      <a:lnTo>
                        <a:pt x="219838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xmlns="" id="{B496919C-E41A-4834-B750-B2EDFF40F191}"/>
                    </a:ext>
                  </a:extLst>
                </p:cNvPr>
                <p:cNvSpPr/>
                <p:nvPr/>
              </p:nvSpPr>
              <p:spPr>
                <a:xfrm>
                  <a:off x="2460867" y="3687901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Forma Livre: Forma 521">
                  <a:extLst>
                    <a:ext uri="{FF2B5EF4-FFF2-40B4-BE49-F238E27FC236}">
                      <a16:creationId xmlns:a16="http://schemas.microsoft.com/office/drawing/2014/main" xmlns="" id="{EA9C28F9-5452-4BAB-96E0-820EE56D5187}"/>
                    </a:ext>
                  </a:extLst>
                </p:cNvPr>
                <p:cNvSpPr/>
                <p:nvPr/>
              </p:nvSpPr>
              <p:spPr>
                <a:xfrm>
                  <a:off x="3924490" y="3663553"/>
                  <a:ext cx="921142" cy="488611"/>
                </a:xfrm>
                <a:custGeom>
                  <a:avLst/>
                  <a:gdLst>
                    <a:gd name="connsiteX0" fmla="*/ 0 w 921142"/>
                    <a:gd name="connsiteY0" fmla="*/ 0 h 488611"/>
                    <a:gd name="connsiteX1" fmla="*/ 921142 w 921142"/>
                    <a:gd name="connsiteY1" fmla="*/ 0 h 488611"/>
                    <a:gd name="connsiteX2" fmla="*/ 921142 w 921142"/>
                    <a:gd name="connsiteY2" fmla="*/ 488611 h 488611"/>
                    <a:gd name="connsiteX3" fmla="*/ 0 w 921142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42" h="488611">
                      <a:moveTo>
                        <a:pt x="0" y="0"/>
                      </a:moveTo>
                      <a:lnTo>
                        <a:pt x="921142" y="0"/>
                      </a:lnTo>
                      <a:lnTo>
                        <a:pt x="921142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973CF85E-2A6D-4F16-8DA4-B39D684D5C18}"/>
                    </a:ext>
                  </a:extLst>
                </p:cNvPr>
                <p:cNvSpPr/>
                <p:nvPr/>
              </p:nvSpPr>
              <p:spPr>
                <a:xfrm>
                  <a:off x="3924489" y="3932804"/>
                  <a:ext cx="292592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207A9CDD-F0AB-4753-ADB1-D87D9D3EA39E}"/>
                    </a:ext>
                  </a:extLst>
                </p:cNvPr>
                <p:cNvSpPr/>
                <p:nvPr/>
              </p:nvSpPr>
              <p:spPr>
                <a:xfrm>
                  <a:off x="425989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xmlns="" id="{6A3673D5-72A7-420B-8C8E-87C066D33AAF}"/>
                    </a:ext>
                  </a:extLst>
                </p:cNvPr>
                <p:cNvSpPr/>
                <p:nvPr/>
              </p:nvSpPr>
              <p:spPr>
                <a:xfrm>
                  <a:off x="456801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Forma Livre: Forma 525">
                  <a:extLst>
                    <a:ext uri="{FF2B5EF4-FFF2-40B4-BE49-F238E27FC236}">
                      <a16:creationId xmlns:a16="http://schemas.microsoft.com/office/drawing/2014/main" xmlns="" id="{1DA50651-C830-43BA-A763-568CF9A1BC02}"/>
                    </a:ext>
                  </a:extLst>
                </p:cNvPr>
                <p:cNvSpPr/>
                <p:nvPr/>
              </p:nvSpPr>
              <p:spPr>
                <a:xfrm>
                  <a:off x="3924490" y="3687901"/>
                  <a:ext cx="140751" cy="219360"/>
                </a:xfrm>
                <a:custGeom>
                  <a:avLst/>
                  <a:gdLst>
                    <a:gd name="connsiteX0" fmla="*/ 0 w 140751"/>
                    <a:gd name="connsiteY0" fmla="*/ 0 h 219360"/>
                    <a:gd name="connsiteX1" fmla="*/ 140751 w 140751"/>
                    <a:gd name="connsiteY1" fmla="*/ 0 h 219360"/>
                    <a:gd name="connsiteX2" fmla="*/ 140751 w 140751"/>
                    <a:gd name="connsiteY2" fmla="*/ 219360 h 219360"/>
                    <a:gd name="connsiteX3" fmla="*/ 0 w 140751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751" h="219360">
                      <a:moveTo>
                        <a:pt x="0" y="0"/>
                      </a:moveTo>
                      <a:lnTo>
                        <a:pt x="140751" y="0"/>
                      </a:lnTo>
                      <a:lnTo>
                        <a:pt x="140751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xmlns="" id="{8CED78E8-9FD6-47BB-B58F-7D6B28334168}"/>
                    </a:ext>
                  </a:extLst>
                </p:cNvPr>
                <p:cNvSpPr/>
                <p:nvPr/>
              </p:nvSpPr>
              <p:spPr>
                <a:xfrm>
                  <a:off x="4095413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xmlns="" id="{F8B3073D-2A89-4527-BBED-A35DA58813C9}"/>
                    </a:ext>
                  </a:extLst>
                </p:cNvPr>
                <p:cNvSpPr/>
                <p:nvPr/>
              </p:nvSpPr>
              <p:spPr>
                <a:xfrm>
                  <a:off x="4388004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38DFDF8E-3E13-417F-BC8E-3DEA29E657EF}"/>
                    </a:ext>
                  </a:extLst>
                </p:cNvPr>
                <p:cNvSpPr/>
                <p:nvPr/>
              </p:nvSpPr>
              <p:spPr>
                <a:xfrm>
                  <a:off x="4680594" y="3687901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Forma Livre: Forma 529">
                  <a:extLst>
                    <a:ext uri="{FF2B5EF4-FFF2-40B4-BE49-F238E27FC236}">
                      <a16:creationId xmlns:a16="http://schemas.microsoft.com/office/drawing/2014/main" xmlns="" id="{84041679-8BEF-41B2-840C-0E80615749E9}"/>
                    </a:ext>
                  </a:extLst>
                </p:cNvPr>
                <p:cNvSpPr/>
                <p:nvPr/>
              </p:nvSpPr>
              <p:spPr>
                <a:xfrm>
                  <a:off x="2460867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392413 h 488611"/>
                    <a:gd name="connsiteX3" fmla="*/ 957973 w 1195763"/>
                    <a:gd name="connsiteY3" fmla="*/ 392413 h 488611"/>
                    <a:gd name="connsiteX4" fmla="*/ 957973 w 1195763"/>
                    <a:gd name="connsiteY4" fmla="*/ 488611 h 488611"/>
                    <a:gd name="connsiteX5" fmla="*/ 0 w 1195763"/>
                    <a:gd name="connsiteY5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392413"/>
                      </a:lnTo>
                      <a:lnTo>
                        <a:pt x="957973" y="392413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xmlns="" id="{48C5A1D9-321B-488A-B06E-D3F1DF066615}"/>
                    </a:ext>
                  </a:extLst>
                </p:cNvPr>
                <p:cNvSpPr/>
                <p:nvPr/>
              </p:nvSpPr>
              <p:spPr>
                <a:xfrm>
                  <a:off x="246086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xmlns="" id="{EC89661C-1A88-4491-86C9-CB79EA43DB29}"/>
                    </a:ext>
                  </a:extLst>
                </p:cNvPr>
                <p:cNvSpPr/>
                <p:nvPr/>
              </p:nvSpPr>
              <p:spPr>
                <a:xfrm>
                  <a:off x="275722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7FB9FB89-DB10-4D11-AFD9-B2F99BF427F5}"/>
                    </a:ext>
                  </a:extLst>
                </p:cNvPr>
                <p:cNvSpPr/>
                <p:nvPr/>
              </p:nvSpPr>
              <p:spPr>
                <a:xfrm>
                  <a:off x="307089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Forma Livre: Forma 533">
                  <a:extLst>
                    <a:ext uri="{FF2B5EF4-FFF2-40B4-BE49-F238E27FC236}">
                      <a16:creationId xmlns:a16="http://schemas.microsoft.com/office/drawing/2014/main" xmlns="" id="{C3C57271-C501-4B9B-B5FC-44699D0EDB47}"/>
                    </a:ext>
                  </a:extLst>
                </p:cNvPr>
                <p:cNvSpPr/>
                <p:nvPr/>
              </p:nvSpPr>
              <p:spPr>
                <a:xfrm>
                  <a:off x="3379016" y="3442998"/>
                  <a:ext cx="270853" cy="219360"/>
                </a:xfrm>
                <a:custGeom>
                  <a:avLst/>
                  <a:gdLst>
                    <a:gd name="connsiteX0" fmla="*/ 0 w 270853"/>
                    <a:gd name="connsiteY0" fmla="*/ 0 h 219360"/>
                    <a:gd name="connsiteX1" fmla="*/ 270853 w 270853"/>
                    <a:gd name="connsiteY1" fmla="*/ 0 h 219360"/>
                    <a:gd name="connsiteX2" fmla="*/ 270853 w 270853"/>
                    <a:gd name="connsiteY2" fmla="*/ 123162 h 219360"/>
                    <a:gd name="connsiteX3" fmla="*/ 39824 w 270853"/>
                    <a:gd name="connsiteY3" fmla="*/ 123162 h 219360"/>
                    <a:gd name="connsiteX4" fmla="*/ 39824 w 270853"/>
                    <a:gd name="connsiteY4" fmla="*/ 219360 h 219360"/>
                    <a:gd name="connsiteX5" fmla="*/ 0 w 270853"/>
                    <a:gd name="connsiteY5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853" h="219360">
                      <a:moveTo>
                        <a:pt x="0" y="0"/>
                      </a:moveTo>
                      <a:lnTo>
                        <a:pt x="270853" y="0"/>
                      </a:lnTo>
                      <a:lnTo>
                        <a:pt x="270853" y="123162"/>
                      </a:lnTo>
                      <a:lnTo>
                        <a:pt x="39824" y="123162"/>
                      </a:lnTo>
                      <a:lnTo>
                        <a:pt x="39824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xmlns="" id="{C5ED9112-EBDF-40B1-B37F-24F0280335CF}"/>
                    </a:ext>
                  </a:extLst>
                </p:cNvPr>
                <p:cNvSpPr/>
                <p:nvPr/>
              </p:nvSpPr>
              <p:spPr>
                <a:xfrm>
                  <a:off x="2605386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xmlns="" id="{1C93E30E-695C-484E-8C1C-D8554376B83B}"/>
                    </a:ext>
                  </a:extLst>
                </p:cNvPr>
                <p:cNvSpPr/>
                <p:nvPr/>
              </p:nvSpPr>
              <p:spPr>
                <a:xfrm>
                  <a:off x="2906411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xmlns="" id="{5A5C70FE-3D52-4167-8F77-9CFC07382EC7}"/>
                    </a:ext>
                  </a:extLst>
                </p:cNvPr>
                <p:cNvSpPr/>
                <p:nvPr/>
              </p:nvSpPr>
              <p:spPr>
                <a:xfrm>
                  <a:off x="3199002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xmlns="" id="{77BBCC26-BB2A-4CAA-83DF-DE323C3AB85D}"/>
                    </a:ext>
                  </a:extLst>
                </p:cNvPr>
                <p:cNvSpPr/>
                <p:nvPr/>
              </p:nvSpPr>
              <p:spPr>
                <a:xfrm>
                  <a:off x="3491592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4688B91-6A8F-4CC1-B90E-366836E6FF00}"/>
                    </a:ext>
                  </a:extLst>
                </p:cNvPr>
                <p:cNvSpPr/>
                <p:nvPr/>
              </p:nvSpPr>
              <p:spPr>
                <a:xfrm>
                  <a:off x="2460867" y="3198095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" name="Forma Livre: Forma 539">
                  <a:extLst>
                    <a:ext uri="{FF2B5EF4-FFF2-40B4-BE49-F238E27FC236}">
                      <a16:creationId xmlns:a16="http://schemas.microsoft.com/office/drawing/2014/main" xmlns="" id="{DFD99319-FB63-477D-9503-4E0963825E54}"/>
                    </a:ext>
                  </a:extLst>
                </p:cNvPr>
                <p:cNvSpPr/>
                <p:nvPr/>
              </p:nvSpPr>
              <p:spPr>
                <a:xfrm>
                  <a:off x="3649869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488611 h 488611"/>
                    <a:gd name="connsiteX3" fmla="*/ 274621 w 1195763"/>
                    <a:gd name="connsiteY3" fmla="*/ 488611 h 488611"/>
                    <a:gd name="connsiteX4" fmla="*/ 274621 w 1195763"/>
                    <a:gd name="connsiteY4" fmla="*/ 392413 h 488611"/>
                    <a:gd name="connsiteX5" fmla="*/ 0 w 1195763"/>
                    <a:gd name="connsiteY5" fmla="*/ 392413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488611"/>
                      </a:lnTo>
                      <a:lnTo>
                        <a:pt x="274621" y="488611"/>
                      </a:lnTo>
                      <a:lnTo>
                        <a:pt x="274621" y="392413"/>
                      </a:lnTo>
                      <a:lnTo>
                        <a:pt x="0" y="392413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540">
                  <a:extLst>
                    <a:ext uri="{FF2B5EF4-FFF2-40B4-BE49-F238E27FC236}">
                      <a16:creationId xmlns:a16="http://schemas.microsoft.com/office/drawing/2014/main" xmlns="" id="{4EBE54A8-926E-4173-810A-7314738D34AA}"/>
                    </a:ext>
                  </a:extLst>
                </p:cNvPr>
                <p:cNvSpPr/>
                <p:nvPr/>
              </p:nvSpPr>
              <p:spPr>
                <a:xfrm>
                  <a:off x="3682137" y="3442998"/>
                  <a:ext cx="239399" cy="122452"/>
                </a:xfrm>
                <a:custGeom>
                  <a:avLst/>
                  <a:gdLst>
                    <a:gd name="connsiteX0" fmla="*/ 0 w 239399"/>
                    <a:gd name="connsiteY0" fmla="*/ 0 h 122452"/>
                    <a:gd name="connsiteX1" fmla="*/ 239399 w 239399"/>
                    <a:gd name="connsiteY1" fmla="*/ 0 h 122452"/>
                    <a:gd name="connsiteX2" fmla="*/ 239399 w 239399"/>
                    <a:gd name="connsiteY2" fmla="*/ 122452 h 122452"/>
                    <a:gd name="connsiteX3" fmla="*/ 0 w 239399"/>
                    <a:gd name="connsiteY3" fmla="*/ 122452 h 12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399" h="122452">
                      <a:moveTo>
                        <a:pt x="0" y="0"/>
                      </a:moveTo>
                      <a:lnTo>
                        <a:pt x="239399" y="0"/>
                      </a:lnTo>
                      <a:lnTo>
                        <a:pt x="239399" y="122452"/>
                      </a:lnTo>
                      <a:lnTo>
                        <a:pt x="0" y="122452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Retângulo 35">
                  <a:extLst>
                    <a:ext uri="{FF2B5EF4-FFF2-40B4-BE49-F238E27FC236}">
                      <a16:creationId xmlns:a16="http://schemas.microsoft.com/office/drawing/2014/main" xmlns="" id="{BCD922BC-4187-4D60-A605-C81B0126B3C8}"/>
                    </a:ext>
                  </a:extLst>
                </p:cNvPr>
                <p:cNvSpPr/>
                <p:nvPr/>
              </p:nvSpPr>
              <p:spPr>
                <a:xfrm>
                  <a:off x="394704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" name="Retângulo 36">
                  <a:extLst>
                    <a:ext uri="{FF2B5EF4-FFF2-40B4-BE49-F238E27FC236}">
                      <a16:creationId xmlns:a16="http://schemas.microsoft.com/office/drawing/2014/main" xmlns="" id="{76458E1D-05B0-4834-8C87-9C461789A3B0}"/>
                    </a:ext>
                  </a:extLst>
                </p:cNvPr>
                <p:cNvSpPr/>
                <p:nvPr/>
              </p:nvSpPr>
              <p:spPr>
                <a:xfrm>
                  <a:off x="426071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xmlns="" id="{FC99F389-8E5D-429A-9D0A-1C1631D24879}"/>
                    </a:ext>
                  </a:extLst>
                </p:cNvPr>
                <p:cNvSpPr/>
                <p:nvPr/>
              </p:nvSpPr>
              <p:spPr>
                <a:xfrm>
                  <a:off x="456883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xmlns="" id="{97C746F2-BDD0-42F8-AEFA-517BDC073D51}"/>
                    </a:ext>
                  </a:extLst>
                </p:cNvPr>
                <p:cNvSpPr/>
                <p:nvPr/>
              </p:nvSpPr>
              <p:spPr>
                <a:xfrm>
                  <a:off x="3795203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xmlns="" id="{C968B251-C2B4-4263-A0AF-DCBE94698A80}"/>
                    </a:ext>
                  </a:extLst>
                </p:cNvPr>
                <p:cNvSpPr/>
                <p:nvPr/>
              </p:nvSpPr>
              <p:spPr>
                <a:xfrm>
                  <a:off x="4096228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xmlns="" id="{FDDCF177-52C1-4828-87F1-AAEB3AB1DB55}"/>
                    </a:ext>
                  </a:extLst>
                </p:cNvPr>
                <p:cNvSpPr/>
                <p:nvPr/>
              </p:nvSpPr>
              <p:spPr>
                <a:xfrm>
                  <a:off x="4388819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xmlns="" id="{F2F0A8C7-DE24-4522-89DE-7B8A1667E08F}"/>
                    </a:ext>
                  </a:extLst>
                </p:cNvPr>
                <p:cNvSpPr/>
                <p:nvPr/>
              </p:nvSpPr>
              <p:spPr>
                <a:xfrm>
                  <a:off x="4681409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" name="Retângulo 42">
                  <a:extLst>
                    <a:ext uri="{FF2B5EF4-FFF2-40B4-BE49-F238E27FC236}">
                      <a16:creationId xmlns:a16="http://schemas.microsoft.com/office/drawing/2014/main" xmlns="" id="{11A2771F-EC1B-4E89-852A-A35D680A997A}"/>
                    </a:ext>
                  </a:extLst>
                </p:cNvPr>
                <p:cNvSpPr/>
                <p:nvPr/>
              </p:nvSpPr>
              <p:spPr>
                <a:xfrm>
                  <a:off x="3606756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Retângulo 53"/>
              <p:cNvSpPr/>
              <p:nvPr/>
            </p:nvSpPr>
            <p:spPr>
              <a:xfrm>
                <a:off x="5770950" y="3809616"/>
                <a:ext cx="820558" cy="1250656"/>
              </a:xfrm>
              <a:prstGeom prst="rect">
                <a:avLst/>
              </a:prstGeom>
              <a:solidFill>
                <a:srgbClr val="795548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xmlns="" id="{6B4E3517-3A0B-4724-9075-729DB74E305D}"/>
                  </a:ext>
                </a:extLst>
              </p:cNvPr>
              <p:cNvSpPr/>
              <p:nvPr/>
            </p:nvSpPr>
            <p:spPr>
              <a:xfrm>
                <a:off x="5832905" y="4436855"/>
                <a:ext cx="90638" cy="993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Grupo 135"/>
              <p:cNvGrpSpPr/>
              <p:nvPr/>
            </p:nvGrpSpPr>
            <p:grpSpPr>
              <a:xfrm>
                <a:off x="4630575" y="1773188"/>
                <a:ext cx="3033618" cy="1508917"/>
                <a:chOff x="4630575" y="1773188"/>
                <a:chExt cx="3033618" cy="1508917"/>
              </a:xfrm>
            </p:grpSpPr>
            <p:sp>
              <p:nvSpPr>
                <p:cNvPr id="131" name="Retângulo 127"/>
                <p:cNvSpPr/>
                <p:nvPr/>
              </p:nvSpPr>
              <p:spPr>
                <a:xfrm flipH="1">
                  <a:off x="4630575" y="2668173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7062176" y="2713592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Retângulo 107">
                  <a:extLst>
                    <a:ext uri="{FF2B5EF4-FFF2-40B4-BE49-F238E27FC236}">
                      <a16:creationId xmlns:a16="http://schemas.microsoft.com/office/drawing/2014/main" xmlns="" id="{879B2FF5-9240-478F-96CD-A17C7F4F75FC}"/>
                    </a:ext>
                  </a:extLst>
                </p:cNvPr>
                <p:cNvSpPr/>
                <p:nvPr/>
              </p:nvSpPr>
              <p:spPr>
                <a:xfrm>
                  <a:off x="5415981" y="1773188"/>
                  <a:ext cx="1474049" cy="73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49" h="734569">
                      <a:moveTo>
                        <a:pt x="595790" y="0"/>
                      </a:moveTo>
                      <a:lnTo>
                        <a:pt x="1026465" y="0"/>
                      </a:lnTo>
                      <a:lnTo>
                        <a:pt x="1474049" y="391944"/>
                      </a:lnTo>
                      <a:lnTo>
                        <a:pt x="1474049" y="734569"/>
                      </a:lnTo>
                      <a:lnTo>
                        <a:pt x="0" y="734569"/>
                      </a:lnTo>
                      <a:lnTo>
                        <a:pt x="0" y="56212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97">
                  <a:extLst>
                    <a:ext uri="{FF2B5EF4-FFF2-40B4-BE49-F238E27FC236}">
                      <a16:creationId xmlns:a16="http://schemas.microsoft.com/office/drawing/2014/main" xmlns="" id="{5E60BD34-ECF7-48FC-BD82-82272AA1365D}"/>
                    </a:ext>
                  </a:extLst>
                </p:cNvPr>
                <p:cNvGrpSpPr/>
                <p:nvPr/>
              </p:nvGrpSpPr>
              <p:grpSpPr>
                <a:xfrm>
                  <a:off x="5235011" y="2510810"/>
                  <a:ext cx="1892435" cy="734569"/>
                  <a:chOff x="4917437" y="4111512"/>
                  <a:chExt cx="3195311" cy="917475"/>
                </a:xfrm>
              </p:grpSpPr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xmlns="" id="{879B2FF5-9240-478F-96CD-A17C7F4F75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11512"/>
                    <a:ext cx="3195308" cy="9174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xmlns="" id="{14E52F21-79BF-4CCB-AF3D-6CDF6E021B52}"/>
                      </a:ext>
                    </a:extLst>
                  </p:cNvPr>
                  <p:cNvSpPr/>
                  <p:nvPr/>
                </p:nvSpPr>
                <p:spPr>
                  <a:xfrm>
                    <a:off x="4917437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xmlns="" id="{D11E820E-EF24-4E89-A654-59528D0AA03E}"/>
                      </a:ext>
                    </a:extLst>
                  </p:cNvPr>
                  <p:cNvSpPr/>
                  <p:nvPr/>
                </p:nvSpPr>
                <p:spPr>
                  <a:xfrm>
                    <a:off x="5709368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xmlns="" id="{BCEB3600-FEBA-4823-A364-DD9CF3E05171}"/>
                      </a:ext>
                    </a:extLst>
                  </p:cNvPr>
                  <p:cNvSpPr/>
                  <p:nvPr/>
                </p:nvSpPr>
                <p:spPr>
                  <a:xfrm>
                    <a:off x="6547554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xmlns="" id="{59D2577F-DE86-4434-9A6E-A36E2D197C02}"/>
                      </a:ext>
                    </a:extLst>
                  </p:cNvPr>
                  <p:cNvSpPr/>
                  <p:nvPr/>
                </p:nvSpPr>
                <p:spPr>
                  <a:xfrm>
                    <a:off x="7370909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xmlns="" id="{32065158-5C44-4914-B853-3E83864C72BA}"/>
                      </a:ext>
                    </a:extLst>
                  </p:cNvPr>
                  <p:cNvSpPr/>
                  <p:nvPr/>
                </p:nvSpPr>
                <p:spPr>
                  <a:xfrm>
                    <a:off x="5303623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1" name="Retângulo 100">
                    <a:extLst>
                      <a:ext uri="{FF2B5EF4-FFF2-40B4-BE49-F238E27FC236}">
                        <a16:creationId xmlns:a16="http://schemas.microsoft.com/office/drawing/2014/main" xmlns="" id="{83E8D750-4DD4-449F-B698-003BB2FA618D}"/>
                      </a:ext>
                    </a:extLst>
                  </p:cNvPr>
                  <p:cNvSpPr/>
                  <p:nvPr/>
                </p:nvSpPr>
                <p:spPr>
                  <a:xfrm>
                    <a:off x="6108018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2" name="Retângulo 101">
                    <a:extLst>
                      <a:ext uri="{FF2B5EF4-FFF2-40B4-BE49-F238E27FC236}">
                        <a16:creationId xmlns:a16="http://schemas.microsoft.com/office/drawing/2014/main" xmlns="" id="{A04B319A-F580-4315-88D7-68669BF4B6E7}"/>
                      </a:ext>
                    </a:extLst>
                  </p:cNvPr>
                  <p:cNvSpPr/>
                  <p:nvPr/>
                </p:nvSpPr>
                <p:spPr>
                  <a:xfrm>
                    <a:off x="6889877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3" name="Retângulo 102">
                    <a:extLst>
                      <a:ext uri="{FF2B5EF4-FFF2-40B4-BE49-F238E27FC236}">
                        <a16:creationId xmlns:a16="http://schemas.microsoft.com/office/drawing/2014/main" xmlns="" id="{191F1D17-4A1D-40F0-B9AA-50D53A076CB1}"/>
                      </a:ext>
                    </a:extLst>
                  </p:cNvPr>
                  <p:cNvSpPr/>
                  <p:nvPr/>
                </p:nvSpPr>
                <p:spPr>
                  <a:xfrm>
                    <a:off x="7671736" y="4157231"/>
                    <a:ext cx="422943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xmlns="" id="{78E86D3F-6CCF-4273-8B62-7A72CA19F2C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57231"/>
                    <a:ext cx="305558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10" name="Retângulo 109">
                  <a:extLst>
                    <a:ext uri="{FF2B5EF4-FFF2-40B4-BE49-F238E27FC236}">
                      <a16:creationId xmlns:a16="http://schemas.microsoft.com/office/drawing/2014/main" xmlns="" id="{D11E820E-EF24-4E89-A654-59528D0AA03E}"/>
                    </a:ext>
                  </a:extLst>
                </p:cNvPr>
                <p:cNvSpPr/>
                <p:nvPr/>
              </p:nvSpPr>
              <p:spPr>
                <a:xfrm>
                  <a:off x="5569659" y="2177975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1" name="Retângulo 110">
                  <a:extLst>
                    <a:ext uri="{FF2B5EF4-FFF2-40B4-BE49-F238E27FC236}">
                      <a16:creationId xmlns:a16="http://schemas.microsoft.com/office/drawing/2014/main" xmlns="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063097" y="2177976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3" name="Retângulo 112">
                  <a:extLst>
                    <a:ext uri="{FF2B5EF4-FFF2-40B4-BE49-F238E27FC236}">
                      <a16:creationId xmlns:a16="http://schemas.microsoft.com/office/drawing/2014/main" xmlns="" id="{32065158-5C44-4914-B853-3E83864C72BA}"/>
                    </a:ext>
                  </a:extLst>
                </p:cNvPr>
                <p:cNvSpPr/>
                <p:nvPr/>
              </p:nvSpPr>
              <p:spPr>
                <a:xfrm>
                  <a:off x="5594117" y="1809793"/>
                  <a:ext cx="356448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48" h="329781">
                      <a:moveTo>
                        <a:pt x="349534" y="0"/>
                      </a:moveTo>
                      <a:lnTo>
                        <a:pt x="356448" y="0"/>
                      </a:lnTo>
                      <a:lnTo>
                        <a:pt x="356448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Retângulo 113">
                  <a:extLst>
                    <a:ext uri="{FF2B5EF4-FFF2-40B4-BE49-F238E27FC236}">
                      <a16:creationId xmlns:a16="http://schemas.microsoft.com/office/drawing/2014/main" xmlns="" id="{83E8D750-4DD4-449F-B698-003BB2FA618D}"/>
                    </a:ext>
                  </a:extLst>
                </p:cNvPr>
                <p:cNvSpPr/>
                <p:nvPr/>
              </p:nvSpPr>
              <p:spPr>
                <a:xfrm>
                  <a:off x="5998315" y="1809793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5" name="Retângulo 114">
                  <a:extLst>
                    <a:ext uri="{FF2B5EF4-FFF2-40B4-BE49-F238E27FC236}">
                      <a16:creationId xmlns:a16="http://schemas.microsoft.com/office/drawing/2014/main" xmlns="" id="{A04B319A-F580-4315-88D7-68669BF4B6E7}"/>
                    </a:ext>
                  </a:extLst>
                </p:cNvPr>
                <p:cNvSpPr/>
                <p:nvPr/>
              </p:nvSpPr>
              <p:spPr>
                <a:xfrm>
                  <a:off x="6461375" y="1809793"/>
                  <a:ext cx="410353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53" h="329781">
                      <a:moveTo>
                        <a:pt x="0" y="0"/>
                      </a:moveTo>
                      <a:lnTo>
                        <a:pt x="68266" y="0"/>
                      </a:lnTo>
                      <a:lnTo>
                        <a:pt x="410353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8" name="Retângulo 117">
                  <a:extLst>
                    <a:ext uri="{FF2B5EF4-FFF2-40B4-BE49-F238E27FC236}">
                      <a16:creationId xmlns:a16="http://schemas.microsoft.com/office/drawing/2014/main" xmlns="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560433" y="2172580"/>
                  <a:ext cx="329597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7173183" y="2878094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0" y="0"/>
                      </a:moveTo>
                      <a:lnTo>
                        <a:pt x="299253" y="0"/>
                      </a:lnTo>
                      <a:lnTo>
                        <a:pt x="299253" y="163992"/>
                      </a:lnTo>
                      <a:lnTo>
                        <a:pt x="428656" y="163992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3" name="Retângulo 132">
                  <a:extLst>
                    <a:ext uri="{FF2B5EF4-FFF2-40B4-BE49-F238E27FC236}">
                      <a16:creationId xmlns:a16="http://schemas.microsoft.com/office/drawing/2014/main" xmlns="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4723266" y="2894849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168500" y="0"/>
                      </a:moveTo>
                      <a:lnTo>
                        <a:pt x="428656" y="0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lnTo>
                        <a:pt x="0" y="135645"/>
                      </a:lnTo>
                      <a:lnTo>
                        <a:pt x="168500" y="135645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05" name="Forma Livre: Forma 370">
                <a:extLst>
                  <a:ext uri="{FF2B5EF4-FFF2-40B4-BE49-F238E27FC236}">
                    <a16:creationId xmlns:a16="http://schemas.microsoft.com/office/drawing/2014/main" xmlns="" id="{3A14455F-BE82-4924-9562-E0BEEEF44FFA}"/>
                  </a:ext>
                </a:extLst>
              </p:cNvPr>
              <p:cNvSpPr/>
              <p:nvPr/>
            </p:nvSpPr>
            <p:spPr>
              <a:xfrm rot="18878093">
                <a:off x="4740400" y="2081823"/>
                <a:ext cx="2881658" cy="2809756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2" name="Grupo 181"/>
          <p:cNvGrpSpPr/>
          <p:nvPr/>
        </p:nvGrpSpPr>
        <p:grpSpPr>
          <a:xfrm>
            <a:off x="8711423" y="2669008"/>
            <a:ext cx="1596881" cy="2996358"/>
            <a:chOff x="8711423" y="2669008"/>
            <a:chExt cx="1596881" cy="2996358"/>
          </a:xfrm>
        </p:grpSpPr>
        <p:sp>
          <p:nvSpPr>
            <p:cNvPr id="155" name="Elipse 54">
              <a:extLst>
                <a:ext uri="{FF2B5EF4-FFF2-40B4-BE49-F238E27FC236}">
                  <a16:creationId xmlns:a16="http://schemas.microsoft.com/office/drawing/2014/main" xmlns="" id="{B8AA5455-5317-46CA-A70B-334C6EB0B48E}"/>
                </a:ext>
              </a:extLst>
            </p:cNvPr>
            <p:cNvSpPr/>
            <p:nvPr/>
          </p:nvSpPr>
          <p:spPr>
            <a:xfrm rot="2718950" flipH="1">
              <a:off x="8753346" y="4226890"/>
              <a:ext cx="781911" cy="347885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luxograma: Atraso 155">
              <a:extLst>
                <a:ext uri="{FF2B5EF4-FFF2-40B4-BE49-F238E27FC236}">
                  <a16:creationId xmlns:a16="http://schemas.microsoft.com/office/drawing/2014/main" xmlns="" id="{24637A52-89BB-4868-B296-072DD81C0805}"/>
                </a:ext>
              </a:extLst>
            </p:cNvPr>
            <p:cNvSpPr/>
            <p:nvPr/>
          </p:nvSpPr>
          <p:spPr>
            <a:xfrm rot="15537743">
              <a:off x="8630819" y="3923433"/>
              <a:ext cx="468169" cy="306962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Forma Livre: Forma 260">
              <a:extLst>
                <a:ext uri="{FF2B5EF4-FFF2-40B4-BE49-F238E27FC236}">
                  <a16:creationId xmlns:a16="http://schemas.microsoft.com/office/drawing/2014/main" xmlns="" id="{EF53118B-1316-4857-BB78-2D5050CAEE6A}"/>
                </a:ext>
              </a:extLst>
            </p:cNvPr>
            <p:cNvSpPr/>
            <p:nvPr/>
          </p:nvSpPr>
          <p:spPr>
            <a:xfrm rot="3767378">
              <a:off x="9797105" y="4173873"/>
              <a:ext cx="743997" cy="278401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" name="Fluxograma: Atraso 50">
              <a:extLst>
                <a:ext uri="{FF2B5EF4-FFF2-40B4-BE49-F238E27FC236}">
                  <a16:creationId xmlns:a16="http://schemas.microsoft.com/office/drawing/2014/main" xmlns="" id="{61321868-F823-45A8-81A7-B40058684C4C}"/>
                </a:ext>
              </a:extLst>
            </p:cNvPr>
            <p:cNvSpPr/>
            <p:nvPr/>
          </p:nvSpPr>
          <p:spPr>
            <a:xfrm rot="14768769">
              <a:off x="9772570" y="3923433"/>
              <a:ext cx="476357" cy="306962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67">
              <a:extLst>
                <a:ext uri="{FF2B5EF4-FFF2-40B4-BE49-F238E27FC236}">
                  <a16:creationId xmlns:a16="http://schemas.microsoft.com/office/drawing/2014/main" xmlns="" id="{1325ABE4-3DDA-4785-892B-828F4263CB5F}"/>
                </a:ext>
              </a:extLst>
            </p:cNvPr>
            <p:cNvGrpSpPr/>
            <p:nvPr/>
          </p:nvGrpSpPr>
          <p:grpSpPr>
            <a:xfrm>
              <a:off x="9149126" y="5121431"/>
              <a:ext cx="305512" cy="543935"/>
              <a:chOff x="7750663" y="5445224"/>
              <a:chExt cx="496449" cy="842690"/>
            </a:xfrm>
          </p:grpSpPr>
          <p:sp>
            <p:nvSpPr>
              <p:cNvPr id="180" name="Elipse 43">
                <a:extLst>
                  <a:ext uri="{FF2B5EF4-FFF2-40B4-BE49-F238E27FC236}">
                    <a16:creationId xmlns:a16="http://schemas.microsoft.com/office/drawing/2014/main" xmlns="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1" name="Elipse 46">
                <a:extLst>
                  <a:ext uri="{FF2B5EF4-FFF2-40B4-BE49-F238E27FC236}">
                    <a16:creationId xmlns:a16="http://schemas.microsoft.com/office/drawing/2014/main" xmlns="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7" name="Grupo 66">
              <a:extLst>
                <a:ext uri="{FF2B5EF4-FFF2-40B4-BE49-F238E27FC236}">
                  <a16:creationId xmlns:a16="http://schemas.microsoft.com/office/drawing/2014/main" xmlns="" id="{417A7E60-E1DB-436B-9B7C-33ACDC224971}"/>
                </a:ext>
              </a:extLst>
            </p:cNvPr>
            <p:cNvGrpSpPr/>
            <p:nvPr/>
          </p:nvGrpSpPr>
          <p:grpSpPr>
            <a:xfrm>
              <a:off x="9623811" y="5119510"/>
              <a:ext cx="305512" cy="543935"/>
              <a:chOff x="7750663" y="5445224"/>
              <a:chExt cx="496449" cy="842690"/>
            </a:xfrm>
          </p:grpSpPr>
          <p:sp>
            <p:nvSpPr>
              <p:cNvPr id="178" name="Elipse 43">
                <a:extLst>
                  <a:ext uri="{FF2B5EF4-FFF2-40B4-BE49-F238E27FC236}">
                    <a16:creationId xmlns:a16="http://schemas.microsoft.com/office/drawing/2014/main" xmlns="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9" name="Elipse 46">
                <a:extLst>
                  <a:ext uri="{FF2B5EF4-FFF2-40B4-BE49-F238E27FC236}">
                    <a16:creationId xmlns:a16="http://schemas.microsoft.com/office/drawing/2014/main" xmlns="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xmlns="" id="{4EBBA729-7AB8-48C6-B2E8-E36E402A66EE}"/>
                </a:ext>
              </a:extLst>
            </p:cNvPr>
            <p:cNvSpPr/>
            <p:nvPr/>
          </p:nvSpPr>
          <p:spPr>
            <a:xfrm>
              <a:off x="9206687" y="3707205"/>
              <a:ext cx="406250" cy="2632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22">
              <a:extLst>
                <a:ext uri="{FF2B5EF4-FFF2-40B4-BE49-F238E27FC236}">
                  <a16:creationId xmlns:a16="http://schemas.microsoft.com/office/drawing/2014/main" xmlns="" id="{7CFCC9AA-4DEA-4A81-9694-EA10DCFC43C3}"/>
                </a:ext>
              </a:extLst>
            </p:cNvPr>
            <p:cNvSpPr/>
            <p:nvPr/>
          </p:nvSpPr>
          <p:spPr>
            <a:xfrm>
              <a:off x="8819540" y="3807761"/>
              <a:ext cx="1242529" cy="1556815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Fluxograma: Atraso 33">
              <a:extLst>
                <a:ext uri="{FF2B5EF4-FFF2-40B4-BE49-F238E27FC236}">
                  <a16:creationId xmlns:a16="http://schemas.microsoft.com/office/drawing/2014/main" xmlns="" id="{B2584FE5-9A51-4B8C-8829-2981B0CB40FB}"/>
                </a:ext>
              </a:extLst>
            </p:cNvPr>
            <p:cNvSpPr/>
            <p:nvPr/>
          </p:nvSpPr>
          <p:spPr>
            <a:xfrm rot="16200000">
              <a:off x="8657549" y="3970021"/>
              <a:ext cx="1566479" cy="1242564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Fluxograma: Mesclar 6">
              <a:extLst>
                <a:ext uri="{FF2B5EF4-FFF2-40B4-BE49-F238E27FC236}">
                  <a16:creationId xmlns:a16="http://schemas.microsoft.com/office/drawing/2014/main" xmlns="" id="{B3430D4D-238E-4558-B6C6-8CF40158B9EA}"/>
                </a:ext>
              </a:extLst>
            </p:cNvPr>
            <p:cNvSpPr/>
            <p:nvPr/>
          </p:nvSpPr>
          <p:spPr>
            <a:xfrm rot="8853205">
              <a:off x="8874532" y="2669008"/>
              <a:ext cx="339879" cy="5680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8" name="Elipse 4">
              <a:extLst>
                <a:ext uri="{FF2B5EF4-FFF2-40B4-BE49-F238E27FC236}">
                  <a16:creationId xmlns:a16="http://schemas.microsoft.com/office/drawing/2014/main" xmlns="" id="{DF39FB15-D21E-4399-A74A-5B0BC0E9FF58}"/>
                </a:ext>
              </a:extLst>
            </p:cNvPr>
            <p:cNvSpPr/>
            <p:nvPr/>
          </p:nvSpPr>
          <p:spPr>
            <a:xfrm>
              <a:off x="8925133" y="2968557"/>
              <a:ext cx="901873" cy="88312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Mesclar 6">
              <a:extLst>
                <a:ext uri="{FF2B5EF4-FFF2-40B4-BE49-F238E27FC236}">
                  <a16:creationId xmlns:a16="http://schemas.microsoft.com/office/drawing/2014/main" xmlns="" id="{B2565F5F-A765-4CEE-9A46-D67F642EA1FE}"/>
                </a:ext>
              </a:extLst>
            </p:cNvPr>
            <p:cNvSpPr/>
            <p:nvPr/>
          </p:nvSpPr>
          <p:spPr>
            <a:xfrm rot="14804630">
              <a:off x="9655153" y="2848391"/>
              <a:ext cx="353220" cy="54156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9294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xmlns="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xmlns="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xmlns="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xmlns="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xmlns="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xmlns="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xmlns="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xmlns="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xmlns="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xmlns="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xmlns="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xmlns="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xmlns="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xmlns="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xmlns="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xmlns="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xmlns="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xmlns="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xmlns="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xmlns="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xmlns="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xmlns="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xmlns="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xmlns="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xmlns="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xmlns="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xmlns="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xmlns="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xmlns="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xmlns="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xmlns="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xmlns="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xmlns="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xmlns="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xmlns="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xmlns="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xmlns="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xmlns="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xmlns="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xmlns="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xmlns="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xmlns="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xmlns="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xmlns="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xmlns="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xmlns="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xmlns="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xmlns="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xmlns="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xmlns="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xmlns="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xmlns="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xmlns="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xmlns="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xmlns="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xmlns="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xmlns="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xmlns="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:a16="http://schemas.microsoft.com/office/drawing/2014/main" xmlns="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xmlns="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xmlns="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xmlns="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xmlns="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xmlns="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:a16="http://schemas.microsoft.com/office/drawing/2014/main" xmlns="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:a16="http://schemas.microsoft.com/office/drawing/2014/main" xmlns="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:a16="http://schemas.microsoft.com/office/drawing/2014/main" xmlns="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xmlns="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xmlns="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xmlns="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:a16="http://schemas.microsoft.com/office/drawing/2014/main" xmlns="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xmlns="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xmlns="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xmlns="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:a16="http://schemas.microsoft.com/office/drawing/2014/main" xmlns="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:a16="http://schemas.microsoft.com/office/drawing/2014/main" xmlns="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xmlns="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xmlns="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:a16="http://schemas.microsoft.com/office/drawing/2014/main" xmlns="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xmlns="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xmlns="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:a16="http://schemas.microsoft.com/office/drawing/2014/main" xmlns="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xmlns="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xmlns="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xmlns="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xmlns="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xmlns="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xmlns="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xmlns="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:a16="http://schemas.microsoft.com/office/drawing/2014/main" xmlns="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:a16="http://schemas.microsoft.com/office/drawing/2014/main" xmlns="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xmlns="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xmlns="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xmlns="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xmlns="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xmlns="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xmlns="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xmlns="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xmlns="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xmlns="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xmlns="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xmlns="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xmlns="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xmlns="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xmlns="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xmlns="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xmlns="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xmlns="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xmlns="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xmlns="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xmlns="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xmlns="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xmlns="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xmlns="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xmlns="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xmlns="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xmlns="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xmlns="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xmlns="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xmlns="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xmlns="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xmlns="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xmlns="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xmlns="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xmlns="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xmlns="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xmlns="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xmlns="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xmlns="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xmlns="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xmlns="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xmlns="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xmlns="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xmlns="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xmlns="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xmlns="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xmlns="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xmlns="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xmlns="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xmlns="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xmlns="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xmlns="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xmlns="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xmlns="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xmlns="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xmlns="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xmlns="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xmlns="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xmlns="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xmlns="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xmlns="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xmlns="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xmlns="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xmlns="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xmlns="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xmlns="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xmlns="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xmlns="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xmlns="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xmlns="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xmlns="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xmlns="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xmlns="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xmlns="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xmlns="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xmlns="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xmlns="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xmlns="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xmlns="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xmlns="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:a16="http://schemas.microsoft.com/office/drawing/2014/main" xmlns="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xmlns="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:a16="http://schemas.microsoft.com/office/drawing/2014/main" xmlns="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:a16="http://schemas.microsoft.com/office/drawing/2014/main" xmlns="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xmlns="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945BF1A-D009-4582-95A2-08AEABC0E496}"/>
              </a:ext>
            </a:extLst>
          </p:cNvPr>
          <p:cNvSpPr txBox="1"/>
          <p:nvPr/>
        </p:nvSpPr>
        <p:spPr>
          <a:xfrm>
            <a:off x="5727356" y="703702"/>
            <a:ext cx="270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Dois dos três porquinhos não ajudavam a mãe a cuidar da casa e viviam brincando pela floresta.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xmlns="" id="{CD0D131D-C5E1-4AA9-9C2D-8D9CB5BE704B}"/>
              </a:ext>
            </a:extLst>
          </p:cNvPr>
          <p:cNvSpPr/>
          <p:nvPr/>
        </p:nvSpPr>
        <p:spPr>
          <a:xfrm>
            <a:off x="-498521" y="-33521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3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4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8" grpId="0" animBg="1"/>
          <p:bldP spid="18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8" grpId="0" animBg="1"/>
          <p:bldP spid="18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FFE0891-BF8E-4686-8211-2DF7CE88C91A}"/>
              </a:ext>
            </a:extLst>
          </p:cNvPr>
          <p:cNvSpPr txBox="1"/>
          <p:nvPr/>
        </p:nvSpPr>
        <p:spPr>
          <a:xfrm>
            <a:off x="7270377" y="4572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dia, a mãe decidiu que era a hora de eles viverem sozinhos e 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:a16="http://schemas.microsoft.com/office/drawing/2014/main" xmlns="" id="{E28BC6C4-BF29-4C44-9BF2-853EA5FAED2D}"/>
              </a:ext>
            </a:extLst>
          </p:cNvPr>
          <p:cNvSpPr/>
          <p:nvPr/>
        </p:nvSpPr>
        <p:spPr>
          <a:xfrm>
            <a:off x="-258972" y="4353063"/>
            <a:ext cx="12603372" cy="2597972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xmlns="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138" name="Grupo 59">
              <a:extLst>
                <a:ext uri="{FF2B5EF4-FFF2-40B4-BE49-F238E27FC236}">
                  <a16:creationId xmlns:a16="http://schemas.microsoft.com/office/drawing/2014/main" xmlns="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181" name="Triângulo isósceles 89">
                <a:extLst>
                  <a:ext uri="{FF2B5EF4-FFF2-40B4-BE49-F238E27FC236}">
                    <a16:creationId xmlns:a16="http://schemas.microsoft.com/office/drawing/2014/main" xmlns="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61">
                <a:extLst>
                  <a:ext uri="{FF2B5EF4-FFF2-40B4-BE49-F238E27FC236}">
                    <a16:creationId xmlns:a16="http://schemas.microsoft.com/office/drawing/2014/main" xmlns="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62">
                <a:extLst>
                  <a:ext uri="{FF2B5EF4-FFF2-40B4-BE49-F238E27FC236}">
                    <a16:creationId xmlns:a16="http://schemas.microsoft.com/office/drawing/2014/main" xmlns="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de cantos arredondados 110">
              <a:extLst>
                <a:ext uri="{FF2B5EF4-FFF2-40B4-BE49-F238E27FC236}">
                  <a16:creationId xmlns:a16="http://schemas.microsoft.com/office/drawing/2014/main" xmlns="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Grupo 50">
              <a:extLst>
                <a:ext uri="{FF2B5EF4-FFF2-40B4-BE49-F238E27FC236}">
                  <a16:creationId xmlns:a16="http://schemas.microsoft.com/office/drawing/2014/main" xmlns="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179" name="Elipse 43">
                <a:extLst>
                  <a:ext uri="{FF2B5EF4-FFF2-40B4-BE49-F238E27FC236}">
                    <a16:creationId xmlns:a16="http://schemas.microsoft.com/office/drawing/2014/main" xmlns="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Elipse 46">
                <a:extLst>
                  <a:ext uri="{FF2B5EF4-FFF2-40B4-BE49-F238E27FC236}">
                    <a16:creationId xmlns:a16="http://schemas.microsoft.com/office/drawing/2014/main" xmlns="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1" name="Grupo 49">
              <a:extLst>
                <a:ext uri="{FF2B5EF4-FFF2-40B4-BE49-F238E27FC236}">
                  <a16:creationId xmlns:a16="http://schemas.microsoft.com/office/drawing/2014/main" xmlns="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177" name="Elipse 45">
                <a:extLst>
                  <a:ext uri="{FF2B5EF4-FFF2-40B4-BE49-F238E27FC236}">
                    <a16:creationId xmlns:a16="http://schemas.microsoft.com/office/drawing/2014/main" xmlns="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8" name="Elipse 46">
                <a:extLst>
                  <a:ext uri="{FF2B5EF4-FFF2-40B4-BE49-F238E27FC236}">
                    <a16:creationId xmlns:a16="http://schemas.microsoft.com/office/drawing/2014/main" xmlns="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Elipse 84">
              <a:extLst>
                <a:ext uri="{FF2B5EF4-FFF2-40B4-BE49-F238E27FC236}">
                  <a16:creationId xmlns:a16="http://schemas.microsoft.com/office/drawing/2014/main" xmlns="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84">
              <a:extLst>
                <a:ext uri="{FF2B5EF4-FFF2-40B4-BE49-F238E27FC236}">
                  <a16:creationId xmlns:a16="http://schemas.microsoft.com/office/drawing/2014/main" xmlns="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88">
              <a:extLst>
                <a:ext uri="{FF2B5EF4-FFF2-40B4-BE49-F238E27FC236}">
                  <a16:creationId xmlns:a16="http://schemas.microsoft.com/office/drawing/2014/main" xmlns="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88">
              <a:extLst>
                <a:ext uri="{FF2B5EF4-FFF2-40B4-BE49-F238E27FC236}">
                  <a16:creationId xmlns:a16="http://schemas.microsoft.com/office/drawing/2014/main" xmlns="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96">
              <a:extLst>
                <a:ext uri="{FF2B5EF4-FFF2-40B4-BE49-F238E27FC236}">
                  <a16:creationId xmlns:a16="http://schemas.microsoft.com/office/drawing/2014/main" xmlns="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xmlns="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08">
              <a:extLst>
                <a:ext uri="{FF2B5EF4-FFF2-40B4-BE49-F238E27FC236}">
                  <a16:creationId xmlns:a16="http://schemas.microsoft.com/office/drawing/2014/main" xmlns="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03">
              <a:extLst>
                <a:ext uri="{FF2B5EF4-FFF2-40B4-BE49-F238E27FC236}">
                  <a16:creationId xmlns:a16="http://schemas.microsoft.com/office/drawing/2014/main" xmlns="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xmlns="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xmlns="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de cantos arredondados 110">
              <a:extLst>
                <a:ext uri="{FF2B5EF4-FFF2-40B4-BE49-F238E27FC236}">
                  <a16:creationId xmlns:a16="http://schemas.microsoft.com/office/drawing/2014/main" xmlns="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luxograma: Atraso 152">
              <a:extLst>
                <a:ext uri="{FF2B5EF4-FFF2-40B4-BE49-F238E27FC236}">
                  <a16:creationId xmlns:a16="http://schemas.microsoft.com/office/drawing/2014/main" xmlns="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Fluxograma: Atraso 105">
              <a:extLst>
                <a:ext uri="{FF2B5EF4-FFF2-40B4-BE49-F238E27FC236}">
                  <a16:creationId xmlns:a16="http://schemas.microsoft.com/office/drawing/2014/main" xmlns="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xmlns="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156" name="Fluxograma: Mesclar 6">
                <a:extLst>
                  <a:ext uri="{FF2B5EF4-FFF2-40B4-BE49-F238E27FC236}">
                    <a16:creationId xmlns:a16="http://schemas.microsoft.com/office/drawing/2014/main" xmlns="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Elipse 4">
                <a:extLst>
                  <a:ext uri="{FF2B5EF4-FFF2-40B4-BE49-F238E27FC236}">
                    <a16:creationId xmlns:a16="http://schemas.microsoft.com/office/drawing/2014/main" xmlns="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8" name="Fluxograma: Mesclar 6">
                <a:extLst>
                  <a:ext uri="{FF2B5EF4-FFF2-40B4-BE49-F238E27FC236}">
                    <a16:creationId xmlns:a16="http://schemas.microsoft.com/office/drawing/2014/main" xmlns="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Elipse 12">
                <a:extLst>
                  <a:ext uri="{FF2B5EF4-FFF2-40B4-BE49-F238E27FC236}">
                    <a16:creationId xmlns:a16="http://schemas.microsoft.com/office/drawing/2014/main" xmlns="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2">
                <a:extLst>
                  <a:ext uri="{FF2B5EF4-FFF2-40B4-BE49-F238E27FC236}">
                    <a16:creationId xmlns:a16="http://schemas.microsoft.com/office/drawing/2014/main" xmlns="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xmlns="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:a16="http://schemas.microsoft.com/office/drawing/2014/main" xmlns="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co 163">
                <a:extLst>
                  <a:ext uri="{FF2B5EF4-FFF2-40B4-BE49-F238E27FC236}">
                    <a16:creationId xmlns:a16="http://schemas.microsoft.com/office/drawing/2014/main" xmlns="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xmlns="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174" name="Elipse 19">
                  <a:extLst>
                    <a:ext uri="{FF2B5EF4-FFF2-40B4-BE49-F238E27FC236}">
                      <a16:creationId xmlns:a16="http://schemas.microsoft.com/office/drawing/2014/main" xmlns="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xmlns="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6" name="Arco 165">
                <a:extLst>
                  <a:ext uri="{FF2B5EF4-FFF2-40B4-BE49-F238E27FC236}">
                    <a16:creationId xmlns:a16="http://schemas.microsoft.com/office/drawing/2014/main" xmlns="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29">
                <a:extLst>
                  <a:ext uri="{FF2B5EF4-FFF2-40B4-BE49-F238E27FC236}">
                    <a16:creationId xmlns:a16="http://schemas.microsoft.com/office/drawing/2014/main" xmlns="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172" name="Corda 22">
                  <a:extLst>
                    <a:ext uri="{FF2B5EF4-FFF2-40B4-BE49-F238E27FC236}">
                      <a16:creationId xmlns:a16="http://schemas.microsoft.com/office/drawing/2014/main" xmlns="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24">
                  <a:extLst>
                    <a:ext uri="{FF2B5EF4-FFF2-40B4-BE49-F238E27FC236}">
                      <a16:creationId xmlns:a16="http://schemas.microsoft.com/office/drawing/2014/main" xmlns="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xmlns="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xmlns="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Lágrima 169">
                <a:extLst>
                  <a:ext uri="{FF2B5EF4-FFF2-40B4-BE49-F238E27FC236}">
                    <a16:creationId xmlns:a16="http://schemas.microsoft.com/office/drawing/2014/main" xmlns="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Lágrima 170">
                <a:extLst>
                  <a:ext uri="{FF2B5EF4-FFF2-40B4-BE49-F238E27FC236}">
                    <a16:creationId xmlns:a16="http://schemas.microsoft.com/office/drawing/2014/main" xmlns="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xmlns="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xmlns="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" name="Agrupar 185">
              <a:extLst>
                <a:ext uri="{FF2B5EF4-FFF2-40B4-BE49-F238E27FC236}">
                  <a16:creationId xmlns:a16="http://schemas.microsoft.com/office/drawing/2014/main" xmlns="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xmlns="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xmlns="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xmlns="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xmlns="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xmlns="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8" name="Elipse 84">
              <a:extLst>
                <a:ext uri="{FF2B5EF4-FFF2-40B4-BE49-F238E27FC236}">
                  <a16:creationId xmlns:a16="http://schemas.microsoft.com/office/drawing/2014/main" xmlns="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59">
              <a:extLst>
                <a:ext uri="{FF2B5EF4-FFF2-40B4-BE49-F238E27FC236}">
                  <a16:creationId xmlns:a16="http://schemas.microsoft.com/office/drawing/2014/main" xmlns="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de cantos arredondados 63">
              <a:extLst>
                <a:ext uri="{FF2B5EF4-FFF2-40B4-BE49-F238E27FC236}">
                  <a16:creationId xmlns:a16="http://schemas.microsoft.com/office/drawing/2014/main" xmlns="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xmlns="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2" name="Grupo 63">
              <a:extLst>
                <a:ext uri="{FF2B5EF4-FFF2-40B4-BE49-F238E27FC236}">
                  <a16:creationId xmlns:a16="http://schemas.microsoft.com/office/drawing/2014/main" xmlns="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221" name="Retângulo de cantos arredondados 64">
                <a:extLst>
                  <a:ext uri="{FF2B5EF4-FFF2-40B4-BE49-F238E27FC236}">
                    <a16:creationId xmlns:a16="http://schemas.microsoft.com/office/drawing/2014/main" xmlns="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65">
                <a:extLst>
                  <a:ext uri="{FF2B5EF4-FFF2-40B4-BE49-F238E27FC236}">
                    <a16:creationId xmlns:a16="http://schemas.microsoft.com/office/drawing/2014/main" xmlns="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riângulo isósceles 222">
                <a:extLst>
                  <a:ext uri="{FF2B5EF4-FFF2-40B4-BE49-F238E27FC236}">
                    <a16:creationId xmlns:a16="http://schemas.microsoft.com/office/drawing/2014/main" xmlns="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xmlns="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Fluxograma: Atraso 193">
              <a:extLst>
                <a:ext uri="{FF2B5EF4-FFF2-40B4-BE49-F238E27FC236}">
                  <a16:creationId xmlns:a16="http://schemas.microsoft.com/office/drawing/2014/main" xmlns="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xmlns="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96" name="Elipse 4">
                <a:extLst>
                  <a:ext uri="{FF2B5EF4-FFF2-40B4-BE49-F238E27FC236}">
                    <a16:creationId xmlns:a16="http://schemas.microsoft.com/office/drawing/2014/main" xmlns="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xmlns="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98" name="Fluxograma: Mesclar 6">
                  <a:extLst>
                    <a:ext uri="{FF2B5EF4-FFF2-40B4-BE49-F238E27FC236}">
                      <a16:creationId xmlns:a16="http://schemas.microsoft.com/office/drawing/2014/main" xmlns="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luxograma: Mesclar 6">
                  <a:extLst>
                    <a:ext uri="{FF2B5EF4-FFF2-40B4-BE49-F238E27FC236}">
                      <a16:creationId xmlns:a16="http://schemas.microsoft.com/office/drawing/2014/main" xmlns="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0" name="Elipse 12">
                  <a:extLst>
                    <a:ext uri="{FF2B5EF4-FFF2-40B4-BE49-F238E27FC236}">
                      <a16:creationId xmlns:a16="http://schemas.microsoft.com/office/drawing/2014/main" xmlns="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12">
                  <a:extLst>
                    <a:ext uri="{FF2B5EF4-FFF2-40B4-BE49-F238E27FC236}">
                      <a16:creationId xmlns:a16="http://schemas.microsoft.com/office/drawing/2014/main" xmlns="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xmlns="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xmlns="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Arco 203">
                  <a:extLst>
                    <a:ext uri="{FF2B5EF4-FFF2-40B4-BE49-F238E27FC236}">
                      <a16:creationId xmlns:a16="http://schemas.microsoft.com/office/drawing/2014/main" xmlns="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" name="Grupo 12">
                  <a:extLst>
                    <a:ext uri="{FF2B5EF4-FFF2-40B4-BE49-F238E27FC236}">
                      <a16:creationId xmlns:a16="http://schemas.microsoft.com/office/drawing/2014/main" xmlns="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218" name="Elipse 19">
                    <a:extLst>
                      <a:ext uri="{FF2B5EF4-FFF2-40B4-BE49-F238E27FC236}">
                        <a16:creationId xmlns:a16="http://schemas.microsoft.com/office/drawing/2014/main" xmlns="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Elipse 218">
                    <a:extLst>
                      <a:ext uri="{FF2B5EF4-FFF2-40B4-BE49-F238E27FC236}">
                        <a16:creationId xmlns:a16="http://schemas.microsoft.com/office/drawing/2014/main" xmlns="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:a16="http://schemas.microsoft.com/office/drawing/2014/main" xmlns="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xmlns="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xmlns="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xmlns="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xmlns="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Arco 209">
                  <a:extLst>
                    <a:ext uri="{FF2B5EF4-FFF2-40B4-BE49-F238E27FC236}">
                      <a16:creationId xmlns:a16="http://schemas.microsoft.com/office/drawing/2014/main" xmlns="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19">
                  <a:extLst>
                    <a:ext uri="{FF2B5EF4-FFF2-40B4-BE49-F238E27FC236}">
                      <a16:creationId xmlns:a16="http://schemas.microsoft.com/office/drawing/2014/main" xmlns="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214" name="Grupo 21">
                    <a:extLst>
                      <a:ext uri="{FF2B5EF4-FFF2-40B4-BE49-F238E27FC236}">
                        <a16:creationId xmlns:a16="http://schemas.microsoft.com/office/drawing/2014/main" xmlns="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16" name="Corda 22">
                      <a:extLst>
                        <a:ext uri="{FF2B5EF4-FFF2-40B4-BE49-F238E27FC236}">
                          <a16:creationId xmlns:a16="http://schemas.microsoft.com/office/drawing/2014/main" xmlns="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4">
                      <a:extLst>
                        <a:ext uri="{FF2B5EF4-FFF2-40B4-BE49-F238E27FC236}">
                          <a16:creationId xmlns:a16="http://schemas.microsoft.com/office/drawing/2014/main" xmlns="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5" name="Elipse 214">
                    <a:extLst>
                      <a:ext uri="{FF2B5EF4-FFF2-40B4-BE49-F238E27FC236}">
                        <a16:creationId xmlns:a16="http://schemas.microsoft.com/office/drawing/2014/main" xmlns="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Lágrima 211">
                  <a:extLst>
                    <a:ext uri="{FF2B5EF4-FFF2-40B4-BE49-F238E27FC236}">
                      <a16:creationId xmlns:a16="http://schemas.microsoft.com/office/drawing/2014/main" xmlns="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Lágrima 212">
                  <a:extLst>
                    <a:ext uri="{FF2B5EF4-FFF2-40B4-BE49-F238E27FC236}">
                      <a16:creationId xmlns:a16="http://schemas.microsoft.com/office/drawing/2014/main" xmlns="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xmlns="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270" name="Forma Livre: Forma 269">
              <a:extLst>
                <a:ext uri="{FF2B5EF4-FFF2-40B4-BE49-F238E27FC236}">
                  <a16:creationId xmlns:a16="http://schemas.microsoft.com/office/drawing/2014/main" xmlns="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71" name="Grupo 67">
              <a:extLst>
                <a:ext uri="{FF2B5EF4-FFF2-40B4-BE49-F238E27FC236}">
                  <a16:creationId xmlns:a16="http://schemas.microsoft.com/office/drawing/2014/main" xmlns="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08" name="Elipse 43">
                <a:extLst>
                  <a:ext uri="{FF2B5EF4-FFF2-40B4-BE49-F238E27FC236}">
                    <a16:creationId xmlns:a16="http://schemas.microsoft.com/office/drawing/2014/main" xmlns="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Elipse 46">
                <a:extLst>
                  <a:ext uri="{FF2B5EF4-FFF2-40B4-BE49-F238E27FC236}">
                    <a16:creationId xmlns:a16="http://schemas.microsoft.com/office/drawing/2014/main" xmlns="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2" name="Grupo 66">
              <a:extLst>
                <a:ext uri="{FF2B5EF4-FFF2-40B4-BE49-F238E27FC236}">
                  <a16:creationId xmlns:a16="http://schemas.microsoft.com/office/drawing/2014/main" xmlns="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06" name="Elipse 43">
                <a:extLst>
                  <a:ext uri="{FF2B5EF4-FFF2-40B4-BE49-F238E27FC236}">
                    <a16:creationId xmlns:a16="http://schemas.microsoft.com/office/drawing/2014/main" xmlns="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Elipse 46">
                <a:extLst>
                  <a:ext uri="{FF2B5EF4-FFF2-40B4-BE49-F238E27FC236}">
                    <a16:creationId xmlns:a16="http://schemas.microsoft.com/office/drawing/2014/main" xmlns="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3" name="Retângulo 272">
              <a:extLst>
                <a:ext uri="{FF2B5EF4-FFF2-40B4-BE49-F238E27FC236}">
                  <a16:creationId xmlns:a16="http://schemas.microsoft.com/office/drawing/2014/main" xmlns="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2">
              <a:extLst>
                <a:ext uri="{FF2B5EF4-FFF2-40B4-BE49-F238E27FC236}">
                  <a16:creationId xmlns:a16="http://schemas.microsoft.com/office/drawing/2014/main" xmlns="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Atraso 33">
              <a:extLst>
                <a:ext uri="{FF2B5EF4-FFF2-40B4-BE49-F238E27FC236}">
                  <a16:creationId xmlns:a16="http://schemas.microsoft.com/office/drawing/2014/main" xmlns="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Fluxograma: Atraso 33">
              <a:extLst>
                <a:ext uri="{FF2B5EF4-FFF2-40B4-BE49-F238E27FC236}">
                  <a16:creationId xmlns:a16="http://schemas.microsoft.com/office/drawing/2014/main" xmlns="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43">
              <a:extLst>
                <a:ext uri="{FF2B5EF4-FFF2-40B4-BE49-F238E27FC236}">
                  <a16:creationId xmlns:a16="http://schemas.microsoft.com/office/drawing/2014/main" xmlns="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xmlns="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85" name="Fluxograma: Mesclar 6">
                <a:extLst>
                  <a:ext uri="{FF2B5EF4-FFF2-40B4-BE49-F238E27FC236}">
                    <a16:creationId xmlns:a16="http://schemas.microsoft.com/office/drawing/2014/main" xmlns="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6" name="Elipse 4">
                <a:extLst>
                  <a:ext uri="{FF2B5EF4-FFF2-40B4-BE49-F238E27FC236}">
                    <a16:creationId xmlns:a16="http://schemas.microsoft.com/office/drawing/2014/main" xmlns="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luxograma: Mesclar 6">
                <a:extLst>
                  <a:ext uri="{FF2B5EF4-FFF2-40B4-BE49-F238E27FC236}">
                    <a16:creationId xmlns:a16="http://schemas.microsoft.com/office/drawing/2014/main" xmlns="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Elipse 12">
                <a:extLst>
                  <a:ext uri="{FF2B5EF4-FFF2-40B4-BE49-F238E27FC236}">
                    <a16:creationId xmlns:a16="http://schemas.microsoft.com/office/drawing/2014/main" xmlns="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Elipse 12">
                <a:extLst>
                  <a:ext uri="{FF2B5EF4-FFF2-40B4-BE49-F238E27FC236}">
                    <a16:creationId xmlns:a16="http://schemas.microsoft.com/office/drawing/2014/main" xmlns="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>
                <a:extLst>
                  <a:ext uri="{FF2B5EF4-FFF2-40B4-BE49-F238E27FC236}">
                    <a16:creationId xmlns:a16="http://schemas.microsoft.com/office/drawing/2014/main" xmlns="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>
                <a:extLst>
                  <a:ext uri="{FF2B5EF4-FFF2-40B4-BE49-F238E27FC236}">
                    <a16:creationId xmlns:a16="http://schemas.microsoft.com/office/drawing/2014/main" xmlns="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xmlns="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xmlns="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03" name="Elipse 19">
                  <a:extLst>
                    <a:ext uri="{FF2B5EF4-FFF2-40B4-BE49-F238E27FC236}">
                      <a16:creationId xmlns:a16="http://schemas.microsoft.com/office/drawing/2014/main" xmlns="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xmlns="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xmlns="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Arco 293">
                <a:extLst>
                  <a:ext uri="{FF2B5EF4-FFF2-40B4-BE49-F238E27FC236}">
                    <a16:creationId xmlns:a16="http://schemas.microsoft.com/office/drawing/2014/main" xmlns="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:a16="http://schemas.microsoft.com/office/drawing/2014/main" xmlns="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:a16="http://schemas.microsoft.com/office/drawing/2014/main" xmlns="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7" name="Agrupar 296">
                <a:extLst>
                  <a:ext uri="{FF2B5EF4-FFF2-40B4-BE49-F238E27FC236}">
                    <a16:creationId xmlns:a16="http://schemas.microsoft.com/office/drawing/2014/main" xmlns="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01" name="Corda 80">
                  <a:extLst>
                    <a:ext uri="{FF2B5EF4-FFF2-40B4-BE49-F238E27FC236}">
                      <a16:creationId xmlns:a16="http://schemas.microsoft.com/office/drawing/2014/main" xmlns="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24">
                  <a:extLst>
                    <a:ext uri="{FF2B5EF4-FFF2-40B4-BE49-F238E27FC236}">
                      <a16:creationId xmlns:a16="http://schemas.microsoft.com/office/drawing/2014/main" xmlns="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Lágrima 297">
                <a:extLst>
                  <a:ext uri="{FF2B5EF4-FFF2-40B4-BE49-F238E27FC236}">
                    <a16:creationId xmlns:a16="http://schemas.microsoft.com/office/drawing/2014/main" xmlns="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Lágrima 298">
                <a:extLst>
                  <a:ext uri="{FF2B5EF4-FFF2-40B4-BE49-F238E27FC236}">
                    <a16:creationId xmlns:a16="http://schemas.microsoft.com/office/drawing/2014/main" xmlns="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0" name="Arco 299">
                <a:extLst>
                  <a:ext uri="{FF2B5EF4-FFF2-40B4-BE49-F238E27FC236}">
                    <a16:creationId xmlns:a16="http://schemas.microsoft.com/office/drawing/2014/main" xmlns="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9" name="Grupo 56">
              <a:extLst>
                <a:ext uri="{FF2B5EF4-FFF2-40B4-BE49-F238E27FC236}">
                  <a16:creationId xmlns:a16="http://schemas.microsoft.com/office/drawing/2014/main" xmlns="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283" name="Triângulo isósceles 89">
                <a:extLst>
                  <a:ext uri="{FF2B5EF4-FFF2-40B4-BE49-F238E27FC236}">
                    <a16:creationId xmlns:a16="http://schemas.microsoft.com/office/drawing/2014/main" xmlns="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 2065">
                <a:extLst>
                  <a:ext uri="{FF2B5EF4-FFF2-40B4-BE49-F238E27FC236}">
                    <a16:creationId xmlns:a16="http://schemas.microsoft.com/office/drawing/2014/main" xmlns="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80" name="Fluxograma: Atraso 50">
              <a:extLst>
                <a:ext uri="{FF2B5EF4-FFF2-40B4-BE49-F238E27FC236}">
                  <a16:creationId xmlns:a16="http://schemas.microsoft.com/office/drawing/2014/main" xmlns="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54">
              <a:extLst>
                <a:ext uri="{FF2B5EF4-FFF2-40B4-BE49-F238E27FC236}">
                  <a16:creationId xmlns:a16="http://schemas.microsoft.com/office/drawing/2014/main" xmlns="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Atraso 281">
              <a:extLst>
                <a:ext uri="{FF2B5EF4-FFF2-40B4-BE49-F238E27FC236}">
                  <a16:creationId xmlns:a16="http://schemas.microsoft.com/office/drawing/2014/main" xmlns="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Grupo 2057">
            <a:extLst>
              <a:ext uri="{FF2B5EF4-FFF2-40B4-BE49-F238E27FC236}">
                <a16:creationId xmlns:a16="http://schemas.microsoft.com/office/drawing/2014/main" xmlns="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:a16="http://schemas.microsoft.com/office/drawing/2014/main" xmlns="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:a16="http://schemas.microsoft.com/office/drawing/2014/main" xmlns="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:a16="http://schemas.microsoft.com/office/drawing/2014/main" xmlns="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:a16="http://schemas.microsoft.com/office/drawing/2014/main" xmlns="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:a16="http://schemas.microsoft.com/office/drawing/2014/main" xmlns="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:a16="http://schemas.microsoft.com/office/drawing/2014/main" xmlns="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:a16="http://schemas.microsoft.com/office/drawing/2014/main" xmlns="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:a16="http://schemas.microsoft.com/office/drawing/2014/main" xmlns="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:a16="http://schemas.microsoft.com/office/drawing/2014/main" xmlns="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:a16="http://schemas.microsoft.com/office/drawing/2014/main" xmlns="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:a16="http://schemas.microsoft.com/office/drawing/2014/main" xmlns="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:a16="http://schemas.microsoft.com/office/drawing/2014/main" xmlns="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:a16="http://schemas.microsoft.com/office/drawing/2014/main" xmlns="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:a16="http://schemas.microsoft.com/office/drawing/2014/main" xmlns="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:a16="http://schemas.microsoft.com/office/drawing/2014/main" xmlns="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:a16="http://schemas.microsoft.com/office/drawing/2014/main" xmlns="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:a16="http://schemas.microsoft.com/office/drawing/2014/main" xmlns="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:a16="http://schemas.microsoft.com/office/drawing/2014/main" xmlns="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:a16="http://schemas.microsoft.com/office/drawing/2014/main" xmlns="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xmlns="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xmlns="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xmlns="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:a16="http://schemas.microsoft.com/office/drawing/2014/main" xmlns="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:a16="http://schemas.microsoft.com/office/drawing/2014/main" xmlns="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:a16="http://schemas.microsoft.com/office/drawing/2014/main" xmlns="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:a16="http://schemas.microsoft.com/office/drawing/2014/main" xmlns="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:a16="http://schemas.microsoft.com/office/drawing/2014/main" xmlns="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:a16="http://schemas.microsoft.com/office/drawing/2014/main" xmlns="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:a16="http://schemas.microsoft.com/office/drawing/2014/main" xmlns="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:a16="http://schemas.microsoft.com/office/drawing/2014/main" xmlns="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:a16="http://schemas.microsoft.com/office/drawing/2014/main" xmlns="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:a16="http://schemas.microsoft.com/office/drawing/2014/main" xmlns="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xmlns="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xmlns="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:a16="http://schemas.microsoft.com/office/drawing/2014/main" xmlns="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:a16="http://schemas.microsoft.com/office/drawing/2014/main" xmlns="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:a16="http://schemas.microsoft.com/office/drawing/2014/main" xmlns="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xmlns="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0" name="Agrupar 309">
            <a:extLst>
              <a:ext uri="{FF2B5EF4-FFF2-40B4-BE49-F238E27FC236}">
                <a16:creationId xmlns:a16="http://schemas.microsoft.com/office/drawing/2014/main" xmlns="" id="{C98B4ECC-1650-49EE-9E85-1B044C862758}"/>
              </a:ext>
            </a:extLst>
          </p:cNvPr>
          <p:cNvGrpSpPr/>
          <p:nvPr/>
        </p:nvGrpSpPr>
        <p:grpSpPr>
          <a:xfrm>
            <a:off x="325964" y="1356550"/>
            <a:ext cx="3924882" cy="4824798"/>
            <a:chOff x="6248502" y="97520"/>
            <a:chExt cx="4703000" cy="5795252"/>
          </a:xfrm>
        </p:grpSpPr>
        <p:grpSp>
          <p:nvGrpSpPr>
            <p:cNvPr id="311" name="Agrupar 310">
              <a:extLst>
                <a:ext uri="{FF2B5EF4-FFF2-40B4-BE49-F238E27FC236}">
                  <a16:creationId xmlns:a16="http://schemas.microsoft.com/office/drawing/2014/main" xmlns="" id="{BF3B3524-00E6-4AB6-AB9B-56B60B9E0777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xmlns="" id="{74C31009-22C2-48F6-A87F-8171DDD97EAF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xmlns="" id="{036A30F1-1E93-4AFC-A293-310FBADB68A7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>
                <a:extLst>
                  <a:ext uri="{FF2B5EF4-FFF2-40B4-BE49-F238E27FC236}">
                    <a16:creationId xmlns:a16="http://schemas.microsoft.com/office/drawing/2014/main" xmlns="" id="{7CD220E9-1FA3-437D-B944-2EEB191FA63E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Forma Livre: Forma 324">
                <a:extLst>
                  <a:ext uri="{FF2B5EF4-FFF2-40B4-BE49-F238E27FC236}">
                    <a16:creationId xmlns:a16="http://schemas.microsoft.com/office/drawing/2014/main" xmlns="" id="{6E320C8B-9A5D-4452-8559-D438D6AB10B4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 de cantos arredondados 1027">
                <a:extLst>
                  <a:ext uri="{FF2B5EF4-FFF2-40B4-BE49-F238E27FC236}">
                    <a16:creationId xmlns:a16="http://schemas.microsoft.com/office/drawing/2014/main" xmlns="" id="{1DD062C1-7B12-4DA3-BC40-A22C5C408E30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7" name="Agrupar 326">
                <a:extLst>
                  <a:ext uri="{FF2B5EF4-FFF2-40B4-BE49-F238E27FC236}">
                    <a16:creationId xmlns:a16="http://schemas.microsoft.com/office/drawing/2014/main" xmlns="" id="{5FBD843A-6B88-4C29-AE03-DD92F5AEBEF3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Forma Livre: Forma 350">
                  <a:extLst>
                    <a:ext uri="{FF2B5EF4-FFF2-40B4-BE49-F238E27FC236}">
                      <a16:creationId xmlns:a16="http://schemas.microsoft.com/office/drawing/2014/main" xmlns="" id="{5251B852-099B-4BAA-8D39-0A69F361B977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2" name="Triângulo isósceles 351">
                  <a:extLst>
                    <a:ext uri="{FF2B5EF4-FFF2-40B4-BE49-F238E27FC236}">
                      <a16:creationId xmlns:a16="http://schemas.microsoft.com/office/drawing/2014/main" xmlns="" id="{D3CE7470-C18E-4876-B0D4-496AFD8EAD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xmlns="" id="{0E90B7D1-CE4A-41A6-B008-F801496414A9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xmlns="" id="{73B13C8B-F764-4C41-B9F8-050876DB8893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xmlns="" id="{C1D73495-0BA5-46EE-B08F-8A51F7964F4E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Forma Livre: Forma 330">
                <a:extLst>
                  <a:ext uri="{FF2B5EF4-FFF2-40B4-BE49-F238E27FC236}">
                    <a16:creationId xmlns:a16="http://schemas.microsoft.com/office/drawing/2014/main" xmlns="" id="{A0D18BF2-56A4-48BB-8E43-632D5B944820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xmlns="" id="{144A3D7A-5C3D-44CA-BC68-ED8C05DD5C63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333" name="Agrupar 332">
                <a:extLst>
                  <a:ext uri="{FF2B5EF4-FFF2-40B4-BE49-F238E27FC236}">
                    <a16:creationId xmlns:a16="http://schemas.microsoft.com/office/drawing/2014/main" xmlns="" id="{614F6B74-DDC7-4293-B0B9-187FE287C5C8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334" name="Fluxograma: Mesclar 6">
                  <a:extLst>
                    <a:ext uri="{FF2B5EF4-FFF2-40B4-BE49-F238E27FC236}">
                      <a16:creationId xmlns:a16="http://schemas.microsoft.com/office/drawing/2014/main" xmlns="" id="{D4108423-A468-4256-AF90-0D18C8B23C7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5" name="Elipse 4">
                  <a:extLst>
                    <a:ext uri="{FF2B5EF4-FFF2-40B4-BE49-F238E27FC236}">
                      <a16:creationId xmlns:a16="http://schemas.microsoft.com/office/drawing/2014/main" xmlns="" id="{CB574526-23F8-439C-B7A4-F195A51787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6" name="Fluxograma: Mesclar 6">
                  <a:extLst>
                    <a:ext uri="{FF2B5EF4-FFF2-40B4-BE49-F238E27FC236}">
                      <a16:creationId xmlns:a16="http://schemas.microsoft.com/office/drawing/2014/main" xmlns="" id="{556FC17D-DBA0-4953-8591-79C6F391297E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7" name="Elipse 12">
                  <a:extLst>
                    <a:ext uri="{FF2B5EF4-FFF2-40B4-BE49-F238E27FC236}">
                      <a16:creationId xmlns:a16="http://schemas.microsoft.com/office/drawing/2014/main" xmlns="" id="{B189FBDD-5E3D-47BA-9211-6D5B3AFA0829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8" name="Elipse 12">
                  <a:extLst>
                    <a:ext uri="{FF2B5EF4-FFF2-40B4-BE49-F238E27FC236}">
                      <a16:creationId xmlns:a16="http://schemas.microsoft.com/office/drawing/2014/main" xmlns="" id="{04267E5D-96BD-4991-B359-5BE638641063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xmlns="" id="{4E5AA707-4933-4063-A83C-B0266AEAF90D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:a16="http://schemas.microsoft.com/office/drawing/2014/main" xmlns="" id="{ED0CD615-47AC-472D-8B98-F851E4A23695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Arco 340">
                  <a:extLst>
                    <a:ext uri="{FF2B5EF4-FFF2-40B4-BE49-F238E27FC236}">
                      <a16:creationId xmlns:a16="http://schemas.microsoft.com/office/drawing/2014/main" xmlns="" id="{35E34A8C-DE5F-494D-AEE4-08347BAE9C09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:a16="http://schemas.microsoft.com/office/drawing/2014/main" xmlns="" id="{B3B0F133-4A27-4FB2-9853-03A7BC3872C9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>
                  <a:extLst>
                    <a:ext uri="{FF2B5EF4-FFF2-40B4-BE49-F238E27FC236}">
                      <a16:creationId xmlns:a16="http://schemas.microsoft.com/office/drawing/2014/main" xmlns="" id="{E5AAA04C-C867-45E7-AFA2-2599783E8797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xmlns="" id="{20C3419D-AC22-4F79-B47E-428CE5C2747F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5" name="Grupo 1">
                  <a:extLst>
                    <a:ext uri="{FF2B5EF4-FFF2-40B4-BE49-F238E27FC236}">
                      <a16:creationId xmlns:a16="http://schemas.microsoft.com/office/drawing/2014/main" xmlns="" id="{3C3710E0-9488-41DF-981E-6A94549ACF4D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348" name="Elipse 19">
                    <a:extLst>
                      <a:ext uri="{FF2B5EF4-FFF2-40B4-BE49-F238E27FC236}">
                        <a16:creationId xmlns:a16="http://schemas.microsoft.com/office/drawing/2014/main" xmlns="" id="{0F2936CB-66F9-4DBE-A20C-A3A6AC4F3B8F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Elipse 348">
                    <a:extLst>
                      <a:ext uri="{FF2B5EF4-FFF2-40B4-BE49-F238E27FC236}">
                        <a16:creationId xmlns:a16="http://schemas.microsoft.com/office/drawing/2014/main" xmlns="" id="{60BDF239-3221-4E43-9F18-F15D55B70A5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Elipse 349">
                    <a:extLst>
                      <a:ext uri="{FF2B5EF4-FFF2-40B4-BE49-F238E27FC236}">
                        <a16:creationId xmlns:a16="http://schemas.microsoft.com/office/drawing/2014/main" xmlns="" id="{2EACE02B-5E63-47CB-A28C-5F5E26C533B8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46" name="Arco 345">
                  <a:extLst>
                    <a:ext uri="{FF2B5EF4-FFF2-40B4-BE49-F238E27FC236}">
                      <a16:creationId xmlns:a16="http://schemas.microsoft.com/office/drawing/2014/main" xmlns="" id="{5FD1074E-7C64-463A-9595-F3F9734BAA76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7" name="Forma Livre: Forma 346">
                  <a:extLst>
                    <a:ext uri="{FF2B5EF4-FFF2-40B4-BE49-F238E27FC236}">
                      <a16:creationId xmlns:a16="http://schemas.microsoft.com/office/drawing/2014/main" xmlns="" id="{B3586A69-D87E-4C2F-8292-4100B735458A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12" name="Agrupar 311">
              <a:extLst>
                <a:ext uri="{FF2B5EF4-FFF2-40B4-BE49-F238E27FC236}">
                  <a16:creationId xmlns:a16="http://schemas.microsoft.com/office/drawing/2014/main" xmlns="" id="{B4F28B18-7B07-4742-BF9E-64A29B10421C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313" name="Balão de Fala: Oval 312">
                <a:extLst>
                  <a:ext uri="{FF2B5EF4-FFF2-40B4-BE49-F238E27FC236}">
                    <a16:creationId xmlns:a16="http://schemas.microsoft.com/office/drawing/2014/main" xmlns="" id="{7D8AFC7B-BE18-4F1E-82B3-E13289DC0D0A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4" name="Agrupar 313">
                <a:extLst>
                  <a:ext uri="{FF2B5EF4-FFF2-40B4-BE49-F238E27FC236}">
                    <a16:creationId xmlns:a16="http://schemas.microsoft.com/office/drawing/2014/main" xmlns="" id="{190FE773-879D-4CAE-90CF-FB24B724AD2A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315" name="Retângulo 314">
                  <a:extLst>
                    <a:ext uri="{FF2B5EF4-FFF2-40B4-BE49-F238E27FC236}">
                      <a16:creationId xmlns:a16="http://schemas.microsoft.com/office/drawing/2014/main" xmlns="" id="{0E0EF258-37BA-4F2B-A501-1471239CDA7F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>
                  <a:extLst>
                    <a:ext uri="{FF2B5EF4-FFF2-40B4-BE49-F238E27FC236}">
                      <a16:creationId xmlns:a16="http://schemas.microsoft.com/office/drawing/2014/main" xmlns="" id="{97C3A10C-F347-4D0B-A5D2-BDC378562810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7" name="Retângulo 316">
                  <a:extLst>
                    <a:ext uri="{FF2B5EF4-FFF2-40B4-BE49-F238E27FC236}">
                      <a16:creationId xmlns:a16="http://schemas.microsoft.com/office/drawing/2014/main" xmlns="" id="{D3E20679-A60A-4E22-A292-BECFB04534D1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18" name="Agrupar 317">
                  <a:extLst>
                    <a:ext uri="{FF2B5EF4-FFF2-40B4-BE49-F238E27FC236}">
                      <a16:creationId xmlns:a16="http://schemas.microsoft.com/office/drawing/2014/main" xmlns="" id="{00ACFA69-6757-4B40-A7AB-CF8CE8CC0B32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319" name="Retângulo 318">
                    <a:extLst>
                      <a:ext uri="{FF2B5EF4-FFF2-40B4-BE49-F238E27FC236}">
                        <a16:creationId xmlns:a16="http://schemas.microsoft.com/office/drawing/2014/main" xmlns="" id="{C5BCF8A8-53CF-4AA7-A399-228A6B530D24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 319">
                    <a:extLst>
                      <a:ext uri="{FF2B5EF4-FFF2-40B4-BE49-F238E27FC236}">
                        <a16:creationId xmlns:a16="http://schemas.microsoft.com/office/drawing/2014/main" xmlns="" id="{FB00B7A6-0217-40D5-8E83-5D58CC633FA4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Retângulo 320">
                    <a:extLst>
                      <a:ext uri="{FF2B5EF4-FFF2-40B4-BE49-F238E27FC236}">
                        <a16:creationId xmlns:a16="http://schemas.microsoft.com/office/drawing/2014/main" xmlns="" id="{429333AC-0ACC-408C-9450-2BC23CED3C0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sp>
        <p:nvSpPr>
          <p:cNvPr id="228" name="Elipse 227">
            <a:extLst>
              <a:ext uri="{FF2B5EF4-FFF2-40B4-BE49-F238E27FC236}">
                <a16:creationId xmlns:a16="http://schemas.microsoft.com/office/drawing/2014/main" xmlns="" id="{AA790FB6-749D-4AB8-A8B6-A9F043871DF0}"/>
              </a:ext>
            </a:extLst>
          </p:cNvPr>
          <p:cNvSpPr/>
          <p:nvPr/>
        </p:nvSpPr>
        <p:spPr>
          <a:xfrm>
            <a:off x="10600630" y="-49652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42">
            <a:extLst>
              <a:ext uri="{FF2B5EF4-FFF2-40B4-BE49-F238E27FC236}">
                <a16:creationId xmlns:a16="http://schemas.microsoft.com/office/drawing/2014/main" xmlns="" id="{74F956A4-5577-435F-89A3-A89AB9B817B7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51AB87D2-012A-4EB1-8866-C0B373216B0C}"/>
              </a:ext>
            </a:extLst>
          </p:cNvPr>
          <p:cNvSpPr txBox="1"/>
          <p:nvPr/>
        </p:nvSpPr>
        <p:spPr>
          <a:xfrm>
            <a:off x="7812911" y="312517"/>
            <a:ext cx="4027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porquinho mais novo era muito preguiçoso e resolveu construir a sua casa de palha. O irmão do meio, resolveu construir uma casa de madeira. O terceiro porquinho, o mais velho de todos, e que sempre ajudava sua mãe, resolveu construir uma casa de tijolos.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xmlns="" id="{0C737854-87B2-47E0-B394-6B0A66911739}"/>
              </a:ext>
            </a:extLst>
          </p:cNvPr>
          <p:cNvGrpSpPr/>
          <p:nvPr/>
        </p:nvGrpSpPr>
        <p:grpSpPr>
          <a:xfrm>
            <a:off x="-121920" y="4069607"/>
            <a:ext cx="2344574" cy="2961683"/>
            <a:chOff x="855826" y="-66124"/>
            <a:chExt cx="3625629" cy="4470527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xmlns="" id="{3370163E-97CD-4E77-B536-2DCE1E39ECEF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xmlns="" id="{1A00A04F-AC6D-4934-902D-41006D562354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xmlns="" id="{1876ED06-6E16-4968-B8A5-863DEFD721A8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83" name="Elipse 43">
                  <a:extLst>
                    <a:ext uri="{FF2B5EF4-FFF2-40B4-BE49-F238E27FC236}">
                      <a16:creationId xmlns:a16="http://schemas.microsoft.com/office/drawing/2014/main" xmlns="" id="{6500FC14-D640-4E2B-841A-1015A3272179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4" name="Elipse 46">
                  <a:extLst>
                    <a:ext uri="{FF2B5EF4-FFF2-40B4-BE49-F238E27FC236}">
                      <a16:creationId xmlns:a16="http://schemas.microsoft.com/office/drawing/2014/main" xmlns="" id="{108EDBB2-4607-4D38-8F22-F4E4A2FBBFB7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xmlns="" id="{6FA1A27E-7CA4-439F-8E13-CFDD0CC23F0D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81" name="Elipse 43">
                  <a:extLst>
                    <a:ext uri="{FF2B5EF4-FFF2-40B4-BE49-F238E27FC236}">
                      <a16:creationId xmlns:a16="http://schemas.microsoft.com/office/drawing/2014/main" xmlns="" id="{664CE66F-8D84-4897-A6D8-6CFFD798C87F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lipse 46">
                  <a:extLst>
                    <a:ext uri="{FF2B5EF4-FFF2-40B4-BE49-F238E27FC236}">
                      <a16:creationId xmlns:a16="http://schemas.microsoft.com/office/drawing/2014/main" xmlns="" id="{B7A4DF46-5073-4C47-8282-CF221D4AC64D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CC4A225B-D7E9-40D5-A5DA-F7A473B7BE6A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xmlns="" id="{57ACF929-E0C4-46F2-BA29-B968AB96DDB5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63">
                <a:extLst>
                  <a:ext uri="{FF2B5EF4-FFF2-40B4-BE49-F238E27FC236}">
                    <a16:creationId xmlns:a16="http://schemas.microsoft.com/office/drawing/2014/main" xmlns="" id="{23CADF5F-8020-447B-B5DD-A13851DDC976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xmlns="" id="{B612EA18-39B2-425D-A58D-AF426AA99295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xmlns="" id="{3CFDA7A1-8FE9-44F3-9E92-4CE7FFCDF9AB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luxograma: Atraso 58">
                <a:extLst>
                  <a:ext uri="{FF2B5EF4-FFF2-40B4-BE49-F238E27FC236}">
                    <a16:creationId xmlns:a16="http://schemas.microsoft.com/office/drawing/2014/main" xmlns="" id="{A3C6261B-87DF-4528-BABF-9583A592F6B2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4">
                <a:extLst>
                  <a:ext uri="{FF2B5EF4-FFF2-40B4-BE49-F238E27FC236}">
                    <a16:creationId xmlns:a16="http://schemas.microsoft.com/office/drawing/2014/main" xmlns="" id="{20C035EB-39D2-4ED5-8668-D3BFCC11ED0E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xmlns="" id="{D4EA86F2-607A-4982-A13D-946D1097F9E1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62" name="Fluxograma: Mesclar 6">
                  <a:extLst>
                    <a:ext uri="{FF2B5EF4-FFF2-40B4-BE49-F238E27FC236}">
                      <a16:creationId xmlns:a16="http://schemas.microsoft.com/office/drawing/2014/main" xmlns="" id="{BCE5654A-E071-48A6-8725-A94B172F0D1A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Fluxograma: Mesclar 6">
                  <a:extLst>
                    <a:ext uri="{FF2B5EF4-FFF2-40B4-BE49-F238E27FC236}">
                      <a16:creationId xmlns:a16="http://schemas.microsoft.com/office/drawing/2014/main" xmlns="" id="{A665E234-62D4-492E-BE38-98E1D9E3F3D4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Elipse 12">
                  <a:extLst>
                    <a:ext uri="{FF2B5EF4-FFF2-40B4-BE49-F238E27FC236}">
                      <a16:creationId xmlns:a16="http://schemas.microsoft.com/office/drawing/2014/main" xmlns="" id="{AE194BEA-E8C7-4B0C-BE4D-D863F589F403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12">
                  <a:extLst>
                    <a:ext uri="{FF2B5EF4-FFF2-40B4-BE49-F238E27FC236}">
                      <a16:creationId xmlns:a16="http://schemas.microsoft.com/office/drawing/2014/main" xmlns="" id="{1613BAEA-86A2-42AA-B5D4-A6BB9699CA46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xmlns="" id="{B75DCAB3-EEE3-445E-823C-A1A2A72A0D1A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xmlns="" id="{776EDD2C-8E5D-424D-9548-B09632D8130B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8" name="Grupo 12">
                  <a:extLst>
                    <a:ext uri="{FF2B5EF4-FFF2-40B4-BE49-F238E27FC236}">
                      <a16:creationId xmlns:a16="http://schemas.microsoft.com/office/drawing/2014/main" xmlns="" id="{64F778BB-A43C-4379-9D5F-63BE89A9F6E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78" name="Elipse 19">
                    <a:extLst>
                      <a:ext uri="{FF2B5EF4-FFF2-40B4-BE49-F238E27FC236}">
                        <a16:creationId xmlns:a16="http://schemas.microsoft.com/office/drawing/2014/main" xmlns="" id="{3458342B-A745-478F-9191-E3AD637F50D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xmlns="" id="{9F095696-5684-46C4-A5AA-9B3163CF862A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xmlns="" id="{0ADB288B-3921-4654-863D-6DC6D7E1EE54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EA243EE1-D492-4B6A-A729-8A8FE426760D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xmlns="" id="{7851F961-B124-4379-9B9A-6AAF95E4731F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xmlns="" id="{2FDB34D1-C26B-4153-88ED-47494E233EA6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co 71">
                  <a:extLst>
                    <a:ext uri="{FF2B5EF4-FFF2-40B4-BE49-F238E27FC236}">
                      <a16:creationId xmlns:a16="http://schemas.microsoft.com/office/drawing/2014/main" xmlns="" id="{76C68670-9F0A-47C1-BCE8-C4C664E3C204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upo 19">
                  <a:extLst>
                    <a:ext uri="{FF2B5EF4-FFF2-40B4-BE49-F238E27FC236}">
                      <a16:creationId xmlns:a16="http://schemas.microsoft.com/office/drawing/2014/main" xmlns="" id="{069B2CE2-A57F-425B-9DAD-A589ADDFD7C9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74" name="Grupo 21">
                    <a:extLst>
                      <a:ext uri="{FF2B5EF4-FFF2-40B4-BE49-F238E27FC236}">
                        <a16:creationId xmlns:a16="http://schemas.microsoft.com/office/drawing/2014/main" xmlns="" id="{462BAF14-5DDF-4E55-813A-95F2F0B4804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6" name="Corda 22">
                      <a:extLst>
                        <a:ext uri="{FF2B5EF4-FFF2-40B4-BE49-F238E27FC236}">
                          <a16:creationId xmlns:a16="http://schemas.microsoft.com/office/drawing/2014/main" xmlns="" id="{0A8589B1-8E30-4C23-AF8B-8998B6549E5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" name="Elipse 24">
                      <a:extLst>
                        <a:ext uri="{FF2B5EF4-FFF2-40B4-BE49-F238E27FC236}">
                          <a16:creationId xmlns:a16="http://schemas.microsoft.com/office/drawing/2014/main" xmlns="" id="{D04A9524-FADD-422D-BA91-0D9303FE7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xmlns="" id="{810F51D7-9A6C-44C9-8F06-8E6379FB8AA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xmlns="" id="{30951054-7C0B-47E7-AA06-5AF9A3434F3A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xmlns="" id="{F3EC3178-E9BB-4B2B-B0AD-F0C710D33165}"/>
              </a:ext>
            </a:extLst>
          </p:cNvPr>
          <p:cNvGrpSpPr/>
          <p:nvPr/>
        </p:nvGrpSpPr>
        <p:grpSpPr>
          <a:xfrm>
            <a:off x="5546705" y="4033119"/>
            <a:ext cx="1751479" cy="741466"/>
            <a:chOff x="4917440" y="3706100"/>
            <a:chExt cx="3045460" cy="1329784"/>
          </a:xfrm>
        </p:grpSpPr>
        <p:grpSp>
          <p:nvGrpSpPr>
            <p:cNvPr id="232" name="Agrupar 231">
              <a:extLst>
                <a:ext uri="{FF2B5EF4-FFF2-40B4-BE49-F238E27FC236}">
                  <a16:creationId xmlns:a16="http://schemas.microsoft.com/office/drawing/2014/main" xmlns="" id="{8BB72FF6-ECDF-4D32-9239-AECA918AA3D8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xmlns="" id="{C91324DD-2EF3-43BB-B5E2-3D5EA5C4FB28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xmlns="" id="{D18BE305-21E4-426B-A2A2-A962F3AABB7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xmlns="" id="{AABC2D20-F628-40E3-993F-BE2F1F7CAFA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xmlns="" id="{465F2D76-AE89-41BA-BE4C-30072D5025A1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xmlns="" id="{DB1C0849-962C-4E7F-941D-0A03721B264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xmlns="" id="{4A6FA05B-6F4A-4832-8ECA-67C21C136106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xmlns="" id="{C3872AC6-26BC-4EFB-93BE-C7826286FC0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4" name="Agrupar 233">
              <a:extLst>
                <a:ext uri="{FF2B5EF4-FFF2-40B4-BE49-F238E27FC236}">
                  <a16:creationId xmlns:a16="http://schemas.microsoft.com/office/drawing/2014/main" xmlns="" id="{5F170FE6-46A6-4124-BC87-5F1C0287E654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xmlns="" id="{3BF185F1-DCA4-4AF4-B2B1-50D802F846A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155C01B9-C06D-444C-9157-CAD4328B2D4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xmlns="" id="{7337F991-8875-49C1-B191-0B561FAC56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xmlns="" id="{10A12ECC-063D-4BCB-8E38-9957959631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xmlns="" id="{7A218DCC-5811-4EEC-B3C7-30FDA5A0588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xmlns="" id="{618093DB-23ED-49C8-98C6-A1C8DE1BCB6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xmlns="" id="{2FCD5718-19A6-4AD7-99B1-115A3CD60722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xmlns="" id="{81DDD859-D97F-4ECF-9946-8BBDE5EC578F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xmlns="" id="{9311637F-7CAD-444F-8988-72F1D47BDE0D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xmlns="" id="{40E4609F-9B10-4D42-B6E2-DF24F2F96ED7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xmlns="" id="{30248E22-5D68-4DDD-AEBB-DDC3577F2496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xmlns="" id="{B25400A2-9BAD-4E39-952A-1381EB49CA00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xmlns="" id="{A794BC21-D4A5-42FA-A57E-6CB856AE0EC5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xmlns="" id="{0D4FC346-8B95-4359-AA3B-7695533C2E66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xmlns="" id="{2A236BF8-79E3-4777-8758-E9390F89D51E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6" name="Elipse 255">
            <a:extLst>
              <a:ext uri="{FF2B5EF4-FFF2-40B4-BE49-F238E27FC236}">
                <a16:creationId xmlns:a16="http://schemas.microsoft.com/office/drawing/2014/main" xmlns="" id="{9413CA80-6F6D-4B17-A9F4-0DD47F5FD779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7" name="Agrupar 256">
            <a:extLst>
              <a:ext uri="{FF2B5EF4-FFF2-40B4-BE49-F238E27FC236}">
                <a16:creationId xmlns:a16="http://schemas.microsoft.com/office/drawing/2014/main" xmlns="" id="{06FE60F5-DC61-4468-8458-5B1238FA342A}"/>
              </a:ext>
            </a:extLst>
          </p:cNvPr>
          <p:cNvGrpSpPr/>
          <p:nvPr/>
        </p:nvGrpSpPr>
        <p:grpSpPr>
          <a:xfrm>
            <a:off x="10088608" y="4747104"/>
            <a:ext cx="1191178" cy="569003"/>
            <a:chOff x="5638800" y="1482223"/>
            <a:chExt cx="2275650" cy="848730"/>
          </a:xfrm>
        </p:grpSpPr>
        <p:sp>
          <p:nvSpPr>
            <p:cNvPr id="258" name="Retângulo: Cantos Arredondados 257">
              <a:extLst>
                <a:ext uri="{FF2B5EF4-FFF2-40B4-BE49-F238E27FC236}">
                  <a16:creationId xmlns:a16="http://schemas.microsoft.com/office/drawing/2014/main" xmlns="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xmlns="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0" name="Agrupar 259">
            <a:extLst>
              <a:ext uri="{FF2B5EF4-FFF2-40B4-BE49-F238E27FC236}">
                <a16:creationId xmlns:a16="http://schemas.microsoft.com/office/drawing/2014/main" xmlns="" id="{20B07AC7-579E-4D78-AD78-24B90F11D58F}"/>
              </a:ext>
            </a:extLst>
          </p:cNvPr>
          <p:cNvGrpSpPr/>
          <p:nvPr/>
        </p:nvGrpSpPr>
        <p:grpSpPr>
          <a:xfrm>
            <a:off x="8261741" y="2748630"/>
            <a:ext cx="1596880" cy="2996358"/>
            <a:chOff x="1884490" y="566742"/>
            <a:chExt cx="2594885" cy="4642104"/>
          </a:xfrm>
        </p:grpSpPr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xmlns="" id="{EF53118B-1316-4857-BB78-2D5050CAEE6A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62" name="Grupo 67">
              <a:extLst>
                <a:ext uri="{FF2B5EF4-FFF2-40B4-BE49-F238E27FC236}">
                  <a16:creationId xmlns:a16="http://schemas.microsoft.com/office/drawing/2014/main" xmlns="" id="{1325ABE4-3DDA-4785-892B-828F4263CB5F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296" name="Elipse 43">
                <a:extLst>
                  <a:ext uri="{FF2B5EF4-FFF2-40B4-BE49-F238E27FC236}">
                    <a16:creationId xmlns:a16="http://schemas.microsoft.com/office/drawing/2014/main" xmlns="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Elipse 46">
                <a:extLst>
                  <a:ext uri="{FF2B5EF4-FFF2-40B4-BE49-F238E27FC236}">
                    <a16:creationId xmlns:a16="http://schemas.microsoft.com/office/drawing/2014/main" xmlns="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3" name="Grupo 66">
              <a:extLst>
                <a:ext uri="{FF2B5EF4-FFF2-40B4-BE49-F238E27FC236}">
                  <a16:creationId xmlns:a16="http://schemas.microsoft.com/office/drawing/2014/main" xmlns="" id="{417A7E60-E1DB-436B-9B7C-33ACDC22497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294" name="Elipse 43">
                <a:extLst>
                  <a:ext uri="{FF2B5EF4-FFF2-40B4-BE49-F238E27FC236}">
                    <a16:creationId xmlns:a16="http://schemas.microsoft.com/office/drawing/2014/main" xmlns="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Elipse 46">
                <a:extLst>
                  <a:ext uri="{FF2B5EF4-FFF2-40B4-BE49-F238E27FC236}">
                    <a16:creationId xmlns:a16="http://schemas.microsoft.com/office/drawing/2014/main" xmlns="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xmlns="" id="{4EBBA729-7AB8-48C6-B2E8-E36E402A66EE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2">
              <a:extLst>
                <a:ext uri="{FF2B5EF4-FFF2-40B4-BE49-F238E27FC236}">
                  <a16:creationId xmlns:a16="http://schemas.microsoft.com/office/drawing/2014/main" xmlns="" id="{7CFCC9AA-4DEA-4A81-9694-EA10DCFC43C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luxograma: Atraso 33">
              <a:extLst>
                <a:ext uri="{FF2B5EF4-FFF2-40B4-BE49-F238E27FC236}">
                  <a16:creationId xmlns:a16="http://schemas.microsoft.com/office/drawing/2014/main" xmlns="" id="{B2584FE5-9A51-4B8C-8829-2981B0CB40FB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luxograma: Atraso 33">
              <a:extLst>
                <a:ext uri="{FF2B5EF4-FFF2-40B4-BE49-F238E27FC236}">
                  <a16:creationId xmlns:a16="http://schemas.microsoft.com/office/drawing/2014/main" xmlns="" id="{77A2DE54-BFD1-453C-951E-D362161947C1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43">
              <a:extLst>
                <a:ext uri="{FF2B5EF4-FFF2-40B4-BE49-F238E27FC236}">
                  <a16:creationId xmlns:a16="http://schemas.microsoft.com/office/drawing/2014/main" xmlns="" id="{43284BB0-600A-4B2B-8A82-4F55C4B18EB4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9" name="Agrupar 268">
              <a:extLst>
                <a:ext uri="{FF2B5EF4-FFF2-40B4-BE49-F238E27FC236}">
                  <a16:creationId xmlns:a16="http://schemas.microsoft.com/office/drawing/2014/main" xmlns="" id="{4E63B4E2-37EB-4089-9EA7-5560BC7CD39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273" name="Fluxograma: Mesclar 6">
                <a:extLst>
                  <a:ext uri="{FF2B5EF4-FFF2-40B4-BE49-F238E27FC236}">
                    <a16:creationId xmlns:a16="http://schemas.microsoft.com/office/drawing/2014/main" xmlns="" id="{B3430D4D-238E-4558-B6C6-8CF40158B9EA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Elipse 4">
                <a:extLst>
                  <a:ext uri="{FF2B5EF4-FFF2-40B4-BE49-F238E27FC236}">
                    <a16:creationId xmlns:a16="http://schemas.microsoft.com/office/drawing/2014/main" xmlns="" id="{DF39FB15-D21E-4399-A74A-5B0BC0E9FF5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Fluxograma: Mesclar 6">
                <a:extLst>
                  <a:ext uri="{FF2B5EF4-FFF2-40B4-BE49-F238E27FC236}">
                    <a16:creationId xmlns:a16="http://schemas.microsoft.com/office/drawing/2014/main" xmlns="" id="{B2565F5F-A765-4CEE-9A46-D67F642EA1FE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xmlns="" id="{40DC62FA-4A70-49A4-B9BD-A97FAC349FA8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12">
                <a:extLst>
                  <a:ext uri="{FF2B5EF4-FFF2-40B4-BE49-F238E27FC236}">
                    <a16:creationId xmlns:a16="http://schemas.microsoft.com/office/drawing/2014/main" xmlns="" id="{B36C743E-1B7F-4B9C-BF2D-01156026E70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xmlns="" id="{CB8A0D6C-B628-402B-BB5B-A7047C121C2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xmlns="" id="{0B72C90C-B178-4C73-A3EF-8D0C94825B03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xmlns="" id="{D90A00B9-A585-49F5-B63B-14412D1EBAB1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xmlns="" id="{101B7E86-BD47-4B8F-993C-146D604A5C2D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1" name="Elipse 19">
                  <a:extLst>
                    <a:ext uri="{FF2B5EF4-FFF2-40B4-BE49-F238E27FC236}">
                      <a16:creationId xmlns:a16="http://schemas.microsoft.com/office/drawing/2014/main" xmlns="" id="{5FCEC83A-5178-4D64-B6A0-6F7E4BC23846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xmlns="" id="{7766C995-1EB3-48B6-86E1-A29E3658597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xmlns="" id="{EBA1D0A0-A006-40CC-9833-E8B31E7EA426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2" name="Arco 281">
                <a:extLst>
                  <a:ext uri="{FF2B5EF4-FFF2-40B4-BE49-F238E27FC236}">
                    <a16:creationId xmlns:a16="http://schemas.microsoft.com/office/drawing/2014/main" xmlns="" id="{51DCA6CF-2706-4412-8614-22C706EBD43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xmlns="" id="{0418A127-07F4-4F9A-8A66-963EAE90FCF5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xmlns="" id="{BD231000-4ED1-45FC-AC24-A56FBD257184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xmlns="" id="{F3ABEC63-2F16-4523-ACCF-2364A18FF5C3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289" name="Corda 80">
                  <a:extLst>
                    <a:ext uri="{FF2B5EF4-FFF2-40B4-BE49-F238E27FC236}">
                      <a16:creationId xmlns:a16="http://schemas.microsoft.com/office/drawing/2014/main" xmlns="" id="{0D704E78-A3A5-4AC3-B693-D52D2C5AC719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Elipse 24">
                  <a:extLst>
                    <a:ext uri="{FF2B5EF4-FFF2-40B4-BE49-F238E27FC236}">
                      <a16:creationId xmlns:a16="http://schemas.microsoft.com/office/drawing/2014/main" xmlns="" id="{2D83A218-D896-47C4-B036-3BFA97B8F93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Lágrima 285">
                <a:extLst>
                  <a:ext uri="{FF2B5EF4-FFF2-40B4-BE49-F238E27FC236}">
                    <a16:creationId xmlns:a16="http://schemas.microsoft.com/office/drawing/2014/main" xmlns="" id="{C8D5C241-1E91-43F5-A981-D7620BAF8A2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Lágrima 286">
                <a:extLst>
                  <a:ext uri="{FF2B5EF4-FFF2-40B4-BE49-F238E27FC236}">
                    <a16:creationId xmlns:a16="http://schemas.microsoft.com/office/drawing/2014/main" xmlns="" id="{FD1E086B-0189-4224-B1E7-E7B53800B3CE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Arco 287">
                <a:extLst>
                  <a:ext uri="{FF2B5EF4-FFF2-40B4-BE49-F238E27FC236}">
                    <a16:creationId xmlns:a16="http://schemas.microsoft.com/office/drawing/2014/main" xmlns="" id="{C5DCC6AE-43B3-45CD-8A19-BC124449FDB6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0" name="Fluxograma: Atraso 50">
              <a:extLst>
                <a:ext uri="{FF2B5EF4-FFF2-40B4-BE49-F238E27FC236}">
                  <a16:creationId xmlns:a16="http://schemas.microsoft.com/office/drawing/2014/main" xmlns="" id="{61321868-F823-45A8-81A7-B40058684C4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54">
              <a:extLst>
                <a:ext uri="{FF2B5EF4-FFF2-40B4-BE49-F238E27FC236}">
                  <a16:creationId xmlns:a16="http://schemas.microsoft.com/office/drawing/2014/main" xmlns="" id="{B8AA5455-5317-46CA-A70B-334C6EB0B48E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luxograma: Atraso 271">
              <a:extLst>
                <a:ext uri="{FF2B5EF4-FFF2-40B4-BE49-F238E27FC236}">
                  <a16:creationId xmlns:a16="http://schemas.microsoft.com/office/drawing/2014/main" xmlns="" id="{24637A52-89BB-4868-B296-072DD81C0805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:a16="http://schemas.microsoft.com/office/drawing/2014/main" xmlns="" id="{5E60BD34-ECF7-48FC-BD82-82272AA1365D}"/>
              </a:ext>
            </a:extLst>
          </p:cNvPr>
          <p:cNvGrpSpPr/>
          <p:nvPr/>
        </p:nvGrpSpPr>
        <p:grpSpPr>
          <a:xfrm>
            <a:off x="9169154" y="5854111"/>
            <a:ext cx="1892435" cy="734569"/>
            <a:chOff x="4917437" y="4111512"/>
            <a:chExt cx="3195311" cy="917475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xmlns="" id="{879B2FF5-9240-478F-96CD-A17C7F4F75FC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Retângulo 299">
              <a:extLst>
                <a:ext uri="{FF2B5EF4-FFF2-40B4-BE49-F238E27FC236}">
                  <a16:creationId xmlns:a16="http://schemas.microsoft.com/office/drawing/2014/main" xmlns="" id="{14E52F21-79BF-4CCB-AF3D-6CDF6E021B52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Retângulo 300">
              <a:extLst>
                <a:ext uri="{FF2B5EF4-FFF2-40B4-BE49-F238E27FC236}">
                  <a16:creationId xmlns:a16="http://schemas.microsoft.com/office/drawing/2014/main" xmlns="" id="{D11E820E-EF24-4E89-A654-59528D0AA03E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2" name="Retângulo 301">
              <a:extLst>
                <a:ext uri="{FF2B5EF4-FFF2-40B4-BE49-F238E27FC236}">
                  <a16:creationId xmlns:a16="http://schemas.microsoft.com/office/drawing/2014/main" xmlns="" id="{BCEB3600-FEBA-4823-A364-DD9CF3E05171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:a16="http://schemas.microsoft.com/office/drawing/2014/main" xmlns="" id="{59D2577F-DE86-4434-9A6E-A36E2D197C02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303">
              <a:extLst>
                <a:ext uri="{FF2B5EF4-FFF2-40B4-BE49-F238E27FC236}">
                  <a16:creationId xmlns:a16="http://schemas.microsoft.com/office/drawing/2014/main" xmlns="" id="{32065158-5C44-4914-B853-3E83864C72BA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304">
              <a:extLst>
                <a:ext uri="{FF2B5EF4-FFF2-40B4-BE49-F238E27FC236}">
                  <a16:creationId xmlns:a16="http://schemas.microsoft.com/office/drawing/2014/main" xmlns="" id="{83E8D750-4DD4-449F-B698-003BB2FA618D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6" name="Retângulo 305">
              <a:extLst>
                <a:ext uri="{FF2B5EF4-FFF2-40B4-BE49-F238E27FC236}">
                  <a16:creationId xmlns:a16="http://schemas.microsoft.com/office/drawing/2014/main" xmlns="" id="{A04B319A-F580-4315-88D7-68669BF4B6E7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xmlns="" id="{191F1D17-4A1D-40F0-B9AA-50D53A076CB1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xmlns="" id="{78E86D3F-6CCF-4273-8B62-7A72CA19F2C6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xmlns="" id="{C123D7F0-89F3-46D1-A678-9046C7ABE9A6}"/>
              </a:ext>
            </a:extLst>
          </p:cNvPr>
          <p:cNvGrpSpPr/>
          <p:nvPr/>
        </p:nvGrpSpPr>
        <p:grpSpPr>
          <a:xfrm>
            <a:off x="10528765" y="4725064"/>
            <a:ext cx="1711610" cy="948135"/>
            <a:chOff x="8355462" y="4401876"/>
            <a:chExt cx="2964601" cy="1675134"/>
          </a:xfrm>
        </p:grpSpPr>
        <p:sp>
          <p:nvSpPr>
            <p:cNvPr id="310" name="Retângulo 309">
              <a:extLst>
                <a:ext uri="{FF2B5EF4-FFF2-40B4-BE49-F238E27FC236}">
                  <a16:creationId xmlns:a16="http://schemas.microsoft.com/office/drawing/2014/main" xmlns="" id="{3F6CD6C4-2760-4E47-9CBA-5D95DA330BDF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xmlns="" id="{02528BA7-6391-485A-8A8D-5C3D4E40F1F9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145BD772-BD99-4FDC-B919-C86C73B61865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xmlns="" id="{D4C0ACF8-D1CE-44CA-8D05-AE23564DD6B4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xmlns="" id="{B9D0BEC9-6F14-4145-AD02-C00779152078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xmlns="" id="{6EF83A7A-1073-4A4F-A206-AEA643766141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xmlns="" id="{30D51439-75DD-4654-96B6-70AAA3A469BA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xmlns="" id="{21A4BEEE-8709-4AE3-B9EC-F88DF6202876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xmlns="" id="{A0507AE9-00F0-44FD-A6E6-30E11EABB66B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xmlns="" id="{F7B05651-7FEE-4838-83A9-465E6782E657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:a16="http://schemas.microsoft.com/office/drawing/2014/main" xmlns="" id="{9A6339CE-C4B5-4C65-83E2-7AEAAC1FA92C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1" name="Agrupar 320">
            <a:extLst>
              <a:ext uri="{FF2B5EF4-FFF2-40B4-BE49-F238E27FC236}">
                <a16:creationId xmlns:a16="http://schemas.microsoft.com/office/drawing/2014/main" xmlns="" id="{5D919F48-DF1B-49BF-8C61-24E636FCB813}"/>
              </a:ext>
            </a:extLst>
          </p:cNvPr>
          <p:cNvGrpSpPr/>
          <p:nvPr/>
        </p:nvGrpSpPr>
        <p:grpSpPr>
          <a:xfrm>
            <a:off x="3892988" y="3336059"/>
            <a:ext cx="1632820" cy="2143092"/>
            <a:chOff x="1551895" y="1402081"/>
            <a:chExt cx="2799117" cy="3789190"/>
          </a:xfrm>
        </p:grpSpPr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xmlns="" id="{8D559452-6829-40D9-A08E-ECC05DD8D0DC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xmlns="" id="{8E0EA868-9708-49F7-9689-8683B2744A1C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9" name="Retângulo 368">
                <a:extLst>
                  <a:ext uri="{FF2B5EF4-FFF2-40B4-BE49-F238E27FC236}">
                    <a16:creationId xmlns:a16="http://schemas.microsoft.com/office/drawing/2014/main" xmlns="" id="{436EF95B-45B3-4BE9-89C8-C63DD54C0794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xmlns="" id="{08DC0C36-03BF-42D4-98AD-AE263A067D26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324" name="Grupo 59">
                <a:extLst>
                  <a:ext uri="{FF2B5EF4-FFF2-40B4-BE49-F238E27FC236}">
                    <a16:creationId xmlns:a16="http://schemas.microsoft.com/office/drawing/2014/main" xmlns="" id="{E8F549DC-79E4-496B-B7DB-EFF942457AAD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365" name="Triângulo isósceles 89">
                  <a:extLst>
                    <a:ext uri="{FF2B5EF4-FFF2-40B4-BE49-F238E27FC236}">
                      <a16:creationId xmlns:a16="http://schemas.microsoft.com/office/drawing/2014/main" xmlns="" id="{52957517-EECC-4525-9D4E-22CC905D9C53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 de cantos arredondados 61">
                  <a:extLst>
                    <a:ext uri="{FF2B5EF4-FFF2-40B4-BE49-F238E27FC236}">
                      <a16:creationId xmlns:a16="http://schemas.microsoft.com/office/drawing/2014/main" xmlns="" id="{A0CC5906-629E-467C-8163-191E98132385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7" name="Retângulo de cantos arredondados 62">
                  <a:extLst>
                    <a:ext uri="{FF2B5EF4-FFF2-40B4-BE49-F238E27FC236}">
                      <a16:creationId xmlns:a16="http://schemas.microsoft.com/office/drawing/2014/main" xmlns="" id="{EA4BF6A1-D5A2-461B-80C9-AF2AEFC09B3B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5" name="Retângulo de cantos arredondados 110">
                <a:extLst>
                  <a:ext uri="{FF2B5EF4-FFF2-40B4-BE49-F238E27FC236}">
                    <a16:creationId xmlns:a16="http://schemas.microsoft.com/office/drawing/2014/main" xmlns="" id="{8E19CC71-ADF2-44A5-BA4E-54F9D8DEB276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6" name="Grupo 50">
                <a:extLst>
                  <a:ext uri="{FF2B5EF4-FFF2-40B4-BE49-F238E27FC236}">
                    <a16:creationId xmlns:a16="http://schemas.microsoft.com/office/drawing/2014/main" xmlns="" id="{3ABBDFD1-FAA9-43BD-B6B6-73568D7766F3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363" name="Elipse 43">
                  <a:extLst>
                    <a:ext uri="{FF2B5EF4-FFF2-40B4-BE49-F238E27FC236}">
                      <a16:creationId xmlns:a16="http://schemas.microsoft.com/office/drawing/2014/main" xmlns="" id="{D7ADB686-C487-49DE-B1AA-772505366F49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4" name="Elipse 46">
                  <a:extLst>
                    <a:ext uri="{FF2B5EF4-FFF2-40B4-BE49-F238E27FC236}">
                      <a16:creationId xmlns:a16="http://schemas.microsoft.com/office/drawing/2014/main" xmlns="" id="{5846A0FB-0CED-4796-8CAD-84CB9D7BFF34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27" name="Grupo 49">
                <a:extLst>
                  <a:ext uri="{FF2B5EF4-FFF2-40B4-BE49-F238E27FC236}">
                    <a16:creationId xmlns:a16="http://schemas.microsoft.com/office/drawing/2014/main" xmlns="" id="{64F4C018-D74E-4461-93B1-278B0F4B250B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361" name="Elipse 45">
                  <a:extLst>
                    <a:ext uri="{FF2B5EF4-FFF2-40B4-BE49-F238E27FC236}">
                      <a16:creationId xmlns:a16="http://schemas.microsoft.com/office/drawing/2014/main" xmlns="" id="{621F601A-305C-4995-B9BF-BA319D75BFCD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2" name="Elipse 46">
                  <a:extLst>
                    <a:ext uri="{FF2B5EF4-FFF2-40B4-BE49-F238E27FC236}">
                      <a16:creationId xmlns:a16="http://schemas.microsoft.com/office/drawing/2014/main" xmlns="" id="{A5AD6FE4-D249-4F0E-92F5-EC3843233FAD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Elipse 84">
                <a:extLst>
                  <a:ext uri="{FF2B5EF4-FFF2-40B4-BE49-F238E27FC236}">
                    <a16:creationId xmlns:a16="http://schemas.microsoft.com/office/drawing/2014/main" xmlns="" id="{9BE2C013-8880-469C-AAA4-81FC6FC36360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84">
                <a:extLst>
                  <a:ext uri="{FF2B5EF4-FFF2-40B4-BE49-F238E27FC236}">
                    <a16:creationId xmlns:a16="http://schemas.microsoft.com/office/drawing/2014/main" xmlns="" id="{985668FA-3ACC-462C-95D1-4C1F7CC64DF6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88">
                <a:extLst>
                  <a:ext uri="{FF2B5EF4-FFF2-40B4-BE49-F238E27FC236}">
                    <a16:creationId xmlns:a16="http://schemas.microsoft.com/office/drawing/2014/main" xmlns="" id="{622918B6-8800-432A-8E9D-932E02E51295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88">
                <a:extLst>
                  <a:ext uri="{FF2B5EF4-FFF2-40B4-BE49-F238E27FC236}">
                    <a16:creationId xmlns:a16="http://schemas.microsoft.com/office/drawing/2014/main" xmlns="" id="{5F0406E6-F3E9-4253-8BAA-BB35D92732F1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Retângulo de cantos arredondados 96">
                <a:extLst>
                  <a:ext uri="{FF2B5EF4-FFF2-40B4-BE49-F238E27FC236}">
                    <a16:creationId xmlns:a16="http://schemas.microsoft.com/office/drawing/2014/main" xmlns="" id="{FD814185-CF06-4564-A1DE-B037C51B5AB7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xmlns="" id="{45465C1C-5856-49C9-86F0-7D4CFABD5F65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108">
                <a:extLst>
                  <a:ext uri="{FF2B5EF4-FFF2-40B4-BE49-F238E27FC236}">
                    <a16:creationId xmlns:a16="http://schemas.microsoft.com/office/drawing/2014/main" xmlns="" id="{7461792C-D7AF-4647-A00D-7D59FD3D0A0C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Retângulo 103">
                <a:extLst>
                  <a:ext uri="{FF2B5EF4-FFF2-40B4-BE49-F238E27FC236}">
                    <a16:creationId xmlns:a16="http://schemas.microsoft.com/office/drawing/2014/main" xmlns="" id="{BAB22DBE-F124-4569-A185-5F5A73E9A422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 335">
                <a:extLst>
                  <a:ext uri="{FF2B5EF4-FFF2-40B4-BE49-F238E27FC236}">
                    <a16:creationId xmlns:a16="http://schemas.microsoft.com/office/drawing/2014/main" xmlns="" id="{EE667D0C-5F6F-43DB-9FC6-6B07DA4416A9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Retângulo 336">
                <a:extLst>
                  <a:ext uri="{FF2B5EF4-FFF2-40B4-BE49-F238E27FC236}">
                    <a16:creationId xmlns:a16="http://schemas.microsoft.com/office/drawing/2014/main" xmlns="" id="{40AE661E-388A-4C11-BF3D-490496A5575A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 de cantos arredondados 110">
                <a:extLst>
                  <a:ext uri="{FF2B5EF4-FFF2-40B4-BE49-F238E27FC236}">
                    <a16:creationId xmlns:a16="http://schemas.microsoft.com/office/drawing/2014/main" xmlns="" id="{D065758B-C871-483A-A18C-83C40E3B8955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Fluxograma: Atraso 338">
                <a:extLst>
                  <a:ext uri="{FF2B5EF4-FFF2-40B4-BE49-F238E27FC236}">
                    <a16:creationId xmlns:a16="http://schemas.microsoft.com/office/drawing/2014/main" xmlns="" id="{2A14465B-F94F-48B4-B4FD-3E9CCAA7D4BA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luxograma: Atraso 105">
                <a:extLst>
                  <a:ext uri="{FF2B5EF4-FFF2-40B4-BE49-F238E27FC236}">
                    <a16:creationId xmlns:a16="http://schemas.microsoft.com/office/drawing/2014/main" xmlns="" id="{BE3B0566-B5EE-4297-AC48-9DDBECC554F4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1" name="Agrupar 340">
                <a:extLst>
                  <a:ext uri="{FF2B5EF4-FFF2-40B4-BE49-F238E27FC236}">
                    <a16:creationId xmlns:a16="http://schemas.microsoft.com/office/drawing/2014/main" xmlns="" id="{6C246760-9E21-42EB-91D4-A152E756B39D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342" name="Fluxograma: Mesclar 6">
                  <a:extLst>
                    <a:ext uri="{FF2B5EF4-FFF2-40B4-BE49-F238E27FC236}">
                      <a16:creationId xmlns:a16="http://schemas.microsoft.com/office/drawing/2014/main" xmlns="" id="{DA7FDBE7-7365-43A4-BD6E-89DE09869EC6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3" name="Elipse 4">
                  <a:extLst>
                    <a:ext uri="{FF2B5EF4-FFF2-40B4-BE49-F238E27FC236}">
                      <a16:creationId xmlns:a16="http://schemas.microsoft.com/office/drawing/2014/main" xmlns="" id="{C68E4C0D-D088-412E-8799-622FD1ACE374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4" name="Fluxograma: Mesclar 6">
                  <a:extLst>
                    <a:ext uri="{FF2B5EF4-FFF2-40B4-BE49-F238E27FC236}">
                      <a16:creationId xmlns:a16="http://schemas.microsoft.com/office/drawing/2014/main" xmlns="" id="{453859D8-E83E-43D5-ACCE-B5A0C09C474F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5" name="Elipse 12">
                  <a:extLst>
                    <a:ext uri="{FF2B5EF4-FFF2-40B4-BE49-F238E27FC236}">
                      <a16:creationId xmlns:a16="http://schemas.microsoft.com/office/drawing/2014/main" xmlns="" id="{B4C42D97-9AB0-453D-AD51-4485F2B921BA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12">
                  <a:extLst>
                    <a:ext uri="{FF2B5EF4-FFF2-40B4-BE49-F238E27FC236}">
                      <a16:creationId xmlns:a16="http://schemas.microsoft.com/office/drawing/2014/main" xmlns="" id="{F6F91C98-AAEB-422D-A476-A5AE7D02F895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xmlns="" id="{9207AA49-7BD6-4C23-AF5B-434A065EC9BA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xmlns="" id="{32BA8767-A488-4623-BAD4-DDA55D444EE4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Arco 348">
                  <a:extLst>
                    <a:ext uri="{FF2B5EF4-FFF2-40B4-BE49-F238E27FC236}">
                      <a16:creationId xmlns:a16="http://schemas.microsoft.com/office/drawing/2014/main" xmlns="" id="{A65C8CE8-8C3A-4841-8BF9-9C55837EDD63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Arco 349">
                  <a:extLst>
                    <a:ext uri="{FF2B5EF4-FFF2-40B4-BE49-F238E27FC236}">
                      <a16:creationId xmlns:a16="http://schemas.microsoft.com/office/drawing/2014/main" xmlns="" id="{7A69AE7A-9CC6-4C2D-8866-5DD8355F0C0E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1" name="Agrupar 350">
                  <a:extLst>
                    <a:ext uri="{FF2B5EF4-FFF2-40B4-BE49-F238E27FC236}">
                      <a16:creationId xmlns:a16="http://schemas.microsoft.com/office/drawing/2014/main" xmlns="" id="{CA3FE283-6788-4EDE-97B9-2D4DD63540B0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358" name="Elipse 19">
                    <a:extLst>
                      <a:ext uri="{FF2B5EF4-FFF2-40B4-BE49-F238E27FC236}">
                        <a16:creationId xmlns:a16="http://schemas.microsoft.com/office/drawing/2014/main" xmlns="" id="{A87180B2-8724-44D4-9355-005DE9B1B294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Elipse 358">
                    <a:extLst>
                      <a:ext uri="{FF2B5EF4-FFF2-40B4-BE49-F238E27FC236}">
                        <a16:creationId xmlns:a16="http://schemas.microsoft.com/office/drawing/2014/main" xmlns="" id="{390CE3AA-8D86-4AF9-950F-C8E179B064B5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Elipse 359">
                    <a:extLst>
                      <a:ext uri="{FF2B5EF4-FFF2-40B4-BE49-F238E27FC236}">
                        <a16:creationId xmlns:a16="http://schemas.microsoft.com/office/drawing/2014/main" xmlns="" id="{05D3E37E-3673-49E6-832F-385C2DEDB6A9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52" name="Arco 351">
                  <a:extLst>
                    <a:ext uri="{FF2B5EF4-FFF2-40B4-BE49-F238E27FC236}">
                      <a16:creationId xmlns:a16="http://schemas.microsoft.com/office/drawing/2014/main" xmlns="" id="{AAA1C92E-CCE5-4909-837C-116A0FFFA60A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3" name="Grupo 29">
                  <a:extLst>
                    <a:ext uri="{FF2B5EF4-FFF2-40B4-BE49-F238E27FC236}">
                      <a16:creationId xmlns:a16="http://schemas.microsoft.com/office/drawing/2014/main" xmlns="" id="{3C897168-681E-4FBB-8E8F-78995B9596C6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356" name="Corda 22">
                    <a:extLst>
                      <a:ext uri="{FF2B5EF4-FFF2-40B4-BE49-F238E27FC236}">
                        <a16:creationId xmlns:a16="http://schemas.microsoft.com/office/drawing/2014/main" xmlns="" id="{8A73CDB5-63F8-43EF-8C01-34105F9DA292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Elipse 24">
                    <a:extLst>
                      <a:ext uri="{FF2B5EF4-FFF2-40B4-BE49-F238E27FC236}">
                        <a16:creationId xmlns:a16="http://schemas.microsoft.com/office/drawing/2014/main" xmlns="" id="{94B308E5-299E-491C-B29C-CDE81FE5330D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54" name="Elipse 353">
                  <a:extLst>
                    <a:ext uri="{FF2B5EF4-FFF2-40B4-BE49-F238E27FC236}">
                      <a16:creationId xmlns:a16="http://schemas.microsoft.com/office/drawing/2014/main" xmlns="" id="{45D1CFD8-9796-44C9-AD9B-06E67EBA76EB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5" name="Elipse 354">
                  <a:extLst>
                    <a:ext uri="{FF2B5EF4-FFF2-40B4-BE49-F238E27FC236}">
                      <a16:creationId xmlns:a16="http://schemas.microsoft.com/office/drawing/2014/main" xmlns="" id="{9A1AD57B-FE93-4684-90EF-FA307A797FF4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90E5D162-BFA2-43FE-BDC0-5C4C6AEEBB3D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loud 8">
              <a:extLst>
                <a:ext uri="{FF2B5EF4-FFF2-40B4-BE49-F238E27FC236}">
                  <a16:creationId xmlns:a16="http://schemas.microsoft.com/office/drawing/2014/main" xmlns="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loud 36">
              <a:extLst>
                <a:ext uri="{FF2B5EF4-FFF2-40B4-BE49-F238E27FC236}">
                  <a16:creationId xmlns:a16="http://schemas.microsoft.com/office/drawing/2014/main" xmlns="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8">
              <a:extLst>
                <a:ext uri="{FF2B5EF4-FFF2-40B4-BE49-F238E27FC236}">
                  <a16:creationId xmlns:a16="http://schemas.microsoft.com/office/drawing/2014/main" xmlns="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7">
              <a:extLst>
                <a:ext uri="{FF2B5EF4-FFF2-40B4-BE49-F238E27FC236}">
                  <a16:creationId xmlns:a16="http://schemas.microsoft.com/office/drawing/2014/main" xmlns="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loud 39">
            <a:extLst>
              <a:ext uri="{FF2B5EF4-FFF2-40B4-BE49-F238E27FC236}">
                <a16:creationId xmlns:a16="http://schemas.microsoft.com/office/drawing/2014/main" xmlns="" id="{D62CC9A4-7B26-49D9-A863-698B13618AED}"/>
              </a:ext>
            </a:extLst>
          </p:cNvPr>
          <p:cNvSpPr/>
          <p:nvPr/>
        </p:nvSpPr>
        <p:spPr>
          <a:xfrm rot="382890">
            <a:off x="10089322" y="3779968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xmlns="" id="{F5F37279-8BCB-46A5-86D7-78C0AB0B800F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14" name="Retângulo 6">
              <a:extLst>
                <a:ext uri="{FF2B5EF4-FFF2-40B4-BE49-F238E27FC236}">
                  <a16:creationId xmlns:a16="http://schemas.microsoft.com/office/drawing/2014/main" xmlns="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loud 8">
              <a:extLst>
                <a:ext uri="{FF2B5EF4-FFF2-40B4-BE49-F238E27FC236}">
                  <a16:creationId xmlns:a16="http://schemas.microsoft.com/office/drawing/2014/main" xmlns="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loud 36">
              <a:extLst>
                <a:ext uri="{FF2B5EF4-FFF2-40B4-BE49-F238E27FC236}">
                  <a16:creationId xmlns:a16="http://schemas.microsoft.com/office/drawing/2014/main" xmlns="" id="{37E95591-A8CD-4E1E-92F1-9ECF4DE2ED7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8">
              <a:extLst>
                <a:ext uri="{FF2B5EF4-FFF2-40B4-BE49-F238E27FC236}">
                  <a16:creationId xmlns:a16="http://schemas.microsoft.com/office/drawing/2014/main" xmlns="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7">
              <a:extLst>
                <a:ext uri="{FF2B5EF4-FFF2-40B4-BE49-F238E27FC236}">
                  <a16:creationId xmlns:a16="http://schemas.microsoft.com/office/drawing/2014/main" xmlns="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774C17C9-03CB-47B1-A588-D4A5198F67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0" name="Retângulo 6">
              <a:extLst>
                <a:ext uri="{FF2B5EF4-FFF2-40B4-BE49-F238E27FC236}">
                  <a16:creationId xmlns:a16="http://schemas.microsoft.com/office/drawing/2014/main" xmlns="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loud 8">
              <a:extLst>
                <a:ext uri="{FF2B5EF4-FFF2-40B4-BE49-F238E27FC236}">
                  <a16:creationId xmlns:a16="http://schemas.microsoft.com/office/drawing/2014/main" xmlns="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loud 36">
              <a:extLst>
                <a:ext uri="{FF2B5EF4-FFF2-40B4-BE49-F238E27FC236}">
                  <a16:creationId xmlns:a16="http://schemas.microsoft.com/office/drawing/2014/main" xmlns="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8">
              <a:extLst>
                <a:ext uri="{FF2B5EF4-FFF2-40B4-BE49-F238E27FC236}">
                  <a16:creationId xmlns:a16="http://schemas.microsoft.com/office/drawing/2014/main" xmlns="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7">
              <a:extLst>
                <a:ext uri="{FF2B5EF4-FFF2-40B4-BE49-F238E27FC236}">
                  <a16:creationId xmlns:a16="http://schemas.microsoft.com/office/drawing/2014/main" xmlns="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xmlns="" id="{E27D9A2D-6F8B-429F-8CE7-97C25D864032}"/>
              </a:ext>
            </a:extLst>
          </p:cNvPr>
          <p:cNvSpPr/>
          <p:nvPr/>
        </p:nvSpPr>
        <p:spPr>
          <a:xfrm>
            <a:off x="-271430" y="378372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96BB7F6-0288-4884-A861-383758A3D068}"/>
              </a:ext>
            </a:extLst>
          </p:cNvPr>
          <p:cNvSpPr txBox="1"/>
          <p:nvPr/>
        </p:nvSpPr>
        <p:spPr>
          <a:xfrm>
            <a:off x="5537149" y="427775"/>
            <a:ext cx="425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terminaram de construir, os dois irmãos mais novos saíram para brincar na floresta enquanto o irmão mais velho continuava a construir sua casa.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xmlns="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5" name="Agrupar 314">
            <a:extLst>
              <a:ext uri="{FF2B5EF4-FFF2-40B4-BE49-F238E27FC236}">
                <a16:creationId xmlns:a16="http://schemas.microsoft.com/office/drawing/2014/main" xmlns="" id="{A5759DB7-78C8-4829-85B3-2513857B31F0}"/>
              </a:ext>
            </a:extLst>
          </p:cNvPr>
          <p:cNvGrpSpPr/>
          <p:nvPr/>
        </p:nvGrpSpPr>
        <p:grpSpPr>
          <a:xfrm>
            <a:off x="5982652" y="4952302"/>
            <a:ext cx="927690" cy="1752444"/>
            <a:chOff x="1884490" y="566742"/>
            <a:chExt cx="2594885" cy="4642104"/>
          </a:xfrm>
        </p:grpSpPr>
        <p:sp>
          <p:nvSpPr>
            <p:cNvPr id="316" name="Forma Livre: Forma 315">
              <a:extLst>
                <a:ext uri="{FF2B5EF4-FFF2-40B4-BE49-F238E27FC236}">
                  <a16:creationId xmlns:a16="http://schemas.microsoft.com/office/drawing/2014/main" xmlns="" id="{7C5E3848-26D4-4135-9168-702D6F32CB9C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317" name="Grupo 67">
              <a:extLst>
                <a:ext uri="{FF2B5EF4-FFF2-40B4-BE49-F238E27FC236}">
                  <a16:creationId xmlns:a16="http://schemas.microsoft.com/office/drawing/2014/main" xmlns="" id="{0BBC8A97-4BD3-4F46-B9E3-55BD20F8914D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351" name="Elipse 43">
                <a:extLst>
                  <a:ext uri="{FF2B5EF4-FFF2-40B4-BE49-F238E27FC236}">
                    <a16:creationId xmlns:a16="http://schemas.microsoft.com/office/drawing/2014/main" xmlns="" id="{AE707C44-C4A5-40B9-8A3A-8B00F5CA7C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6">
                <a:extLst>
                  <a:ext uri="{FF2B5EF4-FFF2-40B4-BE49-F238E27FC236}">
                    <a16:creationId xmlns:a16="http://schemas.microsoft.com/office/drawing/2014/main" xmlns="" id="{A8768B7C-8451-4C48-90A6-C31D1B8B6884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18" name="Grupo 66">
              <a:extLst>
                <a:ext uri="{FF2B5EF4-FFF2-40B4-BE49-F238E27FC236}">
                  <a16:creationId xmlns:a16="http://schemas.microsoft.com/office/drawing/2014/main" xmlns="" id="{987BB7D7-CA5E-4E8F-8C43-69F6B599861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349" name="Elipse 43">
                <a:extLst>
                  <a:ext uri="{FF2B5EF4-FFF2-40B4-BE49-F238E27FC236}">
                    <a16:creationId xmlns:a16="http://schemas.microsoft.com/office/drawing/2014/main" xmlns="" id="{C6A9DD45-41F8-4AAF-8D2C-8328A33D6D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0" name="Elipse 46">
                <a:extLst>
                  <a:ext uri="{FF2B5EF4-FFF2-40B4-BE49-F238E27FC236}">
                    <a16:creationId xmlns:a16="http://schemas.microsoft.com/office/drawing/2014/main" xmlns="" id="{2DAF44FF-6407-4850-8B22-62314C715C0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xmlns="" id="{6C6992AF-B7ED-4D23-BE2C-9AF5F4732E02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22">
              <a:extLst>
                <a:ext uri="{FF2B5EF4-FFF2-40B4-BE49-F238E27FC236}">
                  <a16:creationId xmlns:a16="http://schemas.microsoft.com/office/drawing/2014/main" xmlns="" id="{5298E736-4CD3-4840-B1A9-2B6C2ABE820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Fluxograma: Atraso 33">
              <a:extLst>
                <a:ext uri="{FF2B5EF4-FFF2-40B4-BE49-F238E27FC236}">
                  <a16:creationId xmlns:a16="http://schemas.microsoft.com/office/drawing/2014/main" xmlns="" id="{73C946BA-EC18-43D6-BC3B-6A2268352B23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Fluxograma: Atraso 33">
              <a:extLst>
                <a:ext uri="{FF2B5EF4-FFF2-40B4-BE49-F238E27FC236}">
                  <a16:creationId xmlns:a16="http://schemas.microsoft.com/office/drawing/2014/main" xmlns="" id="{B4D92AD9-1EE9-4500-BCB6-2FABC5DCA727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43">
              <a:extLst>
                <a:ext uri="{FF2B5EF4-FFF2-40B4-BE49-F238E27FC236}">
                  <a16:creationId xmlns:a16="http://schemas.microsoft.com/office/drawing/2014/main" xmlns="" id="{F404FF7A-2E0F-4EB0-A7AB-36EB62DB778F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4" name="Agrupar 323">
              <a:extLst>
                <a:ext uri="{FF2B5EF4-FFF2-40B4-BE49-F238E27FC236}">
                  <a16:creationId xmlns:a16="http://schemas.microsoft.com/office/drawing/2014/main" xmlns="" id="{66F9FFA6-BB22-4F0C-9A44-57FEE85304C6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328" name="Fluxograma: Mesclar 6">
                <a:extLst>
                  <a:ext uri="{FF2B5EF4-FFF2-40B4-BE49-F238E27FC236}">
                    <a16:creationId xmlns:a16="http://schemas.microsoft.com/office/drawing/2014/main" xmlns="" id="{DDC09A2F-653C-4883-9834-7A5144DAD982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Elipse 4">
                <a:extLst>
                  <a:ext uri="{FF2B5EF4-FFF2-40B4-BE49-F238E27FC236}">
                    <a16:creationId xmlns:a16="http://schemas.microsoft.com/office/drawing/2014/main" xmlns="" id="{85A5F450-1461-475E-8D00-8B5FDFA1077E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Fluxograma: Mesclar 6">
                <a:extLst>
                  <a:ext uri="{FF2B5EF4-FFF2-40B4-BE49-F238E27FC236}">
                    <a16:creationId xmlns:a16="http://schemas.microsoft.com/office/drawing/2014/main" xmlns="" id="{14C4F505-0D78-475B-83C2-B68D784BC69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12">
                <a:extLst>
                  <a:ext uri="{FF2B5EF4-FFF2-40B4-BE49-F238E27FC236}">
                    <a16:creationId xmlns:a16="http://schemas.microsoft.com/office/drawing/2014/main" xmlns="" id="{EDE7054D-F323-42FF-A262-6633684EE797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Elipse 12">
                <a:extLst>
                  <a:ext uri="{FF2B5EF4-FFF2-40B4-BE49-F238E27FC236}">
                    <a16:creationId xmlns:a16="http://schemas.microsoft.com/office/drawing/2014/main" xmlns="" id="{43D881D9-24E5-4B26-BE09-7C66A401A83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xmlns="" id="{1AABF7E4-8C8F-470B-9FFF-C8E5BDACF8E5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xmlns="" id="{F377C613-08AF-4BA8-ADEC-CD3DFA46868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Arco 334">
                <a:extLst>
                  <a:ext uri="{FF2B5EF4-FFF2-40B4-BE49-F238E27FC236}">
                    <a16:creationId xmlns:a16="http://schemas.microsoft.com/office/drawing/2014/main" xmlns="" id="{9CF488FC-0B9B-4082-8044-42E7270BFC60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6" name="Agrupar 335">
                <a:extLst>
                  <a:ext uri="{FF2B5EF4-FFF2-40B4-BE49-F238E27FC236}">
                    <a16:creationId xmlns:a16="http://schemas.microsoft.com/office/drawing/2014/main" xmlns="" id="{302D83ED-DA9E-477B-BFA3-12D49D2B09B1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46" name="Elipse 19">
                  <a:extLst>
                    <a:ext uri="{FF2B5EF4-FFF2-40B4-BE49-F238E27FC236}">
                      <a16:creationId xmlns:a16="http://schemas.microsoft.com/office/drawing/2014/main" xmlns="" id="{662C2C35-1A58-44A5-B293-4F27599645E5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xmlns="" id="{42A1C004-9387-42F0-A193-6E146E4768D1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xmlns="" id="{275B47E6-475F-4F12-A43E-25492438660D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7" name="Arco 336">
                <a:extLst>
                  <a:ext uri="{FF2B5EF4-FFF2-40B4-BE49-F238E27FC236}">
                    <a16:creationId xmlns:a16="http://schemas.microsoft.com/office/drawing/2014/main" xmlns="" id="{BDE7C093-97B8-436B-9EC1-52A3C24C8BA5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:a16="http://schemas.microsoft.com/office/drawing/2014/main" xmlns="" id="{58069E61-A85E-44E6-9DA6-88F5F1939D02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C09352C6-A2C8-4339-9254-729B9A5B1AB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Agrupar 339">
                <a:extLst>
                  <a:ext uri="{FF2B5EF4-FFF2-40B4-BE49-F238E27FC236}">
                    <a16:creationId xmlns:a16="http://schemas.microsoft.com/office/drawing/2014/main" xmlns="" id="{F60D263C-9137-497F-8575-473619FA3959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44" name="Corda 80">
                  <a:extLst>
                    <a:ext uri="{FF2B5EF4-FFF2-40B4-BE49-F238E27FC236}">
                      <a16:creationId xmlns:a16="http://schemas.microsoft.com/office/drawing/2014/main" xmlns="" id="{15DF4B26-3465-43FC-BAC0-8128A84FD04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24">
                  <a:extLst>
                    <a:ext uri="{FF2B5EF4-FFF2-40B4-BE49-F238E27FC236}">
                      <a16:creationId xmlns:a16="http://schemas.microsoft.com/office/drawing/2014/main" xmlns="" id="{00299A70-84DD-4E17-A35A-7A4B163CB853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1" name="Lágrima 340">
                <a:extLst>
                  <a:ext uri="{FF2B5EF4-FFF2-40B4-BE49-F238E27FC236}">
                    <a16:creationId xmlns:a16="http://schemas.microsoft.com/office/drawing/2014/main" xmlns="" id="{57EF1B6D-CC52-4C9E-9E70-9E2EA5FC7E67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2" name="Lágrima 341">
                <a:extLst>
                  <a:ext uri="{FF2B5EF4-FFF2-40B4-BE49-F238E27FC236}">
                    <a16:creationId xmlns:a16="http://schemas.microsoft.com/office/drawing/2014/main" xmlns="" id="{E239CC26-3498-4A44-BBA1-3E9EFF49D010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3" name="Arco 342">
                <a:extLst>
                  <a:ext uri="{FF2B5EF4-FFF2-40B4-BE49-F238E27FC236}">
                    <a16:creationId xmlns:a16="http://schemas.microsoft.com/office/drawing/2014/main" xmlns="" id="{AB9F9B4A-77DC-4504-8C7E-DA87D5698B3F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5" name="Fluxograma: Atraso 50">
              <a:extLst>
                <a:ext uri="{FF2B5EF4-FFF2-40B4-BE49-F238E27FC236}">
                  <a16:creationId xmlns:a16="http://schemas.microsoft.com/office/drawing/2014/main" xmlns="" id="{AC7B0733-33CE-4C67-9C36-D9B00E51923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Elipse 54">
              <a:extLst>
                <a:ext uri="{FF2B5EF4-FFF2-40B4-BE49-F238E27FC236}">
                  <a16:creationId xmlns:a16="http://schemas.microsoft.com/office/drawing/2014/main" xmlns="" id="{7B45443A-9AC6-4B05-80EA-A1103E0DACB1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Fluxograma: Atraso 326">
              <a:extLst>
                <a:ext uri="{FF2B5EF4-FFF2-40B4-BE49-F238E27FC236}">
                  <a16:creationId xmlns:a16="http://schemas.microsoft.com/office/drawing/2014/main" xmlns="" id="{202722EB-F146-468A-B802-C657D1DD2F36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Agrupar 352">
            <a:extLst>
              <a:ext uri="{FF2B5EF4-FFF2-40B4-BE49-F238E27FC236}">
                <a16:creationId xmlns:a16="http://schemas.microsoft.com/office/drawing/2014/main" xmlns="" id="{3038D984-C0A0-4A03-8624-9C73E96878F0}"/>
              </a:ext>
            </a:extLst>
          </p:cNvPr>
          <p:cNvGrpSpPr/>
          <p:nvPr/>
        </p:nvGrpSpPr>
        <p:grpSpPr>
          <a:xfrm>
            <a:off x="2538962" y="2497833"/>
            <a:ext cx="2559217" cy="2537981"/>
            <a:chOff x="5898776" y="2178424"/>
            <a:chExt cx="2559217" cy="2537981"/>
          </a:xfrm>
        </p:grpSpPr>
        <p:sp>
          <p:nvSpPr>
            <p:cNvPr id="354" name="Triângulo isósceles 353">
              <a:extLst>
                <a:ext uri="{FF2B5EF4-FFF2-40B4-BE49-F238E27FC236}">
                  <a16:creationId xmlns:a16="http://schemas.microsoft.com/office/drawing/2014/main" xmlns="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Retângulo 354">
              <a:extLst>
                <a:ext uri="{FF2B5EF4-FFF2-40B4-BE49-F238E27FC236}">
                  <a16:creationId xmlns:a16="http://schemas.microsoft.com/office/drawing/2014/main" xmlns="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:a16="http://schemas.microsoft.com/office/drawing/2014/main" xmlns="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357" name="Retângulo 356">
                <a:extLst>
                  <a:ext uri="{FF2B5EF4-FFF2-40B4-BE49-F238E27FC236}">
                    <a16:creationId xmlns:a16="http://schemas.microsoft.com/office/drawing/2014/main" xmlns="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xmlns="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xmlns="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0" name="Retângulo 359">
                <a:extLst>
                  <a:ext uri="{FF2B5EF4-FFF2-40B4-BE49-F238E27FC236}">
                    <a16:creationId xmlns:a16="http://schemas.microsoft.com/office/drawing/2014/main" xmlns="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1" name="Retângulo 360">
                <a:extLst>
                  <a:ext uri="{FF2B5EF4-FFF2-40B4-BE49-F238E27FC236}">
                    <a16:creationId xmlns:a16="http://schemas.microsoft.com/office/drawing/2014/main" xmlns="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xmlns="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3" name="Retângulo 362">
                <a:extLst>
                  <a:ext uri="{FF2B5EF4-FFF2-40B4-BE49-F238E27FC236}">
                    <a16:creationId xmlns:a16="http://schemas.microsoft.com/office/drawing/2014/main" xmlns="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4" name="Retângulo 363">
                <a:extLst>
                  <a:ext uri="{FF2B5EF4-FFF2-40B4-BE49-F238E27FC236}">
                    <a16:creationId xmlns:a16="http://schemas.microsoft.com/office/drawing/2014/main" xmlns="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5" name="Agrupar 364">
                <a:extLst>
                  <a:ext uri="{FF2B5EF4-FFF2-40B4-BE49-F238E27FC236}">
                    <a16:creationId xmlns:a16="http://schemas.microsoft.com/office/drawing/2014/main" xmlns="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75" name="Agrupar 474">
                  <a:extLst>
                    <a:ext uri="{FF2B5EF4-FFF2-40B4-BE49-F238E27FC236}">
                      <a16:creationId xmlns:a16="http://schemas.microsoft.com/office/drawing/2014/main" xmlns="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6" name="Retângulo 495">
                    <a:extLst>
                      <a:ext uri="{FF2B5EF4-FFF2-40B4-BE49-F238E27FC236}">
                        <a16:creationId xmlns:a16="http://schemas.microsoft.com/office/drawing/2014/main" xmlns="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Retângulo 496">
                    <a:extLst>
                      <a:ext uri="{FF2B5EF4-FFF2-40B4-BE49-F238E27FC236}">
                        <a16:creationId xmlns:a16="http://schemas.microsoft.com/office/drawing/2014/main" xmlns="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8" name="Retângulo 497">
                    <a:extLst>
                      <a:ext uri="{FF2B5EF4-FFF2-40B4-BE49-F238E27FC236}">
                        <a16:creationId xmlns:a16="http://schemas.microsoft.com/office/drawing/2014/main" xmlns="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6" name="Agrupar 475">
                  <a:extLst>
                    <a:ext uri="{FF2B5EF4-FFF2-40B4-BE49-F238E27FC236}">
                      <a16:creationId xmlns:a16="http://schemas.microsoft.com/office/drawing/2014/main" xmlns="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3" name="Retângulo 492">
                    <a:extLst>
                      <a:ext uri="{FF2B5EF4-FFF2-40B4-BE49-F238E27FC236}">
                        <a16:creationId xmlns:a16="http://schemas.microsoft.com/office/drawing/2014/main" xmlns="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Retângulo 493">
                    <a:extLst>
                      <a:ext uri="{FF2B5EF4-FFF2-40B4-BE49-F238E27FC236}">
                        <a16:creationId xmlns:a16="http://schemas.microsoft.com/office/drawing/2014/main" xmlns="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Retângulo 494">
                    <a:extLst>
                      <a:ext uri="{FF2B5EF4-FFF2-40B4-BE49-F238E27FC236}">
                        <a16:creationId xmlns:a16="http://schemas.microsoft.com/office/drawing/2014/main" xmlns="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xmlns="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0" name="Retângulo 489">
                    <a:extLst>
                      <a:ext uri="{FF2B5EF4-FFF2-40B4-BE49-F238E27FC236}">
                        <a16:creationId xmlns:a16="http://schemas.microsoft.com/office/drawing/2014/main" xmlns="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Retângulo 490">
                    <a:extLst>
                      <a:ext uri="{FF2B5EF4-FFF2-40B4-BE49-F238E27FC236}">
                        <a16:creationId xmlns:a16="http://schemas.microsoft.com/office/drawing/2014/main" xmlns="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Retângulo 491">
                    <a:extLst>
                      <a:ext uri="{FF2B5EF4-FFF2-40B4-BE49-F238E27FC236}">
                        <a16:creationId xmlns:a16="http://schemas.microsoft.com/office/drawing/2014/main" xmlns="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8" name="Agrupar 477">
                  <a:extLst>
                    <a:ext uri="{FF2B5EF4-FFF2-40B4-BE49-F238E27FC236}">
                      <a16:creationId xmlns:a16="http://schemas.microsoft.com/office/drawing/2014/main" xmlns="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87" name="Retângulo 486">
                    <a:extLst>
                      <a:ext uri="{FF2B5EF4-FFF2-40B4-BE49-F238E27FC236}">
                        <a16:creationId xmlns:a16="http://schemas.microsoft.com/office/drawing/2014/main" xmlns="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8" name="Retângulo 487">
                    <a:extLst>
                      <a:ext uri="{FF2B5EF4-FFF2-40B4-BE49-F238E27FC236}">
                        <a16:creationId xmlns:a16="http://schemas.microsoft.com/office/drawing/2014/main" xmlns="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Retângulo 488">
                    <a:extLst>
                      <a:ext uri="{FF2B5EF4-FFF2-40B4-BE49-F238E27FC236}">
                        <a16:creationId xmlns:a16="http://schemas.microsoft.com/office/drawing/2014/main" xmlns="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79" name="Elipse 478">
                  <a:extLst>
                    <a:ext uri="{FF2B5EF4-FFF2-40B4-BE49-F238E27FC236}">
                      <a16:creationId xmlns:a16="http://schemas.microsoft.com/office/drawing/2014/main" xmlns="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0" name="Elipse 479">
                  <a:extLst>
                    <a:ext uri="{FF2B5EF4-FFF2-40B4-BE49-F238E27FC236}">
                      <a16:creationId xmlns:a16="http://schemas.microsoft.com/office/drawing/2014/main" xmlns="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1" name="Elipse 480">
                  <a:extLst>
                    <a:ext uri="{FF2B5EF4-FFF2-40B4-BE49-F238E27FC236}">
                      <a16:creationId xmlns:a16="http://schemas.microsoft.com/office/drawing/2014/main" xmlns="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2" name="Elipse 481">
                  <a:extLst>
                    <a:ext uri="{FF2B5EF4-FFF2-40B4-BE49-F238E27FC236}">
                      <a16:creationId xmlns:a16="http://schemas.microsoft.com/office/drawing/2014/main" xmlns="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3" name="Elipse 482">
                  <a:extLst>
                    <a:ext uri="{FF2B5EF4-FFF2-40B4-BE49-F238E27FC236}">
                      <a16:creationId xmlns:a16="http://schemas.microsoft.com/office/drawing/2014/main" xmlns="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4" name="Elipse 483">
                  <a:extLst>
                    <a:ext uri="{FF2B5EF4-FFF2-40B4-BE49-F238E27FC236}">
                      <a16:creationId xmlns:a16="http://schemas.microsoft.com/office/drawing/2014/main" xmlns="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>
                  <a:extLst>
                    <a:ext uri="{FF2B5EF4-FFF2-40B4-BE49-F238E27FC236}">
                      <a16:creationId xmlns:a16="http://schemas.microsoft.com/office/drawing/2014/main" xmlns="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>
                  <a:extLst>
                    <a:ext uri="{FF2B5EF4-FFF2-40B4-BE49-F238E27FC236}">
                      <a16:creationId xmlns:a16="http://schemas.microsoft.com/office/drawing/2014/main" xmlns="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6" name="Agrupar 365">
                <a:extLst>
                  <a:ext uri="{FF2B5EF4-FFF2-40B4-BE49-F238E27FC236}">
                    <a16:creationId xmlns:a16="http://schemas.microsoft.com/office/drawing/2014/main" xmlns="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51" name="Agrupar 450">
                  <a:extLst>
                    <a:ext uri="{FF2B5EF4-FFF2-40B4-BE49-F238E27FC236}">
                      <a16:creationId xmlns:a16="http://schemas.microsoft.com/office/drawing/2014/main" xmlns="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xmlns="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xmlns="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xmlns="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451">
                  <a:extLst>
                    <a:ext uri="{FF2B5EF4-FFF2-40B4-BE49-F238E27FC236}">
                      <a16:creationId xmlns:a16="http://schemas.microsoft.com/office/drawing/2014/main" xmlns="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9" name="Retângulo 468">
                    <a:extLst>
                      <a:ext uri="{FF2B5EF4-FFF2-40B4-BE49-F238E27FC236}">
                        <a16:creationId xmlns:a16="http://schemas.microsoft.com/office/drawing/2014/main" xmlns="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 469">
                    <a:extLst>
                      <a:ext uri="{FF2B5EF4-FFF2-40B4-BE49-F238E27FC236}">
                        <a16:creationId xmlns:a16="http://schemas.microsoft.com/office/drawing/2014/main" xmlns="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xmlns="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452">
                  <a:extLst>
                    <a:ext uri="{FF2B5EF4-FFF2-40B4-BE49-F238E27FC236}">
                      <a16:creationId xmlns:a16="http://schemas.microsoft.com/office/drawing/2014/main" xmlns="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6" name="Retângulo 465">
                    <a:extLst>
                      <a:ext uri="{FF2B5EF4-FFF2-40B4-BE49-F238E27FC236}">
                        <a16:creationId xmlns:a16="http://schemas.microsoft.com/office/drawing/2014/main" xmlns="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 466">
                    <a:extLst>
                      <a:ext uri="{FF2B5EF4-FFF2-40B4-BE49-F238E27FC236}">
                        <a16:creationId xmlns:a16="http://schemas.microsoft.com/office/drawing/2014/main" xmlns="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 467">
                    <a:extLst>
                      <a:ext uri="{FF2B5EF4-FFF2-40B4-BE49-F238E27FC236}">
                        <a16:creationId xmlns:a16="http://schemas.microsoft.com/office/drawing/2014/main" xmlns="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4" name="Agrupar 453">
                  <a:extLst>
                    <a:ext uri="{FF2B5EF4-FFF2-40B4-BE49-F238E27FC236}">
                      <a16:creationId xmlns:a16="http://schemas.microsoft.com/office/drawing/2014/main" xmlns="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3" name="Retângulo 462">
                    <a:extLst>
                      <a:ext uri="{FF2B5EF4-FFF2-40B4-BE49-F238E27FC236}">
                        <a16:creationId xmlns:a16="http://schemas.microsoft.com/office/drawing/2014/main" xmlns="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4" name="Retângulo 463">
                    <a:extLst>
                      <a:ext uri="{FF2B5EF4-FFF2-40B4-BE49-F238E27FC236}">
                        <a16:creationId xmlns:a16="http://schemas.microsoft.com/office/drawing/2014/main" xmlns="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5" name="Retângulo 464">
                    <a:extLst>
                      <a:ext uri="{FF2B5EF4-FFF2-40B4-BE49-F238E27FC236}">
                        <a16:creationId xmlns:a16="http://schemas.microsoft.com/office/drawing/2014/main" xmlns="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5" name="Elipse 454">
                  <a:extLst>
                    <a:ext uri="{FF2B5EF4-FFF2-40B4-BE49-F238E27FC236}">
                      <a16:creationId xmlns:a16="http://schemas.microsoft.com/office/drawing/2014/main" xmlns="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455">
                  <a:extLst>
                    <a:ext uri="{FF2B5EF4-FFF2-40B4-BE49-F238E27FC236}">
                      <a16:creationId xmlns:a16="http://schemas.microsoft.com/office/drawing/2014/main" xmlns="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Elipse 456">
                  <a:extLst>
                    <a:ext uri="{FF2B5EF4-FFF2-40B4-BE49-F238E27FC236}">
                      <a16:creationId xmlns:a16="http://schemas.microsoft.com/office/drawing/2014/main" xmlns="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Elipse 457">
                  <a:extLst>
                    <a:ext uri="{FF2B5EF4-FFF2-40B4-BE49-F238E27FC236}">
                      <a16:creationId xmlns:a16="http://schemas.microsoft.com/office/drawing/2014/main" xmlns="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Elipse 458">
                  <a:extLst>
                    <a:ext uri="{FF2B5EF4-FFF2-40B4-BE49-F238E27FC236}">
                      <a16:creationId xmlns:a16="http://schemas.microsoft.com/office/drawing/2014/main" xmlns="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Elipse 459">
                  <a:extLst>
                    <a:ext uri="{FF2B5EF4-FFF2-40B4-BE49-F238E27FC236}">
                      <a16:creationId xmlns:a16="http://schemas.microsoft.com/office/drawing/2014/main" xmlns="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Elipse 460">
                  <a:extLst>
                    <a:ext uri="{FF2B5EF4-FFF2-40B4-BE49-F238E27FC236}">
                      <a16:creationId xmlns:a16="http://schemas.microsoft.com/office/drawing/2014/main" xmlns="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2" name="Elipse 461">
                  <a:extLst>
                    <a:ext uri="{FF2B5EF4-FFF2-40B4-BE49-F238E27FC236}">
                      <a16:creationId xmlns:a16="http://schemas.microsoft.com/office/drawing/2014/main" xmlns="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7" name="Agrupar 366">
                <a:extLst>
                  <a:ext uri="{FF2B5EF4-FFF2-40B4-BE49-F238E27FC236}">
                    <a16:creationId xmlns:a16="http://schemas.microsoft.com/office/drawing/2014/main" xmlns="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27" name="Agrupar 426">
                  <a:extLst>
                    <a:ext uri="{FF2B5EF4-FFF2-40B4-BE49-F238E27FC236}">
                      <a16:creationId xmlns:a16="http://schemas.microsoft.com/office/drawing/2014/main" xmlns="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8" name="Retângulo 447">
                    <a:extLst>
                      <a:ext uri="{FF2B5EF4-FFF2-40B4-BE49-F238E27FC236}">
                        <a16:creationId xmlns:a16="http://schemas.microsoft.com/office/drawing/2014/main" xmlns="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9" name="Retângulo 448">
                    <a:extLst>
                      <a:ext uri="{FF2B5EF4-FFF2-40B4-BE49-F238E27FC236}">
                        <a16:creationId xmlns:a16="http://schemas.microsoft.com/office/drawing/2014/main" xmlns="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0" name="Retângulo 449">
                    <a:extLst>
                      <a:ext uri="{FF2B5EF4-FFF2-40B4-BE49-F238E27FC236}">
                        <a16:creationId xmlns:a16="http://schemas.microsoft.com/office/drawing/2014/main" xmlns="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8" name="Agrupar 427">
                  <a:extLst>
                    <a:ext uri="{FF2B5EF4-FFF2-40B4-BE49-F238E27FC236}">
                      <a16:creationId xmlns:a16="http://schemas.microsoft.com/office/drawing/2014/main" xmlns="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5" name="Retângulo 444">
                    <a:extLst>
                      <a:ext uri="{FF2B5EF4-FFF2-40B4-BE49-F238E27FC236}">
                        <a16:creationId xmlns:a16="http://schemas.microsoft.com/office/drawing/2014/main" xmlns="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6" name="Retângulo 445">
                    <a:extLst>
                      <a:ext uri="{FF2B5EF4-FFF2-40B4-BE49-F238E27FC236}">
                        <a16:creationId xmlns:a16="http://schemas.microsoft.com/office/drawing/2014/main" xmlns="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7" name="Retângulo 446">
                    <a:extLst>
                      <a:ext uri="{FF2B5EF4-FFF2-40B4-BE49-F238E27FC236}">
                        <a16:creationId xmlns:a16="http://schemas.microsoft.com/office/drawing/2014/main" xmlns="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9" name="Agrupar 428">
                  <a:extLst>
                    <a:ext uri="{FF2B5EF4-FFF2-40B4-BE49-F238E27FC236}">
                      <a16:creationId xmlns:a16="http://schemas.microsoft.com/office/drawing/2014/main" xmlns="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2" name="Retângulo 441">
                    <a:extLst>
                      <a:ext uri="{FF2B5EF4-FFF2-40B4-BE49-F238E27FC236}">
                        <a16:creationId xmlns:a16="http://schemas.microsoft.com/office/drawing/2014/main" xmlns="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Retângulo 442">
                    <a:extLst>
                      <a:ext uri="{FF2B5EF4-FFF2-40B4-BE49-F238E27FC236}">
                        <a16:creationId xmlns:a16="http://schemas.microsoft.com/office/drawing/2014/main" xmlns="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Retângulo 443">
                    <a:extLst>
                      <a:ext uri="{FF2B5EF4-FFF2-40B4-BE49-F238E27FC236}">
                        <a16:creationId xmlns:a16="http://schemas.microsoft.com/office/drawing/2014/main" xmlns="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xmlns="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39" name="Retângulo 438">
                    <a:extLst>
                      <a:ext uri="{FF2B5EF4-FFF2-40B4-BE49-F238E27FC236}">
                        <a16:creationId xmlns:a16="http://schemas.microsoft.com/office/drawing/2014/main" xmlns="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Retângulo 439">
                    <a:extLst>
                      <a:ext uri="{FF2B5EF4-FFF2-40B4-BE49-F238E27FC236}">
                        <a16:creationId xmlns:a16="http://schemas.microsoft.com/office/drawing/2014/main" xmlns="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Retângulo 440">
                    <a:extLst>
                      <a:ext uri="{FF2B5EF4-FFF2-40B4-BE49-F238E27FC236}">
                        <a16:creationId xmlns:a16="http://schemas.microsoft.com/office/drawing/2014/main" xmlns="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31" name="Elipse 430">
                  <a:extLst>
                    <a:ext uri="{FF2B5EF4-FFF2-40B4-BE49-F238E27FC236}">
                      <a16:creationId xmlns:a16="http://schemas.microsoft.com/office/drawing/2014/main" xmlns="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Elipse 431">
                  <a:extLst>
                    <a:ext uri="{FF2B5EF4-FFF2-40B4-BE49-F238E27FC236}">
                      <a16:creationId xmlns:a16="http://schemas.microsoft.com/office/drawing/2014/main" xmlns="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Elipse 432">
                  <a:extLst>
                    <a:ext uri="{FF2B5EF4-FFF2-40B4-BE49-F238E27FC236}">
                      <a16:creationId xmlns:a16="http://schemas.microsoft.com/office/drawing/2014/main" xmlns="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Elipse 433">
                  <a:extLst>
                    <a:ext uri="{FF2B5EF4-FFF2-40B4-BE49-F238E27FC236}">
                      <a16:creationId xmlns:a16="http://schemas.microsoft.com/office/drawing/2014/main" xmlns="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xmlns="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Elipse 435">
                  <a:extLst>
                    <a:ext uri="{FF2B5EF4-FFF2-40B4-BE49-F238E27FC236}">
                      <a16:creationId xmlns:a16="http://schemas.microsoft.com/office/drawing/2014/main" xmlns="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Elipse 436">
                  <a:extLst>
                    <a:ext uri="{FF2B5EF4-FFF2-40B4-BE49-F238E27FC236}">
                      <a16:creationId xmlns:a16="http://schemas.microsoft.com/office/drawing/2014/main" xmlns="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xmlns="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8" name="Agrupar 367">
                <a:extLst>
                  <a:ext uri="{FF2B5EF4-FFF2-40B4-BE49-F238E27FC236}">
                    <a16:creationId xmlns:a16="http://schemas.microsoft.com/office/drawing/2014/main" xmlns="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03" name="Agrupar 402">
                  <a:extLst>
                    <a:ext uri="{FF2B5EF4-FFF2-40B4-BE49-F238E27FC236}">
                      <a16:creationId xmlns:a16="http://schemas.microsoft.com/office/drawing/2014/main" xmlns="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xmlns="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xmlns="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xmlns="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4" name="Agrupar 403">
                  <a:extLst>
                    <a:ext uri="{FF2B5EF4-FFF2-40B4-BE49-F238E27FC236}">
                      <a16:creationId xmlns:a16="http://schemas.microsoft.com/office/drawing/2014/main" xmlns="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1" name="Retângulo 420">
                    <a:extLst>
                      <a:ext uri="{FF2B5EF4-FFF2-40B4-BE49-F238E27FC236}">
                        <a16:creationId xmlns:a16="http://schemas.microsoft.com/office/drawing/2014/main" xmlns="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Retângulo 421">
                    <a:extLst>
                      <a:ext uri="{FF2B5EF4-FFF2-40B4-BE49-F238E27FC236}">
                        <a16:creationId xmlns:a16="http://schemas.microsoft.com/office/drawing/2014/main" xmlns="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422">
                    <a:extLst>
                      <a:ext uri="{FF2B5EF4-FFF2-40B4-BE49-F238E27FC236}">
                        <a16:creationId xmlns:a16="http://schemas.microsoft.com/office/drawing/2014/main" xmlns="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5" name="Agrupar 404">
                  <a:extLst>
                    <a:ext uri="{FF2B5EF4-FFF2-40B4-BE49-F238E27FC236}">
                      <a16:creationId xmlns:a16="http://schemas.microsoft.com/office/drawing/2014/main" xmlns="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8" name="Retângulo 417">
                    <a:extLst>
                      <a:ext uri="{FF2B5EF4-FFF2-40B4-BE49-F238E27FC236}">
                        <a16:creationId xmlns:a16="http://schemas.microsoft.com/office/drawing/2014/main" xmlns="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Retângulo 418">
                    <a:extLst>
                      <a:ext uri="{FF2B5EF4-FFF2-40B4-BE49-F238E27FC236}">
                        <a16:creationId xmlns:a16="http://schemas.microsoft.com/office/drawing/2014/main" xmlns="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Retângulo 419">
                    <a:extLst>
                      <a:ext uri="{FF2B5EF4-FFF2-40B4-BE49-F238E27FC236}">
                        <a16:creationId xmlns:a16="http://schemas.microsoft.com/office/drawing/2014/main" xmlns="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xmlns="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5" name="Retângulo 414">
                    <a:extLst>
                      <a:ext uri="{FF2B5EF4-FFF2-40B4-BE49-F238E27FC236}">
                        <a16:creationId xmlns:a16="http://schemas.microsoft.com/office/drawing/2014/main" xmlns="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Retângulo 415">
                    <a:extLst>
                      <a:ext uri="{FF2B5EF4-FFF2-40B4-BE49-F238E27FC236}">
                        <a16:creationId xmlns:a16="http://schemas.microsoft.com/office/drawing/2014/main" xmlns="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Retângulo 416">
                    <a:extLst>
                      <a:ext uri="{FF2B5EF4-FFF2-40B4-BE49-F238E27FC236}">
                        <a16:creationId xmlns:a16="http://schemas.microsoft.com/office/drawing/2014/main" xmlns="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xmlns="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xmlns="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xmlns="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" name="Elipse 409">
                  <a:extLst>
                    <a:ext uri="{FF2B5EF4-FFF2-40B4-BE49-F238E27FC236}">
                      <a16:creationId xmlns:a16="http://schemas.microsoft.com/office/drawing/2014/main" xmlns="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Elipse 410">
                  <a:extLst>
                    <a:ext uri="{FF2B5EF4-FFF2-40B4-BE49-F238E27FC236}">
                      <a16:creationId xmlns:a16="http://schemas.microsoft.com/office/drawing/2014/main" xmlns="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Elipse 411">
                  <a:extLst>
                    <a:ext uri="{FF2B5EF4-FFF2-40B4-BE49-F238E27FC236}">
                      <a16:creationId xmlns:a16="http://schemas.microsoft.com/office/drawing/2014/main" xmlns="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Elipse 412">
                  <a:extLst>
                    <a:ext uri="{FF2B5EF4-FFF2-40B4-BE49-F238E27FC236}">
                      <a16:creationId xmlns:a16="http://schemas.microsoft.com/office/drawing/2014/main" xmlns="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Elipse 413">
                  <a:extLst>
                    <a:ext uri="{FF2B5EF4-FFF2-40B4-BE49-F238E27FC236}">
                      <a16:creationId xmlns:a16="http://schemas.microsoft.com/office/drawing/2014/main" xmlns="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9" name="Forma Livre: Forma 368">
                <a:extLst>
                  <a:ext uri="{FF2B5EF4-FFF2-40B4-BE49-F238E27FC236}">
                    <a16:creationId xmlns:a16="http://schemas.microsoft.com/office/drawing/2014/main" xmlns="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xmlns="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xmlns="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2" name="Agrupar 371">
                <a:extLst>
                  <a:ext uri="{FF2B5EF4-FFF2-40B4-BE49-F238E27FC236}">
                    <a16:creationId xmlns:a16="http://schemas.microsoft.com/office/drawing/2014/main" xmlns="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xmlns="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00" name="Retângulo 399">
                    <a:extLst>
                      <a:ext uri="{FF2B5EF4-FFF2-40B4-BE49-F238E27FC236}">
                        <a16:creationId xmlns:a16="http://schemas.microsoft.com/office/drawing/2014/main" xmlns="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01" name="Retângulo 400">
                    <a:extLst>
                      <a:ext uri="{FF2B5EF4-FFF2-40B4-BE49-F238E27FC236}">
                        <a16:creationId xmlns:a16="http://schemas.microsoft.com/office/drawing/2014/main" xmlns="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401">
                    <a:extLst>
                      <a:ext uri="{FF2B5EF4-FFF2-40B4-BE49-F238E27FC236}">
                        <a16:creationId xmlns:a16="http://schemas.microsoft.com/office/drawing/2014/main" xmlns="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0" name="Agrupar 379">
                  <a:extLst>
                    <a:ext uri="{FF2B5EF4-FFF2-40B4-BE49-F238E27FC236}">
                      <a16:creationId xmlns:a16="http://schemas.microsoft.com/office/drawing/2014/main" xmlns="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7" name="Retângulo 396">
                    <a:extLst>
                      <a:ext uri="{FF2B5EF4-FFF2-40B4-BE49-F238E27FC236}">
                        <a16:creationId xmlns:a16="http://schemas.microsoft.com/office/drawing/2014/main" xmlns="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8" name="Retângulo 397">
                    <a:extLst>
                      <a:ext uri="{FF2B5EF4-FFF2-40B4-BE49-F238E27FC236}">
                        <a16:creationId xmlns:a16="http://schemas.microsoft.com/office/drawing/2014/main" xmlns="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9" name="Retângulo 398">
                    <a:extLst>
                      <a:ext uri="{FF2B5EF4-FFF2-40B4-BE49-F238E27FC236}">
                        <a16:creationId xmlns:a16="http://schemas.microsoft.com/office/drawing/2014/main" xmlns="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1" name="Agrupar 380">
                  <a:extLst>
                    <a:ext uri="{FF2B5EF4-FFF2-40B4-BE49-F238E27FC236}">
                      <a16:creationId xmlns:a16="http://schemas.microsoft.com/office/drawing/2014/main" xmlns="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4" name="Retângulo 393">
                    <a:extLst>
                      <a:ext uri="{FF2B5EF4-FFF2-40B4-BE49-F238E27FC236}">
                        <a16:creationId xmlns:a16="http://schemas.microsoft.com/office/drawing/2014/main" xmlns="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5" name="Retângulo 394">
                    <a:extLst>
                      <a:ext uri="{FF2B5EF4-FFF2-40B4-BE49-F238E27FC236}">
                        <a16:creationId xmlns:a16="http://schemas.microsoft.com/office/drawing/2014/main" xmlns="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>
                    <a:extLst>
                      <a:ext uri="{FF2B5EF4-FFF2-40B4-BE49-F238E27FC236}">
                        <a16:creationId xmlns:a16="http://schemas.microsoft.com/office/drawing/2014/main" xmlns="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2" name="Agrupar 381">
                  <a:extLst>
                    <a:ext uri="{FF2B5EF4-FFF2-40B4-BE49-F238E27FC236}">
                      <a16:creationId xmlns:a16="http://schemas.microsoft.com/office/drawing/2014/main" xmlns="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1" name="Retângulo 390">
                    <a:extLst>
                      <a:ext uri="{FF2B5EF4-FFF2-40B4-BE49-F238E27FC236}">
                        <a16:creationId xmlns:a16="http://schemas.microsoft.com/office/drawing/2014/main" xmlns="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Retângulo 391">
                    <a:extLst>
                      <a:ext uri="{FF2B5EF4-FFF2-40B4-BE49-F238E27FC236}">
                        <a16:creationId xmlns:a16="http://schemas.microsoft.com/office/drawing/2014/main" xmlns="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3" name="Retângulo 392">
                    <a:extLst>
                      <a:ext uri="{FF2B5EF4-FFF2-40B4-BE49-F238E27FC236}">
                        <a16:creationId xmlns:a16="http://schemas.microsoft.com/office/drawing/2014/main" xmlns="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xmlns="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Elipse 383">
                  <a:extLst>
                    <a:ext uri="{FF2B5EF4-FFF2-40B4-BE49-F238E27FC236}">
                      <a16:creationId xmlns:a16="http://schemas.microsoft.com/office/drawing/2014/main" xmlns="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Elipse 384">
                  <a:extLst>
                    <a:ext uri="{FF2B5EF4-FFF2-40B4-BE49-F238E27FC236}">
                      <a16:creationId xmlns:a16="http://schemas.microsoft.com/office/drawing/2014/main" xmlns="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xmlns="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xmlns="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xmlns="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xmlns="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:a16="http://schemas.microsoft.com/office/drawing/2014/main" xmlns="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3" name="Retângulo 372">
                <a:extLst>
                  <a:ext uri="{FF2B5EF4-FFF2-40B4-BE49-F238E27FC236}">
                    <a16:creationId xmlns:a16="http://schemas.microsoft.com/office/drawing/2014/main" xmlns="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4" name="Retângulo 373">
                <a:extLst>
                  <a:ext uri="{FF2B5EF4-FFF2-40B4-BE49-F238E27FC236}">
                    <a16:creationId xmlns:a16="http://schemas.microsoft.com/office/drawing/2014/main" xmlns="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Retângulo 374">
                <a:extLst>
                  <a:ext uri="{FF2B5EF4-FFF2-40B4-BE49-F238E27FC236}">
                    <a16:creationId xmlns:a16="http://schemas.microsoft.com/office/drawing/2014/main" xmlns="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xmlns="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xmlns="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:a16="http://schemas.microsoft.com/office/drawing/2014/main" xmlns="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10" name="Agrupar 509">
            <a:extLst>
              <a:ext uri="{FF2B5EF4-FFF2-40B4-BE49-F238E27FC236}">
                <a16:creationId xmlns:a16="http://schemas.microsoft.com/office/drawing/2014/main" xmlns="" id="{BACA6A11-F210-4F6F-8075-C3EBC19D6C41}"/>
              </a:ext>
            </a:extLst>
          </p:cNvPr>
          <p:cNvGrpSpPr/>
          <p:nvPr/>
        </p:nvGrpSpPr>
        <p:grpSpPr>
          <a:xfrm>
            <a:off x="6997166" y="5646222"/>
            <a:ext cx="2384766" cy="978417"/>
            <a:chOff x="2460866" y="3173747"/>
            <a:chExt cx="2384766" cy="978417"/>
          </a:xfrm>
        </p:grpSpPr>
        <p:grpSp>
          <p:nvGrpSpPr>
            <p:cNvPr id="511" name="Agrupar 510">
              <a:extLst>
                <a:ext uri="{FF2B5EF4-FFF2-40B4-BE49-F238E27FC236}">
                  <a16:creationId xmlns:a16="http://schemas.microsoft.com/office/drawing/2014/main" xmlns="" id="{2DA8BF2F-9FD3-49DC-B9C4-1672B8946610}"/>
                </a:ext>
              </a:extLst>
            </p:cNvPr>
            <p:cNvGrpSpPr/>
            <p:nvPr/>
          </p:nvGrpSpPr>
          <p:grpSpPr>
            <a:xfrm>
              <a:off x="2849835" y="3662358"/>
              <a:ext cx="1474602" cy="489806"/>
              <a:chOff x="4917437" y="4111515"/>
              <a:chExt cx="3195311" cy="917476"/>
            </a:xfrm>
          </p:grpSpPr>
          <p:sp>
            <p:nvSpPr>
              <p:cNvPr id="550" name="Retângulo 549">
                <a:extLst>
                  <a:ext uri="{FF2B5EF4-FFF2-40B4-BE49-F238E27FC236}">
                    <a16:creationId xmlns:a16="http://schemas.microsoft.com/office/drawing/2014/main" xmlns="" id="{A51EEFEB-6258-4F88-93FE-79498E663797}"/>
                  </a:ext>
                </a:extLst>
              </p:cNvPr>
              <p:cNvSpPr/>
              <p:nvPr/>
            </p:nvSpPr>
            <p:spPr>
              <a:xfrm>
                <a:off x="4917439" y="4111515"/>
                <a:ext cx="3195309" cy="9174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 550">
                <a:extLst>
                  <a:ext uri="{FF2B5EF4-FFF2-40B4-BE49-F238E27FC236}">
                    <a16:creationId xmlns:a16="http://schemas.microsoft.com/office/drawing/2014/main" xmlns="" id="{EDF6945C-2235-4D74-A716-6D7D90BA6967}"/>
                  </a:ext>
                </a:extLst>
              </p:cNvPr>
              <p:cNvSpPr/>
              <p:nvPr/>
            </p:nvSpPr>
            <p:spPr>
              <a:xfrm>
                <a:off x="4917437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:a16="http://schemas.microsoft.com/office/drawing/2014/main" xmlns="" id="{463B5EE9-89CB-4F9C-A0EE-FF7903D6C43A}"/>
                  </a:ext>
                </a:extLst>
              </p:cNvPr>
              <p:cNvSpPr/>
              <p:nvPr/>
            </p:nvSpPr>
            <p:spPr>
              <a:xfrm>
                <a:off x="5709368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3" name="Retângulo 552">
                <a:extLst>
                  <a:ext uri="{FF2B5EF4-FFF2-40B4-BE49-F238E27FC236}">
                    <a16:creationId xmlns:a16="http://schemas.microsoft.com/office/drawing/2014/main" xmlns="" id="{905A9E0C-4C50-44B4-ACBF-1BBAF7E11460}"/>
                  </a:ext>
                </a:extLst>
              </p:cNvPr>
              <p:cNvSpPr/>
              <p:nvPr/>
            </p:nvSpPr>
            <p:spPr>
              <a:xfrm>
                <a:off x="6547555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4" name="Retângulo 553">
                <a:extLst>
                  <a:ext uri="{FF2B5EF4-FFF2-40B4-BE49-F238E27FC236}">
                    <a16:creationId xmlns:a16="http://schemas.microsoft.com/office/drawing/2014/main" xmlns="" id="{C11BA0D1-7C2B-4F52-8DF3-51B8646D763C}"/>
                  </a:ext>
                </a:extLst>
              </p:cNvPr>
              <p:cNvSpPr/>
              <p:nvPr/>
            </p:nvSpPr>
            <p:spPr>
              <a:xfrm>
                <a:off x="7370909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5" name="Retângulo 554">
                <a:extLst>
                  <a:ext uri="{FF2B5EF4-FFF2-40B4-BE49-F238E27FC236}">
                    <a16:creationId xmlns:a16="http://schemas.microsoft.com/office/drawing/2014/main" xmlns="" id="{AF49A110-1EA8-461F-ABCD-0A8FD0298D27}"/>
                  </a:ext>
                </a:extLst>
              </p:cNvPr>
              <p:cNvSpPr/>
              <p:nvPr/>
            </p:nvSpPr>
            <p:spPr>
              <a:xfrm>
                <a:off x="5303623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6" name="Retângulo 555">
                <a:extLst>
                  <a:ext uri="{FF2B5EF4-FFF2-40B4-BE49-F238E27FC236}">
                    <a16:creationId xmlns:a16="http://schemas.microsoft.com/office/drawing/2014/main" xmlns="" id="{DF2C3342-1302-4E31-B95D-97F888906B76}"/>
                  </a:ext>
                </a:extLst>
              </p:cNvPr>
              <p:cNvSpPr/>
              <p:nvPr/>
            </p:nvSpPr>
            <p:spPr>
              <a:xfrm>
                <a:off x="6108018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7" name="Retângulo 556">
                <a:extLst>
                  <a:ext uri="{FF2B5EF4-FFF2-40B4-BE49-F238E27FC236}">
                    <a16:creationId xmlns:a16="http://schemas.microsoft.com/office/drawing/2014/main" xmlns="" id="{734D3B7B-663A-43AF-B6A6-71B3E5015B3C}"/>
                  </a:ext>
                </a:extLst>
              </p:cNvPr>
              <p:cNvSpPr/>
              <p:nvPr/>
            </p:nvSpPr>
            <p:spPr>
              <a:xfrm>
                <a:off x="6889877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8" name="Retângulo 557">
                <a:extLst>
                  <a:ext uri="{FF2B5EF4-FFF2-40B4-BE49-F238E27FC236}">
                    <a16:creationId xmlns:a16="http://schemas.microsoft.com/office/drawing/2014/main" xmlns="" id="{5408F1CE-FC64-4EBC-8D81-9AB60CCA8FD9}"/>
                  </a:ext>
                </a:extLst>
              </p:cNvPr>
              <p:cNvSpPr/>
              <p:nvPr/>
            </p:nvSpPr>
            <p:spPr>
              <a:xfrm>
                <a:off x="7671736" y="4157231"/>
                <a:ext cx="422943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9" name="Retângulo 558">
                <a:extLst>
                  <a:ext uri="{FF2B5EF4-FFF2-40B4-BE49-F238E27FC236}">
                    <a16:creationId xmlns:a16="http://schemas.microsoft.com/office/drawing/2014/main" xmlns="" id="{C5B06E7A-0305-4AE8-8B5E-EE9A9579A6DF}"/>
                  </a:ext>
                </a:extLst>
              </p:cNvPr>
              <p:cNvSpPr/>
              <p:nvPr/>
            </p:nvSpPr>
            <p:spPr>
              <a:xfrm>
                <a:off x="4917440" y="4157231"/>
                <a:ext cx="305558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2" name="Agrupar 511">
              <a:extLst>
                <a:ext uri="{FF2B5EF4-FFF2-40B4-BE49-F238E27FC236}">
                  <a16:creationId xmlns:a16="http://schemas.microsoft.com/office/drawing/2014/main" xmlns="" id="{D480927F-3760-4AA5-9C9C-C1352D6CC2B0}"/>
                </a:ext>
              </a:extLst>
            </p:cNvPr>
            <p:cNvGrpSpPr/>
            <p:nvPr/>
          </p:nvGrpSpPr>
          <p:grpSpPr>
            <a:xfrm>
              <a:off x="2460866" y="3173747"/>
              <a:ext cx="2384766" cy="978417"/>
              <a:chOff x="2460866" y="3173747"/>
              <a:chExt cx="2384766" cy="9784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xmlns="" id="{6D5DE71E-AD57-4DCF-8AEF-75878AA9472F}"/>
                  </a:ext>
                </a:extLst>
              </p:cNvPr>
              <p:cNvSpPr/>
              <p:nvPr/>
            </p:nvSpPr>
            <p:spPr>
              <a:xfrm>
                <a:off x="2460867" y="3663553"/>
                <a:ext cx="957973" cy="488611"/>
              </a:xfrm>
              <a:custGeom>
                <a:avLst/>
                <a:gdLst>
                  <a:gd name="connsiteX0" fmla="*/ 0 w 957973"/>
                  <a:gd name="connsiteY0" fmla="*/ 0 h 488611"/>
                  <a:gd name="connsiteX1" fmla="*/ 957973 w 957973"/>
                  <a:gd name="connsiteY1" fmla="*/ 0 h 488611"/>
                  <a:gd name="connsiteX2" fmla="*/ 957973 w 957973"/>
                  <a:gd name="connsiteY2" fmla="*/ 488611 h 488611"/>
                  <a:gd name="connsiteX3" fmla="*/ 0 w 957973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973" h="488611">
                    <a:moveTo>
                      <a:pt x="0" y="0"/>
                    </a:moveTo>
                    <a:lnTo>
                      <a:pt x="957973" y="0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14" name="Retângulo 513">
                <a:extLst>
                  <a:ext uri="{FF2B5EF4-FFF2-40B4-BE49-F238E27FC236}">
                    <a16:creationId xmlns:a16="http://schemas.microsoft.com/office/drawing/2014/main" xmlns="" id="{75925312-E331-45B0-BF96-5E7CE32C45DA}"/>
                  </a:ext>
                </a:extLst>
              </p:cNvPr>
              <p:cNvSpPr/>
              <p:nvPr/>
            </p:nvSpPr>
            <p:spPr>
              <a:xfrm>
                <a:off x="246086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5" name="Retângulo 514">
                <a:extLst>
                  <a:ext uri="{FF2B5EF4-FFF2-40B4-BE49-F238E27FC236}">
                    <a16:creationId xmlns:a16="http://schemas.microsoft.com/office/drawing/2014/main" xmlns="" id="{7B42BA0B-031B-4250-9D6B-78B0E6CFC211}"/>
                  </a:ext>
                </a:extLst>
              </p:cNvPr>
              <p:cNvSpPr/>
              <p:nvPr/>
            </p:nvSpPr>
            <p:spPr>
              <a:xfrm>
                <a:off x="275722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6" name="Retângulo 515">
                <a:extLst>
                  <a:ext uri="{FF2B5EF4-FFF2-40B4-BE49-F238E27FC236}">
                    <a16:creationId xmlns:a16="http://schemas.microsoft.com/office/drawing/2014/main" xmlns="" id="{7617121D-DB28-48FE-AF93-1C37CB09938C}"/>
                  </a:ext>
                </a:extLst>
              </p:cNvPr>
              <p:cNvSpPr/>
              <p:nvPr/>
            </p:nvSpPr>
            <p:spPr>
              <a:xfrm>
                <a:off x="307089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xmlns="" id="{CE3EB98E-1366-473C-AE26-22498CE0A109}"/>
                  </a:ext>
                </a:extLst>
              </p:cNvPr>
              <p:cNvSpPr/>
              <p:nvPr/>
            </p:nvSpPr>
            <p:spPr>
              <a:xfrm>
                <a:off x="3379018" y="3932804"/>
                <a:ext cx="39823" cy="219360"/>
              </a:xfrm>
              <a:custGeom>
                <a:avLst/>
                <a:gdLst>
                  <a:gd name="connsiteX0" fmla="*/ 0 w 39823"/>
                  <a:gd name="connsiteY0" fmla="*/ 0 h 219360"/>
                  <a:gd name="connsiteX1" fmla="*/ 39823 w 39823"/>
                  <a:gd name="connsiteY1" fmla="*/ 0 h 219360"/>
                  <a:gd name="connsiteX2" fmla="*/ 39823 w 39823"/>
                  <a:gd name="connsiteY2" fmla="*/ 219360 h 219360"/>
                  <a:gd name="connsiteX3" fmla="*/ 0 w 39823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23" h="219360">
                    <a:moveTo>
                      <a:pt x="0" y="0"/>
                    </a:moveTo>
                    <a:lnTo>
                      <a:pt x="39823" y="0"/>
                    </a:lnTo>
                    <a:lnTo>
                      <a:pt x="39823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18" name="Retângulo 517">
                <a:extLst>
                  <a:ext uri="{FF2B5EF4-FFF2-40B4-BE49-F238E27FC236}">
                    <a16:creationId xmlns:a16="http://schemas.microsoft.com/office/drawing/2014/main" xmlns="" id="{70A1A419-8E34-419C-B905-A13665FADA3B}"/>
                  </a:ext>
                </a:extLst>
              </p:cNvPr>
              <p:cNvSpPr/>
              <p:nvPr/>
            </p:nvSpPr>
            <p:spPr>
              <a:xfrm>
                <a:off x="2605386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9" name="Retângulo 518">
                <a:extLst>
                  <a:ext uri="{FF2B5EF4-FFF2-40B4-BE49-F238E27FC236}">
                    <a16:creationId xmlns:a16="http://schemas.microsoft.com/office/drawing/2014/main" xmlns="" id="{6AE1881C-01D6-4E7E-B047-28EFDDBEB8DD}"/>
                  </a:ext>
                </a:extLst>
              </p:cNvPr>
              <p:cNvSpPr/>
              <p:nvPr/>
            </p:nvSpPr>
            <p:spPr>
              <a:xfrm>
                <a:off x="2906411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xmlns="" id="{0BF269D1-ACC0-4C9C-A61F-37F61ECAF39F}"/>
                  </a:ext>
                </a:extLst>
              </p:cNvPr>
              <p:cNvSpPr/>
              <p:nvPr/>
            </p:nvSpPr>
            <p:spPr>
              <a:xfrm>
                <a:off x="3199002" y="3687901"/>
                <a:ext cx="219838" cy="219360"/>
              </a:xfrm>
              <a:custGeom>
                <a:avLst/>
                <a:gdLst>
                  <a:gd name="connsiteX0" fmla="*/ 0 w 219838"/>
                  <a:gd name="connsiteY0" fmla="*/ 0 h 219360"/>
                  <a:gd name="connsiteX1" fmla="*/ 219838 w 219838"/>
                  <a:gd name="connsiteY1" fmla="*/ 0 h 219360"/>
                  <a:gd name="connsiteX2" fmla="*/ 219838 w 219838"/>
                  <a:gd name="connsiteY2" fmla="*/ 219360 h 219360"/>
                  <a:gd name="connsiteX3" fmla="*/ 0 w 219838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38" h="219360">
                    <a:moveTo>
                      <a:pt x="0" y="0"/>
                    </a:moveTo>
                    <a:lnTo>
                      <a:pt x="219838" y="0"/>
                    </a:lnTo>
                    <a:lnTo>
                      <a:pt x="219838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1" name="Retângulo 520">
                <a:extLst>
                  <a:ext uri="{FF2B5EF4-FFF2-40B4-BE49-F238E27FC236}">
                    <a16:creationId xmlns:a16="http://schemas.microsoft.com/office/drawing/2014/main" xmlns="" id="{B496919C-E41A-4834-B750-B2EDFF40F191}"/>
                  </a:ext>
                </a:extLst>
              </p:cNvPr>
              <p:cNvSpPr/>
              <p:nvPr/>
            </p:nvSpPr>
            <p:spPr>
              <a:xfrm>
                <a:off x="2460867" y="3687901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2" name="Forma Livre: Forma 521">
                <a:extLst>
                  <a:ext uri="{FF2B5EF4-FFF2-40B4-BE49-F238E27FC236}">
                    <a16:creationId xmlns:a16="http://schemas.microsoft.com/office/drawing/2014/main" xmlns="" id="{EA9C28F9-5452-4BAB-96E0-820EE56D5187}"/>
                  </a:ext>
                </a:extLst>
              </p:cNvPr>
              <p:cNvSpPr/>
              <p:nvPr/>
            </p:nvSpPr>
            <p:spPr>
              <a:xfrm>
                <a:off x="3924490" y="3663553"/>
                <a:ext cx="921142" cy="488611"/>
              </a:xfrm>
              <a:custGeom>
                <a:avLst/>
                <a:gdLst>
                  <a:gd name="connsiteX0" fmla="*/ 0 w 921142"/>
                  <a:gd name="connsiteY0" fmla="*/ 0 h 488611"/>
                  <a:gd name="connsiteX1" fmla="*/ 921142 w 921142"/>
                  <a:gd name="connsiteY1" fmla="*/ 0 h 488611"/>
                  <a:gd name="connsiteX2" fmla="*/ 921142 w 921142"/>
                  <a:gd name="connsiteY2" fmla="*/ 488611 h 488611"/>
                  <a:gd name="connsiteX3" fmla="*/ 0 w 921142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142" h="488611">
                    <a:moveTo>
                      <a:pt x="0" y="0"/>
                    </a:moveTo>
                    <a:lnTo>
                      <a:pt x="921142" y="0"/>
                    </a:lnTo>
                    <a:lnTo>
                      <a:pt x="921142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23" name="Retângulo 522">
                <a:extLst>
                  <a:ext uri="{FF2B5EF4-FFF2-40B4-BE49-F238E27FC236}">
                    <a16:creationId xmlns:a16="http://schemas.microsoft.com/office/drawing/2014/main" xmlns="" id="{973CF85E-2A6D-4F16-8DA4-B39D684D5C18}"/>
                  </a:ext>
                </a:extLst>
              </p:cNvPr>
              <p:cNvSpPr/>
              <p:nvPr/>
            </p:nvSpPr>
            <p:spPr>
              <a:xfrm>
                <a:off x="3924489" y="3932804"/>
                <a:ext cx="292592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4" name="Retângulo 523">
                <a:extLst>
                  <a:ext uri="{FF2B5EF4-FFF2-40B4-BE49-F238E27FC236}">
                    <a16:creationId xmlns:a16="http://schemas.microsoft.com/office/drawing/2014/main" xmlns="" id="{207A9CDD-F0AB-4753-ADB1-D87D9D3EA39E}"/>
                  </a:ext>
                </a:extLst>
              </p:cNvPr>
              <p:cNvSpPr/>
              <p:nvPr/>
            </p:nvSpPr>
            <p:spPr>
              <a:xfrm>
                <a:off x="425989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5" name="Retângulo 524">
                <a:extLst>
                  <a:ext uri="{FF2B5EF4-FFF2-40B4-BE49-F238E27FC236}">
                    <a16:creationId xmlns:a16="http://schemas.microsoft.com/office/drawing/2014/main" xmlns="" id="{6A3673D5-72A7-420B-8C8E-87C066D33AAF}"/>
                  </a:ext>
                </a:extLst>
              </p:cNvPr>
              <p:cNvSpPr/>
              <p:nvPr/>
            </p:nvSpPr>
            <p:spPr>
              <a:xfrm>
                <a:off x="456801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6" name="Forma Livre: Forma 525">
                <a:extLst>
                  <a:ext uri="{FF2B5EF4-FFF2-40B4-BE49-F238E27FC236}">
                    <a16:creationId xmlns:a16="http://schemas.microsoft.com/office/drawing/2014/main" xmlns="" id="{1DA50651-C830-43BA-A763-568CF9A1BC02}"/>
                  </a:ext>
                </a:extLst>
              </p:cNvPr>
              <p:cNvSpPr/>
              <p:nvPr/>
            </p:nvSpPr>
            <p:spPr>
              <a:xfrm>
                <a:off x="3924490" y="3687901"/>
                <a:ext cx="140751" cy="219360"/>
              </a:xfrm>
              <a:custGeom>
                <a:avLst/>
                <a:gdLst>
                  <a:gd name="connsiteX0" fmla="*/ 0 w 140751"/>
                  <a:gd name="connsiteY0" fmla="*/ 0 h 219360"/>
                  <a:gd name="connsiteX1" fmla="*/ 140751 w 140751"/>
                  <a:gd name="connsiteY1" fmla="*/ 0 h 219360"/>
                  <a:gd name="connsiteX2" fmla="*/ 140751 w 140751"/>
                  <a:gd name="connsiteY2" fmla="*/ 219360 h 219360"/>
                  <a:gd name="connsiteX3" fmla="*/ 0 w 140751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51" h="219360">
                    <a:moveTo>
                      <a:pt x="0" y="0"/>
                    </a:moveTo>
                    <a:lnTo>
                      <a:pt x="140751" y="0"/>
                    </a:lnTo>
                    <a:lnTo>
                      <a:pt x="140751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:a16="http://schemas.microsoft.com/office/drawing/2014/main" xmlns="" id="{8CED78E8-9FD6-47BB-B58F-7D6B28334168}"/>
                  </a:ext>
                </a:extLst>
              </p:cNvPr>
              <p:cNvSpPr/>
              <p:nvPr/>
            </p:nvSpPr>
            <p:spPr>
              <a:xfrm>
                <a:off x="4095413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8" name="Retângulo 527">
                <a:extLst>
                  <a:ext uri="{FF2B5EF4-FFF2-40B4-BE49-F238E27FC236}">
                    <a16:creationId xmlns:a16="http://schemas.microsoft.com/office/drawing/2014/main" xmlns="" id="{F8B3073D-2A89-4527-BBED-A35DA58813C9}"/>
                  </a:ext>
                </a:extLst>
              </p:cNvPr>
              <p:cNvSpPr/>
              <p:nvPr/>
            </p:nvSpPr>
            <p:spPr>
              <a:xfrm>
                <a:off x="4388004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9" name="Retângulo 528">
                <a:extLst>
                  <a:ext uri="{FF2B5EF4-FFF2-40B4-BE49-F238E27FC236}">
                    <a16:creationId xmlns:a16="http://schemas.microsoft.com/office/drawing/2014/main" xmlns="" id="{38DFDF8E-3E13-417F-BC8E-3DEA29E657EF}"/>
                  </a:ext>
                </a:extLst>
              </p:cNvPr>
              <p:cNvSpPr/>
              <p:nvPr/>
            </p:nvSpPr>
            <p:spPr>
              <a:xfrm>
                <a:off x="4680594" y="3687901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0" name="Forma Livre: Forma 529">
                <a:extLst>
                  <a:ext uri="{FF2B5EF4-FFF2-40B4-BE49-F238E27FC236}">
                    <a16:creationId xmlns:a16="http://schemas.microsoft.com/office/drawing/2014/main" xmlns="" id="{84041679-8BEF-41B2-840C-0E80615749E9}"/>
                  </a:ext>
                </a:extLst>
              </p:cNvPr>
              <p:cNvSpPr/>
              <p:nvPr/>
            </p:nvSpPr>
            <p:spPr>
              <a:xfrm>
                <a:off x="2460867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392413 h 488611"/>
                  <a:gd name="connsiteX3" fmla="*/ 957973 w 1195763"/>
                  <a:gd name="connsiteY3" fmla="*/ 392413 h 488611"/>
                  <a:gd name="connsiteX4" fmla="*/ 957973 w 1195763"/>
                  <a:gd name="connsiteY4" fmla="*/ 488611 h 488611"/>
                  <a:gd name="connsiteX5" fmla="*/ 0 w 1195763"/>
                  <a:gd name="connsiteY5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392413"/>
                    </a:lnTo>
                    <a:lnTo>
                      <a:pt x="957973" y="392413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31" name="Retângulo 530">
                <a:extLst>
                  <a:ext uri="{FF2B5EF4-FFF2-40B4-BE49-F238E27FC236}">
                    <a16:creationId xmlns:a16="http://schemas.microsoft.com/office/drawing/2014/main" xmlns="" id="{48C5A1D9-321B-488A-B06E-D3F1DF066615}"/>
                  </a:ext>
                </a:extLst>
              </p:cNvPr>
              <p:cNvSpPr/>
              <p:nvPr/>
            </p:nvSpPr>
            <p:spPr>
              <a:xfrm>
                <a:off x="246086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2" name="Retângulo 531">
                <a:extLst>
                  <a:ext uri="{FF2B5EF4-FFF2-40B4-BE49-F238E27FC236}">
                    <a16:creationId xmlns:a16="http://schemas.microsoft.com/office/drawing/2014/main" xmlns="" id="{EC89661C-1A88-4491-86C9-CB79EA43DB29}"/>
                  </a:ext>
                </a:extLst>
              </p:cNvPr>
              <p:cNvSpPr/>
              <p:nvPr/>
            </p:nvSpPr>
            <p:spPr>
              <a:xfrm>
                <a:off x="275722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3" name="Retângulo 532">
                <a:extLst>
                  <a:ext uri="{FF2B5EF4-FFF2-40B4-BE49-F238E27FC236}">
                    <a16:creationId xmlns:a16="http://schemas.microsoft.com/office/drawing/2014/main" xmlns="" id="{7FB9FB89-DB10-4D11-AFD9-B2F99BF427F5}"/>
                  </a:ext>
                </a:extLst>
              </p:cNvPr>
              <p:cNvSpPr/>
              <p:nvPr/>
            </p:nvSpPr>
            <p:spPr>
              <a:xfrm>
                <a:off x="307089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4" name="Forma Livre: Forma 533">
                <a:extLst>
                  <a:ext uri="{FF2B5EF4-FFF2-40B4-BE49-F238E27FC236}">
                    <a16:creationId xmlns:a16="http://schemas.microsoft.com/office/drawing/2014/main" xmlns="" id="{C3C57271-C501-4B9B-B5FC-44699D0EDB47}"/>
                  </a:ext>
                </a:extLst>
              </p:cNvPr>
              <p:cNvSpPr/>
              <p:nvPr/>
            </p:nvSpPr>
            <p:spPr>
              <a:xfrm>
                <a:off x="3379016" y="3442998"/>
                <a:ext cx="270853" cy="219360"/>
              </a:xfrm>
              <a:custGeom>
                <a:avLst/>
                <a:gdLst>
                  <a:gd name="connsiteX0" fmla="*/ 0 w 270853"/>
                  <a:gd name="connsiteY0" fmla="*/ 0 h 219360"/>
                  <a:gd name="connsiteX1" fmla="*/ 270853 w 270853"/>
                  <a:gd name="connsiteY1" fmla="*/ 0 h 219360"/>
                  <a:gd name="connsiteX2" fmla="*/ 270853 w 270853"/>
                  <a:gd name="connsiteY2" fmla="*/ 123162 h 219360"/>
                  <a:gd name="connsiteX3" fmla="*/ 39824 w 270853"/>
                  <a:gd name="connsiteY3" fmla="*/ 123162 h 219360"/>
                  <a:gd name="connsiteX4" fmla="*/ 39824 w 270853"/>
                  <a:gd name="connsiteY4" fmla="*/ 219360 h 219360"/>
                  <a:gd name="connsiteX5" fmla="*/ 0 w 270853"/>
                  <a:gd name="connsiteY5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53" h="219360">
                    <a:moveTo>
                      <a:pt x="0" y="0"/>
                    </a:moveTo>
                    <a:lnTo>
                      <a:pt x="270853" y="0"/>
                    </a:lnTo>
                    <a:lnTo>
                      <a:pt x="270853" y="123162"/>
                    </a:lnTo>
                    <a:lnTo>
                      <a:pt x="39824" y="123162"/>
                    </a:lnTo>
                    <a:lnTo>
                      <a:pt x="39824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xmlns="" id="{C5ED9112-EBDF-40B1-B37F-24F0280335CF}"/>
                  </a:ext>
                </a:extLst>
              </p:cNvPr>
              <p:cNvSpPr/>
              <p:nvPr/>
            </p:nvSpPr>
            <p:spPr>
              <a:xfrm>
                <a:off x="2605386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xmlns="" id="{1C93E30E-695C-484E-8C1C-D8554376B83B}"/>
                  </a:ext>
                </a:extLst>
              </p:cNvPr>
              <p:cNvSpPr/>
              <p:nvPr/>
            </p:nvSpPr>
            <p:spPr>
              <a:xfrm>
                <a:off x="2906411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7" name="Retângulo 536">
                <a:extLst>
                  <a:ext uri="{FF2B5EF4-FFF2-40B4-BE49-F238E27FC236}">
                    <a16:creationId xmlns:a16="http://schemas.microsoft.com/office/drawing/2014/main" xmlns="" id="{5A5C70FE-3D52-4167-8F77-9CFC07382EC7}"/>
                  </a:ext>
                </a:extLst>
              </p:cNvPr>
              <p:cNvSpPr/>
              <p:nvPr/>
            </p:nvSpPr>
            <p:spPr>
              <a:xfrm>
                <a:off x="3199002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8" name="Retângulo 537">
                <a:extLst>
                  <a:ext uri="{FF2B5EF4-FFF2-40B4-BE49-F238E27FC236}">
                    <a16:creationId xmlns:a16="http://schemas.microsoft.com/office/drawing/2014/main" xmlns="" id="{77BBCC26-BB2A-4CAA-83DF-DE323C3AB85D}"/>
                  </a:ext>
                </a:extLst>
              </p:cNvPr>
              <p:cNvSpPr/>
              <p:nvPr/>
            </p:nvSpPr>
            <p:spPr>
              <a:xfrm>
                <a:off x="3491592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xmlns="" id="{B4688B91-6A8F-4CC1-B90E-366836E6FF00}"/>
                  </a:ext>
                </a:extLst>
              </p:cNvPr>
              <p:cNvSpPr/>
              <p:nvPr/>
            </p:nvSpPr>
            <p:spPr>
              <a:xfrm>
                <a:off x="2460867" y="3198095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xmlns="" id="{DFD99319-FB63-477D-9503-4E0963825E54}"/>
                  </a:ext>
                </a:extLst>
              </p:cNvPr>
              <p:cNvSpPr/>
              <p:nvPr/>
            </p:nvSpPr>
            <p:spPr>
              <a:xfrm>
                <a:off x="3649869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488611 h 488611"/>
                  <a:gd name="connsiteX3" fmla="*/ 274621 w 1195763"/>
                  <a:gd name="connsiteY3" fmla="*/ 488611 h 488611"/>
                  <a:gd name="connsiteX4" fmla="*/ 274621 w 1195763"/>
                  <a:gd name="connsiteY4" fmla="*/ 392413 h 488611"/>
                  <a:gd name="connsiteX5" fmla="*/ 0 w 1195763"/>
                  <a:gd name="connsiteY5" fmla="*/ 392413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488611"/>
                    </a:lnTo>
                    <a:lnTo>
                      <a:pt x="274621" y="488611"/>
                    </a:lnTo>
                    <a:lnTo>
                      <a:pt x="274621" y="392413"/>
                    </a:lnTo>
                    <a:lnTo>
                      <a:pt x="0" y="39241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:a16="http://schemas.microsoft.com/office/drawing/2014/main" xmlns="" id="{4EBE54A8-926E-4173-810A-7314738D34AA}"/>
                  </a:ext>
                </a:extLst>
              </p:cNvPr>
              <p:cNvSpPr/>
              <p:nvPr/>
            </p:nvSpPr>
            <p:spPr>
              <a:xfrm>
                <a:off x="3682137" y="3442998"/>
                <a:ext cx="239399" cy="122452"/>
              </a:xfrm>
              <a:custGeom>
                <a:avLst/>
                <a:gdLst>
                  <a:gd name="connsiteX0" fmla="*/ 0 w 239399"/>
                  <a:gd name="connsiteY0" fmla="*/ 0 h 122452"/>
                  <a:gd name="connsiteX1" fmla="*/ 239399 w 239399"/>
                  <a:gd name="connsiteY1" fmla="*/ 0 h 122452"/>
                  <a:gd name="connsiteX2" fmla="*/ 239399 w 239399"/>
                  <a:gd name="connsiteY2" fmla="*/ 122452 h 122452"/>
                  <a:gd name="connsiteX3" fmla="*/ 0 w 239399"/>
                  <a:gd name="connsiteY3" fmla="*/ 122452 h 12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9" h="122452">
                    <a:moveTo>
                      <a:pt x="0" y="0"/>
                    </a:moveTo>
                    <a:lnTo>
                      <a:pt x="239399" y="0"/>
                    </a:lnTo>
                    <a:lnTo>
                      <a:pt x="239399" y="122452"/>
                    </a:lnTo>
                    <a:lnTo>
                      <a:pt x="0" y="122452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42" name="Retângulo 541">
                <a:extLst>
                  <a:ext uri="{FF2B5EF4-FFF2-40B4-BE49-F238E27FC236}">
                    <a16:creationId xmlns:a16="http://schemas.microsoft.com/office/drawing/2014/main" xmlns="" id="{BCD922BC-4187-4D60-A605-C81B0126B3C8}"/>
                  </a:ext>
                </a:extLst>
              </p:cNvPr>
              <p:cNvSpPr/>
              <p:nvPr/>
            </p:nvSpPr>
            <p:spPr>
              <a:xfrm>
                <a:off x="394704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3" name="Retângulo 542">
                <a:extLst>
                  <a:ext uri="{FF2B5EF4-FFF2-40B4-BE49-F238E27FC236}">
                    <a16:creationId xmlns:a16="http://schemas.microsoft.com/office/drawing/2014/main" xmlns="" id="{76458E1D-05B0-4834-8C87-9C461789A3B0}"/>
                  </a:ext>
                </a:extLst>
              </p:cNvPr>
              <p:cNvSpPr/>
              <p:nvPr/>
            </p:nvSpPr>
            <p:spPr>
              <a:xfrm>
                <a:off x="426071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xmlns="" id="{FC99F389-8E5D-429A-9D0A-1C1631D24879}"/>
                  </a:ext>
                </a:extLst>
              </p:cNvPr>
              <p:cNvSpPr/>
              <p:nvPr/>
            </p:nvSpPr>
            <p:spPr>
              <a:xfrm>
                <a:off x="456883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5" name="Retângulo 544">
                <a:extLst>
                  <a:ext uri="{FF2B5EF4-FFF2-40B4-BE49-F238E27FC236}">
                    <a16:creationId xmlns:a16="http://schemas.microsoft.com/office/drawing/2014/main" xmlns="" id="{97C746F2-BDD0-42F8-AEFA-517BDC073D51}"/>
                  </a:ext>
                </a:extLst>
              </p:cNvPr>
              <p:cNvSpPr/>
              <p:nvPr/>
            </p:nvSpPr>
            <p:spPr>
              <a:xfrm>
                <a:off x="3795203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xmlns="" id="{C968B251-C2B4-4263-A0AF-DCBE94698A80}"/>
                  </a:ext>
                </a:extLst>
              </p:cNvPr>
              <p:cNvSpPr/>
              <p:nvPr/>
            </p:nvSpPr>
            <p:spPr>
              <a:xfrm>
                <a:off x="4096228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7" name="Retângulo 546">
                <a:extLst>
                  <a:ext uri="{FF2B5EF4-FFF2-40B4-BE49-F238E27FC236}">
                    <a16:creationId xmlns:a16="http://schemas.microsoft.com/office/drawing/2014/main" xmlns="" id="{FDDCF177-52C1-4828-87F1-AAEB3AB1DB55}"/>
                  </a:ext>
                </a:extLst>
              </p:cNvPr>
              <p:cNvSpPr/>
              <p:nvPr/>
            </p:nvSpPr>
            <p:spPr>
              <a:xfrm>
                <a:off x="4388819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8" name="Retângulo 547">
                <a:extLst>
                  <a:ext uri="{FF2B5EF4-FFF2-40B4-BE49-F238E27FC236}">
                    <a16:creationId xmlns:a16="http://schemas.microsoft.com/office/drawing/2014/main" xmlns="" id="{F2F0A8C7-DE24-4522-89DE-7B8A1667E08F}"/>
                  </a:ext>
                </a:extLst>
              </p:cNvPr>
              <p:cNvSpPr/>
              <p:nvPr/>
            </p:nvSpPr>
            <p:spPr>
              <a:xfrm>
                <a:off x="4681409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9" name="Retângulo 548">
                <a:extLst>
                  <a:ext uri="{FF2B5EF4-FFF2-40B4-BE49-F238E27FC236}">
                    <a16:creationId xmlns:a16="http://schemas.microsoft.com/office/drawing/2014/main" xmlns="" id="{11A2771F-EC1B-4E89-852A-A35D680A997A}"/>
                  </a:ext>
                </a:extLst>
              </p:cNvPr>
              <p:cNvSpPr/>
              <p:nvPr/>
            </p:nvSpPr>
            <p:spPr>
              <a:xfrm>
                <a:off x="3606756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60" name="Agrupar 559">
            <a:extLst>
              <a:ext uri="{FF2B5EF4-FFF2-40B4-BE49-F238E27FC236}">
                <a16:creationId xmlns:a16="http://schemas.microsoft.com/office/drawing/2014/main" xmlns="" id="{FA1297C6-DEF9-4C3C-957B-3284B0FD9505}"/>
              </a:ext>
            </a:extLst>
          </p:cNvPr>
          <p:cNvGrpSpPr/>
          <p:nvPr/>
        </p:nvGrpSpPr>
        <p:grpSpPr>
          <a:xfrm>
            <a:off x="8792910" y="2879458"/>
            <a:ext cx="951122" cy="1386018"/>
            <a:chOff x="3067599" y="1996835"/>
            <a:chExt cx="2491019" cy="3649866"/>
          </a:xfrm>
        </p:grpSpPr>
        <p:sp>
          <p:nvSpPr>
            <p:cNvPr id="561" name="Forma Livre: Forma 560">
              <a:extLst>
                <a:ext uri="{FF2B5EF4-FFF2-40B4-BE49-F238E27FC236}">
                  <a16:creationId xmlns:a16="http://schemas.microsoft.com/office/drawing/2014/main" xmlns="" id="{FD38E15C-C1A5-48DB-BFDB-9CD4314596BE}"/>
                </a:ext>
              </a:extLst>
            </p:cNvPr>
            <p:cNvSpPr/>
            <p:nvPr/>
          </p:nvSpPr>
          <p:spPr>
            <a:xfrm rot="1952221" flipH="1">
              <a:off x="3067599" y="3465095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2" name="Forma Livre: Forma 561">
              <a:extLst>
                <a:ext uri="{FF2B5EF4-FFF2-40B4-BE49-F238E27FC236}">
                  <a16:creationId xmlns:a16="http://schemas.microsoft.com/office/drawing/2014/main" xmlns="" id="{EC2ABF77-C1FD-469C-A907-64274871ED45}"/>
                </a:ext>
              </a:extLst>
            </p:cNvPr>
            <p:cNvSpPr/>
            <p:nvPr/>
          </p:nvSpPr>
          <p:spPr>
            <a:xfrm rot="19647779">
              <a:off x="4983672" y="3662291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xmlns="" id="{C10CADDA-72FA-40C5-AF57-5620C0879494}"/>
                </a:ext>
              </a:extLst>
            </p:cNvPr>
            <p:cNvGrpSpPr/>
            <p:nvPr/>
          </p:nvGrpSpPr>
          <p:grpSpPr>
            <a:xfrm>
              <a:off x="3801889" y="4804011"/>
              <a:ext cx="496449" cy="842690"/>
              <a:chOff x="6596009" y="4399452"/>
              <a:chExt cx="573117" cy="963569"/>
            </a:xfrm>
          </p:grpSpPr>
          <p:sp>
            <p:nvSpPr>
              <p:cNvPr id="576" name="Elipse 43">
                <a:extLst>
                  <a:ext uri="{FF2B5EF4-FFF2-40B4-BE49-F238E27FC236}">
                    <a16:creationId xmlns:a16="http://schemas.microsoft.com/office/drawing/2014/main" xmlns="" id="{4135F76E-7C53-4D5C-B45D-AFAC6825178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7" name="Elipse 46">
                <a:extLst>
                  <a:ext uri="{FF2B5EF4-FFF2-40B4-BE49-F238E27FC236}">
                    <a16:creationId xmlns:a16="http://schemas.microsoft.com/office/drawing/2014/main" xmlns="" id="{A9481415-3149-4E63-B21F-466DAFE188A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4" name="Agrupar 563">
              <a:extLst>
                <a:ext uri="{FF2B5EF4-FFF2-40B4-BE49-F238E27FC236}">
                  <a16:creationId xmlns:a16="http://schemas.microsoft.com/office/drawing/2014/main" xmlns="" id="{8CE302C1-9FBA-460E-A2AD-02A4B6238662}"/>
                </a:ext>
              </a:extLst>
            </p:cNvPr>
            <p:cNvGrpSpPr/>
            <p:nvPr/>
          </p:nvGrpSpPr>
          <p:grpSpPr>
            <a:xfrm>
              <a:off x="4328068" y="4804011"/>
              <a:ext cx="496449" cy="842690"/>
              <a:chOff x="6596009" y="4399452"/>
              <a:chExt cx="573117" cy="963569"/>
            </a:xfrm>
          </p:grpSpPr>
          <p:sp>
            <p:nvSpPr>
              <p:cNvPr id="574" name="Elipse 43">
                <a:extLst>
                  <a:ext uri="{FF2B5EF4-FFF2-40B4-BE49-F238E27FC236}">
                    <a16:creationId xmlns:a16="http://schemas.microsoft.com/office/drawing/2014/main" xmlns="" id="{DF955CAF-5359-48FC-BFFB-BF33EF039017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5" name="Elipse 46">
                <a:extLst>
                  <a:ext uri="{FF2B5EF4-FFF2-40B4-BE49-F238E27FC236}">
                    <a16:creationId xmlns:a16="http://schemas.microsoft.com/office/drawing/2014/main" xmlns="" id="{72CF0222-EA1D-4CC1-8030-FA6F07C21F9A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65" name="Elipse 84">
              <a:extLst>
                <a:ext uri="{FF2B5EF4-FFF2-40B4-BE49-F238E27FC236}">
                  <a16:creationId xmlns:a16="http://schemas.microsoft.com/office/drawing/2014/main" xmlns="" id="{42075F01-90D6-4F94-BA17-001179FB9315}"/>
                </a:ext>
              </a:extLst>
            </p:cNvPr>
            <p:cNvSpPr/>
            <p:nvPr/>
          </p:nvSpPr>
          <p:spPr>
            <a:xfrm>
              <a:off x="3297386" y="3102462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6" name="Retângulo de cantos arredondados 63">
              <a:extLst>
                <a:ext uri="{FF2B5EF4-FFF2-40B4-BE49-F238E27FC236}">
                  <a16:creationId xmlns:a16="http://schemas.microsoft.com/office/drawing/2014/main" xmlns="" id="{57871D37-2CBC-4EEA-A712-A43C4D159694}"/>
                </a:ext>
              </a:extLst>
            </p:cNvPr>
            <p:cNvSpPr/>
            <p:nvPr/>
          </p:nvSpPr>
          <p:spPr>
            <a:xfrm>
              <a:off x="4305364" y="3902069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7" name="Retângulo 566">
              <a:extLst>
                <a:ext uri="{FF2B5EF4-FFF2-40B4-BE49-F238E27FC236}">
                  <a16:creationId xmlns:a16="http://schemas.microsoft.com/office/drawing/2014/main" xmlns="" id="{1763DEBD-63C6-4CBE-8C1F-3095F56A38AB}"/>
                </a:ext>
              </a:extLst>
            </p:cNvPr>
            <p:cNvSpPr/>
            <p:nvPr/>
          </p:nvSpPr>
          <p:spPr>
            <a:xfrm>
              <a:off x="4316981" y="3913482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8" name="Forma Livre: Forma 567">
              <a:extLst>
                <a:ext uri="{FF2B5EF4-FFF2-40B4-BE49-F238E27FC236}">
                  <a16:creationId xmlns:a16="http://schemas.microsoft.com/office/drawing/2014/main" xmlns="" id="{B13D449E-F37A-44C9-93A7-9F99F0B0B263}"/>
                </a:ext>
              </a:extLst>
            </p:cNvPr>
            <p:cNvSpPr/>
            <p:nvPr/>
          </p:nvSpPr>
          <p:spPr>
            <a:xfrm>
              <a:off x="3297386" y="3302007"/>
              <a:ext cx="1890867" cy="1953667"/>
            </a:xfrm>
            <a:custGeom>
              <a:avLst/>
              <a:gdLst>
                <a:gd name="connsiteX0" fmla="*/ 644848 w 1890867"/>
                <a:gd name="connsiteY0" fmla="*/ 0 h 1953667"/>
                <a:gd name="connsiteX1" fmla="*/ 671774 w 1890867"/>
                <a:gd name="connsiteY1" fmla="*/ 0 h 1953667"/>
                <a:gd name="connsiteX2" fmla="*/ 671774 w 1890867"/>
                <a:gd name="connsiteY2" fmla="*/ 110087 h 1953667"/>
                <a:gd name="connsiteX3" fmla="*/ 674083 w 1890867"/>
                <a:gd name="connsiteY3" fmla="*/ 110087 h 1953667"/>
                <a:gd name="connsiteX4" fmla="*/ 674083 w 1890867"/>
                <a:gd name="connsiteY4" fmla="*/ 539042 h 1953667"/>
                <a:gd name="connsiteX5" fmla="*/ 1288345 w 1890867"/>
                <a:gd name="connsiteY5" fmla="*/ 539042 h 1953667"/>
                <a:gd name="connsiteX6" fmla="*/ 1288345 w 1890867"/>
                <a:gd name="connsiteY6" fmla="*/ 103749 h 1953667"/>
                <a:gd name="connsiteX7" fmla="*/ 1417043 w 1890867"/>
                <a:gd name="connsiteY7" fmla="*/ 103749 h 1953667"/>
                <a:gd name="connsiteX8" fmla="*/ 1417043 w 1890867"/>
                <a:gd name="connsiteY8" fmla="*/ 539042 h 1953667"/>
                <a:gd name="connsiteX9" fmla="*/ 1741636 w 1890867"/>
                <a:gd name="connsiteY9" fmla="*/ 539042 h 1953667"/>
                <a:gd name="connsiteX10" fmla="*/ 1786543 w 1890867"/>
                <a:gd name="connsiteY10" fmla="*/ 641489 h 1953667"/>
                <a:gd name="connsiteX11" fmla="*/ 1882772 w 1890867"/>
                <a:gd name="connsiteY11" fmla="*/ 1164909 h 1953667"/>
                <a:gd name="connsiteX12" fmla="*/ 1537588 w 1890867"/>
                <a:gd name="connsiteY12" fmla="*/ 1692239 h 1953667"/>
                <a:gd name="connsiteX13" fmla="*/ 929145 w 1890867"/>
                <a:gd name="connsiteY13" fmla="*/ 1951066 h 1953667"/>
                <a:gd name="connsiteX14" fmla="*/ 292809 w 1890867"/>
                <a:gd name="connsiteY14" fmla="*/ 1801205 h 1953667"/>
                <a:gd name="connsiteX15" fmla="*/ 29975 w 1890867"/>
                <a:gd name="connsiteY15" fmla="*/ 1421759 h 1953667"/>
                <a:gd name="connsiteX16" fmla="*/ 28293 w 1890867"/>
                <a:gd name="connsiteY16" fmla="*/ 906122 h 1953667"/>
                <a:gd name="connsiteX17" fmla="*/ 137212 w 1890867"/>
                <a:gd name="connsiteY17" fmla="*/ 641489 h 1953667"/>
                <a:gd name="connsiteX18" fmla="*/ 171917 w 1890867"/>
                <a:gd name="connsiteY18" fmla="*/ 575209 h 1953667"/>
                <a:gd name="connsiteX19" fmla="*/ 194388 w 1890867"/>
                <a:gd name="connsiteY19" fmla="*/ 539042 h 1953667"/>
                <a:gd name="connsiteX20" fmla="*/ 545385 w 1890867"/>
                <a:gd name="connsiteY20" fmla="*/ 539042 h 1953667"/>
                <a:gd name="connsiteX21" fmla="*/ 545385 w 1890867"/>
                <a:gd name="connsiteY21" fmla="*/ 110087 h 1953667"/>
                <a:gd name="connsiteX22" fmla="*/ 545591 w 1890867"/>
                <a:gd name="connsiteY22" fmla="*/ 110087 h 1953667"/>
                <a:gd name="connsiteX23" fmla="*/ 545591 w 1890867"/>
                <a:gd name="connsiteY23" fmla="*/ 108130 h 1953667"/>
                <a:gd name="connsiteX24" fmla="*/ 563968 w 1890867"/>
                <a:gd name="connsiteY24" fmla="*/ 87225 h 1953667"/>
                <a:gd name="connsiteX25" fmla="*/ 634703 w 1890867"/>
                <a:gd name="connsiteY25" fmla="*/ 10046 h 19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90867" h="1953667">
                  <a:moveTo>
                    <a:pt x="644848" y="0"/>
                  </a:moveTo>
                  <a:lnTo>
                    <a:pt x="671774" y="0"/>
                  </a:lnTo>
                  <a:lnTo>
                    <a:pt x="671774" y="110087"/>
                  </a:lnTo>
                  <a:lnTo>
                    <a:pt x="674083" y="110087"/>
                  </a:lnTo>
                  <a:lnTo>
                    <a:pt x="674083" y="539042"/>
                  </a:lnTo>
                  <a:lnTo>
                    <a:pt x="1288345" y="539042"/>
                  </a:lnTo>
                  <a:lnTo>
                    <a:pt x="1288345" y="103749"/>
                  </a:lnTo>
                  <a:lnTo>
                    <a:pt x="1417043" y="103749"/>
                  </a:lnTo>
                  <a:lnTo>
                    <a:pt x="1417043" y="539042"/>
                  </a:lnTo>
                  <a:lnTo>
                    <a:pt x="1741636" y="539042"/>
                  </a:lnTo>
                  <a:lnTo>
                    <a:pt x="1786543" y="641489"/>
                  </a:lnTo>
                  <a:cubicBezTo>
                    <a:pt x="1860930" y="826017"/>
                    <a:pt x="1911298" y="979406"/>
                    <a:pt x="1882772" y="1164909"/>
                  </a:cubicBezTo>
                  <a:cubicBezTo>
                    <a:pt x="1854246" y="1350411"/>
                    <a:pt x="1704306" y="1568995"/>
                    <a:pt x="1537588" y="1692239"/>
                  </a:cubicBezTo>
                  <a:cubicBezTo>
                    <a:pt x="1370870" y="1815482"/>
                    <a:pt x="1136608" y="1932905"/>
                    <a:pt x="929145" y="1951066"/>
                  </a:cubicBezTo>
                  <a:cubicBezTo>
                    <a:pt x="721681" y="1969227"/>
                    <a:pt x="442671" y="1889423"/>
                    <a:pt x="292809" y="1801205"/>
                  </a:cubicBezTo>
                  <a:cubicBezTo>
                    <a:pt x="142948" y="1712987"/>
                    <a:pt x="74061" y="1570939"/>
                    <a:pt x="29975" y="1421759"/>
                  </a:cubicBezTo>
                  <a:cubicBezTo>
                    <a:pt x="-14111" y="1272579"/>
                    <a:pt x="-5141" y="1107514"/>
                    <a:pt x="28293" y="906122"/>
                  </a:cubicBezTo>
                  <a:cubicBezTo>
                    <a:pt x="60428" y="761808"/>
                    <a:pt x="69786" y="723214"/>
                    <a:pt x="137212" y="641489"/>
                  </a:cubicBezTo>
                  <a:cubicBezTo>
                    <a:pt x="146937" y="620085"/>
                    <a:pt x="158849" y="597708"/>
                    <a:pt x="171917" y="575209"/>
                  </a:cubicBezTo>
                  <a:lnTo>
                    <a:pt x="194388" y="539042"/>
                  </a:lnTo>
                  <a:lnTo>
                    <a:pt x="545385" y="539042"/>
                  </a:lnTo>
                  <a:lnTo>
                    <a:pt x="545385" y="110087"/>
                  </a:lnTo>
                  <a:lnTo>
                    <a:pt x="545591" y="110087"/>
                  </a:lnTo>
                  <a:lnTo>
                    <a:pt x="545591" y="108130"/>
                  </a:lnTo>
                  <a:lnTo>
                    <a:pt x="563968" y="87225"/>
                  </a:lnTo>
                  <a:cubicBezTo>
                    <a:pt x="586742" y="61624"/>
                    <a:pt x="610443" y="35517"/>
                    <a:pt x="634703" y="1004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569" name="Agrupar 568">
              <a:extLst>
                <a:ext uri="{FF2B5EF4-FFF2-40B4-BE49-F238E27FC236}">
                  <a16:creationId xmlns:a16="http://schemas.microsoft.com/office/drawing/2014/main" xmlns="" id="{488715D5-960F-4E86-A062-FD4B0724A42F}"/>
                </a:ext>
              </a:extLst>
            </p:cNvPr>
            <p:cNvGrpSpPr/>
            <p:nvPr/>
          </p:nvGrpSpPr>
          <p:grpSpPr>
            <a:xfrm>
              <a:off x="3645366" y="1996835"/>
              <a:ext cx="1711168" cy="1602404"/>
              <a:chOff x="3691249" y="1964189"/>
              <a:chExt cx="1711168" cy="1602404"/>
            </a:xfrm>
          </p:grpSpPr>
          <p:sp>
            <p:nvSpPr>
              <p:cNvPr id="571" name="Fluxograma: Mesclar 6">
                <a:extLst>
                  <a:ext uri="{FF2B5EF4-FFF2-40B4-BE49-F238E27FC236}">
                    <a16:creationId xmlns:a16="http://schemas.microsoft.com/office/drawing/2014/main" xmlns="" id="{37CB8D75-CCDF-4795-848D-C274B12F3A5E}"/>
                  </a:ext>
                </a:extLst>
              </p:cNvPr>
              <p:cNvSpPr/>
              <p:nvPr/>
            </p:nvSpPr>
            <p:spPr>
              <a:xfrm rot="8853205">
                <a:off x="3691249" y="1964189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2" name="Fluxograma: Mesclar 6">
                <a:extLst>
                  <a:ext uri="{FF2B5EF4-FFF2-40B4-BE49-F238E27FC236}">
                    <a16:creationId xmlns:a16="http://schemas.microsoft.com/office/drawing/2014/main" xmlns="" id="{F9849760-5121-40FF-BB13-100EABD33A06}"/>
                  </a:ext>
                </a:extLst>
              </p:cNvPr>
              <p:cNvSpPr/>
              <p:nvPr/>
            </p:nvSpPr>
            <p:spPr>
              <a:xfrm rot="14231539">
                <a:off x="4781978" y="2089425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3" name="Elipse 4">
                <a:extLst>
                  <a:ext uri="{FF2B5EF4-FFF2-40B4-BE49-F238E27FC236}">
                    <a16:creationId xmlns:a16="http://schemas.microsoft.com/office/drawing/2014/main" xmlns="" id="{F5B3E085-2926-499B-92AE-D3F4506EABDB}"/>
                  </a:ext>
                </a:extLst>
              </p:cNvPr>
              <p:cNvSpPr/>
              <p:nvPr/>
            </p:nvSpPr>
            <p:spPr>
              <a:xfrm>
                <a:off x="3762474" y="2370047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0" name="Retângulo de cantos arredondados 96">
              <a:extLst>
                <a:ext uri="{FF2B5EF4-FFF2-40B4-BE49-F238E27FC236}">
                  <a16:creationId xmlns:a16="http://schemas.microsoft.com/office/drawing/2014/main" xmlns="" id="{4E32422E-BB50-435F-828B-9C9D89966764}"/>
                </a:ext>
              </a:extLst>
            </p:cNvPr>
            <p:cNvSpPr/>
            <p:nvPr/>
          </p:nvSpPr>
          <p:spPr>
            <a:xfrm>
              <a:off x="3297386" y="4504192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76" name="Grupo 275"/>
          <p:cNvGrpSpPr/>
          <p:nvPr/>
        </p:nvGrpSpPr>
        <p:grpSpPr>
          <a:xfrm>
            <a:off x="9794189" y="2621461"/>
            <a:ext cx="1089405" cy="1705345"/>
            <a:chOff x="7596723" y="2115104"/>
            <a:chExt cx="1913982" cy="2968269"/>
          </a:xfrm>
        </p:grpSpPr>
        <p:sp>
          <p:nvSpPr>
            <p:cNvPr id="277" name="Forma Livre: Forma 5">
              <a:extLst>
                <a:ext uri="{FF2B5EF4-FFF2-40B4-BE49-F238E27FC236}">
                  <a16:creationId xmlns:a16="http://schemas.microsoft.com/office/drawing/2014/main" xmlns="" id="{21A4EA60-5774-4738-A44B-0A0EB59A7787}"/>
                </a:ext>
              </a:extLst>
            </p:cNvPr>
            <p:cNvSpPr/>
            <p:nvPr/>
          </p:nvSpPr>
          <p:spPr>
            <a:xfrm rot="1952221" flipH="1">
              <a:off x="7596723" y="3415593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Forma Livre: Forma 5">
              <a:extLst>
                <a:ext uri="{FF2B5EF4-FFF2-40B4-BE49-F238E27FC236}">
                  <a16:creationId xmlns:a16="http://schemas.microsoft.com/office/drawing/2014/main" xmlns="" id="{21A4EA60-5774-4738-A44B-0A0EB59A7787}"/>
                </a:ext>
              </a:extLst>
            </p:cNvPr>
            <p:cNvSpPr/>
            <p:nvPr/>
          </p:nvSpPr>
          <p:spPr>
            <a:xfrm rot="19647779">
              <a:off x="9048231" y="3441467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9" name="Grupo 50">
              <a:extLst>
                <a:ext uri="{FF2B5EF4-FFF2-40B4-BE49-F238E27FC236}">
                  <a16:creationId xmlns:a16="http://schemas.microsoft.com/office/drawing/2014/main" xmlns="" id="{8F3C25F0-75AC-4CA8-BFD1-32C5E5A7EC59}"/>
                </a:ext>
              </a:extLst>
            </p:cNvPr>
            <p:cNvGrpSpPr/>
            <p:nvPr/>
          </p:nvGrpSpPr>
          <p:grpSpPr>
            <a:xfrm>
              <a:off x="8611627" y="4422862"/>
              <a:ext cx="388726" cy="650443"/>
              <a:chOff x="4571829" y="4664133"/>
              <a:chExt cx="573117" cy="963569"/>
            </a:xfrm>
          </p:grpSpPr>
          <p:sp>
            <p:nvSpPr>
              <p:cNvPr id="292" name="Elipse 43">
                <a:extLst>
                  <a:ext uri="{FF2B5EF4-FFF2-40B4-BE49-F238E27FC236}">
                    <a16:creationId xmlns:a16="http://schemas.microsoft.com/office/drawing/2014/main" xmlns="" id="{2D0755F0-E4FA-4F44-8CA6-2694BE3AA244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Elipse 46">
                <a:extLst>
                  <a:ext uri="{FF2B5EF4-FFF2-40B4-BE49-F238E27FC236}">
                    <a16:creationId xmlns:a16="http://schemas.microsoft.com/office/drawing/2014/main" xmlns="" id="{37D1BA95-9107-418A-871A-9C79CB79787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0" name="Grupo 49">
              <a:extLst>
                <a:ext uri="{FF2B5EF4-FFF2-40B4-BE49-F238E27FC236}">
                  <a16:creationId xmlns:a16="http://schemas.microsoft.com/office/drawing/2014/main" xmlns="" id="{6C35329B-F9A2-47D3-BF2A-E5AB054BD7D1}"/>
                </a:ext>
              </a:extLst>
            </p:cNvPr>
            <p:cNvGrpSpPr/>
            <p:nvPr/>
          </p:nvGrpSpPr>
          <p:grpSpPr>
            <a:xfrm>
              <a:off x="8230974" y="4435228"/>
              <a:ext cx="380653" cy="648145"/>
              <a:chOff x="3939504" y="4711061"/>
              <a:chExt cx="561214" cy="960165"/>
            </a:xfrm>
          </p:grpSpPr>
          <p:sp>
            <p:nvSpPr>
              <p:cNvPr id="290" name="Elipse 45">
                <a:extLst>
                  <a:ext uri="{FF2B5EF4-FFF2-40B4-BE49-F238E27FC236}">
                    <a16:creationId xmlns:a16="http://schemas.microsoft.com/office/drawing/2014/main" xmlns="" id="{1D26C4E8-3771-4DCA-8EBB-27A1FADD04C0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1" name="Elipse 46">
                <a:extLst>
                  <a:ext uri="{FF2B5EF4-FFF2-40B4-BE49-F238E27FC236}">
                    <a16:creationId xmlns:a16="http://schemas.microsoft.com/office/drawing/2014/main" xmlns="" id="{FF16FB40-6867-4240-A0B6-9CD49E95BBC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1" name="Elipse 84">
              <a:extLst>
                <a:ext uri="{FF2B5EF4-FFF2-40B4-BE49-F238E27FC236}">
                  <a16:creationId xmlns:a16="http://schemas.microsoft.com/office/drawing/2014/main" xmlns="" id="{CAE7093D-EB58-4719-962D-54DB09AC6E43}"/>
                </a:ext>
              </a:extLst>
            </p:cNvPr>
            <p:cNvSpPr/>
            <p:nvPr/>
          </p:nvSpPr>
          <p:spPr>
            <a:xfrm>
              <a:off x="7801559" y="3089543"/>
              <a:ext cx="1491037" cy="1660838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Mesclar 6">
              <a:extLst>
                <a:ext uri="{FF2B5EF4-FFF2-40B4-BE49-F238E27FC236}">
                  <a16:creationId xmlns:a16="http://schemas.microsoft.com/office/drawing/2014/main" xmlns="" id="{006DE78E-5D72-4117-8B34-12B0D880298D}"/>
                </a:ext>
              </a:extLst>
            </p:cNvPr>
            <p:cNvSpPr/>
            <p:nvPr/>
          </p:nvSpPr>
          <p:spPr>
            <a:xfrm rot="8853205">
              <a:off x="8000392" y="2115104"/>
              <a:ext cx="374603" cy="5940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3" name="Elipse 4">
              <a:extLst>
                <a:ext uri="{FF2B5EF4-FFF2-40B4-BE49-F238E27FC236}">
                  <a16:creationId xmlns:a16="http://schemas.microsoft.com/office/drawing/2014/main" xmlns="" id="{AA8EA284-1FAD-4721-BA0A-F3F112435942}"/>
                </a:ext>
              </a:extLst>
            </p:cNvPr>
            <p:cNvSpPr/>
            <p:nvPr/>
          </p:nvSpPr>
          <p:spPr>
            <a:xfrm>
              <a:off x="8056162" y="2428372"/>
              <a:ext cx="994012" cy="923571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Fluxograma: Mesclar 6">
              <a:extLst>
                <a:ext uri="{FF2B5EF4-FFF2-40B4-BE49-F238E27FC236}">
                  <a16:creationId xmlns:a16="http://schemas.microsoft.com/office/drawing/2014/main" xmlns="" id="{65DFD824-61BF-42A5-BEBB-64152F985835}"/>
                </a:ext>
              </a:extLst>
            </p:cNvPr>
            <p:cNvSpPr/>
            <p:nvPr/>
          </p:nvSpPr>
          <p:spPr>
            <a:xfrm rot="15421268">
              <a:off x="8895131" y="2324358"/>
              <a:ext cx="369397" cy="5968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5" name="Elipse 84">
              <a:extLst>
                <a:ext uri="{FF2B5EF4-FFF2-40B4-BE49-F238E27FC236}">
                  <a16:creationId xmlns:a16="http://schemas.microsoft.com/office/drawing/2014/main" xmlns="" id="{CAE7093D-EB58-4719-962D-54DB09AC6E43}"/>
                </a:ext>
              </a:extLst>
            </p:cNvPr>
            <p:cNvSpPr/>
            <p:nvPr/>
          </p:nvSpPr>
          <p:spPr>
            <a:xfrm>
              <a:off x="7801559" y="3250946"/>
              <a:ext cx="1491031" cy="1514269"/>
            </a:xfrm>
            <a:custGeom>
              <a:avLst/>
              <a:gdLst/>
              <a:ahLst/>
              <a:cxnLst/>
              <a:rect l="l" t="t" r="r" b="b"/>
              <a:pathLst>
                <a:path w="1491031" h="1514269">
                  <a:moveTo>
                    <a:pt x="945967" y="0"/>
                  </a:moveTo>
                  <a:lnTo>
                    <a:pt x="1047567" y="0"/>
                  </a:lnTo>
                  <a:lnTo>
                    <a:pt x="1047567" y="588739"/>
                  </a:lnTo>
                  <a:lnTo>
                    <a:pt x="1442448" y="588739"/>
                  </a:lnTo>
                  <a:cubicBezTo>
                    <a:pt x="1481386" y="694780"/>
                    <a:pt x="1502417" y="792390"/>
                    <a:pt x="1484654" y="905456"/>
                  </a:cubicBezTo>
                  <a:cubicBezTo>
                    <a:pt x="1462159" y="1048638"/>
                    <a:pt x="1343925" y="1217356"/>
                    <a:pt x="1212460" y="1312483"/>
                  </a:cubicBezTo>
                  <a:cubicBezTo>
                    <a:pt x="1080995" y="1407610"/>
                    <a:pt x="896268" y="1498245"/>
                    <a:pt x="732674" y="1512262"/>
                  </a:cubicBezTo>
                  <a:cubicBezTo>
                    <a:pt x="569079" y="1526280"/>
                    <a:pt x="349066" y="1464682"/>
                    <a:pt x="230894" y="1396590"/>
                  </a:cubicBezTo>
                  <a:cubicBezTo>
                    <a:pt x="112721" y="1328498"/>
                    <a:pt x="58400" y="1218856"/>
                    <a:pt x="23636" y="1103709"/>
                  </a:cubicBezTo>
                  <a:cubicBezTo>
                    <a:pt x="-11127" y="988563"/>
                    <a:pt x="-4053" y="861155"/>
                    <a:pt x="22310" y="705708"/>
                  </a:cubicBezTo>
                  <a:cubicBezTo>
                    <a:pt x="34522" y="652025"/>
                    <a:pt x="42563" y="617295"/>
                    <a:pt x="53782" y="588739"/>
                  </a:cubicBezTo>
                  <a:lnTo>
                    <a:pt x="458867" y="588739"/>
                  </a:lnTo>
                  <a:lnTo>
                    <a:pt x="458867" y="80098"/>
                  </a:lnTo>
                  <a:lnTo>
                    <a:pt x="560467" y="80098"/>
                  </a:lnTo>
                  <a:lnTo>
                    <a:pt x="560467" y="588739"/>
                  </a:lnTo>
                  <a:lnTo>
                    <a:pt x="945967" y="58873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de cantos arredondados 96">
              <a:extLst>
                <a:ext uri="{FF2B5EF4-FFF2-40B4-BE49-F238E27FC236}">
                  <a16:creationId xmlns:a16="http://schemas.microsoft.com/office/drawing/2014/main" xmlns="" id="{D48154B2-C39F-4E6F-B4C3-5D47B3E66411}"/>
                </a:ext>
              </a:extLst>
            </p:cNvPr>
            <p:cNvSpPr/>
            <p:nvPr/>
          </p:nvSpPr>
          <p:spPr>
            <a:xfrm>
              <a:off x="7804521" y="4209098"/>
              <a:ext cx="236023" cy="314790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xmlns="" id="{41CDBE3A-3E51-482D-9C90-752159541758}"/>
                </a:ext>
              </a:extLst>
            </p:cNvPr>
            <p:cNvSpPr/>
            <p:nvPr/>
          </p:nvSpPr>
          <p:spPr>
            <a:xfrm>
              <a:off x="7801559" y="4180841"/>
              <a:ext cx="238985" cy="51399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103">
              <a:extLst>
                <a:ext uri="{FF2B5EF4-FFF2-40B4-BE49-F238E27FC236}">
                  <a16:creationId xmlns:a16="http://schemas.microsoft.com/office/drawing/2014/main" xmlns="" id="{8ED074FC-7239-4897-8F24-75C681A90223}"/>
                </a:ext>
              </a:extLst>
            </p:cNvPr>
            <p:cNvSpPr/>
            <p:nvPr/>
          </p:nvSpPr>
          <p:spPr>
            <a:xfrm>
              <a:off x="8280216" y="4105549"/>
              <a:ext cx="31010" cy="644832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Retângulo 88">
              <a:extLst>
                <a:ext uri="{FF2B5EF4-FFF2-40B4-BE49-F238E27FC236}">
                  <a16:creationId xmlns:a16="http://schemas.microsoft.com/office/drawing/2014/main" xmlns="" id="{F6CD88A4-C149-42E5-BF1F-BD72941B4F3F}"/>
                </a:ext>
              </a:extLst>
            </p:cNvPr>
            <p:cNvSpPr/>
            <p:nvPr/>
          </p:nvSpPr>
          <p:spPr>
            <a:xfrm>
              <a:off x="8271704" y="3152344"/>
              <a:ext cx="596377" cy="1972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4" name="Agrupar 256">
            <a:extLst>
              <a:ext uri="{FF2B5EF4-FFF2-40B4-BE49-F238E27FC236}">
                <a16:creationId xmlns:a16="http://schemas.microsoft.com/office/drawing/2014/main" xmlns="" id="{06FE60F5-DC61-4468-8458-5B1238FA342A}"/>
              </a:ext>
            </a:extLst>
          </p:cNvPr>
          <p:cNvGrpSpPr/>
          <p:nvPr/>
        </p:nvGrpSpPr>
        <p:grpSpPr>
          <a:xfrm>
            <a:off x="7054340" y="6474221"/>
            <a:ext cx="638977" cy="433927"/>
            <a:chOff x="5638800" y="1482223"/>
            <a:chExt cx="2275650" cy="848730"/>
          </a:xfrm>
        </p:grpSpPr>
        <p:sp>
          <p:nvSpPr>
            <p:cNvPr id="295" name="Retângulo: Cantos Arredondados 257">
              <a:extLst>
                <a:ext uri="{FF2B5EF4-FFF2-40B4-BE49-F238E27FC236}">
                  <a16:creationId xmlns:a16="http://schemas.microsoft.com/office/drawing/2014/main" xmlns="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xmlns="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9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3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4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3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31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5">
            <a:extLst>
              <a:ext uri="{FF2B5EF4-FFF2-40B4-BE49-F238E27FC236}">
                <a16:creationId xmlns:a16="http://schemas.microsoft.com/office/drawing/2014/main" xmlns="" id="{90E5D162-BFA2-43FE-BDC0-5C4C6AEEBB3D}"/>
              </a:ext>
            </a:extLst>
          </p:cNvPr>
          <p:cNvGrpSpPr/>
          <p:nvPr/>
        </p:nvGrpSpPr>
        <p:grpSpPr>
          <a:xfrm>
            <a:off x="6748612" y="958902"/>
            <a:ext cx="4131148" cy="4984511"/>
            <a:chOff x="6197892" y="361108"/>
            <a:chExt cx="2992297" cy="4489287"/>
          </a:xfrm>
        </p:grpSpPr>
        <p:sp>
          <p:nvSpPr>
            <p:cNvPr id="8" name="Retângulo 6">
              <a:extLst>
                <a:ext uri="{FF2B5EF4-FFF2-40B4-BE49-F238E27FC236}">
                  <a16:creationId xmlns:a16="http://schemas.microsoft.com/office/drawing/2014/main" xmlns="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xmlns="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6">
              <a:extLst>
                <a:ext uri="{FF2B5EF4-FFF2-40B4-BE49-F238E27FC236}">
                  <a16:creationId xmlns:a16="http://schemas.microsoft.com/office/drawing/2014/main" xmlns="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8">
              <a:extLst>
                <a:ext uri="{FF2B5EF4-FFF2-40B4-BE49-F238E27FC236}">
                  <a16:creationId xmlns:a16="http://schemas.microsoft.com/office/drawing/2014/main" xmlns="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loud 37">
              <a:extLst>
                <a:ext uri="{FF2B5EF4-FFF2-40B4-BE49-F238E27FC236}">
                  <a16:creationId xmlns:a16="http://schemas.microsoft.com/office/drawing/2014/main" xmlns="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loud 39">
            <a:extLst>
              <a:ext uri="{FF2B5EF4-FFF2-40B4-BE49-F238E27FC236}">
                <a16:creationId xmlns:a16="http://schemas.microsoft.com/office/drawing/2014/main" xmlns="" id="{D62CC9A4-7B26-49D9-A863-698B13618AED}"/>
              </a:ext>
            </a:extLst>
          </p:cNvPr>
          <p:cNvSpPr/>
          <p:nvPr/>
        </p:nvSpPr>
        <p:spPr>
          <a:xfrm rot="382890">
            <a:off x="8471016" y="4525865"/>
            <a:ext cx="1115155" cy="90312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Agrupar 12">
            <a:extLst>
              <a:ext uri="{FF2B5EF4-FFF2-40B4-BE49-F238E27FC236}">
                <a16:creationId xmlns:a16="http://schemas.microsoft.com/office/drawing/2014/main" xmlns="" id="{F5F37279-8BCB-46A5-86D7-78C0AB0B800F}"/>
              </a:ext>
            </a:extLst>
          </p:cNvPr>
          <p:cNvGrpSpPr/>
          <p:nvPr/>
        </p:nvGrpSpPr>
        <p:grpSpPr>
          <a:xfrm>
            <a:off x="6069932" y="2542315"/>
            <a:ext cx="2945665" cy="3282732"/>
            <a:chOff x="6238561" y="342894"/>
            <a:chExt cx="2951628" cy="4507501"/>
          </a:xfrm>
        </p:grpSpPr>
        <p:sp>
          <p:nvSpPr>
            <p:cNvPr id="15" name="Retângulo 6">
              <a:extLst>
                <a:ext uri="{FF2B5EF4-FFF2-40B4-BE49-F238E27FC236}">
                  <a16:creationId xmlns:a16="http://schemas.microsoft.com/office/drawing/2014/main" xmlns="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loud 8">
              <a:extLst>
                <a:ext uri="{FF2B5EF4-FFF2-40B4-BE49-F238E27FC236}">
                  <a16:creationId xmlns:a16="http://schemas.microsoft.com/office/drawing/2014/main" xmlns="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6">
              <a:extLst>
                <a:ext uri="{FF2B5EF4-FFF2-40B4-BE49-F238E27FC236}">
                  <a16:creationId xmlns:a16="http://schemas.microsoft.com/office/drawing/2014/main" xmlns="" id="{37E95591-A8CD-4E1E-92F1-9ECF4DE2ED7C}"/>
                </a:ext>
              </a:extLst>
            </p:cNvPr>
            <p:cNvSpPr/>
            <p:nvPr/>
          </p:nvSpPr>
          <p:spPr>
            <a:xfrm>
              <a:off x="6238561" y="342894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8">
              <a:extLst>
                <a:ext uri="{FF2B5EF4-FFF2-40B4-BE49-F238E27FC236}">
                  <a16:creationId xmlns:a16="http://schemas.microsoft.com/office/drawing/2014/main" xmlns="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37">
              <a:extLst>
                <a:ext uri="{FF2B5EF4-FFF2-40B4-BE49-F238E27FC236}">
                  <a16:creationId xmlns:a16="http://schemas.microsoft.com/office/drawing/2014/main" xmlns="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7154351" y="3018501"/>
            <a:ext cx="2627538" cy="2543855"/>
            <a:chOff x="6932221" y="-90635"/>
            <a:chExt cx="5501839" cy="6536906"/>
          </a:xfrm>
        </p:grpSpPr>
        <p:grpSp>
          <p:nvGrpSpPr>
            <p:cNvPr id="57" name="Grupo 56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82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59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61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iângulo isósceles 67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iângulo isósceles 68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Triângulo isósceles 69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>
                  <a:off x="9070882" y="1399982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/>
                <p:cNvSpPr/>
                <p:nvPr/>
              </p:nvSpPr>
              <p:spPr>
                <a:xfrm>
                  <a:off x="9443454" y="1418743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0" name="Agrupar 18">
            <a:extLst>
              <a:ext uri="{FF2B5EF4-FFF2-40B4-BE49-F238E27FC236}">
                <a16:creationId xmlns:a16="http://schemas.microsoft.com/office/drawing/2014/main" xmlns="" id="{774C17C9-03CB-47B1-A588-D4A5198F67C9}"/>
              </a:ext>
            </a:extLst>
          </p:cNvPr>
          <p:cNvGrpSpPr/>
          <p:nvPr/>
        </p:nvGrpSpPr>
        <p:grpSpPr>
          <a:xfrm>
            <a:off x="8249297" y="1122199"/>
            <a:ext cx="3188632" cy="4793389"/>
            <a:chOff x="6197892" y="361108"/>
            <a:chExt cx="2992297" cy="4489287"/>
          </a:xfrm>
        </p:grpSpPr>
        <p:sp>
          <p:nvSpPr>
            <p:cNvPr id="21" name="Retângulo 6">
              <a:extLst>
                <a:ext uri="{FF2B5EF4-FFF2-40B4-BE49-F238E27FC236}">
                  <a16:creationId xmlns:a16="http://schemas.microsoft.com/office/drawing/2014/main" xmlns="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loud 8">
              <a:extLst>
                <a:ext uri="{FF2B5EF4-FFF2-40B4-BE49-F238E27FC236}">
                  <a16:creationId xmlns:a16="http://schemas.microsoft.com/office/drawing/2014/main" xmlns="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6">
              <a:extLst>
                <a:ext uri="{FF2B5EF4-FFF2-40B4-BE49-F238E27FC236}">
                  <a16:creationId xmlns:a16="http://schemas.microsoft.com/office/drawing/2014/main" xmlns="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8">
              <a:extLst>
                <a:ext uri="{FF2B5EF4-FFF2-40B4-BE49-F238E27FC236}">
                  <a16:creationId xmlns:a16="http://schemas.microsoft.com/office/drawing/2014/main" xmlns="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loud 37">
              <a:extLst>
                <a:ext uri="{FF2B5EF4-FFF2-40B4-BE49-F238E27FC236}">
                  <a16:creationId xmlns:a16="http://schemas.microsoft.com/office/drawing/2014/main" xmlns="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445713" y="43087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dias passaram, e um lobo apareceu. Quando ele viu os porquinhos, ficou com muita fome.</a:t>
            </a:r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xmlns="" id="{E27D9A2D-6F8B-429F-8CE7-97C25D864032}"/>
              </a:ext>
            </a:extLst>
          </p:cNvPr>
          <p:cNvSpPr/>
          <p:nvPr/>
        </p:nvSpPr>
        <p:spPr>
          <a:xfrm>
            <a:off x="-275771" y="472925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6" name="Agrupar 352">
            <a:extLst>
              <a:ext uri="{FF2B5EF4-FFF2-40B4-BE49-F238E27FC236}">
                <a16:creationId xmlns:a16="http://schemas.microsoft.com/office/drawing/2014/main" xmlns="" id="{3038D984-C0A0-4A03-8624-9C73E96878F0}"/>
              </a:ext>
            </a:extLst>
          </p:cNvPr>
          <p:cNvGrpSpPr/>
          <p:nvPr/>
        </p:nvGrpSpPr>
        <p:grpSpPr>
          <a:xfrm>
            <a:off x="1274761" y="3377535"/>
            <a:ext cx="3261303" cy="3211500"/>
            <a:chOff x="5898776" y="2178424"/>
            <a:chExt cx="2559217" cy="2537981"/>
          </a:xfrm>
        </p:grpSpPr>
        <p:sp>
          <p:nvSpPr>
            <p:cNvPr id="87" name="Triângulo isósceles 86">
              <a:extLst>
                <a:ext uri="{FF2B5EF4-FFF2-40B4-BE49-F238E27FC236}">
                  <a16:creationId xmlns:a16="http://schemas.microsoft.com/office/drawing/2014/main" xmlns="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xmlns="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355">
              <a:extLst>
                <a:ext uri="{FF2B5EF4-FFF2-40B4-BE49-F238E27FC236}">
                  <a16:creationId xmlns:a16="http://schemas.microsoft.com/office/drawing/2014/main" xmlns="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xmlns="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xmlns="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xmlns="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xmlns="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xmlns="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xmlns="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xmlns="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xmlns="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8" name="Agrupar 364">
                <a:extLst>
                  <a:ext uri="{FF2B5EF4-FFF2-40B4-BE49-F238E27FC236}">
                    <a16:creationId xmlns:a16="http://schemas.microsoft.com/office/drawing/2014/main" xmlns="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208" name="Agrupar 474">
                  <a:extLst>
                    <a:ext uri="{FF2B5EF4-FFF2-40B4-BE49-F238E27FC236}">
                      <a16:creationId xmlns:a16="http://schemas.microsoft.com/office/drawing/2014/main" xmlns="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 230">
                    <a:extLst>
                      <a:ext uri="{FF2B5EF4-FFF2-40B4-BE49-F238E27FC236}">
                        <a16:creationId xmlns:a16="http://schemas.microsoft.com/office/drawing/2014/main" xmlns="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9" name="Agrupar 475">
                  <a:extLst>
                    <a:ext uri="{FF2B5EF4-FFF2-40B4-BE49-F238E27FC236}">
                      <a16:creationId xmlns:a16="http://schemas.microsoft.com/office/drawing/2014/main" xmlns="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xmlns="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xmlns="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:a16="http://schemas.microsoft.com/office/drawing/2014/main" xmlns="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0" name="Agrupar 476">
                  <a:extLst>
                    <a:ext uri="{FF2B5EF4-FFF2-40B4-BE49-F238E27FC236}">
                      <a16:creationId xmlns:a16="http://schemas.microsoft.com/office/drawing/2014/main" xmlns="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xmlns="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xmlns="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xmlns="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1" name="Agrupar 477">
                  <a:extLst>
                    <a:ext uri="{FF2B5EF4-FFF2-40B4-BE49-F238E27FC236}">
                      <a16:creationId xmlns:a16="http://schemas.microsoft.com/office/drawing/2014/main" xmlns="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xmlns="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 220">
                    <a:extLst>
                      <a:ext uri="{FF2B5EF4-FFF2-40B4-BE49-F238E27FC236}">
                        <a16:creationId xmlns:a16="http://schemas.microsoft.com/office/drawing/2014/main" xmlns="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:a16="http://schemas.microsoft.com/office/drawing/2014/main" xmlns="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xmlns="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xmlns="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xmlns="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xmlns="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xmlns="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xmlns="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9" name="Agrupar 365">
                <a:extLst>
                  <a:ext uri="{FF2B5EF4-FFF2-40B4-BE49-F238E27FC236}">
                    <a16:creationId xmlns:a16="http://schemas.microsoft.com/office/drawing/2014/main" xmlns="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4" name="Agrupar 450">
                  <a:extLst>
                    <a:ext uri="{FF2B5EF4-FFF2-40B4-BE49-F238E27FC236}">
                      <a16:creationId xmlns:a16="http://schemas.microsoft.com/office/drawing/2014/main" xmlns="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5" name="Retângulo 204">
                    <a:extLst>
                      <a:ext uri="{FF2B5EF4-FFF2-40B4-BE49-F238E27FC236}">
                        <a16:creationId xmlns:a16="http://schemas.microsoft.com/office/drawing/2014/main" xmlns="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:a16="http://schemas.microsoft.com/office/drawing/2014/main" xmlns="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:a16="http://schemas.microsoft.com/office/drawing/2014/main" xmlns="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451">
                  <a:extLst>
                    <a:ext uri="{FF2B5EF4-FFF2-40B4-BE49-F238E27FC236}">
                      <a16:creationId xmlns:a16="http://schemas.microsoft.com/office/drawing/2014/main" xmlns="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xmlns="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xmlns="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:a16="http://schemas.microsoft.com/office/drawing/2014/main" xmlns="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6" name="Agrupar 452">
                  <a:extLst>
                    <a:ext uri="{FF2B5EF4-FFF2-40B4-BE49-F238E27FC236}">
                      <a16:creationId xmlns:a16="http://schemas.microsoft.com/office/drawing/2014/main" xmlns="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xmlns="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xmlns="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xmlns="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7" name="Agrupar 453">
                  <a:extLst>
                    <a:ext uri="{FF2B5EF4-FFF2-40B4-BE49-F238E27FC236}">
                      <a16:creationId xmlns:a16="http://schemas.microsoft.com/office/drawing/2014/main" xmlns="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:a16="http://schemas.microsoft.com/office/drawing/2014/main" xmlns="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xmlns="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xmlns="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xmlns="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xmlns="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Elipse 192">
                  <a:extLst>
                    <a:ext uri="{FF2B5EF4-FFF2-40B4-BE49-F238E27FC236}">
                      <a16:creationId xmlns:a16="http://schemas.microsoft.com/office/drawing/2014/main" xmlns="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Elipse 193">
                  <a:extLst>
                    <a:ext uri="{FF2B5EF4-FFF2-40B4-BE49-F238E27FC236}">
                      <a16:creationId xmlns:a16="http://schemas.microsoft.com/office/drawing/2014/main" xmlns="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Elipse 194">
                  <a:extLst>
                    <a:ext uri="{FF2B5EF4-FFF2-40B4-BE49-F238E27FC236}">
                      <a16:creationId xmlns:a16="http://schemas.microsoft.com/office/drawing/2014/main" xmlns="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0" name="Agrupar 366">
                <a:extLst>
                  <a:ext uri="{FF2B5EF4-FFF2-40B4-BE49-F238E27FC236}">
                    <a16:creationId xmlns:a16="http://schemas.microsoft.com/office/drawing/2014/main" xmlns="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0" name="Agrupar 426">
                  <a:extLst>
                    <a:ext uri="{FF2B5EF4-FFF2-40B4-BE49-F238E27FC236}">
                      <a16:creationId xmlns:a16="http://schemas.microsoft.com/office/drawing/2014/main" xmlns="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xmlns="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xmlns="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xmlns="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427">
                  <a:extLst>
                    <a:ext uri="{FF2B5EF4-FFF2-40B4-BE49-F238E27FC236}">
                      <a16:creationId xmlns:a16="http://schemas.microsoft.com/office/drawing/2014/main" xmlns="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xmlns="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xmlns="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xmlns="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428">
                  <a:extLst>
                    <a:ext uri="{FF2B5EF4-FFF2-40B4-BE49-F238E27FC236}">
                      <a16:creationId xmlns:a16="http://schemas.microsoft.com/office/drawing/2014/main" xmlns="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xmlns="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xmlns="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xmlns="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429">
                  <a:extLst>
                    <a:ext uri="{FF2B5EF4-FFF2-40B4-BE49-F238E27FC236}">
                      <a16:creationId xmlns:a16="http://schemas.microsoft.com/office/drawing/2014/main" xmlns="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xmlns="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xmlns="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xmlns="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xmlns="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xmlns="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xmlns="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xmlns="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xmlns="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xmlns="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xmlns="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367">
                <a:extLst>
                  <a:ext uri="{FF2B5EF4-FFF2-40B4-BE49-F238E27FC236}">
                    <a16:creationId xmlns:a16="http://schemas.microsoft.com/office/drawing/2014/main" xmlns="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6" name="Agrupar 402">
                  <a:extLst>
                    <a:ext uri="{FF2B5EF4-FFF2-40B4-BE49-F238E27FC236}">
                      <a16:creationId xmlns:a16="http://schemas.microsoft.com/office/drawing/2014/main" xmlns="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xmlns="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xmlns="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xmlns="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7" name="Agrupar 403">
                  <a:extLst>
                    <a:ext uri="{FF2B5EF4-FFF2-40B4-BE49-F238E27FC236}">
                      <a16:creationId xmlns:a16="http://schemas.microsoft.com/office/drawing/2014/main" xmlns="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xmlns="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8" name="Agrupar 404">
                  <a:extLst>
                    <a:ext uri="{FF2B5EF4-FFF2-40B4-BE49-F238E27FC236}">
                      <a16:creationId xmlns:a16="http://schemas.microsoft.com/office/drawing/2014/main" xmlns="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xmlns="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xmlns="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xmlns="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9" name="Agrupar 405">
                  <a:extLst>
                    <a:ext uri="{FF2B5EF4-FFF2-40B4-BE49-F238E27FC236}">
                      <a16:creationId xmlns:a16="http://schemas.microsoft.com/office/drawing/2014/main" xmlns="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xmlns="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xmlns="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xmlns="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xmlns="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xmlns="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xmlns="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xmlns="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xmlns="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" name="Forma Livre: Forma 368">
                <a:extLst>
                  <a:ext uri="{FF2B5EF4-FFF2-40B4-BE49-F238E27FC236}">
                    <a16:creationId xmlns:a16="http://schemas.microsoft.com/office/drawing/2014/main" xmlns="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Forma Livre: Forma 370">
                <a:extLst>
                  <a:ext uri="{FF2B5EF4-FFF2-40B4-BE49-F238E27FC236}">
                    <a16:creationId xmlns:a16="http://schemas.microsoft.com/office/drawing/2014/main" xmlns="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5" name="Agrupar 371">
                <a:extLst>
                  <a:ext uri="{FF2B5EF4-FFF2-40B4-BE49-F238E27FC236}">
                    <a16:creationId xmlns:a16="http://schemas.microsoft.com/office/drawing/2014/main" xmlns="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2" name="Agrupar 378">
                  <a:extLst>
                    <a:ext uri="{FF2B5EF4-FFF2-40B4-BE49-F238E27FC236}">
                      <a16:creationId xmlns:a16="http://schemas.microsoft.com/office/drawing/2014/main" xmlns="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xmlns="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xmlns="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xmlns="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3" name="Agrupar 379">
                  <a:extLst>
                    <a:ext uri="{FF2B5EF4-FFF2-40B4-BE49-F238E27FC236}">
                      <a16:creationId xmlns:a16="http://schemas.microsoft.com/office/drawing/2014/main" xmlns="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xmlns="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xmlns="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xmlns="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4" name="Agrupar 380">
                  <a:extLst>
                    <a:ext uri="{FF2B5EF4-FFF2-40B4-BE49-F238E27FC236}">
                      <a16:creationId xmlns:a16="http://schemas.microsoft.com/office/drawing/2014/main" xmlns="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xmlns="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xmlns="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xmlns="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5" name="Agrupar 381">
                  <a:extLst>
                    <a:ext uri="{FF2B5EF4-FFF2-40B4-BE49-F238E27FC236}">
                      <a16:creationId xmlns:a16="http://schemas.microsoft.com/office/drawing/2014/main" xmlns="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:a16="http://schemas.microsoft.com/office/drawing/2014/main" xmlns="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xmlns="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xmlns="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xmlns="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xmlns="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xmlns="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xmlns="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xmlns="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xmlns="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xmlns="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xmlns="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xmlns="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xmlns="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xmlns="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xmlns="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xmlns="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xmlns="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32" name="Grupo 231"/>
          <p:cNvGrpSpPr/>
          <p:nvPr/>
        </p:nvGrpSpPr>
        <p:grpSpPr>
          <a:xfrm>
            <a:off x="-1745546" y="4213294"/>
            <a:ext cx="3235301" cy="3346393"/>
            <a:chOff x="4469595" y="1557614"/>
            <a:chExt cx="3397147" cy="3504213"/>
          </a:xfrm>
        </p:grpSpPr>
        <p:sp>
          <p:nvSpPr>
            <p:cNvPr id="233" name="Retângulo 137"/>
            <p:cNvSpPr/>
            <p:nvPr/>
          </p:nvSpPr>
          <p:spPr>
            <a:xfrm>
              <a:off x="4469595" y="1557614"/>
              <a:ext cx="3387513" cy="2133687"/>
            </a:xfrm>
            <a:custGeom>
              <a:avLst/>
              <a:gdLst/>
              <a:ahLst/>
              <a:cxnLst/>
              <a:rect l="l" t="t" r="r" b="b"/>
              <a:pathLst>
                <a:path w="3387513" h="2133687">
                  <a:moveTo>
                    <a:pt x="1725815" y="0"/>
                  </a:moveTo>
                  <a:lnTo>
                    <a:pt x="3387513" y="1603215"/>
                  </a:lnTo>
                  <a:lnTo>
                    <a:pt x="3387513" y="2133687"/>
                  </a:lnTo>
                  <a:lnTo>
                    <a:pt x="0" y="2133687"/>
                  </a:lnTo>
                  <a:lnTo>
                    <a:pt x="0" y="1728023"/>
                  </a:lnTo>
                  <a:close/>
                </a:path>
              </a:pathLst>
            </a:custGeom>
            <a:solidFill>
              <a:srgbClr val="76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4" name="Grupo 233"/>
            <p:cNvGrpSpPr/>
            <p:nvPr/>
          </p:nvGrpSpPr>
          <p:grpSpPr>
            <a:xfrm>
              <a:off x="4469595" y="1773188"/>
              <a:ext cx="3397147" cy="3288639"/>
              <a:chOff x="4469595" y="1773188"/>
              <a:chExt cx="3397147" cy="3288639"/>
            </a:xfrm>
          </p:grpSpPr>
          <p:grpSp>
            <p:nvGrpSpPr>
              <p:cNvPr id="235" name="Agrupar 511">
                <a:extLst>
                  <a:ext uri="{FF2B5EF4-FFF2-40B4-BE49-F238E27FC236}">
                    <a16:creationId xmlns:a16="http://schemas.microsoft.com/office/drawing/2014/main" xmlns="" id="{D480927F-3760-4AA5-9C9C-C1352D6CC2B0}"/>
                  </a:ext>
                </a:extLst>
              </p:cNvPr>
              <p:cNvGrpSpPr/>
              <p:nvPr/>
            </p:nvGrpSpPr>
            <p:grpSpPr>
              <a:xfrm>
                <a:off x="4469595" y="3236686"/>
                <a:ext cx="3397147" cy="1825141"/>
                <a:chOff x="2460866" y="3173747"/>
                <a:chExt cx="2384766" cy="97841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2" name="Forma Livre: Forma 512">
                  <a:extLst>
                    <a:ext uri="{FF2B5EF4-FFF2-40B4-BE49-F238E27FC236}">
                      <a16:creationId xmlns:a16="http://schemas.microsoft.com/office/drawing/2014/main" xmlns="" id="{6D5DE71E-AD57-4DCF-8AEF-75878AA9472F}"/>
                    </a:ext>
                  </a:extLst>
                </p:cNvPr>
                <p:cNvSpPr/>
                <p:nvPr/>
              </p:nvSpPr>
              <p:spPr>
                <a:xfrm>
                  <a:off x="2460867" y="3663553"/>
                  <a:ext cx="957973" cy="488611"/>
                </a:xfrm>
                <a:custGeom>
                  <a:avLst/>
                  <a:gdLst>
                    <a:gd name="connsiteX0" fmla="*/ 0 w 957973"/>
                    <a:gd name="connsiteY0" fmla="*/ 0 h 488611"/>
                    <a:gd name="connsiteX1" fmla="*/ 957973 w 957973"/>
                    <a:gd name="connsiteY1" fmla="*/ 0 h 488611"/>
                    <a:gd name="connsiteX2" fmla="*/ 957973 w 957973"/>
                    <a:gd name="connsiteY2" fmla="*/ 488611 h 488611"/>
                    <a:gd name="connsiteX3" fmla="*/ 0 w 957973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7973" h="488611">
                      <a:moveTo>
                        <a:pt x="0" y="0"/>
                      </a:moveTo>
                      <a:lnTo>
                        <a:pt x="957973" y="0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Retângulo 262">
                  <a:extLst>
                    <a:ext uri="{FF2B5EF4-FFF2-40B4-BE49-F238E27FC236}">
                      <a16:creationId xmlns:a16="http://schemas.microsoft.com/office/drawing/2014/main" xmlns="" id="{75925312-E331-45B0-BF96-5E7CE32C45DA}"/>
                    </a:ext>
                  </a:extLst>
                </p:cNvPr>
                <p:cNvSpPr/>
                <p:nvPr/>
              </p:nvSpPr>
              <p:spPr>
                <a:xfrm>
                  <a:off x="246086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4" name="Retângulo 263">
                  <a:extLst>
                    <a:ext uri="{FF2B5EF4-FFF2-40B4-BE49-F238E27FC236}">
                      <a16:creationId xmlns:a16="http://schemas.microsoft.com/office/drawing/2014/main" xmlns="" id="{7B42BA0B-031B-4250-9D6B-78B0E6CFC211}"/>
                    </a:ext>
                  </a:extLst>
                </p:cNvPr>
                <p:cNvSpPr/>
                <p:nvPr/>
              </p:nvSpPr>
              <p:spPr>
                <a:xfrm>
                  <a:off x="275722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5" name="Retângulo 264">
                  <a:extLst>
                    <a:ext uri="{FF2B5EF4-FFF2-40B4-BE49-F238E27FC236}">
                      <a16:creationId xmlns:a16="http://schemas.microsoft.com/office/drawing/2014/main" xmlns="" id="{7617121D-DB28-48FE-AF93-1C37CB09938C}"/>
                    </a:ext>
                  </a:extLst>
                </p:cNvPr>
                <p:cNvSpPr/>
                <p:nvPr/>
              </p:nvSpPr>
              <p:spPr>
                <a:xfrm>
                  <a:off x="307089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6" name="Forma Livre: Forma 516">
                  <a:extLst>
                    <a:ext uri="{FF2B5EF4-FFF2-40B4-BE49-F238E27FC236}">
                      <a16:creationId xmlns:a16="http://schemas.microsoft.com/office/drawing/2014/main" xmlns="" id="{CE3EB98E-1366-473C-AE26-22498CE0A109}"/>
                    </a:ext>
                  </a:extLst>
                </p:cNvPr>
                <p:cNvSpPr/>
                <p:nvPr/>
              </p:nvSpPr>
              <p:spPr>
                <a:xfrm>
                  <a:off x="3379018" y="3932804"/>
                  <a:ext cx="39823" cy="219360"/>
                </a:xfrm>
                <a:custGeom>
                  <a:avLst/>
                  <a:gdLst>
                    <a:gd name="connsiteX0" fmla="*/ 0 w 39823"/>
                    <a:gd name="connsiteY0" fmla="*/ 0 h 219360"/>
                    <a:gd name="connsiteX1" fmla="*/ 39823 w 39823"/>
                    <a:gd name="connsiteY1" fmla="*/ 0 h 219360"/>
                    <a:gd name="connsiteX2" fmla="*/ 39823 w 39823"/>
                    <a:gd name="connsiteY2" fmla="*/ 219360 h 219360"/>
                    <a:gd name="connsiteX3" fmla="*/ 0 w 39823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23" h="219360">
                      <a:moveTo>
                        <a:pt x="0" y="0"/>
                      </a:moveTo>
                      <a:lnTo>
                        <a:pt x="39823" y="0"/>
                      </a:lnTo>
                      <a:lnTo>
                        <a:pt x="39823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7" name="Retângulo 266">
                  <a:extLst>
                    <a:ext uri="{FF2B5EF4-FFF2-40B4-BE49-F238E27FC236}">
                      <a16:creationId xmlns:a16="http://schemas.microsoft.com/office/drawing/2014/main" xmlns="" id="{70A1A419-8E34-419C-B905-A13665FADA3B}"/>
                    </a:ext>
                  </a:extLst>
                </p:cNvPr>
                <p:cNvSpPr/>
                <p:nvPr/>
              </p:nvSpPr>
              <p:spPr>
                <a:xfrm>
                  <a:off x="2605386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8" name="Retângulo 267">
                  <a:extLst>
                    <a:ext uri="{FF2B5EF4-FFF2-40B4-BE49-F238E27FC236}">
                      <a16:creationId xmlns:a16="http://schemas.microsoft.com/office/drawing/2014/main" xmlns="" id="{6AE1881C-01D6-4E7E-B047-28EFDDBEB8DD}"/>
                    </a:ext>
                  </a:extLst>
                </p:cNvPr>
                <p:cNvSpPr/>
                <p:nvPr/>
              </p:nvSpPr>
              <p:spPr>
                <a:xfrm>
                  <a:off x="2906411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9" name="Forma Livre: Forma 519">
                  <a:extLst>
                    <a:ext uri="{FF2B5EF4-FFF2-40B4-BE49-F238E27FC236}">
                      <a16:creationId xmlns:a16="http://schemas.microsoft.com/office/drawing/2014/main" xmlns="" id="{0BF269D1-ACC0-4C9C-A61F-37F61ECAF39F}"/>
                    </a:ext>
                  </a:extLst>
                </p:cNvPr>
                <p:cNvSpPr/>
                <p:nvPr/>
              </p:nvSpPr>
              <p:spPr>
                <a:xfrm>
                  <a:off x="3199002" y="3687901"/>
                  <a:ext cx="219838" cy="219360"/>
                </a:xfrm>
                <a:custGeom>
                  <a:avLst/>
                  <a:gdLst>
                    <a:gd name="connsiteX0" fmla="*/ 0 w 219838"/>
                    <a:gd name="connsiteY0" fmla="*/ 0 h 219360"/>
                    <a:gd name="connsiteX1" fmla="*/ 219838 w 219838"/>
                    <a:gd name="connsiteY1" fmla="*/ 0 h 219360"/>
                    <a:gd name="connsiteX2" fmla="*/ 219838 w 219838"/>
                    <a:gd name="connsiteY2" fmla="*/ 219360 h 219360"/>
                    <a:gd name="connsiteX3" fmla="*/ 0 w 219838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838" h="219360">
                      <a:moveTo>
                        <a:pt x="0" y="0"/>
                      </a:moveTo>
                      <a:lnTo>
                        <a:pt x="219838" y="0"/>
                      </a:lnTo>
                      <a:lnTo>
                        <a:pt x="219838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0" name="Retângulo 269">
                  <a:extLst>
                    <a:ext uri="{FF2B5EF4-FFF2-40B4-BE49-F238E27FC236}">
                      <a16:creationId xmlns:a16="http://schemas.microsoft.com/office/drawing/2014/main" xmlns="" id="{B496919C-E41A-4834-B750-B2EDFF40F191}"/>
                    </a:ext>
                  </a:extLst>
                </p:cNvPr>
                <p:cNvSpPr/>
                <p:nvPr/>
              </p:nvSpPr>
              <p:spPr>
                <a:xfrm>
                  <a:off x="2460867" y="3687901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1" name="Forma Livre: Forma 521">
                  <a:extLst>
                    <a:ext uri="{FF2B5EF4-FFF2-40B4-BE49-F238E27FC236}">
                      <a16:creationId xmlns:a16="http://schemas.microsoft.com/office/drawing/2014/main" xmlns="" id="{EA9C28F9-5452-4BAB-96E0-820EE56D5187}"/>
                    </a:ext>
                  </a:extLst>
                </p:cNvPr>
                <p:cNvSpPr/>
                <p:nvPr/>
              </p:nvSpPr>
              <p:spPr>
                <a:xfrm>
                  <a:off x="3924490" y="3663553"/>
                  <a:ext cx="921142" cy="488611"/>
                </a:xfrm>
                <a:custGeom>
                  <a:avLst/>
                  <a:gdLst>
                    <a:gd name="connsiteX0" fmla="*/ 0 w 921142"/>
                    <a:gd name="connsiteY0" fmla="*/ 0 h 488611"/>
                    <a:gd name="connsiteX1" fmla="*/ 921142 w 921142"/>
                    <a:gd name="connsiteY1" fmla="*/ 0 h 488611"/>
                    <a:gd name="connsiteX2" fmla="*/ 921142 w 921142"/>
                    <a:gd name="connsiteY2" fmla="*/ 488611 h 488611"/>
                    <a:gd name="connsiteX3" fmla="*/ 0 w 921142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42" h="488611">
                      <a:moveTo>
                        <a:pt x="0" y="0"/>
                      </a:moveTo>
                      <a:lnTo>
                        <a:pt x="921142" y="0"/>
                      </a:lnTo>
                      <a:lnTo>
                        <a:pt x="921142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Retângulo 271">
                  <a:extLst>
                    <a:ext uri="{FF2B5EF4-FFF2-40B4-BE49-F238E27FC236}">
                      <a16:creationId xmlns:a16="http://schemas.microsoft.com/office/drawing/2014/main" xmlns="" id="{973CF85E-2A6D-4F16-8DA4-B39D684D5C18}"/>
                    </a:ext>
                  </a:extLst>
                </p:cNvPr>
                <p:cNvSpPr/>
                <p:nvPr/>
              </p:nvSpPr>
              <p:spPr>
                <a:xfrm>
                  <a:off x="3924489" y="3932804"/>
                  <a:ext cx="292592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3" name="Retângulo 272">
                  <a:extLst>
                    <a:ext uri="{FF2B5EF4-FFF2-40B4-BE49-F238E27FC236}">
                      <a16:creationId xmlns:a16="http://schemas.microsoft.com/office/drawing/2014/main" xmlns="" id="{207A9CDD-F0AB-4753-ADB1-D87D9D3EA39E}"/>
                    </a:ext>
                  </a:extLst>
                </p:cNvPr>
                <p:cNvSpPr/>
                <p:nvPr/>
              </p:nvSpPr>
              <p:spPr>
                <a:xfrm>
                  <a:off x="425989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4" name="Retângulo 273">
                  <a:extLst>
                    <a:ext uri="{FF2B5EF4-FFF2-40B4-BE49-F238E27FC236}">
                      <a16:creationId xmlns:a16="http://schemas.microsoft.com/office/drawing/2014/main" xmlns="" id="{6A3673D5-72A7-420B-8C8E-87C066D33AAF}"/>
                    </a:ext>
                  </a:extLst>
                </p:cNvPr>
                <p:cNvSpPr/>
                <p:nvPr/>
              </p:nvSpPr>
              <p:spPr>
                <a:xfrm>
                  <a:off x="456801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5" name="Forma Livre: Forma 525">
                  <a:extLst>
                    <a:ext uri="{FF2B5EF4-FFF2-40B4-BE49-F238E27FC236}">
                      <a16:creationId xmlns:a16="http://schemas.microsoft.com/office/drawing/2014/main" xmlns="" id="{1DA50651-C830-43BA-A763-568CF9A1BC02}"/>
                    </a:ext>
                  </a:extLst>
                </p:cNvPr>
                <p:cNvSpPr/>
                <p:nvPr/>
              </p:nvSpPr>
              <p:spPr>
                <a:xfrm>
                  <a:off x="3924490" y="3687901"/>
                  <a:ext cx="140751" cy="219360"/>
                </a:xfrm>
                <a:custGeom>
                  <a:avLst/>
                  <a:gdLst>
                    <a:gd name="connsiteX0" fmla="*/ 0 w 140751"/>
                    <a:gd name="connsiteY0" fmla="*/ 0 h 219360"/>
                    <a:gd name="connsiteX1" fmla="*/ 140751 w 140751"/>
                    <a:gd name="connsiteY1" fmla="*/ 0 h 219360"/>
                    <a:gd name="connsiteX2" fmla="*/ 140751 w 140751"/>
                    <a:gd name="connsiteY2" fmla="*/ 219360 h 219360"/>
                    <a:gd name="connsiteX3" fmla="*/ 0 w 140751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751" h="219360">
                      <a:moveTo>
                        <a:pt x="0" y="0"/>
                      </a:moveTo>
                      <a:lnTo>
                        <a:pt x="140751" y="0"/>
                      </a:lnTo>
                      <a:lnTo>
                        <a:pt x="140751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xmlns="" id="{8CED78E8-9FD6-47BB-B58F-7D6B28334168}"/>
                    </a:ext>
                  </a:extLst>
                </p:cNvPr>
                <p:cNvSpPr/>
                <p:nvPr/>
              </p:nvSpPr>
              <p:spPr>
                <a:xfrm>
                  <a:off x="4095413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xmlns="" id="{F8B3073D-2A89-4527-BBED-A35DA58813C9}"/>
                    </a:ext>
                  </a:extLst>
                </p:cNvPr>
                <p:cNvSpPr/>
                <p:nvPr/>
              </p:nvSpPr>
              <p:spPr>
                <a:xfrm>
                  <a:off x="4388004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8" name="Retângulo 277">
                  <a:extLst>
                    <a:ext uri="{FF2B5EF4-FFF2-40B4-BE49-F238E27FC236}">
                      <a16:creationId xmlns:a16="http://schemas.microsoft.com/office/drawing/2014/main" xmlns="" id="{38DFDF8E-3E13-417F-BC8E-3DEA29E657EF}"/>
                    </a:ext>
                  </a:extLst>
                </p:cNvPr>
                <p:cNvSpPr/>
                <p:nvPr/>
              </p:nvSpPr>
              <p:spPr>
                <a:xfrm>
                  <a:off x="4680594" y="3687901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9" name="Forma Livre: Forma 529">
                  <a:extLst>
                    <a:ext uri="{FF2B5EF4-FFF2-40B4-BE49-F238E27FC236}">
                      <a16:creationId xmlns:a16="http://schemas.microsoft.com/office/drawing/2014/main" xmlns="" id="{84041679-8BEF-41B2-840C-0E80615749E9}"/>
                    </a:ext>
                  </a:extLst>
                </p:cNvPr>
                <p:cNvSpPr/>
                <p:nvPr/>
              </p:nvSpPr>
              <p:spPr>
                <a:xfrm>
                  <a:off x="2460867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392413 h 488611"/>
                    <a:gd name="connsiteX3" fmla="*/ 957973 w 1195763"/>
                    <a:gd name="connsiteY3" fmla="*/ 392413 h 488611"/>
                    <a:gd name="connsiteX4" fmla="*/ 957973 w 1195763"/>
                    <a:gd name="connsiteY4" fmla="*/ 488611 h 488611"/>
                    <a:gd name="connsiteX5" fmla="*/ 0 w 1195763"/>
                    <a:gd name="connsiteY5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392413"/>
                      </a:lnTo>
                      <a:lnTo>
                        <a:pt x="957973" y="392413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Retângulo 279">
                  <a:extLst>
                    <a:ext uri="{FF2B5EF4-FFF2-40B4-BE49-F238E27FC236}">
                      <a16:creationId xmlns:a16="http://schemas.microsoft.com/office/drawing/2014/main" xmlns="" id="{48C5A1D9-321B-488A-B06E-D3F1DF066615}"/>
                    </a:ext>
                  </a:extLst>
                </p:cNvPr>
                <p:cNvSpPr/>
                <p:nvPr/>
              </p:nvSpPr>
              <p:spPr>
                <a:xfrm>
                  <a:off x="246086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1" name="Retângulo 280">
                  <a:extLst>
                    <a:ext uri="{FF2B5EF4-FFF2-40B4-BE49-F238E27FC236}">
                      <a16:creationId xmlns:a16="http://schemas.microsoft.com/office/drawing/2014/main" xmlns="" id="{EC89661C-1A88-4491-86C9-CB79EA43DB29}"/>
                    </a:ext>
                  </a:extLst>
                </p:cNvPr>
                <p:cNvSpPr/>
                <p:nvPr/>
              </p:nvSpPr>
              <p:spPr>
                <a:xfrm>
                  <a:off x="275722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2" name="Retângulo 281">
                  <a:extLst>
                    <a:ext uri="{FF2B5EF4-FFF2-40B4-BE49-F238E27FC236}">
                      <a16:creationId xmlns:a16="http://schemas.microsoft.com/office/drawing/2014/main" xmlns="" id="{7FB9FB89-DB10-4D11-AFD9-B2F99BF427F5}"/>
                    </a:ext>
                  </a:extLst>
                </p:cNvPr>
                <p:cNvSpPr/>
                <p:nvPr/>
              </p:nvSpPr>
              <p:spPr>
                <a:xfrm>
                  <a:off x="307089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3" name="Forma Livre: Forma 533">
                  <a:extLst>
                    <a:ext uri="{FF2B5EF4-FFF2-40B4-BE49-F238E27FC236}">
                      <a16:creationId xmlns:a16="http://schemas.microsoft.com/office/drawing/2014/main" xmlns="" id="{C3C57271-C501-4B9B-B5FC-44699D0EDB47}"/>
                    </a:ext>
                  </a:extLst>
                </p:cNvPr>
                <p:cNvSpPr/>
                <p:nvPr/>
              </p:nvSpPr>
              <p:spPr>
                <a:xfrm>
                  <a:off x="3379016" y="3442998"/>
                  <a:ext cx="270853" cy="219360"/>
                </a:xfrm>
                <a:custGeom>
                  <a:avLst/>
                  <a:gdLst>
                    <a:gd name="connsiteX0" fmla="*/ 0 w 270853"/>
                    <a:gd name="connsiteY0" fmla="*/ 0 h 219360"/>
                    <a:gd name="connsiteX1" fmla="*/ 270853 w 270853"/>
                    <a:gd name="connsiteY1" fmla="*/ 0 h 219360"/>
                    <a:gd name="connsiteX2" fmla="*/ 270853 w 270853"/>
                    <a:gd name="connsiteY2" fmla="*/ 123162 h 219360"/>
                    <a:gd name="connsiteX3" fmla="*/ 39824 w 270853"/>
                    <a:gd name="connsiteY3" fmla="*/ 123162 h 219360"/>
                    <a:gd name="connsiteX4" fmla="*/ 39824 w 270853"/>
                    <a:gd name="connsiteY4" fmla="*/ 219360 h 219360"/>
                    <a:gd name="connsiteX5" fmla="*/ 0 w 270853"/>
                    <a:gd name="connsiteY5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853" h="219360">
                      <a:moveTo>
                        <a:pt x="0" y="0"/>
                      </a:moveTo>
                      <a:lnTo>
                        <a:pt x="270853" y="0"/>
                      </a:lnTo>
                      <a:lnTo>
                        <a:pt x="270853" y="123162"/>
                      </a:lnTo>
                      <a:lnTo>
                        <a:pt x="39824" y="123162"/>
                      </a:lnTo>
                      <a:lnTo>
                        <a:pt x="39824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4" name="Retângulo 283">
                  <a:extLst>
                    <a:ext uri="{FF2B5EF4-FFF2-40B4-BE49-F238E27FC236}">
                      <a16:creationId xmlns:a16="http://schemas.microsoft.com/office/drawing/2014/main" xmlns="" id="{C5ED9112-EBDF-40B1-B37F-24F0280335CF}"/>
                    </a:ext>
                  </a:extLst>
                </p:cNvPr>
                <p:cNvSpPr/>
                <p:nvPr/>
              </p:nvSpPr>
              <p:spPr>
                <a:xfrm>
                  <a:off x="2605386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5" name="Retângulo 284">
                  <a:extLst>
                    <a:ext uri="{FF2B5EF4-FFF2-40B4-BE49-F238E27FC236}">
                      <a16:creationId xmlns:a16="http://schemas.microsoft.com/office/drawing/2014/main" xmlns="" id="{1C93E30E-695C-484E-8C1C-D8554376B83B}"/>
                    </a:ext>
                  </a:extLst>
                </p:cNvPr>
                <p:cNvSpPr/>
                <p:nvPr/>
              </p:nvSpPr>
              <p:spPr>
                <a:xfrm>
                  <a:off x="2906411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6" name="Retângulo 285">
                  <a:extLst>
                    <a:ext uri="{FF2B5EF4-FFF2-40B4-BE49-F238E27FC236}">
                      <a16:creationId xmlns:a16="http://schemas.microsoft.com/office/drawing/2014/main" xmlns="" id="{5A5C70FE-3D52-4167-8F77-9CFC07382EC7}"/>
                    </a:ext>
                  </a:extLst>
                </p:cNvPr>
                <p:cNvSpPr/>
                <p:nvPr/>
              </p:nvSpPr>
              <p:spPr>
                <a:xfrm>
                  <a:off x="3199002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7" name="Retângulo 286">
                  <a:extLst>
                    <a:ext uri="{FF2B5EF4-FFF2-40B4-BE49-F238E27FC236}">
                      <a16:creationId xmlns:a16="http://schemas.microsoft.com/office/drawing/2014/main" xmlns="" id="{77BBCC26-BB2A-4CAA-83DF-DE323C3AB85D}"/>
                    </a:ext>
                  </a:extLst>
                </p:cNvPr>
                <p:cNvSpPr/>
                <p:nvPr/>
              </p:nvSpPr>
              <p:spPr>
                <a:xfrm>
                  <a:off x="3491592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8" name="Retângulo 287">
                  <a:extLst>
                    <a:ext uri="{FF2B5EF4-FFF2-40B4-BE49-F238E27FC236}">
                      <a16:creationId xmlns:a16="http://schemas.microsoft.com/office/drawing/2014/main" xmlns="" id="{B4688B91-6A8F-4CC1-B90E-366836E6FF00}"/>
                    </a:ext>
                  </a:extLst>
                </p:cNvPr>
                <p:cNvSpPr/>
                <p:nvPr/>
              </p:nvSpPr>
              <p:spPr>
                <a:xfrm>
                  <a:off x="2460867" y="3198095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9" name="Forma Livre: Forma 539">
                  <a:extLst>
                    <a:ext uri="{FF2B5EF4-FFF2-40B4-BE49-F238E27FC236}">
                      <a16:creationId xmlns:a16="http://schemas.microsoft.com/office/drawing/2014/main" xmlns="" id="{DFD99319-FB63-477D-9503-4E0963825E54}"/>
                    </a:ext>
                  </a:extLst>
                </p:cNvPr>
                <p:cNvSpPr/>
                <p:nvPr/>
              </p:nvSpPr>
              <p:spPr>
                <a:xfrm>
                  <a:off x="3649869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488611 h 488611"/>
                    <a:gd name="connsiteX3" fmla="*/ 274621 w 1195763"/>
                    <a:gd name="connsiteY3" fmla="*/ 488611 h 488611"/>
                    <a:gd name="connsiteX4" fmla="*/ 274621 w 1195763"/>
                    <a:gd name="connsiteY4" fmla="*/ 392413 h 488611"/>
                    <a:gd name="connsiteX5" fmla="*/ 0 w 1195763"/>
                    <a:gd name="connsiteY5" fmla="*/ 392413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488611"/>
                      </a:lnTo>
                      <a:lnTo>
                        <a:pt x="274621" y="488611"/>
                      </a:lnTo>
                      <a:lnTo>
                        <a:pt x="274621" y="392413"/>
                      </a:lnTo>
                      <a:lnTo>
                        <a:pt x="0" y="392413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Forma Livre: Forma 540">
                  <a:extLst>
                    <a:ext uri="{FF2B5EF4-FFF2-40B4-BE49-F238E27FC236}">
                      <a16:creationId xmlns:a16="http://schemas.microsoft.com/office/drawing/2014/main" xmlns="" id="{4EBE54A8-926E-4173-810A-7314738D34AA}"/>
                    </a:ext>
                  </a:extLst>
                </p:cNvPr>
                <p:cNvSpPr/>
                <p:nvPr/>
              </p:nvSpPr>
              <p:spPr>
                <a:xfrm>
                  <a:off x="3682137" y="3442998"/>
                  <a:ext cx="239399" cy="122452"/>
                </a:xfrm>
                <a:custGeom>
                  <a:avLst/>
                  <a:gdLst>
                    <a:gd name="connsiteX0" fmla="*/ 0 w 239399"/>
                    <a:gd name="connsiteY0" fmla="*/ 0 h 122452"/>
                    <a:gd name="connsiteX1" fmla="*/ 239399 w 239399"/>
                    <a:gd name="connsiteY1" fmla="*/ 0 h 122452"/>
                    <a:gd name="connsiteX2" fmla="*/ 239399 w 239399"/>
                    <a:gd name="connsiteY2" fmla="*/ 122452 h 122452"/>
                    <a:gd name="connsiteX3" fmla="*/ 0 w 239399"/>
                    <a:gd name="connsiteY3" fmla="*/ 122452 h 12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399" h="122452">
                      <a:moveTo>
                        <a:pt x="0" y="0"/>
                      </a:moveTo>
                      <a:lnTo>
                        <a:pt x="239399" y="0"/>
                      </a:lnTo>
                      <a:lnTo>
                        <a:pt x="239399" y="122452"/>
                      </a:lnTo>
                      <a:lnTo>
                        <a:pt x="0" y="122452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1" name="Retângulo 290">
                  <a:extLst>
                    <a:ext uri="{FF2B5EF4-FFF2-40B4-BE49-F238E27FC236}">
                      <a16:creationId xmlns:a16="http://schemas.microsoft.com/office/drawing/2014/main" xmlns="" id="{BCD922BC-4187-4D60-A605-C81B0126B3C8}"/>
                    </a:ext>
                  </a:extLst>
                </p:cNvPr>
                <p:cNvSpPr/>
                <p:nvPr/>
              </p:nvSpPr>
              <p:spPr>
                <a:xfrm>
                  <a:off x="394704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2" name="Retângulo 291">
                  <a:extLst>
                    <a:ext uri="{FF2B5EF4-FFF2-40B4-BE49-F238E27FC236}">
                      <a16:creationId xmlns:a16="http://schemas.microsoft.com/office/drawing/2014/main" xmlns="" id="{76458E1D-05B0-4834-8C87-9C461789A3B0}"/>
                    </a:ext>
                  </a:extLst>
                </p:cNvPr>
                <p:cNvSpPr/>
                <p:nvPr/>
              </p:nvSpPr>
              <p:spPr>
                <a:xfrm>
                  <a:off x="426071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3" name="Retângulo 292">
                  <a:extLst>
                    <a:ext uri="{FF2B5EF4-FFF2-40B4-BE49-F238E27FC236}">
                      <a16:creationId xmlns:a16="http://schemas.microsoft.com/office/drawing/2014/main" xmlns="" id="{FC99F389-8E5D-429A-9D0A-1C1631D24879}"/>
                    </a:ext>
                  </a:extLst>
                </p:cNvPr>
                <p:cNvSpPr/>
                <p:nvPr/>
              </p:nvSpPr>
              <p:spPr>
                <a:xfrm>
                  <a:off x="456883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4" name="Retângulo 293">
                  <a:extLst>
                    <a:ext uri="{FF2B5EF4-FFF2-40B4-BE49-F238E27FC236}">
                      <a16:creationId xmlns:a16="http://schemas.microsoft.com/office/drawing/2014/main" xmlns="" id="{97C746F2-BDD0-42F8-AEFA-517BDC073D51}"/>
                    </a:ext>
                  </a:extLst>
                </p:cNvPr>
                <p:cNvSpPr/>
                <p:nvPr/>
              </p:nvSpPr>
              <p:spPr>
                <a:xfrm>
                  <a:off x="3795203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5" name="Retângulo 294">
                  <a:extLst>
                    <a:ext uri="{FF2B5EF4-FFF2-40B4-BE49-F238E27FC236}">
                      <a16:creationId xmlns:a16="http://schemas.microsoft.com/office/drawing/2014/main" xmlns="" id="{C968B251-C2B4-4263-A0AF-DCBE94698A80}"/>
                    </a:ext>
                  </a:extLst>
                </p:cNvPr>
                <p:cNvSpPr/>
                <p:nvPr/>
              </p:nvSpPr>
              <p:spPr>
                <a:xfrm>
                  <a:off x="4096228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6" name="Retângulo 295">
                  <a:extLst>
                    <a:ext uri="{FF2B5EF4-FFF2-40B4-BE49-F238E27FC236}">
                      <a16:creationId xmlns:a16="http://schemas.microsoft.com/office/drawing/2014/main" xmlns="" id="{FDDCF177-52C1-4828-87F1-AAEB3AB1DB55}"/>
                    </a:ext>
                  </a:extLst>
                </p:cNvPr>
                <p:cNvSpPr/>
                <p:nvPr/>
              </p:nvSpPr>
              <p:spPr>
                <a:xfrm>
                  <a:off x="4388819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7" name="Retângulo 296">
                  <a:extLst>
                    <a:ext uri="{FF2B5EF4-FFF2-40B4-BE49-F238E27FC236}">
                      <a16:creationId xmlns:a16="http://schemas.microsoft.com/office/drawing/2014/main" xmlns="" id="{F2F0A8C7-DE24-4522-89DE-7B8A1667E08F}"/>
                    </a:ext>
                  </a:extLst>
                </p:cNvPr>
                <p:cNvSpPr/>
                <p:nvPr/>
              </p:nvSpPr>
              <p:spPr>
                <a:xfrm>
                  <a:off x="4681409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8" name="Retângulo 297">
                  <a:extLst>
                    <a:ext uri="{FF2B5EF4-FFF2-40B4-BE49-F238E27FC236}">
                      <a16:creationId xmlns:a16="http://schemas.microsoft.com/office/drawing/2014/main" xmlns="" id="{11A2771F-EC1B-4E89-852A-A35D680A997A}"/>
                    </a:ext>
                  </a:extLst>
                </p:cNvPr>
                <p:cNvSpPr/>
                <p:nvPr/>
              </p:nvSpPr>
              <p:spPr>
                <a:xfrm>
                  <a:off x="3606756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6" name="Retângulo 235"/>
              <p:cNvSpPr/>
              <p:nvPr/>
            </p:nvSpPr>
            <p:spPr>
              <a:xfrm>
                <a:off x="5770950" y="3809616"/>
                <a:ext cx="820558" cy="1250656"/>
              </a:xfrm>
              <a:prstGeom prst="rect">
                <a:avLst/>
              </a:prstGeom>
              <a:solidFill>
                <a:srgbClr val="795548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xmlns="" id="{6B4E3517-3A0B-4724-9075-729DB74E305D}"/>
                  </a:ext>
                </a:extLst>
              </p:cNvPr>
              <p:cNvSpPr/>
              <p:nvPr/>
            </p:nvSpPr>
            <p:spPr>
              <a:xfrm>
                <a:off x="5832905" y="4436855"/>
                <a:ext cx="90638" cy="993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8" name="Grupo 237"/>
              <p:cNvGrpSpPr/>
              <p:nvPr/>
            </p:nvGrpSpPr>
            <p:grpSpPr>
              <a:xfrm>
                <a:off x="4630575" y="1773188"/>
                <a:ext cx="3033618" cy="1508917"/>
                <a:chOff x="4630575" y="1773188"/>
                <a:chExt cx="3033618" cy="1508917"/>
              </a:xfrm>
            </p:grpSpPr>
            <p:sp>
              <p:nvSpPr>
                <p:cNvPr id="240" name="Retângulo 127"/>
                <p:cNvSpPr/>
                <p:nvPr/>
              </p:nvSpPr>
              <p:spPr>
                <a:xfrm flipH="1">
                  <a:off x="4630575" y="2668173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Retângulo 127"/>
                <p:cNvSpPr/>
                <p:nvPr/>
              </p:nvSpPr>
              <p:spPr>
                <a:xfrm>
                  <a:off x="7062176" y="2713592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Retângulo 107">
                  <a:extLst>
                    <a:ext uri="{FF2B5EF4-FFF2-40B4-BE49-F238E27FC236}">
                      <a16:creationId xmlns:a16="http://schemas.microsoft.com/office/drawing/2014/main" xmlns="" id="{879B2FF5-9240-478F-96CD-A17C7F4F75FC}"/>
                    </a:ext>
                  </a:extLst>
                </p:cNvPr>
                <p:cNvSpPr/>
                <p:nvPr/>
              </p:nvSpPr>
              <p:spPr>
                <a:xfrm>
                  <a:off x="5415981" y="1773188"/>
                  <a:ext cx="1474049" cy="73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49" h="734569">
                      <a:moveTo>
                        <a:pt x="595790" y="0"/>
                      </a:moveTo>
                      <a:lnTo>
                        <a:pt x="1026465" y="0"/>
                      </a:lnTo>
                      <a:lnTo>
                        <a:pt x="1474049" y="391944"/>
                      </a:lnTo>
                      <a:lnTo>
                        <a:pt x="1474049" y="734569"/>
                      </a:lnTo>
                      <a:lnTo>
                        <a:pt x="0" y="734569"/>
                      </a:lnTo>
                      <a:lnTo>
                        <a:pt x="0" y="56212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Agrupar 297">
                  <a:extLst>
                    <a:ext uri="{FF2B5EF4-FFF2-40B4-BE49-F238E27FC236}">
                      <a16:creationId xmlns:a16="http://schemas.microsoft.com/office/drawing/2014/main" xmlns="" id="{5E60BD34-ECF7-48FC-BD82-82272AA1365D}"/>
                    </a:ext>
                  </a:extLst>
                </p:cNvPr>
                <p:cNvGrpSpPr/>
                <p:nvPr/>
              </p:nvGrpSpPr>
              <p:grpSpPr>
                <a:xfrm>
                  <a:off x="5235011" y="2510810"/>
                  <a:ext cx="1892435" cy="734569"/>
                  <a:chOff x="4917437" y="4111512"/>
                  <a:chExt cx="3195311" cy="917475"/>
                </a:xfrm>
              </p:grpSpPr>
              <p:sp>
                <p:nvSpPr>
                  <p:cNvPr id="252" name="Retângulo 251">
                    <a:extLst>
                      <a:ext uri="{FF2B5EF4-FFF2-40B4-BE49-F238E27FC236}">
                        <a16:creationId xmlns:a16="http://schemas.microsoft.com/office/drawing/2014/main" xmlns="" id="{879B2FF5-9240-478F-96CD-A17C7F4F75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11512"/>
                    <a:ext cx="3195308" cy="9174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Retângulo 252">
                    <a:extLst>
                      <a:ext uri="{FF2B5EF4-FFF2-40B4-BE49-F238E27FC236}">
                        <a16:creationId xmlns:a16="http://schemas.microsoft.com/office/drawing/2014/main" xmlns="" id="{14E52F21-79BF-4CCB-AF3D-6CDF6E021B52}"/>
                      </a:ext>
                    </a:extLst>
                  </p:cNvPr>
                  <p:cNvSpPr/>
                  <p:nvPr/>
                </p:nvSpPr>
                <p:spPr>
                  <a:xfrm>
                    <a:off x="4917437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xmlns="" id="{D11E820E-EF24-4E89-A654-59528D0AA03E}"/>
                      </a:ext>
                    </a:extLst>
                  </p:cNvPr>
                  <p:cNvSpPr/>
                  <p:nvPr/>
                </p:nvSpPr>
                <p:spPr>
                  <a:xfrm>
                    <a:off x="5709368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5" name="Retângulo 254">
                    <a:extLst>
                      <a:ext uri="{FF2B5EF4-FFF2-40B4-BE49-F238E27FC236}">
                        <a16:creationId xmlns:a16="http://schemas.microsoft.com/office/drawing/2014/main" xmlns="" id="{BCEB3600-FEBA-4823-A364-DD9CF3E05171}"/>
                      </a:ext>
                    </a:extLst>
                  </p:cNvPr>
                  <p:cNvSpPr/>
                  <p:nvPr/>
                </p:nvSpPr>
                <p:spPr>
                  <a:xfrm>
                    <a:off x="6547554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6" name="Retângulo 255">
                    <a:extLst>
                      <a:ext uri="{FF2B5EF4-FFF2-40B4-BE49-F238E27FC236}">
                        <a16:creationId xmlns:a16="http://schemas.microsoft.com/office/drawing/2014/main" xmlns="" id="{59D2577F-DE86-4434-9A6E-A36E2D197C02}"/>
                      </a:ext>
                    </a:extLst>
                  </p:cNvPr>
                  <p:cNvSpPr/>
                  <p:nvPr/>
                </p:nvSpPr>
                <p:spPr>
                  <a:xfrm>
                    <a:off x="7370909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7" name="Retângulo 256">
                    <a:extLst>
                      <a:ext uri="{FF2B5EF4-FFF2-40B4-BE49-F238E27FC236}">
                        <a16:creationId xmlns:a16="http://schemas.microsoft.com/office/drawing/2014/main" xmlns="" id="{32065158-5C44-4914-B853-3E83864C72BA}"/>
                      </a:ext>
                    </a:extLst>
                  </p:cNvPr>
                  <p:cNvSpPr/>
                  <p:nvPr/>
                </p:nvSpPr>
                <p:spPr>
                  <a:xfrm>
                    <a:off x="5303623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8" name="Retângulo 257">
                    <a:extLst>
                      <a:ext uri="{FF2B5EF4-FFF2-40B4-BE49-F238E27FC236}">
                        <a16:creationId xmlns:a16="http://schemas.microsoft.com/office/drawing/2014/main" xmlns="" id="{83E8D750-4DD4-449F-B698-003BB2FA618D}"/>
                      </a:ext>
                    </a:extLst>
                  </p:cNvPr>
                  <p:cNvSpPr/>
                  <p:nvPr/>
                </p:nvSpPr>
                <p:spPr>
                  <a:xfrm>
                    <a:off x="6108018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9" name="Retângulo 258">
                    <a:extLst>
                      <a:ext uri="{FF2B5EF4-FFF2-40B4-BE49-F238E27FC236}">
                        <a16:creationId xmlns:a16="http://schemas.microsoft.com/office/drawing/2014/main" xmlns="" id="{A04B319A-F580-4315-88D7-68669BF4B6E7}"/>
                      </a:ext>
                    </a:extLst>
                  </p:cNvPr>
                  <p:cNvSpPr/>
                  <p:nvPr/>
                </p:nvSpPr>
                <p:spPr>
                  <a:xfrm>
                    <a:off x="6889877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0" name="Retângulo 259">
                    <a:extLst>
                      <a:ext uri="{FF2B5EF4-FFF2-40B4-BE49-F238E27FC236}">
                        <a16:creationId xmlns:a16="http://schemas.microsoft.com/office/drawing/2014/main" xmlns="" id="{191F1D17-4A1D-40F0-B9AA-50D53A076CB1}"/>
                      </a:ext>
                    </a:extLst>
                  </p:cNvPr>
                  <p:cNvSpPr/>
                  <p:nvPr/>
                </p:nvSpPr>
                <p:spPr>
                  <a:xfrm>
                    <a:off x="7671736" y="4157231"/>
                    <a:ext cx="422943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1" name="Retângulo 260">
                    <a:extLst>
                      <a:ext uri="{FF2B5EF4-FFF2-40B4-BE49-F238E27FC236}">
                        <a16:creationId xmlns:a16="http://schemas.microsoft.com/office/drawing/2014/main" xmlns="" id="{78E86D3F-6CCF-4273-8B62-7A72CA19F2C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57231"/>
                    <a:ext cx="305558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44" name="Retângulo 243">
                  <a:extLst>
                    <a:ext uri="{FF2B5EF4-FFF2-40B4-BE49-F238E27FC236}">
                      <a16:creationId xmlns:a16="http://schemas.microsoft.com/office/drawing/2014/main" xmlns="" id="{D11E820E-EF24-4E89-A654-59528D0AA03E}"/>
                    </a:ext>
                  </a:extLst>
                </p:cNvPr>
                <p:cNvSpPr/>
                <p:nvPr/>
              </p:nvSpPr>
              <p:spPr>
                <a:xfrm>
                  <a:off x="5569659" y="2177975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244">
                  <a:extLst>
                    <a:ext uri="{FF2B5EF4-FFF2-40B4-BE49-F238E27FC236}">
                      <a16:creationId xmlns:a16="http://schemas.microsoft.com/office/drawing/2014/main" xmlns="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063097" y="2177976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112">
                  <a:extLst>
                    <a:ext uri="{FF2B5EF4-FFF2-40B4-BE49-F238E27FC236}">
                      <a16:creationId xmlns:a16="http://schemas.microsoft.com/office/drawing/2014/main" xmlns="" id="{32065158-5C44-4914-B853-3E83864C72BA}"/>
                    </a:ext>
                  </a:extLst>
                </p:cNvPr>
                <p:cNvSpPr/>
                <p:nvPr/>
              </p:nvSpPr>
              <p:spPr>
                <a:xfrm>
                  <a:off x="5594117" y="1809793"/>
                  <a:ext cx="356448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48" h="329781">
                      <a:moveTo>
                        <a:pt x="349534" y="0"/>
                      </a:moveTo>
                      <a:lnTo>
                        <a:pt x="356448" y="0"/>
                      </a:lnTo>
                      <a:lnTo>
                        <a:pt x="356448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83E8D750-4DD4-449F-B698-003BB2FA618D}"/>
                    </a:ext>
                  </a:extLst>
                </p:cNvPr>
                <p:cNvSpPr/>
                <p:nvPr/>
              </p:nvSpPr>
              <p:spPr>
                <a:xfrm>
                  <a:off x="5998315" y="1809793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8" name="Retângulo 114">
                  <a:extLst>
                    <a:ext uri="{FF2B5EF4-FFF2-40B4-BE49-F238E27FC236}">
                      <a16:creationId xmlns:a16="http://schemas.microsoft.com/office/drawing/2014/main" xmlns="" id="{A04B319A-F580-4315-88D7-68669BF4B6E7}"/>
                    </a:ext>
                  </a:extLst>
                </p:cNvPr>
                <p:cNvSpPr/>
                <p:nvPr/>
              </p:nvSpPr>
              <p:spPr>
                <a:xfrm>
                  <a:off x="6461375" y="1809793"/>
                  <a:ext cx="410353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53" h="329781">
                      <a:moveTo>
                        <a:pt x="0" y="0"/>
                      </a:moveTo>
                      <a:lnTo>
                        <a:pt x="68266" y="0"/>
                      </a:lnTo>
                      <a:lnTo>
                        <a:pt x="410353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:a16="http://schemas.microsoft.com/office/drawing/2014/main" xmlns="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560433" y="2172580"/>
                  <a:ext cx="329597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0" name="Retângulo 131">
                  <a:extLst>
                    <a:ext uri="{FF2B5EF4-FFF2-40B4-BE49-F238E27FC236}">
                      <a16:creationId xmlns:a16="http://schemas.microsoft.com/office/drawing/2014/main" xmlns="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7173183" y="2878094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0" y="0"/>
                      </a:moveTo>
                      <a:lnTo>
                        <a:pt x="299253" y="0"/>
                      </a:lnTo>
                      <a:lnTo>
                        <a:pt x="299253" y="163992"/>
                      </a:lnTo>
                      <a:lnTo>
                        <a:pt x="428656" y="163992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1" name="Retângulo 132">
                  <a:extLst>
                    <a:ext uri="{FF2B5EF4-FFF2-40B4-BE49-F238E27FC236}">
                      <a16:creationId xmlns:a16="http://schemas.microsoft.com/office/drawing/2014/main" xmlns="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4723266" y="2894849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168500" y="0"/>
                      </a:moveTo>
                      <a:lnTo>
                        <a:pt x="428656" y="0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lnTo>
                        <a:pt x="0" y="135645"/>
                      </a:lnTo>
                      <a:lnTo>
                        <a:pt x="168500" y="135645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9" name="Forma Livre: Forma 370">
                <a:extLst>
                  <a:ext uri="{FF2B5EF4-FFF2-40B4-BE49-F238E27FC236}">
                    <a16:creationId xmlns:a16="http://schemas.microsoft.com/office/drawing/2014/main" xmlns="" id="{3A14455F-BE82-4924-9562-E0BEEEF44FFA}"/>
                  </a:ext>
                </a:extLst>
              </p:cNvPr>
              <p:cNvSpPr/>
              <p:nvPr/>
            </p:nvSpPr>
            <p:spPr>
              <a:xfrm rot="18878093">
                <a:off x="4740400" y="2081823"/>
                <a:ext cx="2881658" cy="2809756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99" name="Agrupar 301">
            <a:extLst>
              <a:ext uri="{FF2B5EF4-FFF2-40B4-BE49-F238E27FC236}">
                <a16:creationId xmlns:a16="http://schemas.microsoft.com/office/drawing/2014/main" xmlns="" id="{2D7DBE38-D738-4634-B2B7-CE549151CBCC}"/>
              </a:ext>
            </a:extLst>
          </p:cNvPr>
          <p:cNvGrpSpPr/>
          <p:nvPr/>
        </p:nvGrpSpPr>
        <p:grpSpPr>
          <a:xfrm>
            <a:off x="6726500" y="4771430"/>
            <a:ext cx="1112251" cy="1883910"/>
            <a:chOff x="7918698" y="1095904"/>
            <a:chExt cx="2684894" cy="4400736"/>
          </a:xfrm>
        </p:grpSpPr>
        <p:sp>
          <p:nvSpPr>
            <p:cNvPr id="300" name="Retângulo de cantos arredondados 110">
              <a:extLst>
                <a:ext uri="{FF2B5EF4-FFF2-40B4-BE49-F238E27FC236}">
                  <a16:creationId xmlns:a16="http://schemas.microsoft.com/office/drawing/2014/main" xmlns="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1" name="Grupo 50">
              <a:extLst>
                <a:ext uri="{FF2B5EF4-FFF2-40B4-BE49-F238E27FC236}">
                  <a16:creationId xmlns:a16="http://schemas.microsoft.com/office/drawing/2014/main" xmlns="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5" name="Elipse 43">
                <a:extLst>
                  <a:ext uri="{FF2B5EF4-FFF2-40B4-BE49-F238E27FC236}">
                    <a16:creationId xmlns:a16="http://schemas.microsoft.com/office/drawing/2014/main" xmlns="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6" name="Elipse 46">
                <a:extLst>
                  <a:ext uri="{FF2B5EF4-FFF2-40B4-BE49-F238E27FC236}">
                    <a16:creationId xmlns:a16="http://schemas.microsoft.com/office/drawing/2014/main" xmlns="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2" name="Grupo 49">
              <a:extLst>
                <a:ext uri="{FF2B5EF4-FFF2-40B4-BE49-F238E27FC236}">
                  <a16:creationId xmlns:a16="http://schemas.microsoft.com/office/drawing/2014/main" xmlns="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3" name="Elipse 45">
                <a:extLst>
                  <a:ext uri="{FF2B5EF4-FFF2-40B4-BE49-F238E27FC236}">
                    <a16:creationId xmlns:a16="http://schemas.microsoft.com/office/drawing/2014/main" xmlns="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4" name="Elipse 46">
                <a:extLst>
                  <a:ext uri="{FF2B5EF4-FFF2-40B4-BE49-F238E27FC236}">
                    <a16:creationId xmlns:a16="http://schemas.microsoft.com/office/drawing/2014/main" xmlns="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3" name="Elipse 84">
              <a:extLst>
                <a:ext uri="{FF2B5EF4-FFF2-40B4-BE49-F238E27FC236}">
                  <a16:creationId xmlns:a16="http://schemas.microsoft.com/office/drawing/2014/main" xmlns="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Elipse 84">
              <a:extLst>
                <a:ext uri="{FF2B5EF4-FFF2-40B4-BE49-F238E27FC236}">
                  <a16:creationId xmlns:a16="http://schemas.microsoft.com/office/drawing/2014/main" xmlns="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:a16="http://schemas.microsoft.com/office/drawing/2014/main" xmlns="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88">
              <a:extLst>
                <a:ext uri="{FF2B5EF4-FFF2-40B4-BE49-F238E27FC236}">
                  <a16:creationId xmlns:a16="http://schemas.microsoft.com/office/drawing/2014/main" xmlns="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Retângulo de cantos arredondados 96">
              <a:extLst>
                <a:ext uri="{FF2B5EF4-FFF2-40B4-BE49-F238E27FC236}">
                  <a16:creationId xmlns:a16="http://schemas.microsoft.com/office/drawing/2014/main" xmlns="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xmlns="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Elipse 108">
              <a:extLst>
                <a:ext uri="{FF2B5EF4-FFF2-40B4-BE49-F238E27FC236}">
                  <a16:creationId xmlns:a16="http://schemas.microsoft.com/office/drawing/2014/main" xmlns="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0" name="Retângulo 103">
              <a:extLst>
                <a:ext uri="{FF2B5EF4-FFF2-40B4-BE49-F238E27FC236}">
                  <a16:creationId xmlns:a16="http://schemas.microsoft.com/office/drawing/2014/main" xmlns="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1" name="Grupo 15">
              <a:extLst>
                <a:ext uri="{FF2B5EF4-FFF2-40B4-BE49-F238E27FC236}">
                  <a16:creationId xmlns:a16="http://schemas.microsoft.com/office/drawing/2014/main" xmlns="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5" name="Fluxograma: Mesclar 6">
                <a:extLst>
                  <a:ext uri="{FF2B5EF4-FFF2-40B4-BE49-F238E27FC236}">
                    <a16:creationId xmlns:a16="http://schemas.microsoft.com/office/drawing/2014/main" xmlns="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6" name="Elipse 4">
                <a:extLst>
                  <a:ext uri="{FF2B5EF4-FFF2-40B4-BE49-F238E27FC236}">
                    <a16:creationId xmlns:a16="http://schemas.microsoft.com/office/drawing/2014/main" xmlns="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7" name="Fluxograma: Mesclar 6">
                <a:extLst>
                  <a:ext uri="{FF2B5EF4-FFF2-40B4-BE49-F238E27FC236}">
                    <a16:creationId xmlns:a16="http://schemas.microsoft.com/office/drawing/2014/main" xmlns="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8" name="Elipse 12">
                <a:extLst>
                  <a:ext uri="{FF2B5EF4-FFF2-40B4-BE49-F238E27FC236}">
                    <a16:creationId xmlns:a16="http://schemas.microsoft.com/office/drawing/2014/main" xmlns="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12">
                <a:extLst>
                  <a:ext uri="{FF2B5EF4-FFF2-40B4-BE49-F238E27FC236}">
                    <a16:creationId xmlns:a16="http://schemas.microsoft.com/office/drawing/2014/main" xmlns="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Elipse 319">
                <a:extLst>
                  <a:ext uri="{FF2B5EF4-FFF2-40B4-BE49-F238E27FC236}">
                    <a16:creationId xmlns:a16="http://schemas.microsoft.com/office/drawing/2014/main" xmlns="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xmlns="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Arco 321">
                <a:extLst>
                  <a:ext uri="{FF2B5EF4-FFF2-40B4-BE49-F238E27FC236}">
                    <a16:creationId xmlns:a16="http://schemas.microsoft.com/office/drawing/2014/main" xmlns="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Arco 322">
                <a:extLst>
                  <a:ext uri="{FF2B5EF4-FFF2-40B4-BE49-F238E27FC236}">
                    <a16:creationId xmlns:a16="http://schemas.microsoft.com/office/drawing/2014/main" xmlns="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4" name="Elipse 19">
                <a:extLst>
                  <a:ext uri="{FF2B5EF4-FFF2-40B4-BE49-F238E27FC236}">
                    <a16:creationId xmlns:a16="http://schemas.microsoft.com/office/drawing/2014/main" xmlns="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Elipse 324">
                <a:extLst>
                  <a:ext uri="{FF2B5EF4-FFF2-40B4-BE49-F238E27FC236}">
                    <a16:creationId xmlns:a16="http://schemas.microsoft.com/office/drawing/2014/main" xmlns="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xmlns="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Arco 326">
                <a:extLst>
                  <a:ext uri="{FF2B5EF4-FFF2-40B4-BE49-F238E27FC236}">
                    <a16:creationId xmlns:a16="http://schemas.microsoft.com/office/drawing/2014/main" xmlns="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8" name="Grupo 29">
                <a:extLst>
                  <a:ext uri="{FF2B5EF4-FFF2-40B4-BE49-F238E27FC236}">
                    <a16:creationId xmlns:a16="http://schemas.microsoft.com/office/drawing/2014/main" xmlns="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1" name="Corda 22">
                  <a:extLst>
                    <a:ext uri="{FF2B5EF4-FFF2-40B4-BE49-F238E27FC236}">
                      <a16:creationId xmlns:a16="http://schemas.microsoft.com/office/drawing/2014/main" xmlns="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Elipse 24">
                  <a:extLst>
                    <a:ext uri="{FF2B5EF4-FFF2-40B4-BE49-F238E27FC236}">
                      <a16:creationId xmlns:a16="http://schemas.microsoft.com/office/drawing/2014/main" xmlns="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xmlns="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xmlns="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2" name="Retângulo de cantos arredondados 110">
              <a:extLst>
                <a:ext uri="{FF2B5EF4-FFF2-40B4-BE49-F238E27FC236}">
                  <a16:creationId xmlns:a16="http://schemas.microsoft.com/office/drawing/2014/main" xmlns="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Fluxograma: Atraso 312">
              <a:extLst>
                <a:ext uri="{FF2B5EF4-FFF2-40B4-BE49-F238E27FC236}">
                  <a16:creationId xmlns:a16="http://schemas.microsoft.com/office/drawing/2014/main" xmlns="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Fluxograma: Atraso 105">
              <a:extLst>
                <a:ext uri="{FF2B5EF4-FFF2-40B4-BE49-F238E27FC236}">
                  <a16:creationId xmlns:a16="http://schemas.microsoft.com/office/drawing/2014/main" xmlns="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7" name="Agrupar 339">
            <a:extLst>
              <a:ext uri="{FF2B5EF4-FFF2-40B4-BE49-F238E27FC236}">
                <a16:creationId xmlns:a16="http://schemas.microsoft.com/office/drawing/2014/main" xmlns="" id="{7D37A0A6-D1C4-445A-A1CB-3BCAC6A81B76}"/>
              </a:ext>
            </a:extLst>
          </p:cNvPr>
          <p:cNvGrpSpPr/>
          <p:nvPr/>
        </p:nvGrpSpPr>
        <p:grpSpPr>
          <a:xfrm>
            <a:off x="4399913" y="4736427"/>
            <a:ext cx="994718" cy="1623371"/>
            <a:chOff x="2367783" y="1121862"/>
            <a:chExt cx="2401179" cy="3792129"/>
          </a:xfrm>
        </p:grpSpPr>
        <p:sp>
          <p:nvSpPr>
            <p:cNvPr id="338" name="Forma Livre: Forma 340">
              <a:extLst>
                <a:ext uri="{FF2B5EF4-FFF2-40B4-BE49-F238E27FC236}">
                  <a16:creationId xmlns:a16="http://schemas.microsoft.com/office/drawing/2014/main" xmlns="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Agrupar 341">
              <a:extLst>
                <a:ext uri="{FF2B5EF4-FFF2-40B4-BE49-F238E27FC236}">
                  <a16:creationId xmlns:a16="http://schemas.microsoft.com/office/drawing/2014/main" xmlns="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4" name="Elipse 43">
                <a:extLst>
                  <a:ext uri="{FF2B5EF4-FFF2-40B4-BE49-F238E27FC236}">
                    <a16:creationId xmlns:a16="http://schemas.microsoft.com/office/drawing/2014/main" xmlns="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Elipse 46">
                <a:extLst>
                  <a:ext uri="{FF2B5EF4-FFF2-40B4-BE49-F238E27FC236}">
                    <a16:creationId xmlns:a16="http://schemas.microsoft.com/office/drawing/2014/main" xmlns="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0" name="Agrupar 342">
              <a:extLst>
                <a:ext uri="{FF2B5EF4-FFF2-40B4-BE49-F238E27FC236}">
                  <a16:creationId xmlns:a16="http://schemas.microsoft.com/office/drawing/2014/main" xmlns="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2" name="Elipse 43">
                <a:extLst>
                  <a:ext uri="{FF2B5EF4-FFF2-40B4-BE49-F238E27FC236}">
                    <a16:creationId xmlns:a16="http://schemas.microsoft.com/office/drawing/2014/main" xmlns="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3" name="Elipse 46">
                <a:extLst>
                  <a:ext uri="{FF2B5EF4-FFF2-40B4-BE49-F238E27FC236}">
                    <a16:creationId xmlns:a16="http://schemas.microsoft.com/office/drawing/2014/main" xmlns="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1" name="Elipse 84">
              <a:extLst>
                <a:ext uri="{FF2B5EF4-FFF2-40B4-BE49-F238E27FC236}">
                  <a16:creationId xmlns:a16="http://schemas.microsoft.com/office/drawing/2014/main" xmlns="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Retângulo 59">
              <a:extLst>
                <a:ext uri="{FF2B5EF4-FFF2-40B4-BE49-F238E27FC236}">
                  <a16:creationId xmlns:a16="http://schemas.microsoft.com/office/drawing/2014/main" xmlns="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3" name="Agrupar 345">
              <a:extLst>
                <a:ext uri="{FF2B5EF4-FFF2-40B4-BE49-F238E27FC236}">
                  <a16:creationId xmlns:a16="http://schemas.microsoft.com/office/drawing/2014/main" xmlns="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48" name="Fluxograma: Mesclar 6">
                <a:extLst>
                  <a:ext uri="{FF2B5EF4-FFF2-40B4-BE49-F238E27FC236}">
                    <a16:creationId xmlns:a16="http://schemas.microsoft.com/office/drawing/2014/main" xmlns="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9" name="Elipse 4">
                <a:extLst>
                  <a:ext uri="{FF2B5EF4-FFF2-40B4-BE49-F238E27FC236}">
                    <a16:creationId xmlns:a16="http://schemas.microsoft.com/office/drawing/2014/main" xmlns="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Fluxograma: Mesclar 6">
                <a:extLst>
                  <a:ext uri="{FF2B5EF4-FFF2-40B4-BE49-F238E27FC236}">
                    <a16:creationId xmlns:a16="http://schemas.microsoft.com/office/drawing/2014/main" xmlns="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1" name="Elipse 12">
                <a:extLst>
                  <a:ext uri="{FF2B5EF4-FFF2-40B4-BE49-F238E27FC236}">
                    <a16:creationId xmlns:a16="http://schemas.microsoft.com/office/drawing/2014/main" xmlns="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12">
                <a:extLst>
                  <a:ext uri="{FF2B5EF4-FFF2-40B4-BE49-F238E27FC236}">
                    <a16:creationId xmlns:a16="http://schemas.microsoft.com/office/drawing/2014/main" xmlns="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Elipse 352">
                <a:extLst>
                  <a:ext uri="{FF2B5EF4-FFF2-40B4-BE49-F238E27FC236}">
                    <a16:creationId xmlns:a16="http://schemas.microsoft.com/office/drawing/2014/main" xmlns="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Arco 353">
                <a:extLst>
                  <a:ext uri="{FF2B5EF4-FFF2-40B4-BE49-F238E27FC236}">
                    <a16:creationId xmlns:a16="http://schemas.microsoft.com/office/drawing/2014/main" xmlns="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Arco 354">
                <a:extLst>
                  <a:ext uri="{FF2B5EF4-FFF2-40B4-BE49-F238E27FC236}">
                    <a16:creationId xmlns:a16="http://schemas.microsoft.com/office/drawing/2014/main" xmlns="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6" name="Grupo 12">
                <a:extLst>
                  <a:ext uri="{FF2B5EF4-FFF2-40B4-BE49-F238E27FC236}">
                    <a16:creationId xmlns:a16="http://schemas.microsoft.com/office/drawing/2014/main" xmlns="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69" name="Elipse 19">
                  <a:extLst>
                    <a:ext uri="{FF2B5EF4-FFF2-40B4-BE49-F238E27FC236}">
                      <a16:creationId xmlns:a16="http://schemas.microsoft.com/office/drawing/2014/main" xmlns="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xmlns="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xmlns="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xmlns="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:a16="http://schemas.microsoft.com/office/drawing/2014/main" xmlns="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xmlns="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xmlns="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1" name="Grupo 17">
                <a:extLst>
                  <a:ext uri="{FF2B5EF4-FFF2-40B4-BE49-F238E27FC236}">
                    <a16:creationId xmlns:a16="http://schemas.microsoft.com/office/drawing/2014/main" xmlns="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2" name="Arco 361">
                  <a:extLst>
                    <a:ext uri="{FF2B5EF4-FFF2-40B4-BE49-F238E27FC236}">
                      <a16:creationId xmlns:a16="http://schemas.microsoft.com/office/drawing/2014/main" xmlns="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3" name="Grupo 19">
                  <a:extLst>
                    <a:ext uri="{FF2B5EF4-FFF2-40B4-BE49-F238E27FC236}">
                      <a16:creationId xmlns:a16="http://schemas.microsoft.com/office/drawing/2014/main" xmlns="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4" name="Arco 363">
                    <a:extLst>
                      <a:ext uri="{FF2B5EF4-FFF2-40B4-BE49-F238E27FC236}">
                        <a16:creationId xmlns:a16="http://schemas.microsoft.com/office/drawing/2014/main" xmlns="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5" name="Grupo 21">
                    <a:extLst>
                      <a:ext uri="{FF2B5EF4-FFF2-40B4-BE49-F238E27FC236}">
                        <a16:creationId xmlns:a16="http://schemas.microsoft.com/office/drawing/2014/main" xmlns="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67" name="Corda 22">
                      <a:extLst>
                        <a:ext uri="{FF2B5EF4-FFF2-40B4-BE49-F238E27FC236}">
                          <a16:creationId xmlns:a16="http://schemas.microsoft.com/office/drawing/2014/main" xmlns="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Elipse 24">
                      <a:extLst>
                        <a:ext uri="{FF2B5EF4-FFF2-40B4-BE49-F238E27FC236}">
                          <a16:creationId xmlns:a16="http://schemas.microsoft.com/office/drawing/2014/main" xmlns="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xmlns="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4" name="Retângulo de cantos arredondados 63">
              <a:extLst>
                <a:ext uri="{FF2B5EF4-FFF2-40B4-BE49-F238E27FC236}">
                  <a16:creationId xmlns:a16="http://schemas.microsoft.com/office/drawing/2014/main" xmlns="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344">
              <a:extLst>
                <a:ext uri="{FF2B5EF4-FFF2-40B4-BE49-F238E27FC236}">
                  <a16:creationId xmlns:a16="http://schemas.microsoft.com/office/drawing/2014/main" xmlns="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Forma Livre: Forma 348">
              <a:extLst>
                <a:ext uri="{FF2B5EF4-FFF2-40B4-BE49-F238E27FC236}">
                  <a16:creationId xmlns:a16="http://schemas.microsoft.com/office/drawing/2014/main" xmlns="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Fluxograma: Atraso 346">
              <a:extLst>
                <a:ext uri="{FF2B5EF4-FFF2-40B4-BE49-F238E27FC236}">
                  <a16:creationId xmlns:a16="http://schemas.microsoft.com/office/drawing/2014/main" xmlns="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6" name="Grupo 375"/>
          <p:cNvGrpSpPr/>
          <p:nvPr/>
        </p:nvGrpSpPr>
        <p:grpSpPr>
          <a:xfrm>
            <a:off x="5331005" y="5579552"/>
            <a:ext cx="1101617" cy="2126048"/>
            <a:chOff x="8711423" y="2669008"/>
            <a:chExt cx="1596881" cy="2996358"/>
          </a:xfrm>
        </p:grpSpPr>
        <p:sp>
          <p:nvSpPr>
            <p:cNvPr id="377" name="Elipse 54">
              <a:extLst>
                <a:ext uri="{FF2B5EF4-FFF2-40B4-BE49-F238E27FC236}">
                  <a16:creationId xmlns:a16="http://schemas.microsoft.com/office/drawing/2014/main" xmlns="" id="{B8AA5455-5317-46CA-A70B-334C6EB0B48E}"/>
                </a:ext>
              </a:extLst>
            </p:cNvPr>
            <p:cNvSpPr/>
            <p:nvPr/>
          </p:nvSpPr>
          <p:spPr>
            <a:xfrm rot="2718950" flipH="1">
              <a:off x="8753346" y="4226890"/>
              <a:ext cx="781911" cy="347885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Fluxograma: Atraso 377">
              <a:extLst>
                <a:ext uri="{FF2B5EF4-FFF2-40B4-BE49-F238E27FC236}">
                  <a16:creationId xmlns:a16="http://schemas.microsoft.com/office/drawing/2014/main" xmlns="" id="{24637A52-89BB-4868-B296-072DD81C0805}"/>
                </a:ext>
              </a:extLst>
            </p:cNvPr>
            <p:cNvSpPr/>
            <p:nvPr/>
          </p:nvSpPr>
          <p:spPr>
            <a:xfrm rot="15537743">
              <a:off x="8630819" y="3923433"/>
              <a:ext cx="468169" cy="306962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Forma Livre: Forma 260">
              <a:extLst>
                <a:ext uri="{FF2B5EF4-FFF2-40B4-BE49-F238E27FC236}">
                  <a16:creationId xmlns:a16="http://schemas.microsoft.com/office/drawing/2014/main" xmlns="" id="{EF53118B-1316-4857-BB78-2D5050CAEE6A}"/>
                </a:ext>
              </a:extLst>
            </p:cNvPr>
            <p:cNvSpPr/>
            <p:nvPr/>
          </p:nvSpPr>
          <p:spPr>
            <a:xfrm rot="3767378">
              <a:off x="9797105" y="4173873"/>
              <a:ext cx="743997" cy="278401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0" name="Fluxograma: Atraso 50">
              <a:extLst>
                <a:ext uri="{FF2B5EF4-FFF2-40B4-BE49-F238E27FC236}">
                  <a16:creationId xmlns:a16="http://schemas.microsoft.com/office/drawing/2014/main" xmlns="" id="{61321868-F823-45A8-81A7-B40058684C4C}"/>
                </a:ext>
              </a:extLst>
            </p:cNvPr>
            <p:cNvSpPr/>
            <p:nvPr/>
          </p:nvSpPr>
          <p:spPr>
            <a:xfrm rot="14768769">
              <a:off x="9772570" y="3923433"/>
              <a:ext cx="476357" cy="306962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1" name="Grupo 67">
              <a:extLst>
                <a:ext uri="{FF2B5EF4-FFF2-40B4-BE49-F238E27FC236}">
                  <a16:creationId xmlns:a16="http://schemas.microsoft.com/office/drawing/2014/main" xmlns="" id="{1325ABE4-3DDA-4785-892B-828F4263CB5F}"/>
                </a:ext>
              </a:extLst>
            </p:cNvPr>
            <p:cNvGrpSpPr/>
            <p:nvPr/>
          </p:nvGrpSpPr>
          <p:grpSpPr>
            <a:xfrm>
              <a:off x="9149126" y="5121431"/>
              <a:ext cx="305512" cy="543935"/>
              <a:chOff x="7750663" y="5445224"/>
              <a:chExt cx="496449" cy="842690"/>
            </a:xfrm>
          </p:grpSpPr>
          <p:sp>
            <p:nvSpPr>
              <p:cNvPr id="391" name="Elipse 43">
                <a:extLst>
                  <a:ext uri="{FF2B5EF4-FFF2-40B4-BE49-F238E27FC236}">
                    <a16:creationId xmlns:a16="http://schemas.microsoft.com/office/drawing/2014/main" xmlns="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2" name="Elipse 46">
                <a:extLst>
                  <a:ext uri="{FF2B5EF4-FFF2-40B4-BE49-F238E27FC236}">
                    <a16:creationId xmlns:a16="http://schemas.microsoft.com/office/drawing/2014/main" xmlns="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2" name="Grupo 66">
              <a:extLst>
                <a:ext uri="{FF2B5EF4-FFF2-40B4-BE49-F238E27FC236}">
                  <a16:creationId xmlns:a16="http://schemas.microsoft.com/office/drawing/2014/main" xmlns="" id="{417A7E60-E1DB-436B-9B7C-33ACDC224971}"/>
                </a:ext>
              </a:extLst>
            </p:cNvPr>
            <p:cNvGrpSpPr/>
            <p:nvPr/>
          </p:nvGrpSpPr>
          <p:grpSpPr>
            <a:xfrm>
              <a:off x="9623811" y="5119510"/>
              <a:ext cx="305512" cy="543935"/>
              <a:chOff x="7750663" y="5445224"/>
              <a:chExt cx="496449" cy="842690"/>
            </a:xfrm>
          </p:grpSpPr>
          <p:sp>
            <p:nvSpPr>
              <p:cNvPr id="389" name="Elipse 43">
                <a:extLst>
                  <a:ext uri="{FF2B5EF4-FFF2-40B4-BE49-F238E27FC236}">
                    <a16:creationId xmlns:a16="http://schemas.microsoft.com/office/drawing/2014/main" xmlns="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0" name="Elipse 46">
                <a:extLst>
                  <a:ext uri="{FF2B5EF4-FFF2-40B4-BE49-F238E27FC236}">
                    <a16:creationId xmlns:a16="http://schemas.microsoft.com/office/drawing/2014/main" xmlns="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83" name="Retângulo 382">
              <a:extLst>
                <a:ext uri="{FF2B5EF4-FFF2-40B4-BE49-F238E27FC236}">
                  <a16:creationId xmlns:a16="http://schemas.microsoft.com/office/drawing/2014/main" xmlns="" id="{4EBBA729-7AB8-48C6-B2E8-E36E402A66EE}"/>
                </a:ext>
              </a:extLst>
            </p:cNvPr>
            <p:cNvSpPr/>
            <p:nvPr/>
          </p:nvSpPr>
          <p:spPr>
            <a:xfrm>
              <a:off x="9206687" y="3707205"/>
              <a:ext cx="406250" cy="2632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Elipse 22">
              <a:extLst>
                <a:ext uri="{FF2B5EF4-FFF2-40B4-BE49-F238E27FC236}">
                  <a16:creationId xmlns:a16="http://schemas.microsoft.com/office/drawing/2014/main" xmlns="" id="{7CFCC9AA-4DEA-4A81-9694-EA10DCFC43C3}"/>
                </a:ext>
              </a:extLst>
            </p:cNvPr>
            <p:cNvSpPr/>
            <p:nvPr/>
          </p:nvSpPr>
          <p:spPr>
            <a:xfrm>
              <a:off x="8819540" y="3807761"/>
              <a:ext cx="1242529" cy="1556815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Fluxograma: Atraso 33">
              <a:extLst>
                <a:ext uri="{FF2B5EF4-FFF2-40B4-BE49-F238E27FC236}">
                  <a16:creationId xmlns:a16="http://schemas.microsoft.com/office/drawing/2014/main" xmlns="" id="{B2584FE5-9A51-4B8C-8829-2981B0CB40FB}"/>
                </a:ext>
              </a:extLst>
            </p:cNvPr>
            <p:cNvSpPr/>
            <p:nvPr/>
          </p:nvSpPr>
          <p:spPr>
            <a:xfrm rot="16200000">
              <a:off x="8657549" y="3970021"/>
              <a:ext cx="1566479" cy="1242564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Fluxograma: Mesclar 6">
              <a:extLst>
                <a:ext uri="{FF2B5EF4-FFF2-40B4-BE49-F238E27FC236}">
                  <a16:creationId xmlns:a16="http://schemas.microsoft.com/office/drawing/2014/main" xmlns="" id="{B3430D4D-238E-4558-B6C6-8CF40158B9EA}"/>
                </a:ext>
              </a:extLst>
            </p:cNvPr>
            <p:cNvSpPr/>
            <p:nvPr/>
          </p:nvSpPr>
          <p:spPr>
            <a:xfrm rot="8853205">
              <a:off x="8874532" y="2669008"/>
              <a:ext cx="339879" cy="5680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7" name="Elipse 4">
              <a:extLst>
                <a:ext uri="{FF2B5EF4-FFF2-40B4-BE49-F238E27FC236}">
                  <a16:creationId xmlns:a16="http://schemas.microsoft.com/office/drawing/2014/main" xmlns="" id="{DF39FB15-D21E-4399-A74A-5B0BC0E9FF58}"/>
                </a:ext>
              </a:extLst>
            </p:cNvPr>
            <p:cNvSpPr/>
            <p:nvPr/>
          </p:nvSpPr>
          <p:spPr>
            <a:xfrm>
              <a:off x="8925133" y="2968557"/>
              <a:ext cx="901873" cy="88312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Fluxograma: Mesclar 6">
              <a:extLst>
                <a:ext uri="{FF2B5EF4-FFF2-40B4-BE49-F238E27FC236}">
                  <a16:creationId xmlns:a16="http://schemas.microsoft.com/office/drawing/2014/main" xmlns="" id="{B2565F5F-A765-4CEE-9A46-D67F642EA1FE}"/>
                </a:ext>
              </a:extLst>
            </p:cNvPr>
            <p:cNvSpPr/>
            <p:nvPr/>
          </p:nvSpPr>
          <p:spPr>
            <a:xfrm rot="14804630">
              <a:off x="9655153" y="2848391"/>
              <a:ext cx="353220" cy="54156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93" name="Grupo 154">
            <a:extLst>
              <a:ext uri="{FF2B5EF4-FFF2-40B4-BE49-F238E27FC236}">
                <a16:creationId xmlns:a16="http://schemas.microsoft.com/office/drawing/2014/main" xmlns="" id="{11E84CD6-0577-4975-8A21-0A3C575B6D13}"/>
              </a:ext>
            </a:extLst>
          </p:cNvPr>
          <p:cNvGrpSpPr/>
          <p:nvPr/>
        </p:nvGrpSpPr>
        <p:grpSpPr>
          <a:xfrm>
            <a:off x="5700115" y="4499452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xmlns="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Lua 394">
              <a:extLst>
                <a:ext uri="{FF2B5EF4-FFF2-40B4-BE49-F238E27FC236}">
                  <a16:creationId xmlns:a16="http://schemas.microsoft.com/office/drawing/2014/main" xmlns="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Lua 395">
              <a:extLst>
                <a:ext uri="{FF2B5EF4-FFF2-40B4-BE49-F238E27FC236}">
                  <a16:creationId xmlns:a16="http://schemas.microsoft.com/office/drawing/2014/main" xmlns="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96">
              <a:extLst>
                <a:ext uri="{FF2B5EF4-FFF2-40B4-BE49-F238E27FC236}">
                  <a16:creationId xmlns:a16="http://schemas.microsoft.com/office/drawing/2014/main" xmlns="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1214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6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6222" y="611833"/>
            <a:ext cx="402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lobo foi bater na porta do primeiro porquinho e ele não respondeu. O lobo então avisou que se o porquinho não abrisse a porta ele ia soprar e soprar e a casa derrubar.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42">
            <a:extLst>
              <a:ext uri="{FF2B5EF4-FFF2-40B4-BE49-F238E27FC236}">
                <a16:creationId xmlns:a16="http://schemas.microsoft.com/office/drawing/2014/main" xmlns="" id="{E27D9A2D-6F8B-429F-8CE7-97C25D86403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3330893" y="3462574"/>
            <a:ext cx="2681890" cy="2895624"/>
            <a:chOff x="6932221" y="-90635"/>
            <a:chExt cx="5501839" cy="6536906"/>
          </a:xfrm>
        </p:grpSpPr>
        <p:grpSp>
          <p:nvGrpSpPr>
            <p:cNvPr id="8" name="Grupo 7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33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10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" name="Grupo 10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12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Triângulo isósceles 12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Triângulo isósceles 16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Triângulo isósceles 17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Triângulo isósceles 18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Triângulo isósceles 19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Triângulo isósceles 20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24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8991599" y="1294576"/>
                  <a:ext cx="88901" cy="24237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9364171" y="1313338"/>
                  <a:ext cx="88901" cy="24237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7" name="Balão de Fala: Oval 312">
            <a:extLst>
              <a:ext uri="{FF2B5EF4-FFF2-40B4-BE49-F238E27FC236}">
                <a16:creationId xmlns:a16="http://schemas.microsoft.com/office/drawing/2014/main" xmlns="" id="{7D8AFC7B-BE18-4F1E-82B3-E13289DC0D0A}"/>
              </a:ext>
            </a:extLst>
          </p:cNvPr>
          <p:cNvSpPr/>
          <p:nvPr/>
        </p:nvSpPr>
        <p:spPr>
          <a:xfrm rot="2300599">
            <a:off x="5231278" y="3016587"/>
            <a:ext cx="1464251" cy="136669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upo 37"/>
          <p:cNvGrpSpPr/>
          <p:nvPr/>
        </p:nvGrpSpPr>
        <p:grpSpPr>
          <a:xfrm flipH="1">
            <a:off x="5468403" y="3228216"/>
            <a:ext cx="1005360" cy="923379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9" name="Forma livre 38"/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266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obo mau com fom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3937" y="184972"/>
            <a:ext cx="762000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upo 79"/>
          <p:cNvGrpSpPr/>
          <p:nvPr/>
        </p:nvGrpSpPr>
        <p:grpSpPr>
          <a:xfrm>
            <a:off x="6932221" y="-90635"/>
            <a:ext cx="5501839" cy="6536906"/>
            <a:chOff x="6932221" y="-90635"/>
            <a:chExt cx="5501839" cy="6536906"/>
          </a:xfrm>
        </p:grpSpPr>
        <p:grpSp>
          <p:nvGrpSpPr>
            <p:cNvPr id="79" name="Grupo 78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55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57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upo 52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Triângulo isósceles 45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Triângulo isósceles 43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Triângulo isósceles 33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8991599" y="1294576"/>
                  <a:ext cx="88901" cy="24237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9364171" y="1313338"/>
                  <a:ext cx="88901" cy="24237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pic>
        <p:nvPicPr>
          <p:cNvPr id="1030" name="Picture 6" descr="Resultado de imagem para os tres porquinhos ve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433650" y="-710610"/>
            <a:ext cx="97536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vent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5" t="11632" r="11012" b="15207"/>
          <a:stretch/>
        </p:blipFill>
        <p:spPr bwMode="auto">
          <a:xfrm>
            <a:off x="0" y="239693"/>
            <a:ext cx="6255658" cy="66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o 87"/>
          <p:cNvGrpSpPr/>
          <p:nvPr/>
        </p:nvGrpSpPr>
        <p:grpSpPr>
          <a:xfrm flipH="1">
            <a:off x="6593900" y="2755900"/>
            <a:ext cx="3400999" cy="2800350"/>
            <a:chOff x="6593903" y="676422"/>
            <a:chExt cx="4636072" cy="4879828"/>
          </a:xfrm>
        </p:grpSpPr>
        <p:sp>
          <p:nvSpPr>
            <p:cNvPr id="83" name="Forma livre 82"/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 86"/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2386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192</Words>
  <Application>Microsoft Office PowerPoint</Application>
  <PresentationFormat>Personalizar</PresentationFormat>
  <Paragraphs>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DA SILVA BARBOSA</cp:lastModifiedBy>
  <cp:revision>36</cp:revision>
  <dcterms:created xsi:type="dcterms:W3CDTF">2019-11-13T11:05:58Z</dcterms:created>
  <dcterms:modified xsi:type="dcterms:W3CDTF">2019-11-19T13:23:22Z</dcterms:modified>
</cp:coreProperties>
</file>