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202"/>
    <a:srgbClr val="EDED00"/>
    <a:srgbClr val="CACA00"/>
    <a:srgbClr val="E6E600"/>
    <a:srgbClr val="99BA56"/>
    <a:srgbClr val="B2CB7F"/>
    <a:srgbClr val="BBD18F"/>
    <a:srgbClr val="2C1502"/>
    <a:srgbClr val="7C3B06"/>
    <a:srgbClr val="A8C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7986" autoAdjust="0"/>
  </p:normalViewPr>
  <p:slideViewPr>
    <p:cSldViewPr>
      <p:cViewPr>
        <p:scale>
          <a:sx n="121" d="100"/>
          <a:sy n="121" d="100"/>
        </p:scale>
        <p:origin x="-128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21/10/19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21/10/19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2186608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92" y="-171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4067944" y="2132856"/>
            <a:ext cx="5076056" cy="3328807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 rot="1205386">
            <a:off x="2715812" y="3912820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763688" y="4653136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 rot="17524477">
            <a:off x="3484281" y="328227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043608" y="530120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1091810">
            <a:off x="1034771" y="4777073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>
            <a:off x="216240" y="2808192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337987">
            <a:off x="532876" y="-852193"/>
            <a:ext cx="2037269" cy="1951417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186608"/>
            <a:ext cx="9144000" cy="46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188640"/>
            <a:ext cx="201622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32040" y="1484784"/>
            <a:ext cx="4032448" cy="7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890330" y="2186980"/>
            <a:ext cx="5076056" cy="3328807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076056" y="5157192"/>
            <a:ext cx="3888432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rot="1205386">
            <a:off x="2715812" y="3912820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 rot="17524477">
            <a:off x="3484281" y="328227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 rot="21091810">
            <a:off x="1138768" y="326166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 rot="21091810">
            <a:off x="1394811" y="419024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 rot="21091810">
            <a:off x="2266198" y="3002655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1091810">
            <a:off x="2969507" y="2516536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</Words>
  <Application>Microsoft Macintosh PowerPoint</Application>
  <PresentationFormat>On-screen Show (4:3)</PresentationFormat>
  <Paragraphs>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Mimi Paulino</cp:lastModifiedBy>
  <cp:revision>20</cp:revision>
  <dcterms:created xsi:type="dcterms:W3CDTF">2019-09-16T10:51:08Z</dcterms:created>
  <dcterms:modified xsi:type="dcterms:W3CDTF">2019-10-22T01:58:04Z</dcterms:modified>
</cp:coreProperties>
</file>