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EBFF"/>
    <a:srgbClr val="FCC7A6"/>
    <a:srgbClr val="A55B55"/>
    <a:srgbClr val="7F4541"/>
    <a:srgbClr val="BA5252"/>
    <a:srgbClr val="8B3535"/>
    <a:srgbClr val="FBBD97"/>
    <a:srgbClr val="512373"/>
    <a:srgbClr val="F8DA00"/>
    <a:srgbClr val="FFF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28EF2-BF32-4BA7-8662-EFB7F99EB335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E9D03-FDC8-4440-AE6D-EC6432E90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99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E9D03-FDC8-4440-AE6D-EC6432E9048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816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01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71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86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08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28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79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7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7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16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48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D9EC-3F67-47E3-B629-D15E06818C7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21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três porquinhos mã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0808" y="811"/>
            <a:ext cx="7242542" cy="568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riângulo isósceles 1023"/>
          <p:cNvSpPr/>
          <p:nvPr/>
        </p:nvSpPr>
        <p:spPr>
          <a:xfrm flipH="1">
            <a:off x="5041868" y="2561562"/>
            <a:ext cx="3210897" cy="3837877"/>
          </a:xfrm>
          <a:custGeom>
            <a:avLst/>
            <a:gdLst/>
            <a:ahLst/>
            <a:cxnLst/>
            <a:rect l="l" t="t" r="r" b="b"/>
            <a:pathLst>
              <a:path w="3210897" h="3837877">
                <a:moveTo>
                  <a:pt x="1962431" y="3"/>
                </a:moveTo>
                <a:cubicBezTo>
                  <a:pt x="1846991" y="480"/>
                  <a:pt x="1649720" y="44672"/>
                  <a:pt x="1537388" y="41420"/>
                </a:cubicBezTo>
                <a:cubicBezTo>
                  <a:pt x="1409008" y="37703"/>
                  <a:pt x="1324226" y="-5680"/>
                  <a:pt x="1236134" y="25044"/>
                </a:cubicBezTo>
                <a:cubicBezTo>
                  <a:pt x="1148043" y="55768"/>
                  <a:pt x="1071978" y="82660"/>
                  <a:pt x="1008841" y="225767"/>
                </a:cubicBezTo>
                <a:cubicBezTo>
                  <a:pt x="945704" y="368874"/>
                  <a:pt x="972371" y="500960"/>
                  <a:pt x="857311" y="1017503"/>
                </a:cubicBezTo>
                <a:lnTo>
                  <a:pt x="846215" y="1121467"/>
                </a:lnTo>
                <a:lnTo>
                  <a:pt x="831458" y="1117969"/>
                </a:lnTo>
                <a:cubicBezTo>
                  <a:pt x="654983" y="1308224"/>
                  <a:pt x="299747" y="1855367"/>
                  <a:pt x="195839" y="2288847"/>
                </a:cubicBezTo>
                <a:cubicBezTo>
                  <a:pt x="100852" y="2685113"/>
                  <a:pt x="-147041" y="3372920"/>
                  <a:pt x="120472" y="3650235"/>
                </a:cubicBezTo>
                <a:cubicBezTo>
                  <a:pt x="131215" y="3735216"/>
                  <a:pt x="310309" y="3802430"/>
                  <a:pt x="529420" y="3802430"/>
                </a:cubicBezTo>
                <a:cubicBezTo>
                  <a:pt x="683619" y="3802430"/>
                  <a:pt x="818000" y="3769142"/>
                  <a:pt x="887690" y="3718851"/>
                </a:cubicBezTo>
                <a:lnTo>
                  <a:pt x="960006" y="3718851"/>
                </a:lnTo>
                <a:cubicBezTo>
                  <a:pt x="1016557" y="3787962"/>
                  <a:pt x="1206943" y="3837877"/>
                  <a:pt x="1432891" y="3837877"/>
                </a:cubicBezTo>
                <a:cubicBezTo>
                  <a:pt x="1651278" y="3837877"/>
                  <a:pt x="1836444" y="3791246"/>
                  <a:pt x="1899538" y="3725440"/>
                </a:cubicBezTo>
                <a:cubicBezTo>
                  <a:pt x="1974215" y="3791578"/>
                  <a:pt x="2191584" y="3837876"/>
                  <a:pt x="2447789" y="3837876"/>
                </a:cubicBezTo>
                <a:cubicBezTo>
                  <a:pt x="2722056" y="3837876"/>
                  <a:pt x="2951819" y="3784820"/>
                  <a:pt x="3011165" y="3712917"/>
                </a:cubicBezTo>
                <a:cubicBezTo>
                  <a:pt x="3401121" y="3492714"/>
                  <a:pt x="3117828" y="2719007"/>
                  <a:pt x="3014716" y="2288847"/>
                </a:cubicBezTo>
                <a:cubicBezTo>
                  <a:pt x="2916660" y="1879779"/>
                  <a:pt x="2594786" y="1369490"/>
                  <a:pt x="2410455" y="1153494"/>
                </a:cubicBezTo>
                <a:cubicBezTo>
                  <a:pt x="2403890" y="1115512"/>
                  <a:pt x="2395110" y="1077701"/>
                  <a:pt x="2385232" y="1039805"/>
                </a:cubicBezTo>
                <a:cubicBezTo>
                  <a:pt x="2274984" y="495384"/>
                  <a:pt x="2267678" y="280652"/>
                  <a:pt x="2145311" y="136557"/>
                </a:cubicBezTo>
                <a:cubicBezTo>
                  <a:pt x="2101115" y="-6550"/>
                  <a:pt x="2107728" y="18597"/>
                  <a:pt x="2006408" y="2741"/>
                </a:cubicBezTo>
                <a:cubicBezTo>
                  <a:pt x="1993743" y="759"/>
                  <a:pt x="1978922" y="-65"/>
                  <a:pt x="1962431" y="3"/>
                </a:cubicBezTo>
                <a:close/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6" name="Elipse 1035"/>
          <p:cNvSpPr/>
          <p:nvPr/>
        </p:nvSpPr>
        <p:spPr>
          <a:xfrm rot="19378302">
            <a:off x="6269761" y="2255098"/>
            <a:ext cx="635667" cy="1685119"/>
          </a:xfrm>
          <a:custGeom>
            <a:avLst/>
            <a:gdLst/>
            <a:ahLst/>
            <a:cxnLst/>
            <a:rect l="l" t="t" r="r" b="b"/>
            <a:pathLst>
              <a:path w="635667" h="1540952">
                <a:moveTo>
                  <a:pt x="468496" y="17012"/>
                </a:moveTo>
                <a:cubicBezTo>
                  <a:pt x="548669" y="58865"/>
                  <a:pt x="537027" y="258372"/>
                  <a:pt x="598629" y="400854"/>
                </a:cubicBezTo>
                <a:cubicBezTo>
                  <a:pt x="660232" y="543336"/>
                  <a:pt x="636644" y="600503"/>
                  <a:pt x="588535" y="795386"/>
                </a:cubicBezTo>
                <a:cubicBezTo>
                  <a:pt x="540426" y="990269"/>
                  <a:pt x="429907" y="1540952"/>
                  <a:pt x="234229" y="1540952"/>
                </a:cubicBezTo>
                <a:cubicBezTo>
                  <a:pt x="140626" y="1540952"/>
                  <a:pt x="59949" y="1423408"/>
                  <a:pt x="0" y="1275033"/>
                </a:cubicBezTo>
                <a:cubicBezTo>
                  <a:pt x="105437" y="1169321"/>
                  <a:pt x="191250" y="1005829"/>
                  <a:pt x="232092" y="813127"/>
                </a:cubicBezTo>
                <a:cubicBezTo>
                  <a:pt x="290275" y="538597"/>
                  <a:pt x="240982" y="281230"/>
                  <a:pt x="119813" y="145898"/>
                </a:cubicBezTo>
                <a:cubicBezTo>
                  <a:pt x="178189" y="6645"/>
                  <a:pt x="389093" y="-24439"/>
                  <a:pt x="468496" y="17012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de cantos arredondados 1027"/>
          <p:cNvSpPr/>
          <p:nvPr/>
        </p:nvSpPr>
        <p:spPr>
          <a:xfrm>
            <a:off x="5370121" y="3717032"/>
            <a:ext cx="2958594" cy="2485608"/>
          </a:xfrm>
          <a:custGeom>
            <a:avLst/>
            <a:gdLst/>
            <a:ahLst/>
            <a:cxnLst/>
            <a:rect l="l" t="t" r="r" b="b"/>
            <a:pathLst>
              <a:path w="2958594" h="2485608">
                <a:moveTo>
                  <a:pt x="892789" y="0"/>
                </a:moveTo>
                <a:lnTo>
                  <a:pt x="2070607" y="0"/>
                </a:lnTo>
                <a:lnTo>
                  <a:pt x="2177853" y="91178"/>
                </a:lnTo>
                <a:lnTo>
                  <a:pt x="2177853" y="113449"/>
                </a:lnTo>
                <a:lnTo>
                  <a:pt x="2192140" y="110296"/>
                </a:lnTo>
                <a:cubicBezTo>
                  <a:pt x="2354728" y="273527"/>
                  <a:pt x="2682010" y="742956"/>
                  <a:pt x="2777741" y="1114866"/>
                </a:cubicBezTo>
                <a:cubicBezTo>
                  <a:pt x="2841346" y="1361961"/>
                  <a:pt x="2979361" y="1741182"/>
                  <a:pt x="2953047" y="2021534"/>
                </a:cubicBezTo>
                <a:cubicBezTo>
                  <a:pt x="2956811" y="2039060"/>
                  <a:pt x="2958594" y="2057224"/>
                  <a:pt x="2958594" y="2075798"/>
                </a:cubicBezTo>
                <a:cubicBezTo>
                  <a:pt x="2958594" y="2127702"/>
                  <a:pt x="2944674" y="2176399"/>
                  <a:pt x="2919191" y="2217806"/>
                </a:cubicBezTo>
                <a:cubicBezTo>
                  <a:pt x="2921264" y="2221182"/>
                  <a:pt x="2921464" y="2224783"/>
                  <a:pt x="2921464" y="2228405"/>
                </a:cubicBezTo>
                <a:cubicBezTo>
                  <a:pt x="2921464" y="2341571"/>
                  <a:pt x="2726242" y="2433310"/>
                  <a:pt x="2485424" y="2433310"/>
                </a:cubicBezTo>
                <a:cubicBezTo>
                  <a:pt x="2357326" y="2433310"/>
                  <a:pt x="2242129" y="2407353"/>
                  <a:pt x="2162803" y="2365154"/>
                </a:cubicBezTo>
                <a:cubicBezTo>
                  <a:pt x="2122468" y="2437118"/>
                  <a:pt x="2026993" y="2485608"/>
                  <a:pt x="1916276" y="2485608"/>
                </a:cubicBezTo>
                <a:cubicBezTo>
                  <a:pt x="1804446" y="2485608"/>
                  <a:pt x="1708164" y="2436137"/>
                  <a:pt x="1665350" y="2364765"/>
                </a:cubicBezTo>
                <a:cubicBezTo>
                  <a:pt x="1609814" y="2436488"/>
                  <a:pt x="1483658" y="2485608"/>
                  <a:pt x="1337212" y="2485608"/>
                </a:cubicBezTo>
                <a:cubicBezTo>
                  <a:pt x="1181309" y="2485608"/>
                  <a:pt x="1048400" y="2429938"/>
                  <a:pt x="998232" y="2351204"/>
                </a:cubicBezTo>
                <a:cubicBezTo>
                  <a:pt x="933035" y="2425943"/>
                  <a:pt x="777111" y="2477378"/>
                  <a:pt x="595428" y="2477378"/>
                </a:cubicBezTo>
                <a:cubicBezTo>
                  <a:pt x="398415" y="2477378"/>
                  <a:pt x="231691" y="2416896"/>
                  <a:pt x="177509" y="2332532"/>
                </a:cubicBezTo>
                <a:cubicBezTo>
                  <a:pt x="-172043" y="2139413"/>
                  <a:pt x="86284" y="1481609"/>
                  <a:pt x="180685" y="1114866"/>
                </a:cubicBezTo>
                <a:cubicBezTo>
                  <a:pt x="273792" y="753147"/>
                  <a:pt x="585936" y="299180"/>
                  <a:pt x="752762" y="124564"/>
                </a:cubicBezTo>
                <a:lnTo>
                  <a:pt x="752762" y="120233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032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4" name="Retângulo 1033"/>
          <p:cNvSpPr/>
          <p:nvPr/>
        </p:nvSpPr>
        <p:spPr>
          <a:xfrm>
            <a:off x="5799298" y="3717032"/>
            <a:ext cx="1692666" cy="45719"/>
          </a:xfrm>
          <a:custGeom>
            <a:avLst/>
            <a:gdLst/>
            <a:ahLst/>
            <a:cxnLst/>
            <a:rect l="l" t="t" r="r" b="b"/>
            <a:pathLst>
              <a:path w="1692666" h="45719">
                <a:moveTo>
                  <a:pt x="36404" y="0"/>
                </a:moveTo>
                <a:lnTo>
                  <a:pt x="1655410" y="0"/>
                </a:lnTo>
                <a:lnTo>
                  <a:pt x="1692666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30"/>
          <p:cNvSpPr/>
          <p:nvPr/>
        </p:nvSpPr>
        <p:spPr>
          <a:xfrm rot="19045118">
            <a:off x="5846634" y="2666800"/>
            <a:ext cx="807320" cy="1273449"/>
          </a:xfrm>
          <a:custGeom>
            <a:avLst/>
            <a:gdLst/>
            <a:ahLst/>
            <a:cxnLst/>
            <a:rect l="l" t="t" r="r" b="b"/>
            <a:pathLst>
              <a:path w="764118" h="1147657">
                <a:moveTo>
                  <a:pt x="662309" y="18562"/>
                </a:moveTo>
                <a:cubicBezTo>
                  <a:pt x="667696" y="24197"/>
                  <a:pt x="672068" y="30980"/>
                  <a:pt x="675008" y="38726"/>
                </a:cubicBezTo>
                <a:lnTo>
                  <a:pt x="760195" y="263125"/>
                </a:lnTo>
                <a:cubicBezTo>
                  <a:pt x="771958" y="294109"/>
                  <a:pt x="756376" y="328761"/>
                  <a:pt x="725391" y="340524"/>
                </a:cubicBezTo>
                <a:lnTo>
                  <a:pt x="360040" y="479220"/>
                </a:lnTo>
                <a:lnTo>
                  <a:pt x="360040" y="1087649"/>
                </a:lnTo>
                <a:cubicBezTo>
                  <a:pt x="360040" y="1120791"/>
                  <a:pt x="333174" y="1147657"/>
                  <a:pt x="300032" y="1147657"/>
                </a:cubicBezTo>
                <a:lnTo>
                  <a:pt x="60008" y="1147657"/>
                </a:lnTo>
                <a:cubicBezTo>
                  <a:pt x="26866" y="1147657"/>
                  <a:pt x="0" y="1120791"/>
                  <a:pt x="0" y="1087649"/>
                </a:cubicBezTo>
                <a:lnTo>
                  <a:pt x="0" y="271497"/>
                </a:lnTo>
                <a:cubicBezTo>
                  <a:pt x="0" y="245098"/>
                  <a:pt x="17046" y="222681"/>
                  <a:pt x="40963" y="215334"/>
                </a:cubicBezTo>
                <a:cubicBezTo>
                  <a:pt x="41068" y="215199"/>
                  <a:pt x="41206" y="215146"/>
                  <a:pt x="41344" y="215094"/>
                </a:cubicBezTo>
                <a:lnTo>
                  <a:pt x="597609" y="3922"/>
                </a:lnTo>
                <a:cubicBezTo>
                  <a:pt x="620847" y="-4900"/>
                  <a:pt x="646149" y="1660"/>
                  <a:pt x="662309" y="1856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Grupo 1036"/>
          <p:cNvGrpSpPr/>
          <p:nvPr/>
        </p:nvGrpSpPr>
        <p:grpSpPr>
          <a:xfrm>
            <a:off x="5854742" y="838251"/>
            <a:ext cx="2085174" cy="1822698"/>
            <a:chOff x="5705759" y="765867"/>
            <a:chExt cx="2085174" cy="1822698"/>
          </a:xfrm>
        </p:grpSpPr>
        <p:sp>
          <p:nvSpPr>
            <p:cNvPr id="4" name="Fluxograma: Mesclar 6"/>
            <p:cNvSpPr/>
            <p:nvPr/>
          </p:nvSpPr>
          <p:spPr>
            <a:xfrm rot="8853205">
              <a:off x="5705759" y="765867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5796136" y="1220382"/>
              <a:ext cx="1547054" cy="1368183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Fluxograma: Mesclar 6"/>
            <p:cNvSpPr/>
            <p:nvPr/>
          </p:nvSpPr>
          <p:spPr>
            <a:xfrm rot="14804630">
              <a:off x="7077308" y="999209"/>
              <a:ext cx="547226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12"/>
            <p:cNvSpPr/>
            <p:nvPr/>
          </p:nvSpPr>
          <p:spPr>
            <a:xfrm>
              <a:off x="6178751" y="1524524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12"/>
            <p:cNvSpPr/>
            <p:nvPr/>
          </p:nvSpPr>
          <p:spPr>
            <a:xfrm>
              <a:off x="6715623" y="1524524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6331445" y="1690706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6869538" y="1695635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Arco 10"/>
            <p:cNvSpPr/>
            <p:nvPr/>
          </p:nvSpPr>
          <p:spPr>
            <a:xfrm rot="18528476">
              <a:off x="6129777" y="1444918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Arco 11"/>
            <p:cNvSpPr/>
            <p:nvPr/>
          </p:nvSpPr>
          <p:spPr>
            <a:xfrm rot="20637606">
              <a:off x="6684554" y="1444919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 rot="20219682">
              <a:off x="7134072" y="1380010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 rot="3218186">
              <a:off x="5840985" y="1160615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Grupo 1"/>
            <p:cNvGrpSpPr/>
            <p:nvPr/>
          </p:nvGrpSpPr>
          <p:grpSpPr>
            <a:xfrm>
              <a:off x="6568510" y="1864339"/>
              <a:ext cx="357713" cy="252013"/>
              <a:chOff x="6206681" y="1860595"/>
              <a:chExt cx="357713" cy="252013"/>
            </a:xfrm>
          </p:grpSpPr>
          <p:sp>
            <p:nvSpPr>
              <p:cNvPr id="13" name="Elipse 19"/>
              <p:cNvSpPr/>
              <p:nvPr/>
            </p:nvSpPr>
            <p:spPr>
              <a:xfrm>
                <a:off x="6206681" y="1860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6289470" y="1986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6441870" y="1997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457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upo 135"/>
          <p:cNvGrpSpPr/>
          <p:nvPr/>
        </p:nvGrpSpPr>
        <p:grpSpPr>
          <a:xfrm>
            <a:off x="2101661" y="2300063"/>
            <a:ext cx="1249483" cy="1792020"/>
            <a:chOff x="2625788" y="0"/>
            <a:chExt cx="1442626" cy="2097814"/>
          </a:xfrm>
        </p:grpSpPr>
        <p:grpSp>
          <p:nvGrpSpPr>
            <p:cNvPr id="130" name="Grupo 129"/>
            <p:cNvGrpSpPr/>
            <p:nvPr/>
          </p:nvGrpSpPr>
          <p:grpSpPr>
            <a:xfrm>
              <a:off x="2625788" y="0"/>
              <a:ext cx="1442626" cy="2097814"/>
              <a:chOff x="-277200" y="2876821"/>
              <a:chExt cx="1442626" cy="2097814"/>
            </a:xfrm>
          </p:grpSpPr>
          <p:sp>
            <p:nvSpPr>
              <p:cNvPr id="117" name="Elipse 116"/>
              <p:cNvSpPr/>
              <p:nvPr/>
            </p:nvSpPr>
            <p:spPr>
              <a:xfrm>
                <a:off x="-277200" y="2876821"/>
                <a:ext cx="1442626" cy="2097814"/>
              </a:xfrm>
              <a:custGeom>
                <a:avLst/>
                <a:gdLst/>
                <a:ahLst/>
                <a:cxnLst/>
                <a:rect l="l" t="t" r="r" b="b"/>
                <a:pathLst>
                  <a:path w="1442626" h="2097814">
                    <a:moveTo>
                      <a:pt x="483238" y="0"/>
                    </a:moveTo>
                    <a:lnTo>
                      <a:pt x="738604" y="340306"/>
                    </a:lnTo>
                    <a:cubicBezTo>
                      <a:pt x="756652" y="334778"/>
                      <a:pt x="775885" y="332281"/>
                      <a:pt x="795744" y="332281"/>
                    </a:cubicBezTo>
                    <a:cubicBezTo>
                      <a:pt x="846128" y="332281"/>
                      <a:pt x="892484" y="348356"/>
                      <a:pt x="927302" y="377928"/>
                    </a:cubicBezTo>
                    <a:lnTo>
                      <a:pt x="1312008" y="343175"/>
                    </a:lnTo>
                    <a:lnTo>
                      <a:pt x="1288125" y="704241"/>
                    </a:lnTo>
                    <a:lnTo>
                      <a:pt x="978002" y="634176"/>
                    </a:lnTo>
                    <a:cubicBezTo>
                      <a:pt x="973126" y="648210"/>
                      <a:pt x="963800" y="659341"/>
                      <a:pt x="953243" y="669383"/>
                    </a:cubicBezTo>
                    <a:cubicBezTo>
                      <a:pt x="1182856" y="851360"/>
                      <a:pt x="1442626" y="1284328"/>
                      <a:pt x="1442626" y="1607349"/>
                    </a:cubicBezTo>
                    <a:cubicBezTo>
                      <a:pt x="1442626" y="2025963"/>
                      <a:pt x="1006356" y="2101404"/>
                      <a:pt x="765918" y="2097687"/>
                    </a:cubicBezTo>
                    <a:cubicBezTo>
                      <a:pt x="525480" y="2093970"/>
                      <a:pt x="0" y="2003661"/>
                      <a:pt x="0" y="1585047"/>
                    </a:cubicBezTo>
                    <a:cubicBezTo>
                      <a:pt x="0" y="1242167"/>
                      <a:pt x="352544" y="785380"/>
                      <a:pt x="612423" y="633692"/>
                    </a:cubicBezTo>
                    <a:cubicBezTo>
                      <a:pt x="590556" y="605665"/>
                      <a:pt x="579720" y="570809"/>
                      <a:pt x="579720" y="533594"/>
                    </a:cubicBezTo>
                    <a:lnTo>
                      <a:pt x="580294" y="528293"/>
                    </a:lnTo>
                    <a:lnTo>
                      <a:pt x="214726" y="283147"/>
                    </a:lnTo>
                    <a:close/>
                  </a:path>
                </a:pathLst>
              </a:custGeom>
              <a:solidFill>
                <a:srgbClr val="E44444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Elipse 117"/>
              <p:cNvSpPr/>
              <p:nvPr/>
            </p:nvSpPr>
            <p:spPr>
              <a:xfrm rot="1028214">
                <a:off x="119052" y="3489626"/>
                <a:ext cx="222732" cy="794009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lipse 117"/>
              <p:cNvSpPr/>
              <p:nvPr/>
            </p:nvSpPr>
            <p:spPr>
              <a:xfrm rot="20571786" flipH="1">
                <a:off x="607964" y="3490660"/>
                <a:ext cx="163747" cy="760067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34" name="Elipse 133"/>
            <p:cNvSpPr/>
            <p:nvPr/>
          </p:nvSpPr>
          <p:spPr>
            <a:xfrm>
              <a:off x="3227825" y="346288"/>
              <a:ext cx="388978" cy="336536"/>
            </a:xfrm>
            <a:custGeom>
              <a:avLst/>
              <a:gdLst/>
              <a:ahLst/>
              <a:cxnLst/>
              <a:rect l="l" t="t" r="r" b="b"/>
              <a:pathLst>
                <a:path w="388978" h="336536">
                  <a:moveTo>
                    <a:pt x="194495" y="336535"/>
                  </a:moveTo>
                  <a:cubicBezTo>
                    <a:pt x="194493" y="336536"/>
                    <a:pt x="194491" y="336536"/>
                    <a:pt x="194489" y="336536"/>
                  </a:cubicBezTo>
                  <a:lnTo>
                    <a:pt x="194489" y="336536"/>
                  </a:lnTo>
                  <a:close/>
                  <a:moveTo>
                    <a:pt x="194489" y="0"/>
                  </a:moveTo>
                  <a:cubicBezTo>
                    <a:pt x="301902" y="0"/>
                    <a:pt x="388978" y="75336"/>
                    <a:pt x="388978" y="168268"/>
                  </a:cubicBezTo>
                  <a:cubicBezTo>
                    <a:pt x="388978" y="192592"/>
                    <a:pt x="383013" y="215710"/>
                    <a:pt x="371719" y="236300"/>
                  </a:cubicBezTo>
                  <a:cubicBezTo>
                    <a:pt x="376745" y="225043"/>
                    <a:pt x="379041" y="212902"/>
                    <a:pt x="379041" y="200365"/>
                  </a:cubicBezTo>
                  <a:cubicBezTo>
                    <a:pt x="379041" y="125160"/>
                    <a:pt x="296414" y="64194"/>
                    <a:pt x="194488" y="64194"/>
                  </a:cubicBezTo>
                  <a:cubicBezTo>
                    <a:pt x="92562" y="64194"/>
                    <a:pt x="9935" y="125160"/>
                    <a:pt x="9935" y="200365"/>
                  </a:cubicBezTo>
                  <a:cubicBezTo>
                    <a:pt x="9935" y="212900"/>
                    <a:pt x="12230" y="225039"/>
                    <a:pt x="17255" y="236295"/>
                  </a:cubicBezTo>
                  <a:cubicBezTo>
                    <a:pt x="5964" y="215706"/>
                    <a:pt x="0" y="192590"/>
                    <a:pt x="0" y="168268"/>
                  </a:cubicBezTo>
                  <a:cubicBezTo>
                    <a:pt x="0" y="75336"/>
                    <a:pt x="87076" y="0"/>
                    <a:pt x="194489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</p:grpSp>
      <p:sp>
        <p:nvSpPr>
          <p:cNvPr id="85" name="Elipse 84"/>
          <p:cNvSpPr/>
          <p:nvPr/>
        </p:nvSpPr>
        <p:spPr>
          <a:xfrm>
            <a:off x="3435406" y="2769809"/>
            <a:ext cx="2198305" cy="2460374"/>
          </a:xfrm>
          <a:custGeom>
            <a:avLst/>
            <a:gdLst>
              <a:gd name="connsiteX0" fmla="*/ 0 w 2689149"/>
              <a:gd name="connsiteY0" fmla="*/ 1538926 h 3077851"/>
              <a:gd name="connsiteX1" fmla="*/ 1344575 w 2689149"/>
              <a:gd name="connsiteY1" fmla="*/ 0 h 3077851"/>
              <a:gd name="connsiteX2" fmla="*/ 2689150 w 2689149"/>
              <a:gd name="connsiteY2" fmla="*/ 1538926 h 3077851"/>
              <a:gd name="connsiteX3" fmla="*/ 1344575 w 2689149"/>
              <a:gd name="connsiteY3" fmla="*/ 3077852 h 3077851"/>
              <a:gd name="connsiteX4" fmla="*/ 0 w 2689149"/>
              <a:gd name="connsiteY4" fmla="*/ 1538926 h 3077851"/>
              <a:gd name="connsiteX0" fmla="*/ 49980 w 2739130"/>
              <a:gd name="connsiteY0" fmla="*/ 1569798 h 3108724"/>
              <a:gd name="connsiteX1" fmla="*/ 393260 w 2739130"/>
              <a:gd name="connsiteY1" fmla="*/ 619171 h 3108724"/>
              <a:gd name="connsiteX2" fmla="*/ 1394555 w 2739130"/>
              <a:gd name="connsiteY2" fmla="*/ 30872 h 3108724"/>
              <a:gd name="connsiteX3" fmla="*/ 2739130 w 2739130"/>
              <a:gd name="connsiteY3" fmla="*/ 1569798 h 3108724"/>
              <a:gd name="connsiteX4" fmla="*/ 1394555 w 2739130"/>
              <a:gd name="connsiteY4" fmla="*/ 3108724 h 3108724"/>
              <a:gd name="connsiteX5" fmla="*/ 49980 w 2739130"/>
              <a:gd name="connsiteY5" fmla="*/ 1569798 h 3108724"/>
              <a:gd name="connsiteX0" fmla="*/ 57099 w 2690493"/>
              <a:gd name="connsiteY0" fmla="*/ 2350384 h 3130666"/>
              <a:gd name="connsiteX1" fmla="*/ 344623 w 2690493"/>
              <a:gd name="connsiteY1" fmla="*/ 619171 h 3130666"/>
              <a:gd name="connsiteX2" fmla="*/ 1345918 w 2690493"/>
              <a:gd name="connsiteY2" fmla="*/ 30872 h 3130666"/>
              <a:gd name="connsiteX3" fmla="*/ 2690493 w 2690493"/>
              <a:gd name="connsiteY3" fmla="*/ 1569798 h 3130666"/>
              <a:gd name="connsiteX4" fmla="*/ 1345918 w 2690493"/>
              <a:gd name="connsiteY4" fmla="*/ 3108724 h 3130666"/>
              <a:gd name="connsiteX5" fmla="*/ 57099 w 2690493"/>
              <a:gd name="connsiteY5" fmla="*/ 2350384 h 3130666"/>
              <a:gd name="connsiteX0" fmla="*/ 57099 w 2779702"/>
              <a:gd name="connsiteY0" fmla="*/ 2376508 h 3139183"/>
              <a:gd name="connsiteX1" fmla="*/ 344623 w 2779702"/>
              <a:gd name="connsiteY1" fmla="*/ 645295 h 3139183"/>
              <a:gd name="connsiteX2" fmla="*/ 1345918 w 2779702"/>
              <a:gd name="connsiteY2" fmla="*/ 56996 h 3139183"/>
              <a:gd name="connsiteX3" fmla="*/ 2779702 w 2779702"/>
              <a:gd name="connsiteY3" fmla="*/ 2075424 h 3139183"/>
              <a:gd name="connsiteX4" fmla="*/ 1345918 w 2779702"/>
              <a:gd name="connsiteY4" fmla="*/ 3134848 h 3139183"/>
              <a:gd name="connsiteX5" fmla="*/ 57099 w 2779702"/>
              <a:gd name="connsiteY5" fmla="*/ 2376508 h 3139183"/>
              <a:gd name="connsiteX0" fmla="*/ 57099 w 2799553"/>
              <a:gd name="connsiteY0" fmla="*/ 2322903 h 3085578"/>
              <a:gd name="connsiteX1" fmla="*/ 344623 w 2799553"/>
              <a:gd name="connsiteY1" fmla="*/ 591690 h 3085578"/>
              <a:gd name="connsiteX2" fmla="*/ 1345918 w 2799553"/>
              <a:gd name="connsiteY2" fmla="*/ 3391 h 3085578"/>
              <a:gd name="connsiteX3" fmla="*/ 2139968 w 2799553"/>
              <a:gd name="connsiteY3" fmla="*/ 435573 h 3085578"/>
              <a:gd name="connsiteX4" fmla="*/ 2779702 w 2799553"/>
              <a:gd name="connsiteY4" fmla="*/ 2021819 h 3085578"/>
              <a:gd name="connsiteX5" fmla="*/ 1345918 w 2799553"/>
              <a:gd name="connsiteY5" fmla="*/ 3081243 h 3085578"/>
              <a:gd name="connsiteX6" fmla="*/ 57099 w 2799553"/>
              <a:gd name="connsiteY6" fmla="*/ 2322903 h 3085578"/>
              <a:gd name="connsiteX0" fmla="*/ 57099 w 2780175"/>
              <a:gd name="connsiteY0" fmla="*/ 2322903 h 3100236"/>
              <a:gd name="connsiteX1" fmla="*/ 344623 w 2780175"/>
              <a:gd name="connsiteY1" fmla="*/ 591690 h 3100236"/>
              <a:gd name="connsiteX2" fmla="*/ 1345918 w 2780175"/>
              <a:gd name="connsiteY2" fmla="*/ 3391 h 3100236"/>
              <a:gd name="connsiteX3" fmla="*/ 2139968 w 2780175"/>
              <a:gd name="connsiteY3" fmla="*/ 435573 h 3100236"/>
              <a:gd name="connsiteX4" fmla="*/ 2779702 w 2780175"/>
              <a:gd name="connsiteY4" fmla="*/ 2021819 h 3100236"/>
              <a:gd name="connsiteX5" fmla="*/ 2296085 w 2780175"/>
              <a:gd name="connsiteY5" fmla="*/ 2799630 h 3100236"/>
              <a:gd name="connsiteX6" fmla="*/ 1345918 w 2780175"/>
              <a:gd name="connsiteY6" fmla="*/ 3081243 h 3100236"/>
              <a:gd name="connsiteX7" fmla="*/ 57099 w 2780175"/>
              <a:gd name="connsiteY7" fmla="*/ 2322903 h 3100236"/>
              <a:gd name="connsiteX0" fmla="*/ 1754 w 2724830"/>
              <a:gd name="connsiteY0" fmla="*/ 2322903 h 3082097"/>
              <a:gd name="connsiteX1" fmla="*/ 289278 w 2724830"/>
              <a:gd name="connsiteY1" fmla="*/ 591690 h 3082097"/>
              <a:gd name="connsiteX2" fmla="*/ 1290573 w 2724830"/>
              <a:gd name="connsiteY2" fmla="*/ 3391 h 3082097"/>
              <a:gd name="connsiteX3" fmla="*/ 2084623 w 2724830"/>
              <a:gd name="connsiteY3" fmla="*/ 435573 h 3082097"/>
              <a:gd name="connsiteX4" fmla="*/ 2724357 w 2724830"/>
              <a:gd name="connsiteY4" fmla="*/ 2021819 h 3082097"/>
              <a:gd name="connsiteX5" fmla="*/ 2240740 w 2724830"/>
              <a:gd name="connsiteY5" fmla="*/ 2799630 h 3082097"/>
              <a:gd name="connsiteX6" fmla="*/ 1290573 w 2724830"/>
              <a:gd name="connsiteY6" fmla="*/ 3081243 h 3082097"/>
              <a:gd name="connsiteX7" fmla="*/ 378486 w 2724830"/>
              <a:gd name="connsiteY7" fmla="*/ 2866537 h 3082097"/>
              <a:gd name="connsiteX8" fmla="*/ 1754 w 2724830"/>
              <a:gd name="connsiteY8" fmla="*/ 2322903 h 3082097"/>
              <a:gd name="connsiteX0" fmla="*/ 80523 w 2803599"/>
              <a:gd name="connsiteY0" fmla="*/ 2322903 h 3082097"/>
              <a:gd name="connsiteX1" fmla="*/ 22356 w 2803599"/>
              <a:gd name="connsiteY1" fmla="*/ 1372275 h 3082097"/>
              <a:gd name="connsiteX2" fmla="*/ 368047 w 2803599"/>
              <a:gd name="connsiteY2" fmla="*/ 591690 h 3082097"/>
              <a:gd name="connsiteX3" fmla="*/ 1369342 w 2803599"/>
              <a:gd name="connsiteY3" fmla="*/ 3391 h 3082097"/>
              <a:gd name="connsiteX4" fmla="*/ 2163392 w 2803599"/>
              <a:gd name="connsiteY4" fmla="*/ 435573 h 3082097"/>
              <a:gd name="connsiteX5" fmla="*/ 2803126 w 2803599"/>
              <a:gd name="connsiteY5" fmla="*/ 2021819 h 3082097"/>
              <a:gd name="connsiteX6" fmla="*/ 2319509 w 2803599"/>
              <a:gd name="connsiteY6" fmla="*/ 2799630 h 3082097"/>
              <a:gd name="connsiteX7" fmla="*/ 1369342 w 2803599"/>
              <a:gd name="connsiteY7" fmla="*/ 3081243 h 3082097"/>
              <a:gd name="connsiteX8" fmla="*/ 457255 w 2803599"/>
              <a:gd name="connsiteY8" fmla="*/ 2866537 h 3082097"/>
              <a:gd name="connsiteX9" fmla="*/ 80523 w 2803599"/>
              <a:gd name="connsiteY9" fmla="*/ 2322903 h 3082097"/>
              <a:gd name="connsiteX0" fmla="*/ 80523 w 2819076"/>
              <a:gd name="connsiteY0" fmla="*/ 2321335 h 3080529"/>
              <a:gd name="connsiteX1" fmla="*/ 22356 w 2819076"/>
              <a:gd name="connsiteY1" fmla="*/ 1370707 h 3080529"/>
              <a:gd name="connsiteX2" fmla="*/ 368047 w 2819076"/>
              <a:gd name="connsiteY2" fmla="*/ 590122 h 3080529"/>
              <a:gd name="connsiteX3" fmla="*/ 1369342 w 2819076"/>
              <a:gd name="connsiteY3" fmla="*/ 1823 h 3080529"/>
              <a:gd name="connsiteX4" fmla="*/ 2163392 w 2819076"/>
              <a:gd name="connsiteY4" fmla="*/ 434005 h 3080529"/>
              <a:gd name="connsiteX5" fmla="*/ 2698650 w 2819076"/>
              <a:gd name="connsiteY5" fmla="*/ 1181136 h 3080529"/>
              <a:gd name="connsiteX6" fmla="*/ 2803126 w 2819076"/>
              <a:gd name="connsiteY6" fmla="*/ 2020251 h 3080529"/>
              <a:gd name="connsiteX7" fmla="*/ 2319509 w 2819076"/>
              <a:gd name="connsiteY7" fmla="*/ 2798062 h 3080529"/>
              <a:gd name="connsiteX8" fmla="*/ 1369342 w 2819076"/>
              <a:gd name="connsiteY8" fmla="*/ 3079675 h 3080529"/>
              <a:gd name="connsiteX9" fmla="*/ 457255 w 2819076"/>
              <a:gd name="connsiteY9" fmla="*/ 2864969 h 3080529"/>
              <a:gd name="connsiteX10" fmla="*/ 80523 w 2819076"/>
              <a:gd name="connsiteY10" fmla="*/ 2321335 h 3080529"/>
              <a:gd name="connsiteX0" fmla="*/ 80523 w 2819076"/>
              <a:gd name="connsiteY0" fmla="*/ 2323298 h 3082492"/>
              <a:gd name="connsiteX1" fmla="*/ 22356 w 2819076"/>
              <a:gd name="connsiteY1" fmla="*/ 1372670 h 3082492"/>
              <a:gd name="connsiteX2" fmla="*/ 602223 w 2819076"/>
              <a:gd name="connsiteY2" fmla="*/ 670144 h 3082492"/>
              <a:gd name="connsiteX3" fmla="*/ 1369342 w 2819076"/>
              <a:gd name="connsiteY3" fmla="*/ 3786 h 3082492"/>
              <a:gd name="connsiteX4" fmla="*/ 2163392 w 2819076"/>
              <a:gd name="connsiteY4" fmla="*/ 435968 h 3082492"/>
              <a:gd name="connsiteX5" fmla="*/ 2698650 w 2819076"/>
              <a:gd name="connsiteY5" fmla="*/ 1183099 h 3082492"/>
              <a:gd name="connsiteX6" fmla="*/ 2803126 w 2819076"/>
              <a:gd name="connsiteY6" fmla="*/ 2022214 h 3082492"/>
              <a:gd name="connsiteX7" fmla="*/ 2319509 w 2819076"/>
              <a:gd name="connsiteY7" fmla="*/ 2800025 h 3082492"/>
              <a:gd name="connsiteX8" fmla="*/ 1369342 w 2819076"/>
              <a:gd name="connsiteY8" fmla="*/ 3081638 h 3082492"/>
              <a:gd name="connsiteX9" fmla="*/ 457255 w 2819076"/>
              <a:gd name="connsiteY9" fmla="*/ 2866932 h 3082492"/>
              <a:gd name="connsiteX10" fmla="*/ 80523 w 2819076"/>
              <a:gd name="connsiteY10" fmla="*/ 2323298 h 3082492"/>
              <a:gd name="connsiteX0" fmla="*/ 80523 w 2819076"/>
              <a:gd name="connsiteY0" fmla="*/ 2323298 h 3082492"/>
              <a:gd name="connsiteX1" fmla="*/ 22356 w 2819076"/>
              <a:gd name="connsiteY1" fmla="*/ 1372670 h 3082492"/>
              <a:gd name="connsiteX2" fmla="*/ 234230 w 2819076"/>
              <a:gd name="connsiteY2" fmla="*/ 1205402 h 3082492"/>
              <a:gd name="connsiteX3" fmla="*/ 602223 w 2819076"/>
              <a:gd name="connsiteY3" fmla="*/ 670144 h 3082492"/>
              <a:gd name="connsiteX4" fmla="*/ 1369342 w 2819076"/>
              <a:gd name="connsiteY4" fmla="*/ 3786 h 3082492"/>
              <a:gd name="connsiteX5" fmla="*/ 2163392 w 2819076"/>
              <a:gd name="connsiteY5" fmla="*/ 435968 h 3082492"/>
              <a:gd name="connsiteX6" fmla="*/ 2698650 w 2819076"/>
              <a:gd name="connsiteY6" fmla="*/ 1183099 h 3082492"/>
              <a:gd name="connsiteX7" fmla="*/ 2803126 w 2819076"/>
              <a:gd name="connsiteY7" fmla="*/ 2022214 h 3082492"/>
              <a:gd name="connsiteX8" fmla="*/ 2319509 w 2819076"/>
              <a:gd name="connsiteY8" fmla="*/ 2800025 h 3082492"/>
              <a:gd name="connsiteX9" fmla="*/ 1369342 w 2819076"/>
              <a:gd name="connsiteY9" fmla="*/ 3081638 h 3082492"/>
              <a:gd name="connsiteX10" fmla="*/ 457255 w 2819076"/>
              <a:gd name="connsiteY10" fmla="*/ 2866932 h 3082492"/>
              <a:gd name="connsiteX11" fmla="*/ 80523 w 2819076"/>
              <a:gd name="connsiteY11" fmla="*/ 2323298 h 3082492"/>
              <a:gd name="connsiteX0" fmla="*/ 42964 w 2781517"/>
              <a:gd name="connsiteY0" fmla="*/ 2323298 h 3082492"/>
              <a:gd name="connsiteX1" fmla="*/ 40553 w 2781517"/>
              <a:gd name="connsiteY1" fmla="*/ 1584543 h 3082492"/>
              <a:gd name="connsiteX2" fmla="*/ 196671 w 2781517"/>
              <a:gd name="connsiteY2" fmla="*/ 1205402 h 3082492"/>
              <a:gd name="connsiteX3" fmla="*/ 564664 w 2781517"/>
              <a:gd name="connsiteY3" fmla="*/ 670144 h 3082492"/>
              <a:gd name="connsiteX4" fmla="*/ 1331783 w 2781517"/>
              <a:gd name="connsiteY4" fmla="*/ 3786 h 3082492"/>
              <a:gd name="connsiteX5" fmla="*/ 2125833 w 2781517"/>
              <a:gd name="connsiteY5" fmla="*/ 435968 h 3082492"/>
              <a:gd name="connsiteX6" fmla="*/ 2661091 w 2781517"/>
              <a:gd name="connsiteY6" fmla="*/ 1183099 h 3082492"/>
              <a:gd name="connsiteX7" fmla="*/ 2765567 w 2781517"/>
              <a:gd name="connsiteY7" fmla="*/ 2022214 h 3082492"/>
              <a:gd name="connsiteX8" fmla="*/ 2281950 w 2781517"/>
              <a:gd name="connsiteY8" fmla="*/ 2800025 h 3082492"/>
              <a:gd name="connsiteX9" fmla="*/ 1331783 w 2781517"/>
              <a:gd name="connsiteY9" fmla="*/ 3081638 h 3082492"/>
              <a:gd name="connsiteX10" fmla="*/ 419696 w 2781517"/>
              <a:gd name="connsiteY10" fmla="*/ 2866932 h 3082492"/>
              <a:gd name="connsiteX11" fmla="*/ 42964 w 2781517"/>
              <a:gd name="connsiteY11" fmla="*/ 2323298 h 3082492"/>
              <a:gd name="connsiteX0" fmla="*/ 42964 w 2781517"/>
              <a:gd name="connsiteY0" fmla="*/ 2323298 h 3082492"/>
              <a:gd name="connsiteX1" fmla="*/ 40553 w 2781517"/>
              <a:gd name="connsiteY1" fmla="*/ 1584543 h 3082492"/>
              <a:gd name="connsiteX2" fmla="*/ 196671 w 2781517"/>
              <a:gd name="connsiteY2" fmla="*/ 1205402 h 3082492"/>
              <a:gd name="connsiteX3" fmla="*/ 564664 w 2781517"/>
              <a:gd name="connsiteY3" fmla="*/ 670144 h 3082492"/>
              <a:gd name="connsiteX4" fmla="*/ 1331783 w 2781517"/>
              <a:gd name="connsiteY4" fmla="*/ 3786 h 3082492"/>
              <a:gd name="connsiteX5" fmla="*/ 2125833 w 2781517"/>
              <a:gd name="connsiteY5" fmla="*/ 435968 h 3082492"/>
              <a:gd name="connsiteX6" fmla="*/ 2661091 w 2781517"/>
              <a:gd name="connsiteY6" fmla="*/ 1183099 h 3082492"/>
              <a:gd name="connsiteX7" fmla="*/ 2765567 w 2781517"/>
              <a:gd name="connsiteY7" fmla="*/ 2022214 h 3082492"/>
              <a:gd name="connsiteX8" fmla="*/ 2281950 w 2781517"/>
              <a:gd name="connsiteY8" fmla="*/ 2800025 h 3082492"/>
              <a:gd name="connsiteX9" fmla="*/ 1331783 w 2781517"/>
              <a:gd name="connsiteY9" fmla="*/ 3081638 h 3082492"/>
              <a:gd name="connsiteX10" fmla="*/ 419696 w 2781517"/>
              <a:gd name="connsiteY10" fmla="*/ 2866932 h 3082492"/>
              <a:gd name="connsiteX11" fmla="*/ 42964 w 2781517"/>
              <a:gd name="connsiteY11" fmla="*/ 2323298 h 3082492"/>
              <a:gd name="connsiteX0" fmla="*/ 42964 w 2781517"/>
              <a:gd name="connsiteY0" fmla="*/ 2323298 h 3082492"/>
              <a:gd name="connsiteX1" fmla="*/ 40553 w 2781517"/>
              <a:gd name="connsiteY1" fmla="*/ 1584543 h 3082492"/>
              <a:gd name="connsiteX2" fmla="*/ 196671 w 2781517"/>
              <a:gd name="connsiteY2" fmla="*/ 1205402 h 3082492"/>
              <a:gd name="connsiteX3" fmla="*/ 564664 w 2781517"/>
              <a:gd name="connsiteY3" fmla="*/ 670144 h 3082492"/>
              <a:gd name="connsiteX4" fmla="*/ 1331783 w 2781517"/>
              <a:gd name="connsiteY4" fmla="*/ 3786 h 3082492"/>
              <a:gd name="connsiteX5" fmla="*/ 2125833 w 2781517"/>
              <a:gd name="connsiteY5" fmla="*/ 435968 h 3082492"/>
              <a:gd name="connsiteX6" fmla="*/ 2661091 w 2781517"/>
              <a:gd name="connsiteY6" fmla="*/ 1183099 h 3082492"/>
              <a:gd name="connsiteX7" fmla="*/ 2765567 w 2781517"/>
              <a:gd name="connsiteY7" fmla="*/ 2022214 h 3082492"/>
              <a:gd name="connsiteX8" fmla="*/ 2281950 w 2781517"/>
              <a:gd name="connsiteY8" fmla="*/ 2800025 h 3082492"/>
              <a:gd name="connsiteX9" fmla="*/ 1331783 w 2781517"/>
              <a:gd name="connsiteY9" fmla="*/ 3081638 h 3082492"/>
              <a:gd name="connsiteX10" fmla="*/ 419696 w 2781517"/>
              <a:gd name="connsiteY10" fmla="*/ 2866932 h 3082492"/>
              <a:gd name="connsiteX11" fmla="*/ 42964 w 2781517"/>
              <a:gd name="connsiteY11" fmla="*/ 2323298 h 3082492"/>
              <a:gd name="connsiteX0" fmla="*/ 42964 w 2781517"/>
              <a:gd name="connsiteY0" fmla="*/ 2323298 h 3082492"/>
              <a:gd name="connsiteX1" fmla="*/ 40553 w 2781517"/>
              <a:gd name="connsiteY1" fmla="*/ 1584543 h 3082492"/>
              <a:gd name="connsiteX2" fmla="*/ 196671 w 2781517"/>
              <a:gd name="connsiteY2" fmla="*/ 1205402 h 3082492"/>
              <a:gd name="connsiteX3" fmla="*/ 419695 w 2781517"/>
              <a:gd name="connsiteY3" fmla="*/ 848563 h 3082492"/>
              <a:gd name="connsiteX4" fmla="*/ 564664 w 2781517"/>
              <a:gd name="connsiteY4" fmla="*/ 670144 h 3082492"/>
              <a:gd name="connsiteX5" fmla="*/ 1331783 w 2781517"/>
              <a:gd name="connsiteY5" fmla="*/ 3786 h 3082492"/>
              <a:gd name="connsiteX6" fmla="*/ 2125833 w 2781517"/>
              <a:gd name="connsiteY6" fmla="*/ 435968 h 3082492"/>
              <a:gd name="connsiteX7" fmla="*/ 2661091 w 2781517"/>
              <a:gd name="connsiteY7" fmla="*/ 1183099 h 3082492"/>
              <a:gd name="connsiteX8" fmla="*/ 2765567 w 2781517"/>
              <a:gd name="connsiteY8" fmla="*/ 2022214 h 3082492"/>
              <a:gd name="connsiteX9" fmla="*/ 2281950 w 2781517"/>
              <a:gd name="connsiteY9" fmla="*/ 2800025 h 3082492"/>
              <a:gd name="connsiteX10" fmla="*/ 1331783 w 2781517"/>
              <a:gd name="connsiteY10" fmla="*/ 3081638 h 3082492"/>
              <a:gd name="connsiteX11" fmla="*/ 419696 w 2781517"/>
              <a:gd name="connsiteY11" fmla="*/ 2866932 h 3082492"/>
              <a:gd name="connsiteX12" fmla="*/ 42964 w 2781517"/>
              <a:gd name="connsiteY12" fmla="*/ 2323298 h 3082492"/>
              <a:gd name="connsiteX0" fmla="*/ 42964 w 2781517"/>
              <a:gd name="connsiteY0" fmla="*/ 2320716 h 3079910"/>
              <a:gd name="connsiteX1" fmla="*/ 40553 w 2781517"/>
              <a:gd name="connsiteY1" fmla="*/ 1581961 h 3079910"/>
              <a:gd name="connsiteX2" fmla="*/ 196671 w 2781517"/>
              <a:gd name="connsiteY2" fmla="*/ 1202820 h 3079910"/>
              <a:gd name="connsiteX3" fmla="*/ 419695 w 2781517"/>
              <a:gd name="connsiteY3" fmla="*/ 845981 h 3079910"/>
              <a:gd name="connsiteX4" fmla="*/ 564664 w 2781517"/>
              <a:gd name="connsiteY4" fmla="*/ 667562 h 3079910"/>
              <a:gd name="connsiteX5" fmla="*/ 1331783 w 2781517"/>
              <a:gd name="connsiteY5" fmla="*/ 1204 h 3079910"/>
              <a:gd name="connsiteX6" fmla="*/ 2136984 w 2781517"/>
              <a:gd name="connsiteY6" fmla="*/ 522596 h 3079910"/>
              <a:gd name="connsiteX7" fmla="*/ 2661091 w 2781517"/>
              <a:gd name="connsiteY7" fmla="*/ 1180517 h 3079910"/>
              <a:gd name="connsiteX8" fmla="*/ 2765567 w 2781517"/>
              <a:gd name="connsiteY8" fmla="*/ 2019632 h 3079910"/>
              <a:gd name="connsiteX9" fmla="*/ 2281950 w 2781517"/>
              <a:gd name="connsiteY9" fmla="*/ 2797443 h 3079910"/>
              <a:gd name="connsiteX10" fmla="*/ 1331783 w 2781517"/>
              <a:gd name="connsiteY10" fmla="*/ 3079056 h 3079910"/>
              <a:gd name="connsiteX11" fmla="*/ 419696 w 2781517"/>
              <a:gd name="connsiteY11" fmla="*/ 2864350 h 3079910"/>
              <a:gd name="connsiteX12" fmla="*/ 42964 w 2781517"/>
              <a:gd name="connsiteY12" fmla="*/ 2320716 h 3079910"/>
              <a:gd name="connsiteX0" fmla="*/ 42964 w 2781517"/>
              <a:gd name="connsiteY0" fmla="*/ 2320716 h 3084175"/>
              <a:gd name="connsiteX1" fmla="*/ 40553 w 2781517"/>
              <a:gd name="connsiteY1" fmla="*/ 1581961 h 3084175"/>
              <a:gd name="connsiteX2" fmla="*/ 196671 w 2781517"/>
              <a:gd name="connsiteY2" fmla="*/ 1202820 h 3084175"/>
              <a:gd name="connsiteX3" fmla="*/ 419695 w 2781517"/>
              <a:gd name="connsiteY3" fmla="*/ 845981 h 3084175"/>
              <a:gd name="connsiteX4" fmla="*/ 564664 w 2781517"/>
              <a:gd name="connsiteY4" fmla="*/ 667562 h 3084175"/>
              <a:gd name="connsiteX5" fmla="*/ 1331783 w 2781517"/>
              <a:gd name="connsiteY5" fmla="*/ 1204 h 3084175"/>
              <a:gd name="connsiteX6" fmla="*/ 2136984 w 2781517"/>
              <a:gd name="connsiteY6" fmla="*/ 522596 h 3084175"/>
              <a:gd name="connsiteX7" fmla="*/ 2661091 w 2781517"/>
              <a:gd name="connsiteY7" fmla="*/ 1180517 h 3084175"/>
              <a:gd name="connsiteX8" fmla="*/ 2765567 w 2781517"/>
              <a:gd name="connsiteY8" fmla="*/ 2019632 h 3084175"/>
              <a:gd name="connsiteX9" fmla="*/ 2159287 w 2781517"/>
              <a:gd name="connsiteY9" fmla="*/ 2674779 h 3084175"/>
              <a:gd name="connsiteX10" fmla="*/ 1331783 w 2781517"/>
              <a:gd name="connsiteY10" fmla="*/ 3079056 h 3084175"/>
              <a:gd name="connsiteX11" fmla="*/ 419696 w 2781517"/>
              <a:gd name="connsiteY11" fmla="*/ 2864350 h 3084175"/>
              <a:gd name="connsiteX12" fmla="*/ 42964 w 2781517"/>
              <a:gd name="connsiteY12" fmla="*/ 2320716 h 3084175"/>
              <a:gd name="connsiteX0" fmla="*/ 42964 w 2781517"/>
              <a:gd name="connsiteY0" fmla="*/ 2320716 h 3082783"/>
              <a:gd name="connsiteX1" fmla="*/ 40553 w 2781517"/>
              <a:gd name="connsiteY1" fmla="*/ 1581961 h 3082783"/>
              <a:gd name="connsiteX2" fmla="*/ 196671 w 2781517"/>
              <a:gd name="connsiteY2" fmla="*/ 1202820 h 3082783"/>
              <a:gd name="connsiteX3" fmla="*/ 419695 w 2781517"/>
              <a:gd name="connsiteY3" fmla="*/ 845981 h 3082783"/>
              <a:gd name="connsiteX4" fmla="*/ 564664 w 2781517"/>
              <a:gd name="connsiteY4" fmla="*/ 667562 h 3082783"/>
              <a:gd name="connsiteX5" fmla="*/ 1331783 w 2781517"/>
              <a:gd name="connsiteY5" fmla="*/ 1204 h 3082783"/>
              <a:gd name="connsiteX6" fmla="*/ 2136984 w 2781517"/>
              <a:gd name="connsiteY6" fmla="*/ 522596 h 3082783"/>
              <a:gd name="connsiteX7" fmla="*/ 2661091 w 2781517"/>
              <a:gd name="connsiteY7" fmla="*/ 1180517 h 3082783"/>
              <a:gd name="connsiteX8" fmla="*/ 2765567 w 2781517"/>
              <a:gd name="connsiteY8" fmla="*/ 2019632 h 3082783"/>
              <a:gd name="connsiteX9" fmla="*/ 2203892 w 2781517"/>
              <a:gd name="connsiteY9" fmla="*/ 2708233 h 3082783"/>
              <a:gd name="connsiteX10" fmla="*/ 1331783 w 2781517"/>
              <a:gd name="connsiteY10" fmla="*/ 3079056 h 3082783"/>
              <a:gd name="connsiteX11" fmla="*/ 419696 w 2781517"/>
              <a:gd name="connsiteY11" fmla="*/ 2864350 h 3082783"/>
              <a:gd name="connsiteX12" fmla="*/ 42964 w 2781517"/>
              <a:gd name="connsiteY12" fmla="*/ 2320716 h 3082783"/>
              <a:gd name="connsiteX0" fmla="*/ 42964 w 2735247"/>
              <a:gd name="connsiteY0" fmla="*/ 2320716 h 3082783"/>
              <a:gd name="connsiteX1" fmla="*/ 40553 w 2735247"/>
              <a:gd name="connsiteY1" fmla="*/ 1581961 h 3082783"/>
              <a:gd name="connsiteX2" fmla="*/ 196671 w 2735247"/>
              <a:gd name="connsiteY2" fmla="*/ 1202820 h 3082783"/>
              <a:gd name="connsiteX3" fmla="*/ 419695 w 2735247"/>
              <a:gd name="connsiteY3" fmla="*/ 845981 h 3082783"/>
              <a:gd name="connsiteX4" fmla="*/ 564664 w 2735247"/>
              <a:gd name="connsiteY4" fmla="*/ 667562 h 3082783"/>
              <a:gd name="connsiteX5" fmla="*/ 1331783 w 2735247"/>
              <a:gd name="connsiteY5" fmla="*/ 1204 h 3082783"/>
              <a:gd name="connsiteX6" fmla="*/ 2136984 w 2735247"/>
              <a:gd name="connsiteY6" fmla="*/ 522596 h 3082783"/>
              <a:gd name="connsiteX7" fmla="*/ 2661091 w 2735247"/>
              <a:gd name="connsiteY7" fmla="*/ 1180517 h 3082783"/>
              <a:gd name="connsiteX8" fmla="*/ 2698659 w 2735247"/>
              <a:gd name="connsiteY8" fmla="*/ 1952725 h 3082783"/>
              <a:gd name="connsiteX9" fmla="*/ 2203892 w 2735247"/>
              <a:gd name="connsiteY9" fmla="*/ 2708233 h 3082783"/>
              <a:gd name="connsiteX10" fmla="*/ 1331783 w 2735247"/>
              <a:gd name="connsiteY10" fmla="*/ 3079056 h 3082783"/>
              <a:gd name="connsiteX11" fmla="*/ 419696 w 2735247"/>
              <a:gd name="connsiteY11" fmla="*/ 2864350 h 3082783"/>
              <a:gd name="connsiteX12" fmla="*/ 42964 w 2735247"/>
              <a:gd name="connsiteY12" fmla="*/ 2320716 h 3082783"/>
              <a:gd name="connsiteX0" fmla="*/ 42964 w 2706463"/>
              <a:gd name="connsiteY0" fmla="*/ 2320716 h 3082783"/>
              <a:gd name="connsiteX1" fmla="*/ 40553 w 2706463"/>
              <a:gd name="connsiteY1" fmla="*/ 1581961 h 3082783"/>
              <a:gd name="connsiteX2" fmla="*/ 196671 w 2706463"/>
              <a:gd name="connsiteY2" fmla="*/ 1202820 h 3082783"/>
              <a:gd name="connsiteX3" fmla="*/ 419695 w 2706463"/>
              <a:gd name="connsiteY3" fmla="*/ 845981 h 3082783"/>
              <a:gd name="connsiteX4" fmla="*/ 564664 w 2706463"/>
              <a:gd name="connsiteY4" fmla="*/ 667562 h 3082783"/>
              <a:gd name="connsiteX5" fmla="*/ 1331783 w 2706463"/>
              <a:gd name="connsiteY5" fmla="*/ 1204 h 3082783"/>
              <a:gd name="connsiteX6" fmla="*/ 2136984 w 2706463"/>
              <a:gd name="connsiteY6" fmla="*/ 522596 h 3082783"/>
              <a:gd name="connsiteX7" fmla="*/ 2504974 w 2706463"/>
              <a:gd name="connsiteY7" fmla="*/ 1202819 h 3082783"/>
              <a:gd name="connsiteX8" fmla="*/ 2698659 w 2706463"/>
              <a:gd name="connsiteY8" fmla="*/ 1952725 h 3082783"/>
              <a:gd name="connsiteX9" fmla="*/ 2203892 w 2706463"/>
              <a:gd name="connsiteY9" fmla="*/ 2708233 h 3082783"/>
              <a:gd name="connsiteX10" fmla="*/ 1331783 w 2706463"/>
              <a:gd name="connsiteY10" fmla="*/ 3079056 h 3082783"/>
              <a:gd name="connsiteX11" fmla="*/ 419696 w 2706463"/>
              <a:gd name="connsiteY11" fmla="*/ 2864350 h 3082783"/>
              <a:gd name="connsiteX12" fmla="*/ 42964 w 2706463"/>
              <a:gd name="connsiteY12" fmla="*/ 2320716 h 3082783"/>
              <a:gd name="connsiteX0" fmla="*/ 42964 w 2710262"/>
              <a:gd name="connsiteY0" fmla="*/ 2320716 h 3082783"/>
              <a:gd name="connsiteX1" fmla="*/ 40553 w 2710262"/>
              <a:gd name="connsiteY1" fmla="*/ 1581961 h 3082783"/>
              <a:gd name="connsiteX2" fmla="*/ 196671 w 2710262"/>
              <a:gd name="connsiteY2" fmla="*/ 1202820 h 3082783"/>
              <a:gd name="connsiteX3" fmla="*/ 419695 w 2710262"/>
              <a:gd name="connsiteY3" fmla="*/ 845981 h 3082783"/>
              <a:gd name="connsiteX4" fmla="*/ 564664 w 2710262"/>
              <a:gd name="connsiteY4" fmla="*/ 667562 h 3082783"/>
              <a:gd name="connsiteX5" fmla="*/ 1331783 w 2710262"/>
              <a:gd name="connsiteY5" fmla="*/ 1204 h 3082783"/>
              <a:gd name="connsiteX6" fmla="*/ 2136984 w 2710262"/>
              <a:gd name="connsiteY6" fmla="*/ 522596 h 3082783"/>
              <a:gd name="connsiteX7" fmla="*/ 2560730 w 2710262"/>
              <a:gd name="connsiteY7" fmla="*/ 1202819 h 3082783"/>
              <a:gd name="connsiteX8" fmla="*/ 2698659 w 2710262"/>
              <a:gd name="connsiteY8" fmla="*/ 1952725 h 3082783"/>
              <a:gd name="connsiteX9" fmla="*/ 2203892 w 2710262"/>
              <a:gd name="connsiteY9" fmla="*/ 2708233 h 3082783"/>
              <a:gd name="connsiteX10" fmla="*/ 1331783 w 2710262"/>
              <a:gd name="connsiteY10" fmla="*/ 3079056 h 3082783"/>
              <a:gd name="connsiteX11" fmla="*/ 419696 w 2710262"/>
              <a:gd name="connsiteY11" fmla="*/ 2864350 h 3082783"/>
              <a:gd name="connsiteX12" fmla="*/ 42964 w 2710262"/>
              <a:gd name="connsiteY12" fmla="*/ 2320716 h 308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10262" h="3082783">
                <a:moveTo>
                  <a:pt x="42964" y="2320716"/>
                </a:moveTo>
                <a:cubicBezTo>
                  <a:pt x="-20226" y="2106985"/>
                  <a:pt x="-7368" y="1870496"/>
                  <a:pt x="40553" y="1581961"/>
                </a:cubicBezTo>
                <a:cubicBezTo>
                  <a:pt x="86614" y="1375201"/>
                  <a:pt x="100027" y="1319908"/>
                  <a:pt x="196671" y="1202820"/>
                </a:cubicBezTo>
                <a:cubicBezTo>
                  <a:pt x="252427" y="1080157"/>
                  <a:pt x="358363" y="935191"/>
                  <a:pt x="419695" y="845981"/>
                </a:cubicBezTo>
                <a:cubicBezTo>
                  <a:pt x="481027" y="756771"/>
                  <a:pt x="405215" y="808358"/>
                  <a:pt x="564664" y="667562"/>
                </a:cubicBezTo>
                <a:cubicBezTo>
                  <a:pt x="724113" y="526766"/>
                  <a:pt x="1069730" y="25365"/>
                  <a:pt x="1331783" y="1204"/>
                </a:cubicBezTo>
                <a:cubicBezTo>
                  <a:pt x="1593836" y="-22957"/>
                  <a:pt x="1937735" y="322327"/>
                  <a:pt x="2136984" y="522596"/>
                </a:cubicBezTo>
                <a:cubicBezTo>
                  <a:pt x="2336233" y="722865"/>
                  <a:pt x="2454108" y="938445"/>
                  <a:pt x="2560730" y="1202819"/>
                </a:cubicBezTo>
                <a:cubicBezTo>
                  <a:pt x="2667352" y="1467193"/>
                  <a:pt x="2739547" y="1686955"/>
                  <a:pt x="2698659" y="1952725"/>
                </a:cubicBezTo>
                <a:cubicBezTo>
                  <a:pt x="2657771" y="2218495"/>
                  <a:pt x="2442856" y="2531662"/>
                  <a:pt x="2203892" y="2708233"/>
                </a:cubicBezTo>
                <a:cubicBezTo>
                  <a:pt x="1964928" y="2884804"/>
                  <a:pt x="1629149" y="3053037"/>
                  <a:pt x="1331783" y="3079056"/>
                </a:cubicBezTo>
                <a:cubicBezTo>
                  <a:pt x="1034417" y="3105076"/>
                  <a:pt x="634499" y="2990740"/>
                  <a:pt x="419696" y="2864350"/>
                </a:cubicBezTo>
                <a:cubicBezTo>
                  <a:pt x="204893" y="2737960"/>
                  <a:pt x="106154" y="2534447"/>
                  <a:pt x="42964" y="2320716"/>
                </a:cubicBezTo>
                <a:close/>
              </a:path>
            </a:pathLst>
          </a:custGeom>
          <a:solidFill>
            <a:srgbClr val="F5A5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84"/>
          <p:cNvSpPr/>
          <p:nvPr/>
        </p:nvSpPr>
        <p:spPr>
          <a:xfrm>
            <a:off x="3435407" y="3135256"/>
            <a:ext cx="2237104" cy="2104680"/>
          </a:xfrm>
          <a:custGeom>
            <a:avLst/>
            <a:gdLst/>
            <a:ahLst/>
            <a:cxnLst/>
            <a:rect l="l" t="t" r="r" b="b"/>
            <a:pathLst>
              <a:path w="2198305" h="2104680">
                <a:moveTo>
                  <a:pt x="1023644" y="0"/>
                </a:moveTo>
                <a:lnTo>
                  <a:pt x="1218521" y="271616"/>
                </a:lnTo>
                <a:cubicBezTo>
                  <a:pt x="1360449" y="397199"/>
                  <a:pt x="1506370" y="449119"/>
                  <a:pt x="1613378" y="395328"/>
                </a:cubicBezTo>
                <a:cubicBezTo>
                  <a:pt x="1705229" y="349157"/>
                  <a:pt x="1751677" y="233514"/>
                  <a:pt x="1751936" y="82193"/>
                </a:cubicBezTo>
                <a:cubicBezTo>
                  <a:pt x="1902789" y="235465"/>
                  <a:pt x="1994100" y="401972"/>
                  <a:pt x="2077019" y="604278"/>
                </a:cubicBezTo>
                <a:cubicBezTo>
                  <a:pt x="2163501" y="815275"/>
                  <a:pt x="2222058" y="990668"/>
                  <a:pt x="2188894" y="1202779"/>
                </a:cubicBezTo>
                <a:cubicBezTo>
                  <a:pt x="2155729" y="1414891"/>
                  <a:pt x="1981411" y="1664830"/>
                  <a:pt x="1787586" y="1805751"/>
                </a:cubicBezTo>
                <a:cubicBezTo>
                  <a:pt x="1593762" y="1946673"/>
                  <a:pt x="1321410" y="2080940"/>
                  <a:pt x="1080215" y="2101706"/>
                </a:cubicBezTo>
                <a:cubicBezTo>
                  <a:pt x="839020" y="2122472"/>
                  <a:pt x="514645" y="2031221"/>
                  <a:pt x="340417" y="1930348"/>
                </a:cubicBezTo>
                <a:cubicBezTo>
                  <a:pt x="166190" y="1829476"/>
                  <a:pt x="86102" y="1667052"/>
                  <a:pt x="34849" y="1496473"/>
                </a:cubicBezTo>
                <a:cubicBezTo>
                  <a:pt x="-16406" y="1325894"/>
                  <a:pt x="-5976" y="1137152"/>
                  <a:pt x="32893" y="906872"/>
                </a:cubicBezTo>
                <a:cubicBezTo>
                  <a:pt x="70253" y="741856"/>
                  <a:pt x="81133" y="697727"/>
                  <a:pt x="159521" y="604279"/>
                </a:cubicBezTo>
                <a:cubicBezTo>
                  <a:pt x="186016" y="546924"/>
                  <a:pt x="226481" y="483460"/>
                  <a:pt x="265676" y="426564"/>
                </a:cubicBezTo>
                <a:cubicBezTo>
                  <a:pt x="310116" y="844328"/>
                  <a:pt x="490492" y="1156468"/>
                  <a:pt x="706127" y="1156468"/>
                </a:cubicBezTo>
                <a:cubicBezTo>
                  <a:pt x="949080" y="1156468"/>
                  <a:pt x="1147274" y="760231"/>
                  <a:pt x="1156220" y="263209"/>
                </a:cubicBezTo>
                <a:lnTo>
                  <a:pt x="986497" y="26652"/>
                </a:lnTo>
                <a:close/>
              </a:path>
            </a:pathLst>
          </a:cu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49917">
            <a:off x="3599628" y="1546713"/>
            <a:ext cx="219842" cy="207608"/>
          </a:xfrm>
          <a:prstGeom prst="ellipse">
            <a:avLst/>
          </a:prstGeom>
          <a:solidFill>
            <a:srgbClr val="F68B32">
              <a:alpha val="5882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4" name="Grupo 83"/>
          <p:cNvGrpSpPr/>
          <p:nvPr/>
        </p:nvGrpSpPr>
        <p:grpSpPr>
          <a:xfrm>
            <a:off x="7004746" y="1781558"/>
            <a:ext cx="1975428" cy="1832259"/>
            <a:chOff x="4838870" y="2889266"/>
            <a:chExt cx="1975428" cy="1832259"/>
          </a:xfrm>
        </p:grpSpPr>
        <p:sp>
          <p:nvSpPr>
            <p:cNvPr id="36" name="Fluxograma: Mesclar 6"/>
            <p:cNvSpPr/>
            <p:nvPr/>
          </p:nvSpPr>
          <p:spPr>
            <a:xfrm rot="8853205">
              <a:off x="4838870" y="2889266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Elipse 4"/>
            <p:cNvSpPr/>
            <p:nvPr/>
          </p:nvSpPr>
          <p:spPr>
            <a:xfrm>
              <a:off x="4921095" y="3353342"/>
              <a:ext cx="1465518" cy="1368183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luxograma: Mesclar 6"/>
            <p:cNvSpPr/>
            <p:nvPr/>
          </p:nvSpPr>
          <p:spPr>
            <a:xfrm rot="14231539">
              <a:off x="6100673" y="3028278"/>
              <a:ext cx="547226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Elipse 12"/>
            <p:cNvSpPr/>
            <p:nvPr/>
          </p:nvSpPr>
          <p:spPr>
            <a:xfrm>
              <a:off x="5283886" y="3671986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12"/>
            <p:cNvSpPr/>
            <p:nvPr/>
          </p:nvSpPr>
          <p:spPr>
            <a:xfrm>
              <a:off x="5759046" y="3671986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5363029" y="3840273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Arco 42"/>
            <p:cNvSpPr/>
            <p:nvPr/>
          </p:nvSpPr>
          <p:spPr>
            <a:xfrm rot="17066183">
              <a:off x="5147909" y="3594107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Arco 43"/>
            <p:cNvSpPr/>
            <p:nvPr/>
          </p:nvSpPr>
          <p:spPr>
            <a:xfrm>
              <a:off x="5759046" y="3581459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5450982" y="3990951"/>
              <a:ext cx="357713" cy="252013"/>
              <a:chOff x="5250104" y="4008057"/>
              <a:chExt cx="357713" cy="252013"/>
            </a:xfrm>
          </p:grpSpPr>
          <p:sp>
            <p:nvSpPr>
              <p:cNvPr id="45" name="Elipse 19"/>
              <p:cNvSpPr/>
              <p:nvPr/>
            </p:nvSpPr>
            <p:spPr>
              <a:xfrm>
                <a:off x="5250104" y="4008057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5332893" y="41340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5485293" y="4145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0" name="Elipse 49"/>
            <p:cNvSpPr/>
            <p:nvPr/>
          </p:nvSpPr>
          <p:spPr>
            <a:xfrm rot="19487469">
              <a:off x="6196315" y="3409671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 rot="3218186">
              <a:off x="4954513" y="3284015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5818222" y="3840273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 rot="21249917">
              <a:off x="5899189" y="4137833"/>
              <a:ext cx="219842" cy="207608"/>
            </a:xfrm>
            <a:prstGeom prst="ellipse">
              <a:avLst/>
            </a:prstGeom>
            <a:solidFill>
              <a:srgbClr val="F68B32">
                <a:alpha val="5882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5159682" y="3945306"/>
              <a:ext cx="1052978" cy="592661"/>
              <a:chOff x="5177522" y="3965056"/>
              <a:chExt cx="1052978" cy="592661"/>
            </a:xfrm>
          </p:grpSpPr>
          <p:sp>
            <p:nvSpPr>
              <p:cNvPr id="55" name="Arco 54"/>
              <p:cNvSpPr/>
              <p:nvPr/>
            </p:nvSpPr>
            <p:spPr>
              <a:xfrm rot="7975701">
                <a:off x="5151860" y="399071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0" name="Grupo 59"/>
              <p:cNvGrpSpPr/>
              <p:nvPr/>
            </p:nvGrpSpPr>
            <p:grpSpPr>
              <a:xfrm>
                <a:off x="5199136" y="4037433"/>
                <a:ext cx="1031364" cy="520284"/>
                <a:chOff x="5199136" y="4037433"/>
                <a:chExt cx="1031364" cy="520284"/>
              </a:xfrm>
            </p:grpSpPr>
            <p:sp>
              <p:nvSpPr>
                <p:cNvPr id="48" name="Arco 47"/>
                <p:cNvSpPr/>
                <p:nvPr/>
              </p:nvSpPr>
              <p:spPr>
                <a:xfrm rot="10800000">
                  <a:off x="5860532" y="4037433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9" name="Grupo 48"/>
                <p:cNvGrpSpPr/>
                <p:nvPr/>
              </p:nvGrpSpPr>
              <p:grpSpPr>
                <a:xfrm>
                  <a:off x="5383498" y="4242964"/>
                  <a:ext cx="540711" cy="314753"/>
                  <a:chOff x="4494690" y="3256042"/>
                  <a:chExt cx="540711" cy="314753"/>
                </a:xfrm>
              </p:grpSpPr>
              <p:sp>
                <p:nvSpPr>
                  <p:cNvPr id="52" name="Corda 22"/>
                  <p:cNvSpPr/>
                  <p:nvPr/>
                </p:nvSpPr>
                <p:spPr>
                  <a:xfrm rot="17248760">
                    <a:off x="4607669" y="3143063"/>
                    <a:ext cx="314753" cy="540711"/>
                  </a:xfrm>
                  <a:custGeom>
                    <a:avLst/>
                    <a:gdLst>
                      <a:gd name="connsiteX0" fmla="*/ 500059 w 720080"/>
                      <a:gd name="connsiteY0" fmla="*/ 760720 h 791889"/>
                      <a:gd name="connsiteX1" fmla="*/ 108395 w 720080"/>
                      <a:gd name="connsiteY1" fmla="*/ 679118 h 791889"/>
                      <a:gd name="connsiteX2" fmla="*/ 9235 w 720080"/>
                      <a:gd name="connsiteY2" fmla="*/ 306841 h 791889"/>
                      <a:gd name="connsiteX3" fmla="*/ 270624 w 720080"/>
                      <a:gd name="connsiteY3" fmla="*/ 12404 h 791889"/>
                      <a:gd name="connsiteX4" fmla="*/ 500059 w 720080"/>
                      <a:gd name="connsiteY4" fmla="*/ 760720 h 791889"/>
                      <a:gd name="connsiteX0" fmla="*/ 559767 w 559767"/>
                      <a:gd name="connsiteY0" fmla="*/ 748316 h 772842"/>
                      <a:gd name="connsiteX1" fmla="*/ 168103 w 559767"/>
                      <a:gd name="connsiteY1" fmla="*/ 666714 h 772842"/>
                      <a:gd name="connsiteX2" fmla="*/ 4912 w 559767"/>
                      <a:gd name="connsiteY2" fmla="*/ 283128 h 772842"/>
                      <a:gd name="connsiteX3" fmla="*/ 330332 w 559767"/>
                      <a:gd name="connsiteY3" fmla="*/ 0 h 772842"/>
                      <a:gd name="connsiteX4" fmla="*/ 559767 w 559767"/>
                      <a:gd name="connsiteY4" fmla="*/ 748316 h 772842"/>
                      <a:gd name="connsiteX0" fmla="*/ 557456 w 557456"/>
                      <a:gd name="connsiteY0" fmla="*/ 748316 h 765462"/>
                      <a:gd name="connsiteX1" fmla="*/ 276361 w 557456"/>
                      <a:gd name="connsiteY1" fmla="*/ 612447 h 765462"/>
                      <a:gd name="connsiteX2" fmla="*/ 2601 w 557456"/>
                      <a:gd name="connsiteY2" fmla="*/ 283128 h 765462"/>
                      <a:gd name="connsiteX3" fmla="*/ 328021 w 557456"/>
                      <a:gd name="connsiteY3" fmla="*/ 0 h 765462"/>
                      <a:gd name="connsiteX4" fmla="*/ 557456 w 557456"/>
                      <a:gd name="connsiteY4" fmla="*/ 748316 h 765462"/>
                      <a:gd name="connsiteX0" fmla="*/ 558456 w 558456"/>
                      <a:gd name="connsiteY0" fmla="*/ 748316 h 771841"/>
                      <a:gd name="connsiteX1" fmla="*/ 212434 w 558456"/>
                      <a:gd name="connsiteY1" fmla="*/ 661182 h 771841"/>
                      <a:gd name="connsiteX2" fmla="*/ 3601 w 558456"/>
                      <a:gd name="connsiteY2" fmla="*/ 283128 h 771841"/>
                      <a:gd name="connsiteX3" fmla="*/ 329021 w 558456"/>
                      <a:gd name="connsiteY3" fmla="*/ 0 h 771841"/>
                      <a:gd name="connsiteX4" fmla="*/ 558456 w 558456"/>
                      <a:gd name="connsiteY4" fmla="*/ 748316 h 771841"/>
                      <a:gd name="connsiteX0" fmla="*/ 558456 w 558456"/>
                      <a:gd name="connsiteY0" fmla="*/ 748316 h 771841"/>
                      <a:gd name="connsiteX1" fmla="*/ 212434 w 558456"/>
                      <a:gd name="connsiteY1" fmla="*/ 661182 h 771841"/>
                      <a:gd name="connsiteX2" fmla="*/ 3601 w 558456"/>
                      <a:gd name="connsiteY2" fmla="*/ 283128 h 771841"/>
                      <a:gd name="connsiteX3" fmla="*/ 329021 w 558456"/>
                      <a:gd name="connsiteY3" fmla="*/ 0 h 771841"/>
                      <a:gd name="connsiteX4" fmla="*/ 374523 w 558456"/>
                      <a:gd name="connsiteY4" fmla="*/ 366939 h 771841"/>
                      <a:gd name="connsiteX5" fmla="*/ 558456 w 558456"/>
                      <a:gd name="connsiteY5" fmla="*/ 748316 h 771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58456" h="771841">
                        <a:moveTo>
                          <a:pt x="558456" y="748316"/>
                        </a:moveTo>
                        <a:cubicBezTo>
                          <a:pt x="424871" y="810330"/>
                          <a:pt x="304910" y="738713"/>
                          <a:pt x="212434" y="661182"/>
                        </a:cubicBezTo>
                        <a:cubicBezTo>
                          <a:pt x="119958" y="583651"/>
                          <a:pt x="-24672" y="417747"/>
                          <a:pt x="3601" y="283128"/>
                        </a:cubicBezTo>
                        <a:cubicBezTo>
                          <a:pt x="33873" y="138989"/>
                          <a:pt x="198717" y="36739"/>
                          <a:pt x="329021" y="0"/>
                        </a:cubicBezTo>
                        <a:cubicBezTo>
                          <a:pt x="366345" y="117811"/>
                          <a:pt x="337199" y="249128"/>
                          <a:pt x="374523" y="366939"/>
                        </a:cubicBezTo>
                        <a:lnTo>
                          <a:pt x="558456" y="74831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Elipse 24"/>
                  <p:cNvSpPr/>
                  <p:nvPr/>
                </p:nvSpPr>
                <p:spPr>
                  <a:xfrm>
                    <a:off x="4575975" y="3444013"/>
                    <a:ext cx="345478" cy="123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78" h="123760">
                        <a:moveTo>
                          <a:pt x="149373" y="0"/>
                        </a:moveTo>
                        <a:cubicBezTo>
                          <a:pt x="223387" y="0"/>
                          <a:pt x="291604" y="22521"/>
                          <a:pt x="345478" y="61406"/>
                        </a:cubicBezTo>
                        <a:cubicBezTo>
                          <a:pt x="271411" y="103662"/>
                          <a:pt x="146967" y="149386"/>
                          <a:pt x="69721" y="106644"/>
                        </a:cubicBezTo>
                        <a:cubicBezTo>
                          <a:pt x="39980" y="90187"/>
                          <a:pt x="16264" y="65229"/>
                          <a:pt x="0" y="34560"/>
                        </a:cubicBezTo>
                        <a:cubicBezTo>
                          <a:pt x="44252" y="12037"/>
                          <a:pt x="95264" y="0"/>
                          <a:pt x="149373" y="0"/>
                        </a:cubicBezTo>
                        <a:close/>
                      </a:path>
                    </a:pathLst>
                  </a:custGeom>
                  <a:solidFill>
                    <a:srgbClr val="FF0000">
                      <a:alpha val="47059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9" name="Elipse 58"/>
                <p:cNvSpPr/>
                <p:nvPr/>
              </p:nvSpPr>
              <p:spPr>
                <a:xfrm rot="21249917">
                  <a:off x="5199136" y="4127593"/>
                  <a:ext cx="219842" cy="207608"/>
                </a:xfrm>
                <a:prstGeom prst="ellipse">
                  <a:avLst/>
                </a:prstGeom>
                <a:solidFill>
                  <a:srgbClr val="F68B32">
                    <a:alpha val="5882"/>
                  </a:srgb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83" name="Grupo 82"/>
          <p:cNvGrpSpPr/>
          <p:nvPr/>
        </p:nvGrpSpPr>
        <p:grpSpPr>
          <a:xfrm>
            <a:off x="5685840" y="327269"/>
            <a:ext cx="1995486" cy="1832259"/>
            <a:chOff x="6374810" y="1043929"/>
            <a:chExt cx="1995486" cy="1832259"/>
          </a:xfrm>
        </p:grpSpPr>
        <p:sp>
          <p:nvSpPr>
            <p:cNvPr id="63" name="Fluxograma: Mesclar 6"/>
            <p:cNvSpPr/>
            <p:nvPr/>
          </p:nvSpPr>
          <p:spPr>
            <a:xfrm rot="8853205">
              <a:off x="6374810" y="1043929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4" name="Elipse 4"/>
            <p:cNvSpPr/>
            <p:nvPr/>
          </p:nvSpPr>
          <p:spPr>
            <a:xfrm>
              <a:off x="6457035" y="1508005"/>
              <a:ext cx="1465518" cy="1368183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Mesclar 6"/>
            <p:cNvSpPr/>
            <p:nvPr/>
          </p:nvSpPr>
          <p:spPr>
            <a:xfrm rot="14804630">
              <a:off x="7656671" y="1301334"/>
              <a:ext cx="547226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Elipse 12"/>
            <p:cNvSpPr/>
            <p:nvPr/>
          </p:nvSpPr>
          <p:spPr>
            <a:xfrm>
              <a:off x="6819826" y="1826649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12"/>
            <p:cNvSpPr/>
            <p:nvPr/>
          </p:nvSpPr>
          <p:spPr>
            <a:xfrm>
              <a:off x="7294986" y="1826649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6819826" y="2003422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/>
            <p:cNvSpPr/>
            <p:nvPr/>
          </p:nvSpPr>
          <p:spPr>
            <a:xfrm>
              <a:off x="7294986" y="1997760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Arco 69"/>
            <p:cNvSpPr/>
            <p:nvPr/>
          </p:nvSpPr>
          <p:spPr>
            <a:xfrm rot="17066183">
              <a:off x="6683849" y="1748770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Arco 70"/>
            <p:cNvSpPr/>
            <p:nvPr/>
          </p:nvSpPr>
          <p:spPr>
            <a:xfrm>
              <a:off x="7294986" y="1736122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19"/>
            <p:cNvSpPr/>
            <p:nvPr/>
          </p:nvSpPr>
          <p:spPr>
            <a:xfrm>
              <a:off x="6786044" y="2162720"/>
              <a:ext cx="357713" cy="252013"/>
            </a:xfrm>
            <a:custGeom>
              <a:avLst/>
              <a:gdLst>
                <a:gd name="connsiteX0" fmla="*/ 0 w 716303"/>
                <a:gd name="connsiteY0" fmla="*/ 360040 h 720080"/>
                <a:gd name="connsiteX1" fmla="*/ 358152 w 716303"/>
                <a:gd name="connsiteY1" fmla="*/ 0 h 720080"/>
                <a:gd name="connsiteX2" fmla="*/ 716304 w 716303"/>
                <a:gd name="connsiteY2" fmla="*/ 360040 h 720080"/>
                <a:gd name="connsiteX3" fmla="*/ 358152 w 716303"/>
                <a:gd name="connsiteY3" fmla="*/ 720080 h 720080"/>
                <a:gd name="connsiteX4" fmla="*/ 0 w 716303"/>
                <a:gd name="connsiteY4" fmla="*/ 360040 h 720080"/>
                <a:gd name="connsiteX0" fmla="*/ 0 w 827817"/>
                <a:gd name="connsiteY0" fmla="*/ 366194 h 771691"/>
                <a:gd name="connsiteX1" fmla="*/ 358152 w 827817"/>
                <a:gd name="connsiteY1" fmla="*/ 6154 h 771691"/>
                <a:gd name="connsiteX2" fmla="*/ 827817 w 827817"/>
                <a:gd name="connsiteY2" fmla="*/ 633823 h 771691"/>
                <a:gd name="connsiteX3" fmla="*/ 358152 w 827817"/>
                <a:gd name="connsiteY3" fmla="*/ 726234 h 771691"/>
                <a:gd name="connsiteX4" fmla="*/ 0 w 827817"/>
                <a:gd name="connsiteY4" fmla="*/ 366194 h 771691"/>
                <a:gd name="connsiteX0" fmla="*/ 204224 w 1032041"/>
                <a:gd name="connsiteY0" fmla="*/ 364649 h 749956"/>
                <a:gd name="connsiteX1" fmla="*/ 562376 w 1032041"/>
                <a:gd name="connsiteY1" fmla="*/ 4609 h 749956"/>
                <a:gd name="connsiteX2" fmla="*/ 1032041 w 1032041"/>
                <a:gd name="connsiteY2" fmla="*/ 632278 h 749956"/>
                <a:gd name="connsiteX3" fmla="*/ 562376 w 1032041"/>
                <a:gd name="connsiteY3" fmla="*/ 724689 h 749956"/>
                <a:gd name="connsiteX4" fmla="*/ 13047 w 1032041"/>
                <a:gd name="connsiteY4" fmla="*/ 685764 h 749956"/>
                <a:gd name="connsiteX5" fmla="*/ 204224 w 1032041"/>
                <a:gd name="connsiteY5" fmla="*/ 364649 h 749956"/>
                <a:gd name="connsiteX0" fmla="*/ 183452 w 1033572"/>
                <a:gd name="connsiteY0" fmla="*/ 280968 h 755485"/>
                <a:gd name="connsiteX1" fmla="*/ 563907 w 1033572"/>
                <a:gd name="connsiteY1" fmla="*/ 10138 h 755485"/>
                <a:gd name="connsiteX2" fmla="*/ 1033572 w 1033572"/>
                <a:gd name="connsiteY2" fmla="*/ 637807 h 755485"/>
                <a:gd name="connsiteX3" fmla="*/ 563907 w 1033572"/>
                <a:gd name="connsiteY3" fmla="*/ 730218 h 755485"/>
                <a:gd name="connsiteX4" fmla="*/ 14578 w 1033572"/>
                <a:gd name="connsiteY4" fmla="*/ 691293 h 755485"/>
                <a:gd name="connsiteX5" fmla="*/ 183452 w 1033572"/>
                <a:gd name="connsiteY5" fmla="*/ 280968 h 755485"/>
                <a:gd name="connsiteX0" fmla="*/ 183861 w 1033981"/>
                <a:gd name="connsiteY0" fmla="*/ 238011 h 712528"/>
                <a:gd name="connsiteX1" fmla="*/ 597770 w 1033981"/>
                <a:gd name="connsiteY1" fmla="*/ 11786 h 712528"/>
                <a:gd name="connsiteX2" fmla="*/ 1033981 w 1033981"/>
                <a:gd name="connsiteY2" fmla="*/ 594850 h 712528"/>
                <a:gd name="connsiteX3" fmla="*/ 564316 w 1033981"/>
                <a:gd name="connsiteY3" fmla="*/ 687261 h 712528"/>
                <a:gd name="connsiteX4" fmla="*/ 14987 w 1033981"/>
                <a:gd name="connsiteY4" fmla="*/ 648336 h 712528"/>
                <a:gd name="connsiteX5" fmla="*/ 183861 w 1033981"/>
                <a:gd name="connsiteY5" fmla="*/ 238011 h 712528"/>
                <a:gd name="connsiteX0" fmla="*/ 183861 w 1033981"/>
                <a:gd name="connsiteY0" fmla="*/ 238011 h 688138"/>
                <a:gd name="connsiteX1" fmla="*/ 597770 w 1033981"/>
                <a:gd name="connsiteY1" fmla="*/ 11786 h 688138"/>
                <a:gd name="connsiteX2" fmla="*/ 1033981 w 1033981"/>
                <a:gd name="connsiteY2" fmla="*/ 594850 h 688138"/>
                <a:gd name="connsiteX3" fmla="*/ 519711 w 1033981"/>
                <a:gd name="connsiteY3" fmla="*/ 620353 h 688138"/>
                <a:gd name="connsiteX4" fmla="*/ 14987 w 1033981"/>
                <a:gd name="connsiteY4" fmla="*/ 648336 h 688138"/>
                <a:gd name="connsiteX5" fmla="*/ 183861 w 1033981"/>
                <a:gd name="connsiteY5" fmla="*/ 238011 h 68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3981" h="688138">
                  <a:moveTo>
                    <a:pt x="183861" y="238011"/>
                  </a:moveTo>
                  <a:cubicBezTo>
                    <a:pt x="280991" y="131919"/>
                    <a:pt x="456083" y="-47687"/>
                    <a:pt x="597770" y="11786"/>
                  </a:cubicBezTo>
                  <a:cubicBezTo>
                    <a:pt x="739457" y="71259"/>
                    <a:pt x="1033981" y="396005"/>
                    <a:pt x="1033981" y="594850"/>
                  </a:cubicBezTo>
                  <a:cubicBezTo>
                    <a:pt x="1033981" y="793695"/>
                    <a:pt x="689543" y="611439"/>
                    <a:pt x="519711" y="620353"/>
                  </a:cubicBezTo>
                  <a:cubicBezTo>
                    <a:pt x="349879" y="629267"/>
                    <a:pt x="74679" y="708343"/>
                    <a:pt x="14987" y="648336"/>
                  </a:cubicBezTo>
                  <a:cubicBezTo>
                    <a:pt x="-44705" y="588329"/>
                    <a:pt x="86731" y="344103"/>
                    <a:pt x="183861" y="238011"/>
                  </a:cubicBezTo>
                  <a:close/>
                </a:path>
              </a:pathLst>
            </a:custGeom>
            <a:solidFill>
              <a:srgbClr val="F68B3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/>
            <p:cNvSpPr/>
            <p:nvPr/>
          </p:nvSpPr>
          <p:spPr>
            <a:xfrm>
              <a:off x="6868833" y="228872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73"/>
            <p:cNvSpPr/>
            <p:nvPr/>
          </p:nvSpPr>
          <p:spPr>
            <a:xfrm>
              <a:off x="7021233" y="23000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Arco 74"/>
            <p:cNvSpPr/>
            <p:nvPr/>
          </p:nvSpPr>
          <p:spPr>
            <a:xfrm rot="10800000">
              <a:off x="7521439" y="2114196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Elipse 76"/>
            <p:cNvSpPr/>
            <p:nvPr/>
          </p:nvSpPr>
          <p:spPr>
            <a:xfrm rot="20219682">
              <a:off x="7713435" y="1682135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lipse 77"/>
            <p:cNvSpPr/>
            <p:nvPr/>
          </p:nvSpPr>
          <p:spPr>
            <a:xfrm rot="3218186">
              <a:off x="6490453" y="1438678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Corda 80"/>
            <p:cNvSpPr/>
            <p:nvPr/>
          </p:nvSpPr>
          <p:spPr>
            <a:xfrm rot="16200000">
              <a:off x="7101356" y="2168574"/>
              <a:ext cx="251258" cy="716303"/>
            </a:xfrm>
            <a:custGeom>
              <a:avLst/>
              <a:gdLst>
                <a:gd name="connsiteX0" fmla="*/ 221639 w 544329"/>
                <a:gd name="connsiteY0" fmla="*/ 613676 h 619056"/>
                <a:gd name="connsiteX1" fmla="*/ 31 w 544329"/>
                <a:gd name="connsiteY1" fmla="*/ 314246 h 619056"/>
                <a:gd name="connsiteX2" fmla="*/ 211236 w 544329"/>
                <a:gd name="connsiteY2" fmla="*/ 7856 h 619056"/>
                <a:gd name="connsiteX3" fmla="*/ 221639 w 544329"/>
                <a:gd name="connsiteY3" fmla="*/ 613676 h 619056"/>
                <a:gd name="connsiteX0" fmla="*/ 299699 w 299699"/>
                <a:gd name="connsiteY0" fmla="*/ 862301 h 862301"/>
                <a:gd name="connsiteX1" fmla="*/ 31 w 299699"/>
                <a:gd name="connsiteY1" fmla="*/ 306390 h 862301"/>
                <a:gd name="connsiteX2" fmla="*/ 211236 w 299699"/>
                <a:gd name="connsiteY2" fmla="*/ 0 h 862301"/>
                <a:gd name="connsiteX3" fmla="*/ 299699 w 299699"/>
                <a:gd name="connsiteY3" fmla="*/ 862301 h 862301"/>
                <a:gd name="connsiteX0" fmla="*/ 243943 w 243943"/>
                <a:gd name="connsiteY0" fmla="*/ 717335 h 717335"/>
                <a:gd name="connsiteX1" fmla="*/ 31 w 243943"/>
                <a:gd name="connsiteY1" fmla="*/ 306390 h 717335"/>
                <a:gd name="connsiteX2" fmla="*/ 211236 w 243943"/>
                <a:gd name="connsiteY2" fmla="*/ 0 h 717335"/>
                <a:gd name="connsiteX3" fmla="*/ 243943 w 243943"/>
                <a:gd name="connsiteY3" fmla="*/ 717335 h 717335"/>
                <a:gd name="connsiteX0" fmla="*/ 243943 w 253298"/>
                <a:gd name="connsiteY0" fmla="*/ 717335 h 717593"/>
                <a:gd name="connsiteX1" fmla="*/ 31 w 253298"/>
                <a:gd name="connsiteY1" fmla="*/ 306390 h 717593"/>
                <a:gd name="connsiteX2" fmla="*/ 211236 w 253298"/>
                <a:gd name="connsiteY2" fmla="*/ 0 h 717593"/>
                <a:gd name="connsiteX3" fmla="*/ 185367 w 253298"/>
                <a:gd name="connsiteY3" fmla="*/ 362271 h 717593"/>
                <a:gd name="connsiteX4" fmla="*/ 243943 w 253298"/>
                <a:gd name="connsiteY4" fmla="*/ 717335 h 717593"/>
                <a:gd name="connsiteX0" fmla="*/ 243943 w 258886"/>
                <a:gd name="connsiteY0" fmla="*/ 717335 h 717593"/>
                <a:gd name="connsiteX1" fmla="*/ 31 w 258886"/>
                <a:gd name="connsiteY1" fmla="*/ 306390 h 717593"/>
                <a:gd name="connsiteX2" fmla="*/ 211236 w 258886"/>
                <a:gd name="connsiteY2" fmla="*/ 0 h 717593"/>
                <a:gd name="connsiteX3" fmla="*/ 229972 w 258886"/>
                <a:gd name="connsiteY3" fmla="*/ 362274 h 717593"/>
                <a:gd name="connsiteX4" fmla="*/ 243943 w 258886"/>
                <a:gd name="connsiteY4" fmla="*/ 717335 h 717593"/>
                <a:gd name="connsiteX0" fmla="*/ 243943 w 257126"/>
                <a:gd name="connsiteY0" fmla="*/ 717335 h 717648"/>
                <a:gd name="connsiteX1" fmla="*/ 31 w 257126"/>
                <a:gd name="connsiteY1" fmla="*/ 306390 h 717648"/>
                <a:gd name="connsiteX2" fmla="*/ 211236 w 257126"/>
                <a:gd name="connsiteY2" fmla="*/ 0 h 717648"/>
                <a:gd name="connsiteX3" fmla="*/ 229972 w 257126"/>
                <a:gd name="connsiteY3" fmla="*/ 362274 h 717648"/>
                <a:gd name="connsiteX4" fmla="*/ 243943 w 257126"/>
                <a:gd name="connsiteY4" fmla="*/ 717335 h 717648"/>
                <a:gd name="connsiteX0" fmla="*/ 243943 w 257126"/>
                <a:gd name="connsiteY0" fmla="*/ 717335 h 717648"/>
                <a:gd name="connsiteX1" fmla="*/ 31 w 257126"/>
                <a:gd name="connsiteY1" fmla="*/ 306390 h 717648"/>
                <a:gd name="connsiteX2" fmla="*/ 211236 w 257126"/>
                <a:gd name="connsiteY2" fmla="*/ 0 h 717648"/>
                <a:gd name="connsiteX3" fmla="*/ 229972 w 257126"/>
                <a:gd name="connsiteY3" fmla="*/ 362274 h 717648"/>
                <a:gd name="connsiteX4" fmla="*/ 243943 w 257126"/>
                <a:gd name="connsiteY4" fmla="*/ 717335 h 717648"/>
                <a:gd name="connsiteX0" fmla="*/ 243943 w 257126"/>
                <a:gd name="connsiteY0" fmla="*/ 717335 h 717648"/>
                <a:gd name="connsiteX1" fmla="*/ 31 w 257126"/>
                <a:gd name="connsiteY1" fmla="*/ 306390 h 717648"/>
                <a:gd name="connsiteX2" fmla="*/ 211236 w 257126"/>
                <a:gd name="connsiteY2" fmla="*/ 0 h 717648"/>
                <a:gd name="connsiteX3" fmla="*/ 229972 w 257126"/>
                <a:gd name="connsiteY3" fmla="*/ 362274 h 717648"/>
                <a:gd name="connsiteX4" fmla="*/ 243943 w 257126"/>
                <a:gd name="connsiteY4" fmla="*/ 717335 h 717648"/>
                <a:gd name="connsiteX0" fmla="*/ 243943 w 252537"/>
                <a:gd name="connsiteY0" fmla="*/ 717335 h 717685"/>
                <a:gd name="connsiteX1" fmla="*/ 31 w 252537"/>
                <a:gd name="connsiteY1" fmla="*/ 306390 h 717685"/>
                <a:gd name="connsiteX2" fmla="*/ 211236 w 252537"/>
                <a:gd name="connsiteY2" fmla="*/ 0 h 717685"/>
                <a:gd name="connsiteX3" fmla="*/ 185367 w 252537"/>
                <a:gd name="connsiteY3" fmla="*/ 384576 h 717685"/>
                <a:gd name="connsiteX4" fmla="*/ 243943 w 252537"/>
                <a:gd name="connsiteY4" fmla="*/ 717335 h 717685"/>
                <a:gd name="connsiteX0" fmla="*/ 277396 w 284211"/>
                <a:gd name="connsiteY0" fmla="*/ 773091 h 773360"/>
                <a:gd name="connsiteX1" fmla="*/ 31 w 284211"/>
                <a:gd name="connsiteY1" fmla="*/ 306390 h 773360"/>
                <a:gd name="connsiteX2" fmla="*/ 211236 w 284211"/>
                <a:gd name="connsiteY2" fmla="*/ 0 h 773360"/>
                <a:gd name="connsiteX3" fmla="*/ 185367 w 284211"/>
                <a:gd name="connsiteY3" fmla="*/ 384576 h 773360"/>
                <a:gd name="connsiteX4" fmla="*/ 277396 w 284211"/>
                <a:gd name="connsiteY4" fmla="*/ 773091 h 773360"/>
                <a:gd name="connsiteX0" fmla="*/ 288545 w 295360"/>
                <a:gd name="connsiteY0" fmla="*/ 773091 h 773360"/>
                <a:gd name="connsiteX1" fmla="*/ 28 w 295360"/>
                <a:gd name="connsiteY1" fmla="*/ 261788 h 773360"/>
                <a:gd name="connsiteX2" fmla="*/ 222385 w 295360"/>
                <a:gd name="connsiteY2" fmla="*/ 0 h 773360"/>
                <a:gd name="connsiteX3" fmla="*/ 196516 w 295360"/>
                <a:gd name="connsiteY3" fmla="*/ 384576 h 773360"/>
                <a:gd name="connsiteX4" fmla="*/ 288545 w 295360"/>
                <a:gd name="connsiteY4" fmla="*/ 773091 h 7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60" h="773360">
                  <a:moveTo>
                    <a:pt x="288545" y="773091"/>
                  </a:moveTo>
                  <a:cubicBezTo>
                    <a:pt x="161524" y="745799"/>
                    <a:pt x="1998" y="408786"/>
                    <a:pt x="28" y="261788"/>
                  </a:cubicBezTo>
                  <a:cubicBezTo>
                    <a:pt x="-1929" y="115786"/>
                    <a:pt x="97251" y="32688"/>
                    <a:pt x="222385" y="0"/>
                  </a:cubicBezTo>
                  <a:cubicBezTo>
                    <a:pt x="260708" y="9313"/>
                    <a:pt x="179914" y="186961"/>
                    <a:pt x="196516" y="384576"/>
                  </a:cubicBezTo>
                  <a:cubicBezTo>
                    <a:pt x="190816" y="548739"/>
                    <a:pt x="326868" y="782404"/>
                    <a:pt x="288545" y="773091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24"/>
            <p:cNvSpPr/>
            <p:nvPr/>
          </p:nvSpPr>
          <p:spPr>
            <a:xfrm>
              <a:off x="6937237" y="2590475"/>
              <a:ext cx="345478" cy="61880"/>
            </a:xfrm>
            <a:custGeom>
              <a:avLst/>
              <a:gdLst/>
              <a:ahLst/>
              <a:cxnLst/>
              <a:rect l="l" t="t" r="r" b="b"/>
              <a:pathLst>
                <a:path w="345478" h="123760">
                  <a:moveTo>
                    <a:pt x="149373" y="0"/>
                  </a:moveTo>
                  <a:cubicBezTo>
                    <a:pt x="223387" y="0"/>
                    <a:pt x="291604" y="22521"/>
                    <a:pt x="345478" y="61406"/>
                  </a:cubicBezTo>
                  <a:cubicBezTo>
                    <a:pt x="271411" y="103662"/>
                    <a:pt x="146967" y="149386"/>
                    <a:pt x="69721" y="106644"/>
                  </a:cubicBezTo>
                  <a:cubicBezTo>
                    <a:pt x="39980" y="90187"/>
                    <a:pt x="16264" y="65229"/>
                    <a:pt x="0" y="34560"/>
                  </a:cubicBezTo>
                  <a:cubicBezTo>
                    <a:pt x="44252" y="12037"/>
                    <a:pt x="95264" y="0"/>
                    <a:pt x="149373" y="0"/>
                  </a:cubicBezTo>
                  <a:close/>
                </a:path>
              </a:pathLst>
            </a:custGeom>
            <a:solidFill>
              <a:srgbClr val="FF0000">
                <a:alpha val="4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9" name="Retângulo 88"/>
          <p:cNvSpPr/>
          <p:nvPr/>
        </p:nvSpPr>
        <p:spPr>
          <a:xfrm rot="1498162">
            <a:off x="3958967" y="3034741"/>
            <a:ext cx="635947" cy="305740"/>
          </a:xfrm>
          <a:custGeom>
            <a:avLst/>
            <a:gdLst>
              <a:gd name="connsiteX0" fmla="*/ 0 w 1008983"/>
              <a:gd name="connsiteY0" fmla="*/ 0 h 278046"/>
              <a:gd name="connsiteX1" fmla="*/ 1008983 w 1008983"/>
              <a:gd name="connsiteY1" fmla="*/ 0 h 278046"/>
              <a:gd name="connsiteX2" fmla="*/ 1008983 w 1008983"/>
              <a:gd name="connsiteY2" fmla="*/ 278046 h 278046"/>
              <a:gd name="connsiteX3" fmla="*/ 0 w 1008983"/>
              <a:gd name="connsiteY3" fmla="*/ 278046 h 278046"/>
              <a:gd name="connsiteX4" fmla="*/ 0 w 1008983"/>
              <a:gd name="connsiteY4" fmla="*/ 0 h 278046"/>
              <a:gd name="connsiteX0" fmla="*/ 0 w 1008983"/>
              <a:gd name="connsiteY0" fmla="*/ 19289 h 297335"/>
              <a:gd name="connsiteX1" fmla="*/ 930918 w 1008983"/>
              <a:gd name="connsiteY1" fmla="*/ 0 h 297335"/>
              <a:gd name="connsiteX2" fmla="*/ 1008983 w 1008983"/>
              <a:gd name="connsiteY2" fmla="*/ 297335 h 297335"/>
              <a:gd name="connsiteX3" fmla="*/ 0 w 1008983"/>
              <a:gd name="connsiteY3" fmla="*/ 297335 h 297335"/>
              <a:gd name="connsiteX4" fmla="*/ 0 w 1008983"/>
              <a:gd name="connsiteY4" fmla="*/ 19289 h 297335"/>
              <a:gd name="connsiteX0" fmla="*/ 0 w 952748"/>
              <a:gd name="connsiteY0" fmla="*/ 19289 h 305740"/>
              <a:gd name="connsiteX1" fmla="*/ 930918 w 952748"/>
              <a:gd name="connsiteY1" fmla="*/ 0 h 305740"/>
              <a:gd name="connsiteX2" fmla="*/ 952748 w 952748"/>
              <a:gd name="connsiteY2" fmla="*/ 305740 h 305740"/>
              <a:gd name="connsiteX3" fmla="*/ 0 w 952748"/>
              <a:gd name="connsiteY3" fmla="*/ 297335 h 305740"/>
              <a:gd name="connsiteX4" fmla="*/ 0 w 952748"/>
              <a:gd name="connsiteY4" fmla="*/ 19289 h 3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748" h="305740">
                <a:moveTo>
                  <a:pt x="0" y="19289"/>
                </a:moveTo>
                <a:lnTo>
                  <a:pt x="930918" y="0"/>
                </a:lnTo>
                <a:lnTo>
                  <a:pt x="952748" y="305740"/>
                </a:lnTo>
                <a:lnTo>
                  <a:pt x="0" y="297335"/>
                </a:lnTo>
                <a:lnTo>
                  <a:pt x="0" y="19289"/>
                </a:lnTo>
                <a:close/>
              </a:path>
            </a:pathLst>
          </a:custGeom>
          <a:solidFill>
            <a:srgbClr val="F5A5CD"/>
          </a:solidFill>
          <a:ln>
            <a:solidFill>
              <a:srgbClr val="F9C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8"/>
          <p:cNvSpPr/>
          <p:nvPr/>
        </p:nvSpPr>
        <p:spPr>
          <a:xfrm rot="20101838" flipH="1">
            <a:off x="4596940" y="3007851"/>
            <a:ext cx="510992" cy="316778"/>
          </a:xfrm>
          <a:custGeom>
            <a:avLst/>
            <a:gdLst>
              <a:gd name="connsiteX0" fmla="*/ 0 w 1008983"/>
              <a:gd name="connsiteY0" fmla="*/ 0 h 278046"/>
              <a:gd name="connsiteX1" fmla="*/ 1008983 w 1008983"/>
              <a:gd name="connsiteY1" fmla="*/ 0 h 278046"/>
              <a:gd name="connsiteX2" fmla="*/ 1008983 w 1008983"/>
              <a:gd name="connsiteY2" fmla="*/ 278046 h 278046"/>
              <a:gd name="connsiteX3" fmla="*/ 0 w 1008983"/>
              <a:gd name="connsiteY3" fmla="*/ 278046 h 278046"/>
              <a:gd name="connsiteX4" fmla="*/ 0 w 1008983"/>
              <a:gd name="connsiteY4" fmla="*/ 0 h 278046"/>
              <a:gd name="connsiteX0" fmla="*/ 0 w 1008983"/>
              <a:gd name="connsiteY0" fmla="*/ 19289 h 297335"/>
              <a:gd name="connsiteX1" fmla="*/ 930918 w 1008983"/>
              <a:gd name="connsiteY1" fmla="*/ 0 h 297335"/>
              <a:gd name="connsiteX2" fmla="*/ 1008983 w 1008983"/>
              <a:gd name="connsiteY2" fmla="*/ 297335 h 297335"/>
              <a:gd name="connsiteX3" fmla="*/ 0 w 1008983"/>
              <a:gd name="connsiteY3" fmla="*/ 297335 h 297335"/>
              <a:gd name="connsiteX4" fmla="*/ 0 w 1008983"/>
              <a:gd name="connsiteY4" fmla="*/ 19289 h 297335"/>
              <a:gd name="connsiteX0" fmla="*/ 0 w 952748"/>
              <a:gd name="connsiteY0" fmla="*/ 19289 h 305740"/>
              <a:gd name="connsiteX1" fmla="*/ 930918 w 952748"/>
              <a:gd name="connsiteY1" fmla="*/ 0 h 305740"/>
              <a:gd name="connsiteX2" fmla="*/ 952748 w 952748"/>
              <a:gd name="connsiteY2" fmla="*/ 305740 h 305740"/>
              <a:gd name="connsiteX3" fmla="*/ 0 w 952748"/>
              <a:gd name="connsiteY3" fmla="*/ 297335 h 305740"/>
              <a:gd name="connsiteX4" fmla="*/ 0 w 952748"/>
              <a:gd name="connsiteY4" fmla="*/ 19289 h 305740"/>
              <a:gd name="connsiteX0" fmla="*/ -1 w 973720"/>
              <a:gd name="connsiteY0" fmla="*/ 0 h 316778"/>
              <a:gd name="connsiteX1" fmla="*/ 951890 w 973720"/>
              <a:gd name="connsiteY1" fmla="*/ 11038 h 316778"/>
              <a:gd name="connsiteX2" fmla="*/ 973720 w 973720"/>
              <a:gd name="connsiteY2" fmla="*/ 316778 h 316778"/>
              <a:gd name="connsiteX3" fmla="*/ 20972 w 973720"/>
              <a:gd name="connsiteY3" fmla="*/ 308373 h 316778"/>
              <a:gd name="connsiteX4" fmla="*/ -1 w 973720"/>
              <a:gd name="connsiteY4" fmla="*/ 0 h 316778"/>
              <a:gd name="connsiteX0" fmla="*/ 0 w 973721"/>
              <a:gd name="connsiteY0" fmla="*/ 0 h 316778"/>
              <a:gd name="connsiteX1" fmla="*/ 951891 w 973721"/>
              <a:gd name="connsiteY1" fmla="*/ 11038 h 316778"/>
              <a:gd name="connsiteX2" fmla="*/ 973721 w 973721"/>
              <a:gd name="connsiteY2" fmla="*/ 316778 h 316778"/>
              <a:gd name="connsiteX3" fmla="*/ 8023 w 973721"/>
              <a:gd name="connsiteY3" fmla="*/ 263230 h 316778"/>
              <a:gd name="connsiteX4" fmla="*/ 0 w 973721"/>
              <a:gd name="connsiteY4" fmla="*/ 0 h 31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721" h="316778">
                <a:moveTo>
                  <a:pt x="0" y="0"/>
                </a:moveTo>
                <a:lnTo>
                  <a:pt x="951891" y="11038"/>
                </a:lnTo>
                <a:lnTo>
                  <a:pt x="973721" y="316778"/>
                </a:lnTo>
                <a:lnTo>
                  <a:pt x="8023" y="263230"/>
                </a:lnTo>
                <a:lnTo>
                  <a:pt x="0" y="0"/>
                </a:lnTo>
                <a:close/>
              </a:path>
            </a:pathLst>
          </a:custGeom>
          <a:solidFill>
            <a:srgbClr val="F5A5CD"/>
          </a:solidFill>
          <a:ln>
            <a:solidFill>
              <a:srgbClr val="F9C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3" name="Grupo 32"/>
          <p:cNvGrpSpPr/>
          <p:nvPr/>
        </p:nvGrpSpPr>
        <p:grpSpPr>
          <a:xfrm>
            <a:off x="3728554" y="1326270"/>
            <a:ext cx="2031477" cy="1832259"/>
            <a:chOff x="3972876" y="1884804"/>
            <a:chExt cx="2031477" cy="1832259"/>
          </a:xfrm>
        </p:grpSpPr>
        <p:sp>
          <p:nvSpPr>
            <p:cNvPr id="8" name="Fluxograma: Mesclar 6"/>
            <p:cNvSpPr/>
            <p:nvPr/>
          </p:nvSpPr>
          <p:spPr>
            <a:xfrm rot="8853205">
              <a:off x="3972876" y="1884804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4055101" y="2348880"/>
              <a:ext cx="1465518" cy="1368183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Fluxograma: Mesclar 6"/>
            <p:cNvSpPr/>
            <p:nvPr/>
          </p:nvSpPr>
          <p:spPr>
            <a:xfrm rot="15421268">
              <a:off x="5290728" y="2196900"/>
              <a:ext cx="547226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Elipse 12"/>
            <p:cNvSpPr/>
            <p:nvPr/>
          </p:nvSpPr>
          <p:spPr>
            <a:xfrm>
              <a:off x="4417892" y="2667524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2"/>
            <p:cNvSpPr/>
            <p:nvPr/>
          </p:nvSpPr>
          <p:spPr>
            <a:xfrm>
              <a:off x="4893052" y="2667524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417892" y="2844297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4893052" y="2838635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Arco 17"/>
            <p:cNvSpPr/>
            <p:nvPr/>
          </p:nvSpPr>
          <p:spPr>
            <a:xfrm rot="17066183">
              <a:off x="4281915" y="2589645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Arco 18"/>
            <p:cNvSpPr/>
            <p:nvPr/>
          </p:nvSpPr>
          <p:spPr>
            <a:xfrm>
              <a:off x="4893052" y="2576997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384110" y="3003595"/>
              <a:ext cx="357713" cy="252013"/>
            </a:xfrm>
            <a:custGeom>
              <a:avLst/>
              <a:gdLst>
                <a:gd name="connsiteX0" fmla="*/ 0 w 716303"/>
                <a:gd name="connsiteY0" fmla="*/ 360040 h 720080"/>
                <a:gd name="connsiteX1" fmla="*/ 358152 w 716303"/>
                <a:gd name="connsiteY1" fmla="*/ 0 h 720080"/>
                <a:gd name="connsiteX2" fmla="*/ 716304 w 716303"/>
                <a:gd name="connsiteY2" fmla="*/ 360040 h 720080"/>
                <a:gd name="connsiteX3" fmla="*/ 358152 w 716303"/>
                <a:gd name="connsiteY3" fmla="*/ 720080 h 720080"/>
                <a:gd name="connsiteX4" fmla="*/ 0 w 716303"/>
                <a:gd name="connsiteY4" fmla="*/ 360040 h 720080"/>
                <a:gd name="connsiteX0" fmla="*/ 0 w 827817"/>
                <a:gd name="connsiteY0" fmla="*/ 366194 h 771691"/>
                <a:gd name="connsiteX1" fmla="*/ 358152 w 827817"/>
                <a:gd name="connsiteY1" fmla="*/ 6154 h 771691"/>
                <a:gd name="connsiteX2" fmla="*/ 827817 w 827817"/>
                <a:gd name="connsiteY2" fmla="*/ 633823 h 771691"/>
                <a:gd name="connsiteX3" fmla="*/ 358152 w 827817"/>
                <a:gd name="connsiteY3" fmla="*/ 726234 h 771691"/>
                <a:gd name="connsiteX4" fmla="*/ 0 w 827817"/>
                <a:gd name="connsiteY4" fmla="*/ 366194 h 771691"/>
                <a:gd name="connsiteX0" fmla="*/ 204224 w 1032041"/>
                <a:gd name="connsiteY0" fmla="*/ 364649 h 749956"/>
                <a:gd name="connsiteX1" fmla="*/ 562376 w 1032041"/>
                <a:gd name="connsiteY1" fmla="*/ 4609 h 749956"/>
                <a:gd name="connsiteX2" fmla="*/ 1032041 w 1032041"/>
                <a:gd name="connsiteY2" fmla="*/ 632278 h 749956"/>
                <a:gd name="connsiteX3" fmla="*/ 562376 w 1032041"/>
                <a:gd name="connsiteY3" fmla="*/ 724689 h 749956"/>
                <a:gd name="connsiteX4" fmla="*/ 13047 w 1032041"/>
                <a:gd name="connsiteY4" fmla="*/ 685764 h 749956"/>
                <a:gd name="connsiteX5" fmla="*/ 204224 w 1032041"/>
                <a:gd name="connsiteY5" fmla="*/ 364649 h 749956"/>
                <a:gd name="connsiteX0" fmla="*/ 183452 w 1033572"/>
                <a:gd name="connsiteY0" fmla="*/ 280968 h 755485"/>
                <a:gd name="connsiteX1" fmla="*/ 563907 w 1033572"/>
                <a:gd name="connsiteY1" fmla="*/ 10138 h 755485"/>
                <a:gd name="connsiteX2" fmla="*/ 1033572 w 1033572"/>
                <a:gd name="connsiteY2" fmla="*/ 637807 h 755485"/>
                <a:gd name="connsiteX3" fmla="*/ 563907 w 1033572"/>
                <a:gd name="connsiteY3" fmla="*/ 730218 h 755485"/>
                <a:gd name="connsiteX4" fmla="*/ 14578 w 1033572"/>
                <a:gd name="connsiteY4" fmla="*/ 691293 h 755485"/>
                <a:gd name="connsiteX5" fmla="*/ 183452 w 1033572"/>
                <a:gd name="connsiteY5" fmla="*/ 280968 h 755485"/>
                <a:gd name="connsiteX0" fmla="*/ 183861 w 1033981"/>
                <a:gd name="connsiteY0" fmla="*/ 238011 h 712528"/>
                <a:gd name="connsiteX1" fmla="*/ 597770 w 1033981"/>
                <a:gd name="connsiteY1" fmla="*/ 11786 h 712528"/>
                <a:gd name="connsiteX2" fmla="*/ 1033981 w 1033981"/>
                <a:gd name="connsiteY2" fmla="*/ 594850 h 712528"/>
                <a:gd name="connsiteX3" fmla="*/ 564316 w 1033981"/>
                <a:gd name="connsiteY3" fmla="*/ 687261 h 712528"/>
                <a:gd name="connsiteX4" fmla="*/ 14987 w 1033981"/>
                <a:gd name="connsiteY4" fmla="*/ 648336 h 712528"/>
                <a:gd name="connsiteX5" fmla="*/ 183861 w 1033981"/>
                <a:gd name="connsiteY5" fmla="*/ 238011 h 712528"/>
                <a:gd name="connsiteX0" fmla="*/ 183861 w 1033981"/>
                <a:gd name="connsiteY0" fmla="*/ 238011 h 688138"/>
                <a:gd name="connsiteX1" fmla="*/ 597770 w 1033981"/>
                <a:gd name="connsiteY1" fmla="*/ 11786 h 688138"/>
                <a:gd name="connsiteX2" fmla="*/ 1033981 w 1033981"/>
                <a:gd name="connsiteY2" fmla="*/ 594850 h 688138"/>
                <a:gd name="connsiteX3" fmla="*/ 519711 w 1033981"/>
                <a:gd name="connsiteY3" fmla="*/ 620353 h 688138"/>
                <a:gd name="connsiteX4" fmla="*/ 14987 w 1033981"/>
                <a:gd name="connsiteY4" fmla="*/ 648336 h 688138"/>
                <a:gd name="connsiteX5" fmla="*/ 183861 w 1033981"/>
                <a:gd name="connsiteY5" fmla="*/ 238011 h 68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3981" h="688138">
                  <a:moveTo>
                    <a:pt x="183861" y="238011"/>
                  </a:moveTo>
                  <a:cubicBezTo>
                    <a:pt x="280991" y="131919"/>
                    <a:pt x="456083" y="-47687"/>
                    <a:pt x="597770" y="11786"/>
                  </a:cubicBezTo>
                  <a:cubicBezTo>
                    <a:pt x="739457" y="71259"/>
                    <a:pt x="1033981" y="396005"/>
                    <a:pt x="1033981" y="594850"/>
                  </a:cubicBezTo>
                  <a:cubicBezTo>
                    <a:pt x="1033981" y="793695"/>
                    <a:pt x="689543" y="611439"/>
                    <a:pt x="519711" y="620353"/>
                  </a:cubicBezTo>
                  <a:cubicBezTo>
                    <a:pt x="349879" y="629267"/>
                    <a:pt x="74679" y="708343"/>
                    <a:pt x="14987" y="648336"/>
                  </a:cubicBezTo>
                  <a:cubicBezTo>
                    <a:pt x="-44705" y="588329"/>
                    <a:pt x="86731" y="344103"/>
                    <a:pt x="183861" y="238011"/>
                  </a:cubicBezTo>
                  <a:close/>
                </a:path>
              </a:pathLst>
            </a:custGeom>
            <a:solidFill>
              <a:srgbClr val="F68B3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4466899" y="3129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4619299" y="31409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Arco 23"/>
            <p:cNvSpPr/>
            <p:nvPr/>
          </p:nvSpPr>
          <p:spPr>
            <a:xfrm rot="10800000">
              <a:off x="4994538" y="2989584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" name="Grupo 31"/>
            <p:cNvGrpSpPr/>
            <p:nvPr/>
          </p:nvGrpSpPr>
          <p:grpSpPr>
            <a:xfrm rot="21085961">
              <a:off x="4494689" y="3225206"/>
              <a:ext cx="540711" cy="314753"/>
              <a:chOff x="4494690" y="3256042"/>
              <a:chExt cx="540711" cy="314753"/>
            </a:xfrm>
          </p:grpSpPr>
          <p:sp>
            <p:nvSpPr>
              <p:cNvPr id="23" name="Corda 22"/>
              <p:cNvSpPr/>
              <p:nvPr/>
            </p:nvSpPr>
            <p:spPr>
              <a:xfrm rot="17248760">
                <a:off x="4607669" y="3143063"/>
                <a:ext cx="314753" cy="540711"/>
              </a:xfrm>
              <a:custGeom>
                <a:avLst/>
                <a:gdLst>
                  <a:gd name="connsiteX0" fmla="*/ 500059 w 720080"/>
                  <a:gd name="connsiteY0" fmla="*/ 760720 h 791889"/>
                  <a:gd name="connsiteX1" fmla="*/ 108395 w 720080"/>
                  <a:gd name="connsiteY1" fmla="*/ 679118 h 791889"/>
                  <a:gd name="connsiteX2" fmla="*/ 9235 w 720080"/>
                  <a:gd name="connsiteY2" fmla="*/ 306841 h 791889"/>
                  <a:gd name="connsiteX3" fmla="*/ 270624 w 720080"/>
                  <a:gd name="connsiteY3" fmla="*/ 12404 h 791889"/>
                  <a:gd name="connsiteX4" fmla="*/ 500059 w 720080"/>
                  <a:gd name="connsiteY4" fmla="*/ 760720 h 791889"/>
                  <a:gd name="connsiteX0" fmla="*/ 559767 w 559767"/>
                  <a:gd name="connsiteY0" fmla="*/ 748316 h 772842"/>
                  <a:gd name="connsiteX1" fmla="*/ 168103 w 559767"/>
                  <a:gd name="connsiteY1" fmla="*/ 666714 h 772842"/>
                  <a:gd name="connsiteX2" fmla="*/ 4912 w 559767"/>
                  <a:gd name="connsiteY2" fmla="*/ 283128 h 772842"/>
                  <a:gd name="connsiteX3" fmla="*/ 330332 w 559767"/>
                  <a:gd name="connsiteY3" fmla="*/ 0 h 772842"/>
                  <a:gd name="connsiteX4" fmla="*/ 559767 w 559767"/>
                  <a:gd name="connsiteY4" fmla="*/ 748316 h 772842"/>
                  <a:gd name="connsiteX0" fmla="*/ 557456 w 557456"/>
                  <a:gd name="connsiteY0" fmla="*/ 748316 h 765462"/>
                  <a:gd name="connsiteX1" fmla="*/ 276361 w 557456"/>
                  <a:gd name="connsiteY1" fmla="*/ 612447 h 765462"/>
                  <a:gd name="connsiteX2" fmla="*/ 2601 w 557456"/>
                  <a:gd name="connsiteY2" fmla="*/ 283128 h 765462"/>
                  <a:gd name="connsiteX3" fmla="*/ 328021 w 557456"/>
                  <a:gd name="connsiteY3" fmla="*/ 0 h 765462"/>
                  <a:gd name="connsiteX4" fmla="*/ 557456 w 557456"/>
                  <a:gd name="connsiteY4" fmla="*/ 748316 h 765462"/>
                  <a:gd name="connsiteX0" fmla="*/ 558456 w 558456"/>
                  <a:gd name="connsiteY0" fmla="*/ 748316 h 771841"/>
                  <a:gd name="connsiteX1" fmla="*/ 212434 w 558456"/>
                  <a:gd name="connsiteY1" fmla="*/ 661182 h 771841"/>
                  <a:gd name="connsiteX2" fmla="*/ 3601 w 558456"/>
                  <a:gd name="connsiteY2" fmla="*/ 283128 h 771841"/>
                  <a:gd name="connsiteX3" fmla="*/ 329021 w 558456"/>
                  <a:gd name="connsiteY3" fmla="*/ 0 h 771841"/>
                  <a:gd name="connsiteX4" fmla="*/ 558456 w 558456"/>
                  <a:gd name="connsiteY4" fmla="*/ 748316 h 771841"/>
                  <a:gd name="connsiteX0" fmla="*/ 558456 w 558456"/>
                  <a:gd name="connsiteY0" fmla="*/ 748316 h 771841"/>
                  <a:gd name="connsiteX1" fmla="*/ 212434 w 558456"/>
                  <a:gd name="connsiteY1" fmla="*/ 661182 h 771841"/>
                  <a:gd name="connsiteX2" fmla="*/ 3601 w 558456"/>
                  <a:gd name="connsiteY2" fmla="*/ 283128 h 771841"/>
                  <a:gd name="connsiteX3" fmla="*/ 329021 w 558456"/>
                  <a:gd name="connsiteY3" fmla="*/ 0 h 771841"/>
                  <a:gd name="connsiteX4" fmla="*/ 374523 w 558456"/>
                  <a:gd name="connsiteY4" fmla="*/ 366939 h 771841"/>
                  <a:gd name="connsiteX5" fmla="*/ 558456 w 558456"/>
                  <a:gd name="connsiteY5" fmla="*/ 748316 h 771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8456" h="771841">
                    <a:moveTo>
                      <a:pt x="558456" y="748316"/>
                    </a:moveTo>
                    <a:cubicBezTo>
                      <a:pt x="424871" y="810330"/>
                      <a:pt x="304910" y="738713"/>
                      <a:pt x="212434" y="661182"/>
                    </a:cubicBezTo>
                    <a:cubicBezTo>
                      <a:pt x="119958" y="583651"/>
                      <a:pt x="-24672" y="417747"/>
                      <a:pt x="3601" y="283128"/>
                    </a:cubicBezTo>
                    <a:cubicBezTo>
                      <a:pt x="33873" y="138989"/>
                      <a:pt x="198717" y="36739"/>
                      <a:pt x="329021" y="0"/>
                    </a:cubicBezTo>
                    <a:cubicBezTo>
                      <a:pt x="366345" y="117811"/>
                      <a:pt x="337199" y="249128"/>
                      <a:pt x="374523" y="366939"/>
                    </a:cubicBezTo>
                    <a:lnTo>
                      <a:pt x="558456" y="748316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4575975" y="3444013"/>
                <a:ext cx="345478" cy="123760"/>
              </a:xfrm>
              <a:custGeom>
                <a:avLst/>
                <a:gdLst/>
                <a:ahLst/>
                <a:cxnLst/>
                <a:rect l="l" t="t" r="r" b="b"/>
                <a:pathLst>
                  <a:path w="345478" h="123760">
                    <a:moveTo>
                      <a:pt x="149373" y="0"/>
                    </a:moveTo>
                    <a:cubicBezTo>
                      <a:pt x="223387" y="0"/>
                      <a:pt x="291604" y="22521"/>
                      <a:pt x="345478" y="61406"/>
                    </a:cubicBezTo>
                    <a:cubicBezTo>
                      <a:pt x="271411" y="103662"/>
                      <a:pt x="146967" y="149386"/>
                      <a:pt x="69721" y="106644"/>
                    </a:cubicBezTo>
                    <a:cubicBezTo>
                      <a:pt x="39980" y="90187"/>
                      <a:pt x="16264" y="65229"/>
                      <a:pt x="0" y="34560"/>
                    </a:cubicBezTo>
                    <a:cubicBezTo>
                      <a:pt x="44252" y="12037"/>
                      <a:pt x="95264" y="0"/>
                      <a:pt x="149373" y="0"/>
                    </a:cubicBezTo>
                    <a:close/>
                  </a:path>
                </a:pathLst>
              </a:custGeom>
              <a:solidFill>
                <a:srgbClr val="FF0000">
                  <a:alpha val="4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Elipse 28"/>
            <p:cNvSpPr/>
            <p:nvPr/>
          </p:nvSpPr>
          <p:spPr>
            <a:xfrm rot="21249917">
              <a:off x="5368186" y="2576997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 rot="3218186">
              <a:off x="4088519" y="2279553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7" name="Retângulo de cantos arredondados 96"/>
          <p:cNvSpPr/>
          <p:nvPr/>
        </p:nvSpPr>
        <p:spPr>
          <a:xfrm>
            <a:off x="3439773" y="4386464"/>
            <a:ext cx="347980" cy="508191"/>
          </a:xfrm>
          <a:custGeom>
            <a:avLst/>
            <a:gdLst/>
            <a:ahLst/>
            <a:cxnLst/>
            <a:rect l="l" t="t" r="r" b="b"/>
            <a:pathLst>
              <a:path w="347980" h="508191">
                <a:moveTo>
                  <a:pt x="54360" y="0"/>
                </a:moveTo>
                <a:lnTo>
                  <a:pt x="289254" y="0"/>
                </a:lnTo>
                <a:cubicBezTo>
                  <a:pt x="321687" y="0"/>
                  <a:pt x="347980" y="26293"/>
                  <a:pt x="347980" y="58726"/>
                </a:cubicBezTo>
                <a:lnTo>
                  <a:pt x="347980" y="449465"/>
                </a:lnTo>
                <a:cubicBezTo>
                  <a:pt x="347980" y="481898"/>
                  <a:pt x="321687" y="508191"/>
                  <a:pt x="289254" y="508191"/>
                </a:cubicBezTo>
                <a:lnTo>
                  <a:pt x="156923" y="508191"/>
                </a:lnTo>
                <a:cubicBezTo>
                  <a:pt x="97925" y="429745"/>
                  <a:pt x="60538" y="338729"/>
                  <a:pt x="31959" y="245265"/>
                </a:cubicBezTo>
                <a:cubicBezTo>
                  <a:pt x="11728" y="179101"/>
                  <a:pt x="940" y="110203"/>
                  <a:pt x="0" y="37101"/>
                </a:cubicBezTo>
                <a:cubicBezTo>
                  <a:pt x="8413" y="15328"/>
                  <a:pt x="29597" y="0"/>
                  <a:pt x="5436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/>
          <p:cNvSpPr/>
          <p:nvPr/>
        </p:nvSpPr>
        <p:spPr>
          <a:xfrm>
            <a:off x="3435406" y="4386464"/>
            <a:ext cx="352347" cy="76143"/>
          </a:xfrm>
          <a:prstGeom prst="rect">
            <a:avLst/>
          </a:prstGeom>
          <a:noFill/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/>
          <p:cNvSpPr/>
          <p:nvPr/>
        </p:nvSpPr>
        <p:spPr>
          <a:xfrm>
            <a:off x="4141112" y="4274925"/>
            <a:ext cx="45719" cy="955258"/>
          </a:xfrm>
          <a:custGeom>
            <a:avLst/>
            <a:gdLst/>
            <a:ahLst/>
            <a:cxnLst/>
            <a:rect l="l" t="t" r="r" b="b"/>
            <a:pathLst>
              <a:path w="45719" h="907583">
                <a:moveTo>
                  <a:pt x="0" y="0"/>
                </a:moveTo>
                <a:lnTo>
                  <a:pt x="45719" y="0"/>
                </a:lnTo>
                <a:lnTo>
                  <a:pt x="45719" y="907583"/>
                </a:lnTo>
                <a:lnTo>
                  <a:pt x="0" y="897977"/>
                </a:lnTo>
                <a:close/>
              </a:path>
            </a:pathLst>
          </a:custGeom>
          <a:solidFill>
            <a:srgbClr val="4F6228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Elipse 108"/>
          <p:cNvSpPr/>
          <p:nvPr/>
        </p:nvSpPr>
        <p:spPr>
          <a:xfrm>
            <a:off x="3949810" y="3598511"/>
            <a:ext cx="503152" cy="468249"/>
          </a:xfrm>
          <a:custGeom>
            <a:avLst/>
            <a:gdLst/>
            <a:ahLst/>
            <a:cxnLst/>
            <a:rect l="l" t="t" r="r" b="b"/>
            <a:pathLst>
              <a:path w="503152" h="468249">
                <a:moveTo>
                  <a:pt x="463098" y="0"/>
                </a:moveTo>
                <a:cubicBezTo>
                  <a:pt x="488963" y="45486"/>
                  <a:pt x="503152" y="99058"/>
                  <a:pt x="503152" y="156221"/>
                </a:cubicBezTo>
                <a:cubicBezTo>
                  <a:pt x="503152" y="328549"/>
                  <a:pt x="374196" y="468249"/>
                  <a:pt x="215120" y="468249"/>
                </a:cubicBezTo>
                <a:cubicBezTo>
                  <a:pt x="129078" y="468249"/>
                  <a:pt x="51848" y="427379"/>
                  <a:pt x="0" y="361823"/>
                </a:cubicBezTo>
                <a:close/>
              </a:path>
            </a:pathLst>
          </a:custGeom>
          <a:solidFill>
            <a:srgbClr val="F397C5"/>
          </a:solidFill>
          <a:ln>
            <a:solidFill>
              <a:srgbClr val="F9C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Retângulo 114"/>
          <p:cNvSpPr/>
          <p:nvPr/>
        </p:nvSpPr>
        <p:spPr>
          <a:xfrm rot="705304">
            <a:off x="2545089" y="3105644"/>
            <a:ext cx="2877886" cy="62743"/>
          </a:xfrm>
          <a:prstGeom prst="rect">
            <a:avLst/>
          </a:prstGeom>
          <a:solidFill>
            <a:srgbClr val="8B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Retângulo de cantos arredondados 110"/>
          <p:cNvSpPr/>
          <p:nvPr/>
        </p:nvSpPr>
        <p:spPr>
          <a:xfrm rot="19722312">
            <a:off x="4010962" y="3418791"/>
            <a:ext cx="1346327" cy="420342"/>
          </a:xfrm>
          <a:custGeom>
            <a:avLst/>
            <a:gdLst/>
            <a:ahLst/>
            <a:cxnLst/>
            <a:rect l="l" t="t" r="r" b="b"/>
            <a:pathLst>
              <a:path w="1346327" h="420342">
                <a:moveTo>
                  <a:pt x="1298508" y="12539"/>
                </a:moveTo>
                <a:cubicBezTo>
                  <a:pt x="1363372" y="51969"/>
                  <a:pt x="1362086" y="172547"/>
                  <a:pt x="1295636" y="281860"/>
                </a:cubicBezTo>
                <a:cubicBezTo>
                  <a:pt x="1234983" y="381637"/>
                  <a:pt x="1141004" y="437540"/>
                  <a:pt x="1076045" y="415608"/>
                </a:cubicBezTo>
                <a:cubicBezTo>
                  <a:pt x="945875" y="402870"/>
                  <a:pt x="815843" y="388593"/>
                  <a:pt x="684454" y="389724"/>
                </a:cubicBezTo>
                <a:lnTo>
                  <a:pt x="186548" y="407828"/>
                </a:lnTo>
                <a:cubicBezTo>
                  <a:pt x="147873" y="407828"/>
                  <a:pt x="44137" y="297355"/>
                  <a:pt x="44137" y="261319"/>
                </a:cubicBezTo>
                <a:lnTo>
                  <a:pt x="0" y="132722"/>
                </a:lnTo>
                <a:cubicBezTo>
                  <a:pt x="0" y="96687"/>
                  <a:pt x="130498" y="44945"/>
                  <a:pt x="169171" y="44945"/>
                </a:cubicBezTo>
                <a:cubicBezTo>
                  <a:pt x="504563" y="44945"/>
                  <a:pt x="749831" y="129138"/>
                  <a:pt x="1051144" y="160175"/>
                </a:cubicBezTo>
                <a:cubicBezTo>
                  <a:pt x="1052874" y="152463"/>
                  <a:pt x="1056688" y="145747"/>
                  <a:pt x="1060745" y="139073"/>
                </a:cubicBezTo>
                <a:cubicBezTo>
                  <a:pt x="1127194" y="29760"/>
                  <a:pt x="1233644" y="-26891"/>
                  <a:pt x="1298508" y="12539"/>
                </a:cubicBezTo>
                <a:close/>
              </a:path>
            </a:pathLst>
          </a:custGeom>
          <a:solidFill>
            <a:srgbClr val="FCC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8" name="Fluxograma: Atraso 87"/>
          <p:cNvSpPr/>
          <p:nvPr/>
        </p:nvSpPr>
        <p:spPr>
          <a:xfrm rot="13919949">
            <a:off x="3629413" y="3213532"/>
            <a:ext cx="678555" cy="617311"/>
          </a:xfrm>
          <a:prstGeom prst="flowChartDelay">
            <a:avLst/>
          </a:prstGeom>
          <a:solidFill>
            <a:srgbClr val="F5A5CD"/>
          </a:solidFill>
          <a:ln>
            <a:solidFill>
              <a:srgbClr val="F9C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Fluxograma: Atraso 105"/>
          <p:cNvSpPr/>
          <p:nvPr/>
        </p:nvSpPr>
        <p:spPr>
          <a:xfrm rot="13919949">
            <a:off x="3597196" y="3309194"/>
            <a:ext cx="683591" cy="496437"/>
          </a:xfrm>
          <a:custGeom>
            <a:avLst/>
            <a:gdLst/>
            <a:ahLst/>
            <a:cxnLst/>
            <a:rect l="l" t="t" r="r" b="b"/>
            <a:pathLst>
              <a:path w="678556" h="524739">
                <a:moveTo>
                  <a:pt x="620613" y="481228"/>
                </a:moveTo>
                <a:cubicBezTo>
                  <a:pt x="608990" y="496879"/>
                  <a:pt x="595831" y="511508"/>
                  <a:pt x="581151" y="524739"/>
                </a:cubicBezTo>
                <a:cubicBezTo>
                  <a:pt x="591639" y="497543"/>
                  <a:pt x="596448" y="468235"/>
                  <a:pt x="596448" y="437905"/>
                </a:cubicBezTo>
                <a:cubicBezTo>
                  <a:pt x="596448" y="267439"/>
                  <a:pt x="444548" y="129249"/>
                  <a:pt x="257170" y="129249"/>
                </a:cubicBezTo>
                <a:lnTo>
                  <a:pt x="0" y="129249"/>
                </a:lnTo>
                <a:lnTo>
                  <a:pt x="0" y="0"/>
                </a:lnTo>
                <a:lnTo>
                  <a:pt x="339278" y="0"/>
                </a:lnTo>
                <a:cubicBezTo>
                  <a:pt x="526656" y="0"/>
                  <a:pt x="678556" y="138190"/>
                  <a:pt x="678556" y="308656"/>
                </a:cubicBezTo>
                <a:cubicBezTo>
                  <a:pt x="678556" y="372581"/>
                  <a:pt x="657195" y="431966"/>
                  <a:pt x="620613" y="481228"/>
                </a:cubicBezTo>
                <a:close/>
              </a:path>
            </a:pathLst>
          </a:custGeom>
          <a:solidFill>
            <a:srgbClr val="F074B2">
              <a:alpha val="5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81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três porquinhos mãe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3" t="44694" r="14291" b="18599"/>
          <a:stretch/>
        </p:blipFill>
        <p:spPr bwMode="auto">
          <a:xfrm>
            <a:off x="-1042150" y="556362"/>
            <a:ext cx="4959931" cy="521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upo 51"/>
          <p:cNvGrpSpPr/>
          <p:nvPr/>
        </p:nvGrpSpPr>
        <p:grpSpPr>
          <a:xfrm>
            <a:off x="4067944" y="980728"/>
            <a:ext cx="3658370" cy="4397209"/>
            <a:chOff x="2101661" y="1326270"/>
            <a:chExt cx="3658370" cy="4397209"/>
          </a:xfrm>
        </p:grpSpPr>
        <p:grpSp>
          <p:nvGrpSpPr>
            <p:cNvPr id="51" name="Grupo 50"/>
            <p:cNvGrpSpPr/>
            <p:nvPr/>
          </p:nvGrpSpPr>
          <p:grpSpPr>
            <a:xfrm>
              <a:off x="4629726" y="4744994"/>
              <a:ext cx="573117" cy="963569"/>
              <a:chOff x="4571829" y="4664133"/>
              <a:chExt cx="573117" cy="963569"/>
            </a:xfrm>
          </p:grpSpPr>
          <p:sp>
            <p:nvSpPr>
              <p:cNvPr id="44" name="Elipse 43"/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" name="Elipse 46"/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0" name="Grupo 49"/>
            <p:cNvGrpSpPr/>
            <p:nvPr/>
          </p:nvGrpSpPr>
          <p:grpSpPr>
            <a:xfrm>
              <a:off x="4068512" y="4763314"/>
              <a:ext cx="561214" cy="960165"/>
              <a:chOff x="3939504" y="4711061"/>
              <a:chExt cx="561214" cy="960165"/>
            </a:xfrm>
          </p:grpSpPr>
          <p:sp>
            <p:nvSpPr>
              <p:cNvPr id="46" name="Elipse 45"/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2101661" y="2300063"/>
              <a:ext cx="1249483" cy="1792020"/>
              <a:chOff x="2625788" y="0"/>
              <a:chExt cx="1442626" cy="2097814"/>
            </a:xfrm>
          </p:grpSpPr>
          <p:grpSp>
            <p:nvGrpSpPr>
              <p:cNvPr id="6" name="Grupo 5"/>
              <p:cNvGrpSpPr/>
              <p:nvPr/>
            </p:nvGrpSpPr>
            <p:grpSpPr>
              <a:xfrm>
                <a:off x="2625788" y="0"/>
                <a:ext cx="1442626" cy="2097814"/>
                <a:chOff x="-277200" y="2876821"/>
                <a:chExt cx="1442626" cy="2097814"/>
              </a:xfrm>
            </p:grpSpPr>
            <p:sp>
              <p:nvSpPr>
                <p:cNvPr id="8" name="Elipse 116"/>
                <p:cNvSpPr/>
                <p:nvPr/>
              </p:nvSpPr>
              <p:spPr>
                <a:xfrm>
                  <a:off x="-277200" y="2876821"/>
                  <a:ext cx="1442626" cy="2097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626" h="2097814">
                      <a:moveTo>
                        <a:pt x="483238" y="0"/>
                      </a:moveTo>
                      <a:lnTo>
                        <a:pt x="738604" y="340306"/>
                      </a:lnTo>
                      <a:cubicBezTo>
                        <a:pt x="756652" y="334778"/>
                        <a:pt x="775885" y="332281"/>
                        <a:pt x="795744" y="332281"/>
                      </a:cubicBezTo>
                      <a:cubicBezTo>
                        <a:pt x="846128" y="332281"/>
                        <a:pt x="892484" y="348356"/>
                        <a:pt x="927302" y="377928"/>
                      </a:cubicBezTo>
                      <a:lnTo>
                        <a:pt x="1312008" y="343175"/>
                      </a:lnTo>
                      <a:lnTo>
                        <a:pt x="1288125" y="704241"/>
                      </a:lnTo>
                      <a:lnTo>
                        <a:pt x="978002" y="634176"/>
                      </a:lnTo>
                      <a:cubicBezTo>
                        <a:pt x="973126" y="648210"/>
                        <a:pt x="963800" y="659341"/>
                        <a:pt x="953243" y="669383"/>
                      </a:cubicBezTo>
                      <a:cubicBezTo>
                        <a:pt x="1182856" y="851360"/>
                        <a:pt x="1442626" y="1284328"/>
                        <a:pt x="1442626" y="1607349"/>
                      </a:cubicBezTo>
                      <a:cubicBezTo>
                        <a:pt x="1442626" y="2025963"/>
                        <a:pt x="1006356" y="2101404"/>
                        <a:pt x="765918" y="2097687"/>
                      </a:cubicBezTo>
                      <a:cubicBezTo>
                        <a:pt x="525480" y="2093970"/>
                        <a:pt x="0" y="2003661"/>
                        <a:pt x="0" y="1585047"/>
                      </a:cubicBezTo>
                      <a:cubicBezTo>
                        <a:pt x="0" y="1242167"/>
                        <a:pt x="352544" y="785380"/>
                        <a:pt x="612423" y="633692"/>
                      </a:cubicBezTo>
                      <a:cubicBezTo>
                        <a:pt x="590556" y="605665"/>
                        <a:pt x="579720" y="570809"/>
                        <a:pt x="579720" y="533594"/>
                      </a:cubicBezTo>
                      <a:lnTo>
                        <a:pt x="580294" y="528293"/>
                      </a:lnTo>
                      <a:lnTo>
                        <a:pt x="214726" y="283147"/>
                      </a:lnTo>
                      <a:close/>
                    </a:path>
                  </a:pathLst>
                </a:custGeom>
                <a:solidFill>
                  <a:srgbClr val="E44444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" name="Elipse 117"/>
                <p:cNvSpPr/>
                <p:nvPr/>
              </p:nvSpPr>
              <p:spPr>
                <a:xfrm rot="1028214">
                  <a:off x="119052" y="3489626"/>
                  <a:ext cx="222732" cy="794009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Elipse 117"/>
                <p:cNvSpPr/>
                <p:nvPr/>
              </p:nvSpPr>
              <p:spPr>
                <a:xfrm rot="20571786" flipH="1">
                  <a:off x="607964" y="3490660"/>
                  <a:ext cx="163747" cy="760067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" name="Elipse 133"/>
              <p:cNvSpPr/>
              <p:nvPr/>
            </p:nvSpPr>
            <p:spPr>
              <a:xfrm>
                <a:off x="3227825" y="346288"/>
                <a:ext cx="388978" cy="336536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11" name="Elipse 84"/>
            <p:cNvSpPr/>
            <p:nvPr/>
          </p:nvSpPr>
          <p:spPr>
            <a:xfrm>
              <a:off x="3435406" y="2769809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84"/>
            <p:cNvSpPr/>
            <p:nvPr/>
          </p:nvSpPr>
          <p:spPr>
            <a:xfrm>
              <a:off x="3424986" y="3137015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88"/>
            <p:cNvSpPr/>
            <p:nvPr/>
          </p:nvSpPr>
          <p:spPr>
            <a:xfrm rot="1498162">
              <a:off x="3958967" y="3034741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88"/>
            <p:cNvSpPr/>
            <p:nvPr/>
          </p:nvSpPr>
          <p:spPr>
            <a:xfrm rot="20101838" flipH="1">
              <a:off x="4596940" y="3007851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3728554" y="1326270"/>
              <a:ext cx="2031477" cy="1832259"/>
              <a:chOff x="3972876" y="1884804"/>
              <a:chExt cx="2031477" cy="1832259"/>
            </a:xfrm>
          </p:grpSpPr>
          <p:sp>
            <p:nvSpPr>
              <p:cNvPr id="17" name="Fluxograma: Mesclar 6"/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Elipse 4"/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Fluxograma: Mesclar 6"/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Elipse 12"/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12"/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Arco 23"/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Arco 24"/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19"/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Arco 28"/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" name="Grupo 29"/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33" name="Corda 22"/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Elipse 24"/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" name="Elipse 30"/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Retângulo de cantos arredondados 96"/>
            <p:cNvSpPr/>
            <p:nvPr/>
          </p:nvSpPr>
          <p:spPr>
            <a:xfrm>
              <a:off x="3439773" y="4428324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435406" y="4386464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108"/>
            <p:cNvSpPr/>
            <p:nvPr/>
          </p:nvSpPr>
          <p:spPr>
            <a:xfrm>
              <a:off x="3949810" y="3598511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 rot="705304">
              <a:off x="2545089" y="3105644"/>
              <a:ext cx="2877886" cy="62743"/>
            </a:xfrm>
            <a:prstGeom prst="rect">
              <a:avLst/>
            </a:prstGeom>
            <a:solidFill>
              <a:srgbClr val="8B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110"/>
            <p:cNvSpPr/>
            <p:nvPr/>
          </p:nvSpPr>
          <p:spPr>
            <a:xfrm rot="19722312">
              <a:off x="4010962" y="3418791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Fluxograma: Atraso 40"/>
            <p:cNvSpPr/>
            <p:nvPr/>
          </p:nvSpPr>
          <p:spPr>
            <a:xfrm rot="13919949">
              <a:off x="3629413" y="3213532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Fluxograma: Atraso 105"/>
            <p:cNvSpPr/>
            <p:nvPr/>
          </p:nvSpPr>
          <p:spPr>
            <a:xfrm rot="13919949">
              <a:off x="3597196" y="3309194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103"/>
            <p:cNvSpPr/>
            <p:nvPr/>
          </p:nvSpPr>
          <p:spPr>
            <a:xfrm>
              <a:off x="4141112" y="4274925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178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Resultado de imagem para três porquinhos mãe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49" t="48355" b="11993"/>
          <a:stretch/>
        </p:blipFill>
        <p:spPr bwMode="auto">
          <a:xfrm>
            <a:off x="323528" y="2062909"/>
            <a:ext cx="2031617" cy="225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Agrupar 61">
            <a:extLst>
              <a:ext uri="{FF2B5EF4-FFF2-40B4-BE49-F238E27FC236}">
                <a16:creationId xmlns:a16="http://schemas.microsoft.com/office/drawing/2014/main" xmlns="" id="{5D984498-FC7D-4899-BC7E-51CBF2E93738}"/>
              </a:ext>
            </a:extLst>
          </p:cNvPr>
          <p:cNvGrpSpPr/>
          <p:nvPr/>
        </p:nvGrpSpPr>
        <p:grpSpPr>
          <a:xfrm>
            <a:off x="4322415" y="1111662"/>
            <a:ext cx="2826315" cy="3682513"/>
            <a:chOff x="4071871" y="421054"/>
            <a:chExt cx="3262791" cy="4210747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xmlns="" id="{824E9E39-0B47-4280-86A6-1ED98930824C}"/>
                </a:ext>
              </a:extLst>
            </p:cNvPr>
            <p:cNvGrpSpPr/>
            <p:nvPr/>
          </p:nvGrpSpPr>
          <p:grpSpPr>
            <a:xfrm>
              <a:off x="6085179" y="2632021"/>
              <a:ext cx="1249483" cy="1792020"/>
              <a:chOff x="7423610" y="4327061"/>
              <a:chExt cx="1249483" cy="1792020"/>
            </a:xfrm>
          </p:grpSpPr>
          <p:sp>
            <p:nvSpPr>
              <p:cNvPr id="53" name="Elipse 116">
                <a:extLst>
                  <a:ext uri="{FF2B5EF4-FFF2-40B4-BE49-F238E27FC236}">
                    <a16:creationId xmlns:a16="http://schemas.microsoft.com/office/drawing/2014/main" xmlns="" id="{7BDF9AD9-EAE3-46C8-8943-D0E9040DDC23}"/>
                  </a:ext>
                </a:extLst>
              </p:cNvPr>
              <p:cNvSpPr/>
              <p:nvPr/>
            </p:nvSpPr>
            <p:spPr>
              <a:xfrm>
                <a:off x="7423610" y="4327061"/>
                <a:ext cx="1249483" cy="1792020"/>
              </a:xfrm>
              <a:custGeom>
                <a:avLst/>
                <a:gdLst/>
                <a:ahLst/>
                <a:cxnLst/>
                <a:rect l="l" t="t" r="r" b="b"/>
                <a:pathLst>
                  <a:path w="1442626" h="2097814">
                    <a:moveTo>
                      <a:pt x="483238" y="0"/>
                    </a:moveTo>
                    <a:lnTo>
                      <a:pt x="738604" y="340306"/>
                    </a:lnTo>
                    <a:cubicBezTo>
                      <a:pt x="756652" y="334778"/>
                      <a:pt x="775885" y="332281"/>
                      <a:pt x="795744" y="332281"/>
                    </a:cubicBezTo>
                    <a:cubicBezTo>
                      <a:pt x="846128" y="332281"/>
                      <a:pt x="892484" y="348356"/>
                      <a:pt x="927302" y="377928"/>
                    </a:cubicBezTo>
                    <a:lnTo>
                      <a:pt x="1312008" y="343175"/>
                    </a:lnTo>
                    <a:lnTo>
                      <a:pt x="1288125" y="704241"/>
                    </a:lnTo>
                    <a:lnTo>
                      <a:pt x="978002" y="634176"/>
                    </a:lnTo>
                    <a:cubicBezTo>
                      <a:pt x="973126" y="648210"/>
                      <a:pt x="963800" y="659341"/>
                      <a:pt x="953243" y="669383"/>
                    </a:cubicBezTo>
                    <a:cubicBezTo>
                      <a:pt x="1182856" y="851360"/>
                      <a:pt x="1442626" y="1284328"/>
                      <a:pt x="1442626" y="1607349"/>
                    </a:cubicBezTo>
                    <a:cubicBezTo>
                      <a:pt x="1442626" y="2025963"/>
                      <a:pt x="1006356" y="2101404"/>
                      <a:pt x="765918" y="2097687"/>
                    </a:cubicBezTo>
                    <a:cubicBezTo>
                      <a:pt x="525480" y="2093970"/>
                      <a:pt x="0" y="2003661"/>
                      <a:pt x="0" y="1585047"/>
                    </a:cubicBezTo>
                    <a:cubicBezTo>
                      <a:pt x="0" y="1242167"/>
                      <a:pt x="352544" y="785380"/>
                      <a:pt x="612423" y="633692"/>
                    </a:cubicBezTo>
                    <a:cubicBezTo>
                      <a:pt x="590556" y="605665"/>
                      <a:pt x="579720" y="570809"/>
                      <a:pt x="579720" y="533594"/>
                    </a:cubicBezTo>
                    <a:lnTo>
                      <a:pt x="580294" y="528293"/>
                    </a:lnTo>
                    <a:lnTo>
                      <a:pt x="214726" y="283147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5123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" name="Elipse 117">
                <a:extLst>
                  <a:ext uri="{FF2B5EF4-FFF2-40B4-BE49-F238E27FC236}">
                    <a16:creationId xmlns:a16="http://schemas.microsoft.com/office/drawing/2014/main" xmlns="" id="{32C5DEB8-FBDC-4AEA-92F8-BF891ADE9FFD}"/>
                  </a:ext>
                </a:extLst>
              </p:cNvPr>
              <p:cNvSpPr/>
              <p:nvPr/>
            </p:nvSpPr>
            <p:spPr>
              <a:xfrm rot="1028214">
                <a:off x="7777068" y="4841207"/>
                <a:ext cx="192912" cy="678268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117">
                <a:extLst>
                  <a:ext uri="{FF2B5EF4-FFF2-40B4-BE49-F238E27FC236}">
                    <a16:creationId xmlns:a16="http://schemas.microsoft.com/office/drawing/2014/main" xmlns="" id="{3D89E07B-FDD2-4AA1-8254-4495A4E5F84E}"/>
                  </a:ext>
                </a:extLst>
              </p:cNvPr>
              <p:cNvSpPr/>
              <p:nvPr/>
            </p:nvSpPr>
            <p:spPr>
              <a:xfrm rot="20571786" flipH="1">
                <a:off x="8200523" y="4842090"/>
                <a:ext cx="141824" cy="649274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6" name="Elipse 133">
                <a:extLst>
                  <a:ext uri="{FF2B5EF4-FFF2-40B4-BE49-F238E27FC236}">
                    <a16:creationId xmlns:a16="http://schemas.microsoft.com/office/drawing/2014/main" xmlns="" id="{EEB69653-16DA-40E1-9C01-28ED6759440A}"/>
                  </a:ext>
                </a:extLst>
              </p:cNvPr>
              <p:cNvSpPr/>
              <p:nvPr/>
            </p:nvSpPr>
            <p:spPr>
              <a:xfrm>
                <a:off x="7939565" y="4609481"/>
                <a:ext cx="336900" cy="287480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xmlns="" id="{0946D8FC-2700-4A9E-8AA7-BF319667256B}"/>
                </a:ext>
              </a:extLst>
            </p:cNvPr>
            <p:cNvSpPr/>
            <p:nvPr/>
          </p:nvSpPr>
          <p:spPr>
            <a:xfrm rot="19647779">
              <a:off x="6136025" y="2362740"/>
              <a:ext cx="663737" cy="1142114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xmlns="" id="{E68C5C5E-A38A-47FD-86CC-61055B611B61}"/>
                </a:ext>
              </a:extLst>
            </p:cNvPr>
            <p:cNvGrpSpPr/>
            <p:nvPr/>
          </p:nvGrpSpPr>
          <p:grpSpPr>
            <a:xfrm>
              <a:off x="4771735" y="3668232"/>
              <a:ext cx="573117" cy="963569"/>
              <a:chOff x="6596009" y="4399452"/>
              <a:chExt cx="573117" cy="963569"/>
            </a:xfrm>
          </p:grpSpPr>
          <p:sp>
            <p:nvSpPr>
              <p:cNvPr id="40" name="Elipse 43">
                <a:extLst>
                  <a:ext uri="{FF2B5EF4-FFF2-40B4-BE49-F238E27FC236}">
                    <a16:creationId xmlns:a16="http://schemas.microsoft.com/office/drawing/2014/main" xmlns="" id="{457E14C2-BF01-40B9-ABD6-2579EB19006F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Elipse 46">
                <a:extLst>
                  <a:ext uri="{FF2B5EF4-FFF2-40B4-BE49-F238E27FC236}">
                    <a16:creationId xmlns:a16="http://schemas.microsoft.com/office/drawing/2014/main" xmlns="" id="{3C9E2C56-1EDD-4EFB-809F-90DC34FAD1D4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xmlns="" id="{99B4D8CC-BFC8-4103-B2F0-B5F2388DEF27}"/>
                </a:ext>
              </a:extLst>
            </p:cNvPr>
            <p:cNvGrpSpPr/>
            <p:nvPr/>
          </p:nvGrpSpPr>
          <p:grpSpPr>
            <a:xfrm>
              <a:off x="5379174" y="3668232"/>
              <a:ext cx="573117" cy="963569"/>
              <a:chOff x="6596009" y="4399452"/>
              <a:chExt cx="573117" cy="963569"/>
            </a:xfrm>
          </p:grpSpPr>
          <p:sp>
            <p:nvSpPr>
              <p:cNvPr id="35" name="Elipse 43">
                <a:extLst>
                  <a:ext uri="{FF2B5EF4-FFF2-40B4-BE49-F238E27FC236}">
                    <a16:creationId xmlns:a16="http://schemas.microsoft.com/office/drawing/2014/main" xmlns="" id="{E5C3F526-7D57-485C-85FA-7587DE098649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" name="Elipse 46">
                <a:extLst>
                  <a:ext uri="{FF2B5EF4-FFF2-40B4-BE49-F238E27FC236}">
                    <a16:creationId xmlns:a16="http://schemas.microsoft.com/office/drawing/2014/main" xmlns="" id="{DA7C420B-9997-45E9-B404-6ADAF98B426F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6" name="Elipse 84"/>
            <p:cNvSpPr/>
            <p:nvPr/>
          </p:nvSpPr>
          <p:spPr>
            <a:xfrm>
              <a:off x="4189321" y="1722606"/>
              <a:ext cx="2182879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/>
            <p:cNvSpPr/>
            <p:nvPr/>
          </p:nvSpPr>
          <p:spPr>
            <a:xfrm rot="19439266" flipH="1">
              <a:off x="4071871" y="1996101"/>
              <a:ext cx="2282823" cy="2208974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4644008" y="421054"/>
              <a:ext cx="1975428" cy="1832259"/>
              <a:chOff x="4838870" y="2889266"/>
              <a:chExt cx="1975428" cy="1832259"/>
            </a:xfrm>
          </p:grpSpPr>
          <p:sp>
            <p:nvSpPr>
              <p:cNvPr id="5" name="Fluxograma: Mesclar 6"/>
              <p:cNvSpPr/>
              <p:nvPr/>
            </p:nvSpPr>
            <p:spPr>
              <a:xfrm rot="8853205">
                <a:off x="4838870" y="2889266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Elipse 4"/>
              <p:cNvSpPr/>
              <p:nvPr/>
            </p:nvSpPr>
            <p:spPr>
              <a:xfrm>
                <a:off x="4921095" y="3353342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Mesclar 6"/>
              <p:cNvSpPr/>
              <p:nvPr/>
            </p:nvSpPr>
            <p:spPr>
              <a:xfrm rot="14231539">
                <a:off x="6100673" y="3028278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Elipse 12"/>
              <p:cNvSpPr/>
              <p:nvPr/>
            </p:nvSpPr>
            <p:spPr>
              <a:xfrm>
                <a:off x="528388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12"/>
              <p:cNvSpPr/>
              <p:nvPr/>
            </p:nvSpPr>
            <p:spPr>
              <a:xfrm>
                <a:off x="575904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363029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Arco 10"/>
              <p:cNvSpPr/>
              <p:nvPr/>
            </p:nvSpPr>
            <p:spPr>
              <a:xfrm rot="17066183">
                <a:off x="5147909" y="359410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Arco 11"/>
              <p:cNvSpPr/>
              <p:nvPr/>
            </p:nvSpPr>
            <p:spPr>
              <a:xfrm>
                <a:off x="5759046" y="3581459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" name="Grupo 12"/>
              <p:cNvGrpSpPr/>
              <p:nvPr/>
            </p:nvGrpSpPr>
            <p:grpSpPr>
              <a:xfrm>
                <a:off x="5450982" y="3990951"/>
                <a:ext cx="357713" cy="252013"/>
                <a:chOff x="5250104" y="4008057"/>
                <a:chExt cx="357713" cy="252013"/>
              </a:xfrm>
            </p:grpSpPr>
            <p:sp>
              <p:nvSpPr>
                <p:cNvPr id="26" name="Elipse 19"/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Elipse 26"/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" name="Elipse 13"/>
              <p:cNvSpPr/>
              <p:nvPr/>
            </p:nvSpPr>
            <p:spPr>
              <a:xfrm rot="19487469">
                <a:off x="6196315" y="3409671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 rot="3218186">
                <a:off x="4954513" y="328401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818222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 rot="21249917">
                <a:off x="5899189" y="4137833"/>
                <a:ext cx="219842" cy="207608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8" name="Grupo 17"/>
              <p:cNvGrpSpPr/>
              <p:nvPr/>
            </p:nvGrpSpPr>
            <p:grpSpPr>
              <a:xfrm>
                <a:off x="5159682" y="3945306"/>
                <a:ext cx="1052978" cy="592661"/>
                <a:chOff x="5177522" y="3965056"/>
                <a:chExt cx="1052978" cy="592661"/>
              </a:xfrm>
            </p:grpSpPr>
            <p:sp>
              <p:nvSpPr>
                <p:cNvPr id="19" name="Arco 18"/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" name="Grupo 19"/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21" name="Arco 20"/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2" name="Grupo 21"/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24" name="Corda 22"/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5" name="Elipse 24"/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3" name="Elipse 22"/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64" name="Retângulo de cantos arredondados 63"/>
            <p:cNvSpPr/>
            <p:nvPr/>
          </p:nvSpPr>
          <p:spPr>
            <a:xfrm>
              <a:off x="5352964" y="2636912"/>
              <a:ext cx="790158" cy="44236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xmlns="" id="{03140D65-DBC3-4637-8157-EFA39B98D863}"/>
                </a:ext>
              </a:extLst>
            </p:cNvPr>
            <p:cNvSpPr/>
            <p:nvPr/>
          </p:nvSpPr>
          <p:spPr>
            <a:xfrm>
              <a:off x="5366375" y="2649962"/>
              <a:ext cx="763336" cy="45719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xmlns="" id="{EB78032F-3609-4DBD-9C69-3B24C3A3934B}"/>
                </a:ext>
              </a:extLst>
            </p:cNvPr>
            <p:cNvSpPr/>
            <p:nvPr/>
          </p:nvSpPr>
          <p:spPr>
            <a:xfrm rot="1220148">
              <a:off x="4351321" y="2535204"/>
              <a:ext cx="769740" cy="802079"/>
            </a:xfrm>
            <a:custGeom>
              <a:avLst/>
              <a:gdLst>
                <a:gd name="connsiteX0" fmla="*/ 24930 w 769740"/>
                <a:gd name="connsiteY0" fmla="*/ 0 h 802079"/>
                <a:gd name="connsiteX1" fmla="*/ 321444 w 769740"/>
                <a:gd name="connsiteY1" fmla="*/ 21336 h 802079"/>
                <a:gd name="connsiteX2" fmla="*/ 329678 w 769740"/>
                <a:gd name="connsiteY2" fmla="*/ 76039 h 802079"/>
                <a:gd name="connsiteX3" fmla="*/ 304529 w 769740"/>
                <a:gd name="connsiteY3" fmla="*/ 321124 h 802079"/>
                <a:gd name="connsiteX4" fmla="*/ 300551 w 769740"/>
                <a:gd name="connsiteY4" fmla="*/ 524987 h 802079"/>
                <a:gd name="connsiteX5" fmla="*/ 459138 w 769740"/>
                <a:gd name="connsiteY5" fmla="*/ 549234 h 802079"/>
                <a:gd name="connsiteX6" fmla="*/ 471338 w 769740"/>
                <a:gd name="connsiteY6" fmla="*/ 549392 h 802079"/>
                <a:gd name="connsiteX7" fmla="*/ 485210 w 769740"/>
                <a:gd name="connsiteY7" fmla="*/ 533176 h 802079"/>
                <a:gd name="connsiteX8" fmla="*/ 545710 w 769740"/>
                <a:gd name="connsiteY8" fmla="*/ 498521 h 802079"/>
                <a:gd name="connsiteX9" fmla="*/ 762103 w 769740"/>
                <a:gd name="connsiteY9" fmla="*/ 573986 h 802079"/>
                <a:gd name="connsiteX10" fmla="*/ 647160 w 769740"/>
                <a:gd name="connsiteY10" fmla="*/ 772250 h 802079"/>
                <a:gd name="connsiteX11" fmla="*/ 515158 w 769740"/>
                <a:gd name="connsiteY11" fmla="*/ 775580 h 802079"/>
                <a:gd name="connsiteX12" fmla="*/ 506289 w 769740"/>
                <a:gd name="connsiteY12" fmla="*/ 770368 h 802079"/>
                <a:gd name="connsiteX13" fmla="*/ 478780 w 769740"/>
                <a:gd name="connsiteY13" fmla="*/ 780470 h 802079"/>
                <a:gd name="connsiteX14" fmla="*/ 266171 w 769740"/>
                <a:gd name="connsiteY14" fmla="*/ 797571 h 802079"/>
                <a:gd name="connsiteX15" fmla="*/ 256485 w 769740"/>
                <a:gd name="connsiteY15" fmla="*/ 795045 h 802079"/>
                <a:gd name="connsiteX16" fmla="*/ 235611 w 769740"/>
                <a:gd name="connsiteY16" fmla="*/ 794921 h 802079"/>
                <a:gd name="connsiteX17" fmla="*/ 110636 w 769740"/>
                <a:gd name="connsiteY17" fmla="*/ 741378 h 802079"/>
                <a:gd name="connsiteX18" fmla="*/ 100449 w 769740"/>
                <a:gd name="connsiteY18" fmla="*/ 726862 h 802079"/>
                <a:gd name="connsiteX19" fmla="*/ 88157 w 769740"/>
                <a:gd name="connsiteY19" fmla="*/ 715291 h 802079"/>
                <a:gd name="connsiteX20" fmla="*/ 0 w 769740"/>
                <a:gd name="connsiteY20" fmla="*/ 316860 h 802079"/>
                <a:gd name="connsiteX21" fmla="*/ 13484 w 769740"/>
                <a:gd name="connsiteY21" fmla="*/ 76039 h 80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9740" h="802079">
                  <a:moveTo>
                    <a:pt x="24930" y="0"/>
                  </a:moveTo>
                  <a:lnTo>
                    <a:pt x="321444" y="21336"/>
                  </a:lnTo>
                  <a:lnTo>
                    <a:pt x="329678" y="76039"/>
                  </a:lnTo>
                  <a:cubicBezTo>
                    <a:pt x="338361" y="150057"/>
                    <a:pt x="309384" y="246299"/>
                    <a:pt x="304529" y="321124"/>
                  </a:cubicBezTo>
                  <a:cubicBezTo>
                    <a:pt x="299675" y="395949"/>
                    <a:pt x="256740" y="484035"/>
                    <a:pt x="300551" y="524987"/>
                  </a:cubicBezTo>
                  <a:cubicBezTo>
                    <a:pt x="322457" y="545463"/>
                    <a:pt x="391772" y="548258"/>
                    <a:pt x="459138" y="549234"/>
                  </a:cubicBezTo>
                  <a:lnTo>
                    <a:pt x="471338" y="549392"/>
                  </a:lnTo>
                  <a:lnTo>
                    <a:pt x="485210" y="533176"/>
                  </a:lnTo>
                  <a:cubicBezTo>
                    <a:pt x="502464" y="518905"/>
                    <a:pt x="522836" y="506999"/>
                    <a:pt x="545710" y="498521"/>
                  </a:cubicBezTo>
                  <a:cubicBezTo>
                    <a:pt x="637206" y="464611"/>
                    <a:pt x="734088" y="498397"/>
                    <a:pt x="762103" y="573986"/>
                  </a:cubicBezTo>
                  <a:cubicBezTo>
                    <a:pt x="790117" y="649574"/>
                    <a:pt x="738656" y="738340"/>
                    <a:pt x="647160" y="772250"/>
                  </a:cubicBezTo>
                  <a:cubicBezTo>
                    <a:pt x="601412" y="789206"/>
                    <a:pt x="554317" y="789237"/>
                    <a:pt x="515158" y="775580"/>
                  </a:cubicBezTo>
                  <a:lnTo>
                    <a:pt x="506289" y="770368"/>
                  </a:lnTo>
                  <a:lnTo>
                    <a:pt x="478780" y="780470"/>
                  </a:lnTo>
                  <a:cubicBezTo>
                    <a:pt x="418641" y="797592"/>
                    <a:pt x="333800" y="808778"/>
                    <a:pt x="266171" y="797571"/>
                  </a:cubicBezTo>
                  <a:lnTo>
                    <a:pt x="256485" y="795045"/>
                  </a:lnTo>
                  <a:lnTo>
                    <a:pt x="235611" y="794921"/>
                  </a:lnTo>
                  <a:cubicBezTo>
                    <a:pt x="181263" y="788022"/>
                    <a:pt x="136247" y="768736"/>
                    <a:pt x="110636" y="741378"/>
                  </a:cubicBezTo>
                  <a:lnTo>
                    <a:pt x="100449" y="726862"/>
                  </a:lnTo>
                  <a:lnTo>
                    <a:pt x="88157" y="715291"/>
                  </a:lnTo>
                  <a:cubicBezTo>
                    <a:pt x="37155" y="653220"/>
                    <a:pt x="0" y="530418"/>
                    <a:pt x="0" y="316860"/>
                  </a:cubicBezTo>
                  <a:cubicBezTo>
                    <a:pt x="0" y="231437"/>
                    <a:pt x="4801" y="150058"/>
                    <a:pt x="13484" y="760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luxograma: Atraso 29">
              <a:extLst>
                <a:ext uri="{FF2B5EF4-FFF2-40B4-BE49-F238E27FC236}">
                  <a16:creationId xmlns:a16="http://schemas.microsoft.com/office/drawing/2014/main" xmlns="" id="{854F30C1-4A0A-41E5-BF36-79F849A87774}"/>
                </a:ext>
              </a:extLst>
            </p:cNvPr>
            <p:cNvSpPr/>
            <p:nvPr/>
          </p:nvSpPr>
          <p:spPr>
            <a:xfrm rot="17751845">
              <a:off x="4377383" y="2220735"/>
              <a:ext cx="620474" cy="498804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5944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o 67"/>
          <p:cNvGrpSpPr/>
          <p:nvPr/>
        </p:nvGrpSpPr>
        <p:grpSpPr>
          <a:xfrm flipH="1">
            <a:off x="5171942" y="5243442"/>
            <a:ext cx="496449" cy="842690"/>
            <a:chOff x="7750663" y="5445224"/>
            <a:chExt cx="496449" cy="842690"/>
          </a:xfrm>
        </p:grpSpPr>
        <p:sp>
          <p:nvSpPr>
            <p:cNvPr id="69" name="Elipse 43">
              <a:extLst>
                <a:ext uri="{FF2B5EF4-FFF2-40B4-BE49-F238E27FC236}">
                  <a16:creationId xmlns:a16="http://schemas.microsoft.com/office/drawing/2014/main" xmlns="" id="{E5C3F526-7D57-485C-85FA-7587DE098649}"/>
                </a:ext>
              </a:extLst>
            </p:cNvPr>
            <p:cNvSpPr/>
            <p:nvPr/>
          </p:nvSpPr>
          <p:spPr>
            <a:xfrm>
              <a:off x="7750663" y="5445224"/>
              <a:ext cx="486138" cy="839713"/>
            </a:xfrm>
            <a:custGeom>
              <a:avLst/>
              <a:gdLst/>
              <a:ahLst/>
              <a:cxnLst/>
              <a:rect l="l" t="t" r="r" b="b"/>
              <a:pathLst>
                <a:path w="561214" h="960165">
                  <a:moveTo>
                    <a:pt x="57584" y="0"/>
                  </a:moveTo>
                  <a:lnTo>
                    <a:pt x="287916" y="0"/>
                  </a:lnTo>
                  <a:cubicBezTo>
                    <a:pt x="319719" y="0"/>
                    <a:pt x="345500" y="25781"/>
                    <a:pt x="345500" y="57584"/>
                  </a:cubicBezTo>
                  <a:lnTo>
                    <a:pt x="345500" y="633275"/>
                  </a:lnTo>
                  <a:cubicBezTo>
                    <a:pt x="469208" y="646874"/>
                    <a:pt x="561214" y="713446"/>
                    <a:pt x="561214" y="792995"/>
                  </a:cubicBezTo>
                  <a:cubicBezTo>
                    <a:pt x="561214" y="885320"/>
                    <a:pt x="437281" y="960165"/>
                    <a:pt x="284401" y="960165"/>
                  </a:cubicBezTo>
                  <a:cubicBezTo>
                    <a:pt x="131521" y="960165"/>
                    <a:pt x="7588" y="885320"/>
                    <a:pt x="7588" y="792995"/>
                  </a:cubicBezTo>
                  <a:lnTo>
                    <a:pt x="11623" y="768822"/>
                  </a:lnTo>
                  <a:cubicBezTo>
                    <a:pt x="3994" y="759983"/>
                    <a:pt x="0" y="748398"/>
                    <a:pt x="0" y="735880"/>
                  </a:cubicBezTo>
                  <a:lnTo>
                    <a:pt x="0" y="57584"/>
                  </a:lnTo>
                  <a:cubicBezTo>
                    <a:pt x="0" y="25781"/>
                    <a:pt x="25781" y="0"/>
                    <a:pt x="57584" y="0"/>
                  </a:cubicBezTo>
                  <a:close/>
                </a:path>
              </a:pathLst>
            </a:custGeom>
            <a:solidFill>
              <a:srgbClr val="FCC7A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0" name="Elipse 46">
              <a:extLst>
                <a:ext uri="{FF2B5EF4-FFF2-40B4-BE49-F238E27FC236}">
                  <a16:creationId xmlns:a16="http://schemas.microsoft.com/office/drawing/2014/main" xmlns="" id="{DA7C420B-9997-45E9-B404-6ADAF98B426F}"/>
                </a:ext>
              </a:extLst>
            </p:cNvPr>
            <p:cNvSpPr/>
            <p:nvPr/>
          </p:nvSpPr>
          <p:spPr>
            <a:xfrm>
              <a:off x="7770128" y="6002747"/>
              <a:ext cx="476984" cy="285167"/>
            </a:xfrm>
            <a:custGeom>
              <a:avLst/>
              <a:gdLst/>
              <a:ahLst/>
              <a:cxnLst/>
              <a:rect l="l" t="t" r="r" b="b"/>
              <a:pathLst>
                <a:path w="550646" h="326072">
                  <a:moveTo>
                    <a:pt x="341646" y="0"/>
                  </a:moveTo>
                  <a:cubicBezTo>
                    <a:pt x="461980" y="15225"/>
                    <a:pt x="550646" y="80810"/>
                    <a:pt x="550646" y="158902"/>
                  </a:cubicBezTo>
                  <a:cubicBezTo>
                    <a:pt x="550646" y="251227"/>
                    <a:pt x="426713" y="326072"/>
                    <a:pt x="273833" y="326072"/>
                  </a:cubicBezTo>
                  <a:cubicBezTo>
                    <a:pt x="131078" y="326072"/>
                    <a:pt x="13562" y="260812"/>
                    <a:pt x="0" y="176753"/>
                  </a:cubicBezTo>
                  <a:cubicBezTo>
                    <a:pt x="50962" y="181241"/>
                    <a:pt x="109139" y="170116"/>
                    <a:pt x="166850" y="145479"/>
                  </a:cubicBezTo>
                  <a:cubicBezTo>
                    <a:pt x="248486" y="110629"/>
                    <a:pt x="311241" y="56406"/>
                    <a:pt x="341646" y="0"/>
                  </a:cubicBezTo>
                  <a:close/>
                </a:path>
              </a:pathLst>
            </a:custGeom>
            <a:solidFill>
              <a:srgbClr val="8B3535"/>
            </a:solidFill>
            <a:ln>
              <a:solidFill>
                <a:srgbClr val="8B35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7" name="Grupo 66"/>
          <p:cNvGrpSpPr/>
          <p:nvPr/>
        </p:nvGrpSpPr>
        <p:grpSpPr>
          <a:xfrm flipH="1">
            <a:off x="5966149" y="5227274"/>
            <a:ext cx="496449" cy="842690"/>
            <a:chOff x="7750663" y="5445224"/>
            <a:chExt cx="496449" cy="842690"/>
          </a:xfrm>
        </p:grpSpPr>
        <p:sp>
          <p:nvSpPr>
            <p:cNvPr id="65" name="Elipse 43">
              <a:extLst>
                <a:ext uri="{FF2B5EF4-FFF2-40B4-BE49-F238E27FC236}">
                  <a16:creationId xmlns:a16="http://schemas.microsoft.com/office/drawing/2014/main" xmlns="" id="{E5C3F526-7D57-485C-85FA-7587DE098649}"/>
                </a:ext>
              </a:extLst>
            </p:cNvPr>
            <p:cNvSpPr/>
            <p:nvPr/>
          </p:nvSpPr>
          <p:spPr>
            <a:xfrm>
              <a:off x="7750663" y="5445224"/>
              <a:ext cx="486138" cy="839713"/>
            </a:xfrm>
            <a:custGeom>
              <a:avLst/>
              <a:gdLst/>
              <a:ahLst/>
              <a:cxnLst/>
              <a:rect l="l" t="t" r="r" b="b"/>
              <a:pathLst>
                <a:path w="561214" h="960165">
                  <a:moveTo>
                    <a:pt x="57584" y="0"/>
                  </a:moveTo>
                  <a:lnTo>
                    <a:pt x="287916" y="0"/>
                  </a:lnTo>
                  <a:cubicBezTo>
                    <a:pt x="319719" y="0"/>
                    <a:pt x="345500" y="25781"/>
                    <a:pt x="345500" y="57584"/>
                  </a:cubicBezTo>
                  <a:lnTo>
                    <a:pt x="345500" y="633275"/>
                  </a:lnTo>
                  <a:cubicBezTo>
                    <a:pt x="469208" y="646874"/>
                    <a:pt x="561214" y="713446"/>
                    <a:pt x="561214" y="792995"/>
                  </a:cubicBezTo>
                  <a:cubicBezTo>
                    <a:pt x="561214" y="885320"/>
                    <a:pt x="437281" y="960165"/>
                    <a:pt x="284401" y="960165"/>
                  </a:cubicBezTo>
                  <a:cubicBezTo>
                    <a:pt x="131521" y="960165"/>
                    <a:pt x="7588" y="885320"/>
                    <a:pt x="7588" y="792995"/>
                  </a:cubicBezTo>
                  <a:lnTo>
                    <a:pt x="11623" y="768822"/>
                  </a:lnTo>
                  <a:cubicBezTo>
                    <a:pt x="3994" y="759983"/>
                    <a:pt x="0" y="748398"/>
                    <a:pt x="0" y="735880"/>
                  </a:cubicBezTo>
                  <a:lnTo>
                    <a:pt x="0" y="57584"/>
                  </a:lnTo>
                  <a:cubicBezTo>
                    <a:pt x="0" y="25781"/>
                    <a:pt x="25781" y="0"/>
                    <a:pt x="57584" y="0"/>
                  </a:cubicBezTo>
                  <a:close/>
                </a:path>
              </a:pathLst>
            </a:custGeom>
            <a:solidFill>
              <a:srgbClr val="FCC7A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Elipse 46">
              <a:extLst>
                <a:ext uri="{FF2B5EF4-FFF2-40B4-BE49-F238E27FC236}">
                  <a16:creationId xmlns:a16="http://schemas.microsoft.com/office/drawing/2014/main" xmlns="" id="{DA7C420B-9997-45E9-B404-6ADAF98B426F}"/>
                </a:ext>
              </a:extLst>
            </p:cNvPr>
            <p:cNvSpPr/>
            <p:nvPr/>
          </p:nvSpPr>
          <p:spPr>
            <a:xfrm>
              <a:off x="7770128" y="6002747"/>
              <a:ext cx="476984" cy="285167"/>
            </a:xfrm>
            <a:custGeom>
              <a:avLst/>
              <a:gdLst/>
              <a:ahLst/>
              <a:cxnLst/>
              <a:rect l="l" t="t" r="r" b="b"/>
              <a:pathLst>
                <a:path w="550646" h="326072">
                  <a:moveTo>
                    <a:pt x="341646" y="0"/>
                  </a:moveTo>
                  <a:cubicBezTo>
                    <a:pt x="461980" y="15225"/>
                    <a:pt x="550646" y="80810"/>
                    <a:pt x="550646" y="158902"/>
                  </a:cubicBezTo>
                  <a:cubicBezTo>
                    <a:pt x="550646" y="251227"/>
                    <a:pt x="426713" y="326072"/>
                    <a:pt x="273833" y="326072"/>
                  </a:cubicBezTo>
                  <a:cubicBezTo>
                    <a:pt x="131078" y="326072"/>
                    <a:pt x="13562" y="260812"/>
                    <a:pt x="0" y="176753"/>
                  </a:cubicBezTo>
                  <a:cubicBezTo>
                    <a:pt x="50962" y="181241"/>
                    <a:pt x="109139" y="170116"/>
                    <a:pt x="166850" y="145479"/>
                  </a:cubicBezTo>
                  <a:cubicBezTo>
                    <a:pt x="248486" y="110629"/>
                    <a:pt x="311241" y="56406"/>
                    <a:pt x="341646" y="0"/>
                  </a:cubicBezTo>
                  <a:close/>
                </a:path>
              </a:pathLst>
            </a:custGeom>
            <a:solidFill>
              <a:srgbClr val="8B3535"/>
            </a:solidFill>
            <a:ln>
              <a:solidFill>
                <a:srgbClr val="8B35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5" name="Elipse 54"/>
          <p:cNvSpPr/>
          <p:nvPr/>
        </p:nvSpPr>
        <p:spPr>
          <a:xfrm rot="2432806">
            <a:off x="3824013" y="3006300"/>
            <a:ext cx="1211375" cy="565303"/>
          </a:xfrm>
          <a:custGeom>
            <a:avLst/>
            <a:gdLst/>
            <a:ahLst/>
            <a:cxnLst/>
            <a:rect l="l" t="t" r="r" b="b"/>
            <a:pathLst>
              <a:path w="1211375" h="565303">
                <a:moveTo>
                  <a:pt x="32253" y="5502"/>
                </a:moveTo>
                <a:cubicBezTo>
                  <a:pt x="84893" y="-22560"/>
                  <a:pt x="183420" y="59462"/>
                  <a:pt x="252318" y="188703"/>
                </a:cubicBezTo>
                <a:lnTo>
                  <a:pt x="273764" y="238356"/>
                </a:lnTo>
                <a:cubicBezTo>
                  <a:pt x="321816" y="247231"/>
                  <a:pt x="371801" y="265147"/>
                  <a:pt x="433166" y="265721"/>
                </a:cubicBezTo>
                <a:cubicBezTo>
                  <a:pt x="528395" y="266612"/>
                  <a:pt x="568562" y="225348"/>
                  <a:pt x="766346" y="238815"/>
                </a:cubicBezTo>
                <a:cubicBezTo>
                  <a:pt x="839060" y="243767"/>
                  <a:pt x="963744" y="252698"/>
                  <a:pt x="1096004" y="264599"/>
                </a:cubicBezTo>
                <a:lnTo>
                  <a:pt x="1021538" y="328304"/>
                </a:lnTo>
                <a:lnTo>
                  <a:pt x="1211375" y="550209"/>
                </a:lnTo>
                <a:cubicBezTo>
                  <a:pt x="1077167" y="571473"/>
                  <a:pt x="903151" y="566880"/>
                  <a:pt x="766347" y="557035"/>
                </a:cubicBezTo>
                <a:cubicBezTo>
                  <a:pt x="617472" y="546320"/>
                  <a:pt x="490946" y="507954"/>
                  <a:pt x="352931" y="481436"/>
                </a:cubicBezTo>
                <a:lnTo>
                  <a:pt x="288816" y="467177"/>
                </a:lnTo>
                <a:cubicBezTo>
                  <a:pt x="287209" y="470232"/>
                  <a:pt x="284576" y="472023"/>
                  <a:pt x="281754" y="473527"/>
                </a:cubicBezTo>
                <a:cubicBezTo>
                  <a:pt x="229114" y="501589"/>
                  <a:pt x="130587" y="419567"/>
                  <a:pt x="61689" y="290326"/>
                </a:cubicBezTo>
                <a:cubicBezTo>
                  <a:pt x="-7209" y="161084"/>
                  <a:pt x="-20388" y="33564"/>
                  <a:pt x="32253" y="5502"/>
                </a:cubicBezTo>
                <a:close/>
              </a:path>
            </a:pathLst>
          </a:custGeom>
          <a:solidFill>
            <a:srgbClr val="FCC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5543790" y="3021202"/>
            <a:ext cx="660144" cy="407798"/>
          </a:xfrm>
          <a:prstGeom prst="rect">
            <a:avLst/>
          </a:prstGeom>
          <a:solidFill>
            <a:srgbClr val="FBB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82">
            <a:extLst>
              <a:ext uri="{FF2B5EF4-FFF2-40B4-BE49-F238E27FC236}">
                <a16:creationId xmlns:a16="http://schemas.microsoft.com/office/drawing/2014/main" xmlns="" id="{0BDD41EA-A715-4844-96E3-BA65CBD327C7}"/>
              </a:ext>
            </a:extLst>
          </p:cNvPr>
          <p:cNvGrpSpPr/>
          <p:nvPr/>
        </p:nvGrpSpPr>
        <p:grpSpPr>
          <a:xfrm>
            <a:off x="5004048" y="1412776"/>
            <a:ext cx="1995486" cy="1832259"/>
            <a:chOff x="6374810" y="1043929"/>
            <a:chExt cx="1995486" cy="1832259"/>
          </a:xfrm>
        </p:grpSpPr>
        <p:sp>
          <p:nvSpPr>
            <p:cNvPr id="5" name="Fluxograma: Mesclar 6">
              <a:extLst>
                <a:ext uri="{FF2B5EF4-FFF2-40B4-BE49-F238E27FC236}">
                  <a16:creationId xmlns:a16="http://schemas.microsoft.com/office/drawing/2014/main" xmlns="" id="{A206EF05-244C-48C2-B985-C816ABB62ADF}"/>
                </a:ext>
              </a:extLst>
            </p:cNvPr>
            <p:cNvSpPr/>
            <p:nvPr/>
          </p:nvSpPr>
          <p:spPr>
            <a:xfrm rot="8853205">
              <a:off x="6374810" y="1043929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4">
              <a:extLst>
                <a:ext uri="{FF2B5EF4-FFF2-40B4-BE49-F238E27FC236}">
                  <a16:creationId xmlns:a16="http://schemas.microsoft.com/office/drawing/2014/main" xmlns="" id="{2887A61B-7CC2-49D1-9578-CCD6B8C4EEC9}"/>
                </a:ext>
              </a:extLst>
            </p:cNvPr>
            <p:cNvSpPr/>
            <p:nvPr/>
          </p:nvSpPr>
          <p:spPr>
            <a:xfrm>
              <a:off x="6457035" y="1508005"/>
              <a:ext cx="1465518" cy="1368183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Fluxograma: Mesclar 6">
              <a:extLst>
                <a:ext uri="{FF2B5EF4-FFF2-40B4-BE49-F238E27FC236}">
                  <a16:creationId xmlns:a16="http://schemas.microsoft.com/office/drawing/2014/main" xmlns="" id="{37ECF033-55C1-4059-9D91-4866B0EBECF0}"/>
                </a:ext>
              </a:extLst>
            </p:cNvPr>
            <p:cNvSpPr/>
            <p:nvPr/>
          </p:nvSpPr>
          <p:spPr>
            <a:xfrm rot="14804630">
              <a:off x="7656671" y="1301334"/>
              <a:ext cx="547226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Elipse 12">
              <a:extLst>
                <a:ext uri="{FF2B5EF4-FFF2-40B4-BE49-F238E27FC236}">
                  <a16:creationId xmlns:a16="http://schemas.microsoft.com/office/drawing/2014/main" xmlns="" id="{C956D3EC-EA9D-415F-BB8F-765E449F82FE}"/>
                </a:ext>
              </a:extLst>
            </p:cNvPr>
            <p:cNvSpPr/>
            <p:nvPr/>
          </p:nvSpPr>
          <p:spPr>
            <a:xfrm>
              <a:off x="6819826" y="1826649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12">
              <a:extLst>
                <a:ext uri="{FF2B5EF4-FFF2-40B4-BE49-F238E27FC236}">
                  <a16:creationId xmlns:a16="http://schemas.microsoft.com/office/drawing/2014/main" xmlns="" id="{23F9F329-50E5-4A73-B3C5-A1C5A31961A6}"/>
                </a:ext>
              </a:extLst>
            </p:cNvPr>
            <p:cNvSpPr/>
            <p:nvPr/>
          </p:nvSpPr>
          <p:spPr>
            <a:xfrm>
              <a:off x="7294986" y="1826649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xmlns="" id="{6A285E23-5F7B-4CD5-9E96-73B144B0DF59}"/>
                </a:ext>
              </a:extLst>
            </p:cNvPr>
            <p:cNvSpPr/>
            <p:nvPr/>
          </p:nvSpPr>
          <p:spPr>
            <a:xfrm>
              <a:off x="6819826" y="2003422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xmlns="" id="{AB377D01-7C10-44FB-99F0-EA74C56C3148}"/>
                </a:ext>
              </a:extLst>
            </p:cNvPr>
            <p:cNvSpPr/>
            <p:nvPr/>
          </p:nvSpPr>
          <p:spPr>
            <a:xfrm>
              <a:off x="7294986" y="1997760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Arco 11">
              <a:extLst>
                <a:ext uri="{FF2B5EF4-FFF2-40B4-BE49-F238E27FC236}">
                  <a16:creationId xmlns:a16="http://schemas.microsoft.com/office/drawing/2014/main" xmlns="" id="{86DCCEA9-D8D8-4A2F-A605-FD2FF081616E}"/>
                </a:ext>
              </a:extLst>
            </p:cNvPr>
            <p:cNvSpPr/>
            <p:nvPr/>
          </p:nvSpPr>
          <p:spPr>
            <a:xfrm rot="17066183">
              <a:off x="6683849" y="1748770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Arco 12">
              <a:extLst>
                <a:ext uri="{FF2B5EF4-FFF2-40B4-BE49-F238E27FC236}">
                  <a16:creationId xmlns:a16="http://schemas.microsoft.com/office/drawing/2014/main" xmlns="" id="{7A143C64-2C75-4CB3-8CBA-6319BDD66FB4}"/>
                </a:ext>
              </a:extLst>
            </p:cNvPr>
            <p:cNvSpPr/>
            <p:nvPr/>
          </p:nvSpPr>
          <p:spPr>
            <a:xfrm>
              <a:off x="7294986" y="1736122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9">
              <a:extLst>
                <a:ext uri="{FF2B5EF4-FFF2-40B4-BE49-F238E27FC236}">
                  <a16:creationId xmlns:a16="http://schemas.microsoft.com/office/drawing/2014/main" xmlns="" id="{B8DCA2E0-37C8-498F-9712-7307456B76A3}"/>
                </a:ext>
              </a:extLst>
            </p:cNvPr>
            <p:cNvSpPr/>
            <p:nvPr/>
          </p:nvSpPr>
          <p:spPr>
            <a:xfrm>
              <a:off x="6786044" y="2162720"/>
              <a:ext cx="357713" cy="252013"/>
            </a:xfrm>
            <a:custGeom>
              <a:avLst/>
              <a:gdLst>
                <a:gd name="connsiteX0" fmla="*/ 0 w 716303"/>
                <a:gd name="connsiteY0" fmla="*/ 360040 h 720080"/>
                <a:gd name="connsiteX1" fmla="*/ 358152 w 716303"/>
                <a:gd name="connsiteY1" fmla="*/ 0 h 720080"/>
                <a:gd name="connsiteX2" fmla="*/ 716304 w 716303"/>
                <a:gd name="connsiteY2" fmla="*/ 360040 h 720080"/>
                <a:gd name="connsiteX3" fmla="*/ 358152 w 716303"/>
                <a:gd name="connsiteY3" fmla="*/ 720080 h 720080"/>
                <a:gd name="connsiteX4" fmla="*/ 0 w 716303"/>
                <a:gd name="connsiteY4" fmla="*/ 360040 h 720080"/>
                <a:gd name="connsiteX0" fmla="*/ 0 w 827817"/>
                <a:gd name="connsiteY0" fmla="*/ 366194 h 771691"/>
                <a:gd name="connsiteX1" fmla="*/ 358152 w 827817"/>
                <a:gd name="connsiteY1" fmla="*/ 6154 h 771691"/>
                <a:gd name="connsiteX2" fmla="*/ 827817 w 827817"/>
                <a:gd name="connsiteY2" fmla="*/ 633823 h 771691"/>
                <a:gd name="connsiteX3" fmla="*/ 358152 w 827817"/>
                <a:gd name="connsiteY3" fmla="*/ 726234 h 771691"/>
                <a:gd name="connsiteX4" fmla="*/ 0 w 827817"/>
                <a:gd name="connsiteY4" fmla="*/ 366194 h 771691"/>
                <a:gd name="connsiteX0" fmla="*/ 204224 w 1032041"/>
                <a:gd name="connsiteY0" fmla="*/ 364649 h 749956"/>
                <a:gd name="connsiteX1" fmla="*/ 562376 w 1032041"/>
                <a:gd name="connsiteY1" fmla="*/ 4609 h 749956"/>
                <a:gd name="connsiteX2" fmla="*/ 1032041 w 1032041"/>
                <a:gd name="connsiteY2" fmla="*/ 632278 h 749956"/>
                <a:gd name="connsiteX3" fmla="*/ 562376 w 1032041"/>
                <a:gd name="connsiteY3" fmla="*/ 724689 h 749956"/>
                <a:gd name="connsiteX4" fmla="*/ 13047 w 1032041"/>
                <a:gd name="connsiteY4" fmla="*/ 685764 h 749956"/>
                <a:gd name="connsiteX5" fmla="*/ 204224 w 1032041"/>
                <a:gd name="connsiteY5" fmla="*/ 364649 h 749956"/>
                <a:gd name="connsiteX0" fmla="*/ 183452 w 1033572"/>
                <a:gd name="connsiteY0" fmla="*/ 280968 h 755485"/>
                <a:gd name="connsiteX1" fmla="*/ 563907 w 1033572"/>
                <a:gd name="connsiteY1" fmla="*/ 10138 h 755485"/>
                <a:gd name="connsiteX2" fmla="*/ 1033572 w 1033572"/>
                <a:gd name="connsiteY2" fmla="*/ 637807 h 755485"/>
                <a:gd name="connsiteX3" fmla="*/ 563907 w 1033572"/>
                <a:gd name="connsiteY3" fmla="*/ 730218 h 755485"/>
                <a:gd name="connsiteX4" fmla="*/ 14578 w 1033572"/>
                <a:gd name="connsiteY4" fmla="*/ 691293 h 755485"/>
                <a:gd name="connsiteX5" fmla="*/ 183452 w 1033572"/>
                <a:gd name="connsiteY5" fmla="*/ 280968 h 755485"/>
                <a:gd name="connsiteX0" fmla="*/ 183861 w 1033981"/>
                <a:gd name="connsiteY0" fmla="*/ 238011 h 712528"/>
                <a:gd name="connsiteX1" fmla="*/ 597770 w 1033981"/>
                <a:gd name="connsiteY1" fmla="*/ 11786 h 712528"/>
                <a:gd name="connsiteX2" fmla="*/ 1033981 w 1033981"/>
                <a:gd name="connsiteY2" fmla="*/ 594850 h 712528"/>
                <a:gd name="connsiteX3" fmla="*/ 564316 w 1033981"/>
                <a:gd name="connsiteY3" fmla="*/ 687261 h 712528"/>
                <a:gd name="connsiteX4" fmla="*/ 14987 w 1033981"/>
                <a:gd name="connsiteY4" fmla="*/ 648336 h 712528"/>
                <a:gd name="connsiteX5" fmla="*/ 183861 w 1033981"/>
                <a:gd name="connsiteY5" fmla="*/ 238011 h 712528"/>
                <a:gd name="connsiteX0" fmla="*/ 183861 w 1033981"/>
                <a:gd name="connsiteY0" fmla="*/ 238011 h 688138"/>
                <a:gd name="connsiteX1" fmla="*/ 597770 w 1033981"/>
                <a:gd name="connsiteY1" fmla="*/ 11786 h 688138"/>
                <a:gd name="connsiteX2" fmla="*/ 1033981 w 1033981"/>
                <a:gd name="connsiteY2" fmla="*/ 594850 h 688138"/>
                <a:gd name="connsiteX3" fmla="*/ 519711 w 1033981"/>
                <a:gd name="connsiteY3" fmla="*/ 620353 h 688138"/>
                <a:gd name="connsiteX4" fmla="*/ 14987 w 1033981"/>
                <a:gd name="connsiteY4" fmla="*/ 648336 h 688138"/>
                <a:gd name="connsiteX5" fmla="*/ 183861 w 1033981"/>
                <a:gd name="connsiteY5" fmla="*/ 238011 h 68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3981" h="688138">
                  <a:moveTo>
                    <a:pt x="183861" y="238011"/>
                  </a:moveTo>
                  <a:cubicBezTo>
                    <a:pt x="280991" y="131919"/>
                    <a:pt x="456083" y="-47687"/>
                    <a:pt x="597770" y="11786"/>
                  </a:cubicBezTo>
                  <a:cubicBezTo>
                    <a:pt x="739457" y="71259"/>
                    <a:pt x="1033981" y="396005"/>
                    <a:pt x="1033981" y="594850"/>
                  </a:cubicBezTo>
                  <a:cubicBezTo>
                    <a:pt x="1033981" y="793695"/>
                    <a:pt x="689543" y="611439"/>
                    <a:pt x="519711" y="620353"/>
                  </a:cubicBezTo>
                  <a:cubicBezTo>
                    <a:pt x="349879" y="629267"/>
                    <a:pt x="74679" y="708343"/>
                    <a:pt x="14987" y="648336"/>
                  </a:cubicBezTo>
                  <a:cubicBezTo>
                    <a:pt x="-44705" y="588329"/>
                    <a:pt x="86731" y="344103"/>
                    <a:pt x="183861" y="238011"/>
                  </a:cubicBezTo>
                  <a:close/>
                </a:path>
              </a:pathLst>
            </a:custGeom>
            <a:solidFill>
              <a:srgbClr val="F68B3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xmlns="" id="{CEBD4BB7-7E4E-4A2F-9F9E-6641D131605D}"/>
                </a:ext>
              </a:extLst>
            </p:cNvPr>
            <p:cNvSpPr/>
            <p:nvPr/>
          </p:nvSpPr>
          <p:spPr>
            <a:xfrm>
              <a:off x="6868833" y="228872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xmlns="" id="{CD579F17-4BB8-479B-AACA-E637FE878852}"/>
                </a:ext>
              </a:extLst>
            </p:cNvPr>
            <p:cNvSpPr/>
            <p:nvPr/>
          </p:nvSpPr>
          <p:spPr>
            <a:xfrm>
              <a:off x="7021233" y="23000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Arco 16">
              <a:extLst>
                <a:ext uri="{FF2B5EF4-FFF2-40B4-BE49-F238E27FC236}">
                  <a16:creationId xmlns:a16="http://schemas.microsoft.com/office/drawing/2014/main" xmlns="" id="{D6929DCA-07AA-4883-A004-F4A3FDAB8975}"/>
                </a:ext>
              </a:extLst>
            </p:cNvPr>
            <p:cNvSpPr/>
            <p:nvPr/>
          </p:nvSpPr>
          <p:spPr>
            <a:xfrm rot="10800000">
              <a:off x="7521439" y="2114196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xmlns="" id="{7D9D710F-E4BF-4B24-BB86-B2148970C34A}"/>
                </a:ext>
              </a:extLst>
            </p:cNvPr>
            <p:cNvSpPr/>
            <p:nvPr/>
          </p:nvSpPr>
          <p:spPr>
            <a:xfrm rot="20219682">
              <a:off x="7713435" y="1682135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xmlns="" id="{00FB1617-3CCC-4599-8D57-D032F364F295}"/>
                </a:ext>
              </a:extLst>
            </p:cNvPr>
            <p:cNvSpPr/>
            <p:nvPr/>
          </p:nvSpPr>
          <p:spPr>
            <a:xfrm rot="3218186">
              <a:off x="6490453" y="1438678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orda 80">
              <a:extLst>
                <a:ext uri="{FF2B5EF4-FFF2-40B4-BE49-F238E27FC236}">
                  <a16:creationId xmlns:a16="http://schemas.microsoft.com/office/drawing/2014/main" xmlns="" id="{F35E0D93-4619-41DE-B9F3-8C717BA56858}"/>
                </a:ext>
              </a:extLst>
            </p:cNvPr>
            <p:cNvSpPr/>
            <p:nvPr/>
          </p:nvSpPr>
          <p:spPr>
            <a:xfrm rot="16200000">
              <a:off x="7101356" y="2168574"/>
              <a:ext cx="251258" cy="716303"/>
            </a:xfrm>
            <a:custGeom>
              <a:avLst/>
              <a:gdLst>
                <a:gd name="connsiteX0" fmla="*/ 221639 w 544329"/>
                <a:gd name="connsiteY0" fmla="*/ 613676 h 619056"/>
                <a:gd name="connsiteX1" fmla="*/ 31 w 544329"/>
                <a:gd name="connsiteY1" fmla="*/ 314246 h 619056"/>
                <a:gd name="connsiteX2" fmla="*/ 211236 w 544329"/>
                <a:gd name="connsiteY2" fmla="*/ 7856 h 619056"/>
                <a:gd name="connsiteX3" fmla="*/ 221639 w 544329"/>
                <a:gd name="connsiteY3" fmla="*/ 613676 h 619056"/>
                <a:gd name="connsiteX0" fmla="*/ 299699 w 299699"/>
                <a:gd name="connsiteY0" fmla="*/ 862301 h 862301"/>
                <a:gd name="connsiteX1" fmla="*/ 31 w 299699"/>
                <a:gd name="connsiteY1" fmla="*/ 306390 h 862301"/>
                <a:gd name="connsiteX2" fmla="*/ 211236 w 299699"/>
                <a:gd name="connsiteY2" fmla="*/ 0 h 862301"/>
                <a:gd name="connsiteX3" fmla="*/ 299699 w 299699"/>
                <a:gd name="connsiteY3" fmla="*/ 862301 h 862301"/>
                <a:gd name="connsiteX0" fmla="*/ 243943 w 243943"/>
                <a:gd name="connsiteY0" fmla="*/ 717335 h 717335"/>
                <a:gd name="connsiteX1" fmla="*/ 31 w 243943"/>
                <a:gd name="connsiteY1" fmla="*/ 306390 h 717335"/>
                <a:gd name="connsiteX2" fmla="*/ 211236 w 243943"/>
                <a:gd name="connsiteY2" fmla="*/ 0 h 717335"/>
                <a:gd name="connsiteX3" fmla="*/ 243943 w 243943"/>
                <a:gd name="connsiteY3" fmla="*/ 717335 h 717335"/>
                <a:gd name="connsiteX0" fmla="*/ 243943 w 253298"/>
                <a:gd name="connsiteY0" fmla="*/ 717335 h 717593"/>
                <a:gd name="connsiteX1" fmla="*/ 31 w 253298"/>
                <a:gd name="connsiteY1" fmla="*/ 306390 h 717593"/>
                <a:gd name="connsiteX2" fmla="*/ 211236 w 253298"/>
                <a:gd name="connsiteY2" fmla="*/ 0 h 717593"/>
                <a:gd name="connsiteX3" fmla="*/ 185367 w 253298"/>
                <a:gd name="connsiteY3" fmla="*/ 362271 h 717593"/>
                <a:gd name="connsiteX4" fmla="*/ 243943 w 253298"/>
                <a:gd name="connsiteY4" fmla="*/ 717335 h 717593"/>
                <a:gd name="connsiteX0" fmla="*/ 243943 w 258886"/>
                <a:gd name="connsiteY0" fmla="*/ 717335 h 717593"/>
                <a:gd name="connsiteX1" fmla="*/ 31 w 258886"/>
                <a:gd name="connsiteY1" fmla="*/ 306390 h 717593"/>
                <a:gd name="connsiteX2" fmla="*/ 211236 w 258886"/>
                <a:gd name="connsiteY2" fmla="*/ 0 h 717593"/>
                <a:gd name="connsiteX3" fmla="*/ 229972 w 258886"/>
                <a:gd name="connsiteY3" fmla="*/ 362274 h 717593"/>
                <a:gd name="connsiteX4" fmla="*/ 243943 w 258886"/>
                <a:gd name="connsiteY4" fmla="*/ 717335 h 717593"/>
                <a:gd name="connsiteX0" fmla="*/ 243943 w 257126"/>
                <a:gd name="connsiteY0" fmla="*/ 717335 h 717648"/>
                <a:gd name="connsiteX1" fmla="*/ 31 w 257126"/>
                <a:gd name="connsiteY1" fmla="*/ 306390 h 717648"/>
                <a:gd name="connsiteX2" fmla="*/ 211236 w 257126"/>
                <a:gd name="connsiteY2" fmla="*/ 0 h 717648"/>
                <a:gd name="connsiteX3" fmla="*/ 229972 w 257126"/>
                <a:gd name="connsiteY3" fmla="*/ 362274 h 717648"/>
                <a:gd name="connsiteX4" fmla="*/ 243943 w 257126"/>
                <a:gd name="connsiteY4" fmla="*/ 717335 h 717648"/>
                <a:gd name="connsiteX0" fmla="*/ 243943 w 257126"/>
                <a:gd name="connsiteY0" fmla="*/ 717335 h 717648"/>
                <a:gd name="connsiteX1" fmla="*/ 31 w 257126"/>
                <a:gd name="connsiteY1" fmla="*/ 306390 h 717648"/>
                <a:gd name="connsiteX2" fmla="*/ 211236 w 257126"/>
                <a:gd name="connsiteY2" fmla="*/ 0 h 717648"/>
                <a:gd name="connsiteX3" fmla="*/ 229972 w 257126"/>
                <a:gd name="connsiteY3" fmla="*/ 362274 h 717648"/>
                <a:gd name="connsiteX4" fmla="*/ 243943 w 257126"/>
                <a:gd name="connsiteY4" fmla="*/ 717335 h 717648"/>
                <a:gd name="connsiteX0" fmla="*/ 243943 w 257126"/>
                <a:gd name="connsiteY0" fmla="*/ 717335 h 717648"/>
                <a:gd name="connsiteX1" fmla="*/ 31 w 257126"/>
                <a:gd name="connsiteY1" fmla="*/ 306390 h 717648"/>
                <a:gd name="connsiteX2" fmla="*/ 211236 w 257126"/>
                <a:gd name="connsiteY2" fmla="*/ 0 h 717648"/>
                <a:gd name="connsiteX3" fmla="*/ 229972 w 257126"/>
                <a:gd name="connsiteY3" fmla="*/ 362274 h 717648"/>
                <a:gd name="connsiteX4" fmla="*/ 243943 w 257126"/>
                <a:gd name="connsiteY4" fmla="*/ 717335 h 717648"/>
                <a:gd name="connsiteX0" fmla="*/ 243943 w 252537"/>
                <a:gd name="connsiteY0" fmla="*/ 717335 h 717685"/>
                <a:gd name="connsiteX1" fmla="*/ 31 w 252537"/>
                <a:gd name="connsiteY1" fmla="*/ 306390 h 717685"/>
                <a:gd name="connsiteX2" fmla="*/ 211236 w 252537"/>
                <a:gd name="connsiteY2" fmla="*/ 0 h 717685"/>
                <a:gd name="connsiteX3" fmla="*/ 185367 w 252537"/>
                <a:gd name="connsiteY3" fmla="*/ 384576 h 717685"/>
                <a:gd name="connsiteX4" fmla="*/ 243943 w 252537"/>
                <a:gd name="connsiteY4" fmla="*/ 717335 h 717685"/>
                <a:gd name="connsiteX0" fmla="*/ 277396 w 284211"/>
                <a:gd name="connsiteY0" fmla="*/ 773091 h 773360"/>
                <a:gd name="connsiteX1" fmla="*/ 31 w 284211"/>
                <a:gd name="connsiteY1" fmla="*/ 306390 h 773360"/>
                <a:gd name="connsiteX2" fmla="*/ 211236 w 284211"/>
                <a:gd name="connsiteY2" fmla="*/ 0 h 773360"/>
                <a:gd name="connsiteX3" fmla="*/ 185367 w 284211"/>
                <a:gd name="connsiteY3" fmla="*/ 384576 h 773360"/>
                <a:gd name="connsiteX4" fmla="*/ 277396 w 284211"/>
                <a:gd name="connsiteY4" fmla="*/ 773091 h 773360"/>
                <a:gd name="connsiteX0" fmla="*/ 288545 w 295360"/>
                <a:gd name="connsiteY0" fmla="*/ 773091 h 773360"/>
                <a:gd name="connsiteX1" fmla="*/ 28 w 295360"/>
                <a:gd name="connsiteY1" fmla="*/ 261788 h 773360"/>
                <a:gd name="connsiteX2" fmla="*/ 222385 w 295360"/>
                <a:gd name="connsiteY2" fmla="*/ 0 h 773360"/>
                <a:gd name="connsiteX3" fmla="*/ 196516 w 295360"/>
                <a:gd name="connsiteY3" fmla="*/ 384576 h 773360"/>
                <a:gd name="connsiteX4" fmla="*/ 288545 w 295360"/>
                <a:gd name="connsiteY4" fmla="*/ 773091 h 7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60" h="773360">
                  <a:moveTo>
                    <a:pt x="288545" y="773091"/>
                  </a:moveTo>
                  <a:cubicBezTo>
                    <a:pt x="161524" y="745799"/>
                    <a:pt x="1998" y="408786"/>
                    <a:pt x="28" y="261788"/>
                  </a:cubicBezTo>
                  <a:cubicBezTo>
                    <a:pt x="-1929" y="115786"/>
                    <a:pt x="97251" y="32688"/>
                    <a:pt x="222385" y="0"/>
                  </a:cubicBezTo>
                  <a:cubicBezTo>
                    <a:pt x="260708" y="9313"/>
                    <a:pt x="179914" y="186961"/>
                    <a:pt x="196516" y="384576"/>
                  </a:cubicBezTo>
                  <a:cubicBezTo>
                    <a:pt x="190816" y="548739"/>
                    <a:pt x="326868" y="782404"/>
                    <a:pt x="288545" y="773091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4">
              <a:extLst>
                <a:ext uri="{FF2B5EF4-FFF2-40B4-BE49-F238E27FC236}">
                  <a16:creationId xmlns:a16="http://schemas.microsoft.com/office/drawing/2014/main" xmlns="" id="{CC5447A6-787E-4C7A-8464-4FA93CF07514}"/>
                </a:ext>
              </a:extLst>
            </p:cNvPr>
            <p:cNvSpPr/>
            <p:nvPr/>
          </p:nvSpPr>
          <p:spPr>
            <a:xfrm>
              <a:off x="6937237" y="2590475"/>
              <a:ext cx="345478" cy="61880"/>
            </a:xfrm>
            <a:custGeom>
              <a:avLst/>
              <a:gdLst/>
              <a:ahLst/>
              <a:cxnLst/>
              <a:rect l="l" t="t" r="r" b="b"/>
              <a:pathLst>
                <a:path w="345478" h="123760">
                  <a:moveTo>
                    <a:pt x="149373" y="0"/>
                  </a:moveTo>
                  <a:cubicBezTo>
                    <a:pt x="223387" y="0"/>
                    <a:pt x="291604" y="22521"/>
                    <a:pt x="345478" y="61406"/>
                  </a:cubicBezTo>
                  <a:cubicBezTo>
                    <a:pt x="271411" y="103662"/>
                    <a:pt x="146967" y="149386"/>
                    <a:pt x="69721" y="106644"/>
                  </a:cubicBezTo>
                  <a:cubicBezTo>
                    <a:pt x="39980" y="90187"/>
                    <a:pt x="16264" y="65229"/>
                    <a:pt x="0" y="34560"/>
                  </a:cubicBezTo>
                  <a:cubicBezTo>
                    <a:pt x="44252" y="12037"/>
                    <a:pt x="95264" y="0"/>
                    <a:pt x="149373" y="0"/>
                  </a:cubicBezTo>
                  <a:close/>
                </a:path>
              </a:pathLst>
            </a:custGeom>
            <a:solidFill>
              <a:srgbClr val="FF0000">
                <a:alpha val="4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2" name="Picture 2" descr="Resultado de imagem para três porquinhos mãe png">
            <a:extLst>
              <a:ext uri="{FF2B5EF4-FFF2-40B4-BE49-F238E27FC236}">
                <a16:creationId xmlns:a16="http://schemas.microsoft.com/office/drawing/2014/main" xmlns="" id="{6A1CB336-2320-4A1F-B953-F4D02E113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1" t="39874" r="33415" b="16510"/>
          <a:stretch/>
        </p:blipFill>
        <p:spPr bwMode="auto">
          <a:xfrm>
            <a:off x="-756592" y="332656"/>
            <a:ext cx="3938305" cy="568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xmlns="" id="{35C39150-01F1-4280-AB85-DBA0CD6B2FE9}"/>
              </a:ext>
            </a:extLst>
          </p:cNvPr>
          <p:cNvSpPr/>
          <p:nvPr/>
        </p:nvSpPr>
        <p:spPr>
          <a:xfrm>
            <a:off x="4914687" y="3176987"/>
            <a:ext cx="2019074" cy="2411893"/>
          </a:xfrm>
          <a:custGeom>
            <a:avLst/>
            <a:gdLst/>
            <a:ahLst/>
            <a:cxnLst/>
            <a:rect l="l" t="t" r="r" b="b"/>
            <a:pathLst>
              <a:path w="1972536" h="2411893">
                <a:moveTo>
                  <a:pt x="1453631" y="268"/>
                </a:moveTo>
                <a:cubicBezTo>
                  <a:pt x="1542878" y="3004"/>
                  <a:pt x="1623370" y="27246"/>
                  <a:pt x="1685772" y="96333"/>
                </a:cubicBezTo>
                <a:cubicBezTo>
                  <a:pt x="1852180" y="280565"/>
                  <a:pt x="1895971" y="770370"/>
                  <a:pt x="1872404" y="1021751"/>
                </a:cubicBezTo>
                <a:cubicBezTo>
                  <a:pt x="1849304" y="1268150"/>
                  <a:pt x="2069422" y="1840182"/>
                  <a:pt x="1920374" y="2035443"/>
                </a:cubicBezTo>
                <a:cubicBezTo>
                  <a:pt x="1920614" y="2035331"/>
                  <a:pt x="1920778" y="2035150"/>
                  <a:pt x="1920941" y="2034969"/>
                </a:cubicBezTo>
                <a:cubicBezTo>
                  <a:pt x="1921739" y="2034086"/>
                  <a:pt x="1922528" y="2033193"/>
                  <a:pt x="1922970" y="2031998"/>
                </a:cubicBezTo>
                <a:lnTo>
                  <a:pt x="1924041" y="2031998"/>
                </a:lnTo>
                <a:lnTo>
                  <a:pt x="1920134" y="2035793"/>
                </a:lnTo>
                <a:cubicBezTo>
                  <a:pt x="1918276" y="2040436"/>
                  <a:pt x="1915219" y="2044133"/>
                  <a:pt x="1912015" y="2047680"/>
                </a:cubicBezTo>
                <a:lnTo>
                  <a:pt x="1882842" y="2072013"/>
                </a:lnTo>
                <a:cubicBezTo>
                  <a:pt x="1672087" y="2279700"/>
                  <a:pt x="1343261" y="2411893"/>
                  <a:pt x="974170" y="2411893"/>
                </a:cubicBezTo>
                <a:cubicBezTo>
                  <a:pt x="643280" y="2411893"/>
                  <a:pt x="344752" y="2305648"/>
                  <a:pt x="134000" y="2134518"/>
                </a:cubicBezTo>
                <a:lnTo>
                  <a:pt x="142039" y="2134518"/>
                </a:lnTo>
                <a:cubicBezTo>
                  <a:pt x="113914" y="2108236"/>
                  <a:pt x="92336" y="2069103"/>
                  <a:pt x="77380" y="2009973"/>
                </a:cubicBezTo>
                <a:cubicBezTo>
                  <a:pt x="-89027" y="1825741"/>
                  <a:pt x="61506" y="1329693"/>
                  <a:pt x="82903" y="1021751"/>
                </a:cubicBezTo>
                <a:cubicBezTo>
                  <a:pt x="104300" y="713809"/>
                  <a:pt x="39357" y="346552"/>
                  <a:pt x="205764" y="162320"/>
                </a:cubicBezTo>
                <a:cubicBezTo>
                  <a:pt x="297537" y="60717"/>
                  <a:pt x="447830" y="42725"/>
                  <a:pt x="605546" y="45907"/>
                </a:cubicBezTo>
                <a:lnTo>
                  <a:pt x="600834" y="63473"/>
                </a:lnTo>
                <a:cubicBezTo>
                  <a:pt x="600834" y="133065"/>
                  <a:pt x="750950" y="189480"/>
                  <a:pt x="936127" y="189480"/>
                </a:cubicBezTo>
                <a:cubicBezTo>
                  <a:pt x="1121304" y="189480"/>
                  <a:pt x="1271420" y="133065"/>
                  <a:pt x="1271420" y="63473"/>
                </a:cubicBezTo>
                <a:cubicBezTo>
                  <a:pt x="1271420" y="47911"/>
                  <a:pt x="1263914" y="33008"/>
                  <a:pt x="1249566" y="19867"/>
                </a:cubicBezTo>
                <a:cubicBezTo>
                  <a:pt x="1319754" y="7587"/>
                  <a:pt x="1388989" y="-1714"/>
                  <a:pt x="1453631" y="268"/>
                </a:cubicBezTo>
                <a:close/>
              </a:path>
            </a:pathLst>
          </a:custGeom>
          <a:solidFill>
            <a:srgbClr val="00B0F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Atraso 33"/>
          <p:cNvSpPr/>
          <p:nvPr/>
        </p:nvSpPr>
        <p:spPr>
          <a:xfrm rot="16200000">
            <a:off x="4710765" y="3381324"/>
            <a:ext cx="2426865" cy="2019131"/>
          </a:xfrm>
          <a:custGeom>
            <a:avLst/>
            <a:gdLst/>
            <a:ahLst/>
            <a:cxnLst/>
            <a:rect l="l" t="t" r="r" b="b"/>
            <a:pathLst>
              <a:path w="2426865" h="2019131">
                <a:moveTo>
                  <a:pt x="2426865" y="1455996"/>
                </a:moveTo>
                <a:lnTo>
                  <a:pt x="2426865" y="1508072"/>
                </a:lnTo>
                <a:lnTo>
                  <a:pt x="1437324" y="1545395"/>
                </a:lnTo>
                <a:cubicBezTo>
                  <a:pt x="1424127" y="1732213"/>
                  <a:pt x="1403622" y="1869871"/>
                  <a:pt x="1379684" y="1924755"/>
                </a:cubicBezTo>
                <a:lnTo>
                  <a:pt x="1370359" y="1924755"/>
                </a:lnTo>
                <a:lnTo>
                  <a:pt x="1370359" y="1916898"/>
                </a:lnTo>
                <a:cubicBezTo>
                  <a:pt x="1082775" y="1934529"/>
                  <a:pt x="579011" y="2102928"/>
                  <a:pt x="394837" y="1965727"/>
                </a:cubicBezTo>
                <a:cubicBezTo>
                  <a:pt x="394954" y="1965973"/>
                  <a:pt x="395144" y="1966141"/>
                  <a:pt x="395334" y="1966308"/>
                </a:cubicBezTo>
                <a:cubicBezTo>
                  <a:pt x="396260" y="1967125"/>
                  <a:pt x="397196" y="1967932"/>
                  <a:pt x="398450" y="1968385"/>
                </a:cubicBezTo>
                <a:lnTo>
                  <a:pt x="398450" y="1969481"/>
                </a:lnTo>
                <a:lnTo>
                  <a:pt x="394469" y="1965482"/>
                </a:lnTo>
                <a:cubicBezTo>
                  <a:pt x="389600" y="1963580"/>
                  <a:pt x="385722" y="1960451"/>
                  <a:pt x="382002" y="1957171"/>
                </a:cubicBezTo>
                <a:lnTo>
                  <a:pt x="356480" y="1927310"/>
                </a:lnTo>
                <a:cubicBezTo>
                  <a:pt x="138650" y="1711583"/>
                  <a:pt x="0" y="1374999"/>
                  <a:pt x="0" y="997200"/>
                </a:cubicBezTo>
                <a:cubicBezTo>
                  <a:pt x="0" y="658503"/>
                  <a:pt x="111434" y="352932"/>
                  <a:pt x="290923" y="137208"/>
                </a:cubicBezTo>
                <a:lnTo>
                  <a:pt x="290923" y="145436"/>
                </a:lnTo>
                <a:cubicBezTo>
                  <a:pt x="318488" y="116648"/>
                  <a:pt x="359533" y="94561"/>
                  <a:pt x="421551" y="79252"/>
                </a:cubicBezTo>
                <a:cubicBezTo>
                  <a:pt x="598087" y="-76368"/>
                  <a:pt x="1047605" y="38801"/>
                  <a:pt x="1370361" y="75741"/>
                </a:cubicBezTo>
                <a:lnTo>
                  <a:pt x="1370361" y="77326"/>
                </a:lnTo>
                <a:cubicBezTo>
                  <a:pt x="1397752" y="113918"/>
                  <a:pt x="1421508" y="257464"/>
                  <a:pt x="1436405" y="462226"/>
                </a:cubicBezTo>
                <a:lnTo>
                  <a:pt x="2359287" y="492001"/>
                </a:lnTo>
                <a:lnTo>
                  <a:pt x="2359287" y="544077"/>
                </a:lnTo>
                <a:lnTo>
                  <a:pt x="1444038" y="580988"/>
                </a:lnTo>
                <a:cubicBezTo>
                  <a:pt x="1451352" y="709527"/>
                  <a:pt x="1455242" y="855215"/>
                  <a:pt x="1455242" y="1009567"/>
                </a:cubicBezTo>
                <a:cubicBezTo>
                  <a:pt x="1455242" y="1159220"/>
                  <a:pt x="1451585" y="1300729"/>
                  <a:pt x="1444757" y="1426362"/>
                </a:cubicBezTo>
                <a:close/>
              </a:path>
            </a:pathLst>
          </a:custGeom>
          <a:solidFill>
            <a:srgbClr val="7F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Fluxograma: Atraso 33"/>
          <p:cNvSpPr/>
          <p:nvPr/>
        </p:nvSpPr>
        <p:spPr>
          <a:xfrm rot="16200000">
            <a:off x="4848486" y="4735317"/>
            <a:ext cx="513892" cy="349527"/>
          </a:xfrm>
          <a:custGeom>
            <a:avLst/>
            <a:gdLst/>
            <a:ahLst/>
            <a:cxnLst/>
            <a:rect l="l" t="t" r="r" b="b"/>
            <a:pathLst>
              <a:path w="513892" h="349527">
                <a:moveTo>
                  <a:pt x="513892" y="297082"/>
                </a:moveTo>
                <a:lnTo>
                  <a:pt x="492132" y="349527"/>
                </a:lnTo>
                <a:lnTo>
                  <a:pt x="159581" y="211546"/>
                </a:lnTo>
                <a:cubicBezTo>
                  <a:pt x="86812" y="181353"/>
                  <a:pt x="32210" y="122796"/>
                  <a:pt x="0" y="47682"/>
                </a:cubicBezTo>
                <a:cubicBezTo>
                  <a:pt x="2024" y="46871"/>
                  <a:pt x="4142" y="46334"/>
                  <a:pt x="6285" y="45805"/>
                </a:cubicBezTo>
                <a:lnTo>
                  <a:pt x="83589" y="0"/>
                </a:lnTo>
                <a:cubicBezTo>
                  <a:pt x="116603" y="87389"/>
                  <a:pt x="181374" y="159115"/>
                  <a:pt x="270145" y="195947"/>
                </a:cubicBezTo>
                <a:close/>
              </a:path>
            </a:pathLst>
          </a:custGeom>
          <a:solidFill>
            <a:srgbClr val="A55B55"/>
          </a:solidFill>
          <a:ln>
            <a:noFill/>
          </a:ln>
          <a:effectLst>
            <a:outerShdw blurRad="1905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4958202" y="4378178"/>
            <a:ext cx="1906830" cy="395266"/>
          </a:xfrm>
          <a:custGeom>
            <a:avLst/>
            <a:gdLst/>
            <a:ahLst/>
            <a:cxnLst/>
            <a:rect l="l" t="t" r="r" b="b"/>
            <a:pathLst>
              <a:path w="1906830" h="395266">
                <a:moveTo>
                  <a:pt x="12620" y="0"/>
                </a:moveTo>
                <a:cubicBezTo>
                  <a:pt x="69525" y="172044"/>
                  <a:pt x="474737" y="305045"/>
                  <a:pt x="965994" y="305045"/>
                </a:cubicBezTo>
                <a:cubicBezTo>
                  <a:pt x="1415973" y="305045"/>
                  <a:pt x="1793759" y="193456"/>
                  <a:pt x="1897566" y="42198"/>
                </a:cubicBezTo>
                <a:lnTo>
                  <a:pt x="1906830" y="98418"/>
                </a:lnTo>
                <a:cubicBezTo>
                  <a:pt x="1839872" y="266521"/>
                  <a:pt x="1439830" y="395266"/>
                  <a:pt x="956497" y="395266"/>
                </a:cubicBezTo>
                <a:cubicBezTo>
                  <a:pt x="458853" y="395266"/>
                  <a:pt x="49506" y="258784"/>
                  <a:pt x="0" y="83834"/>
                </a:cubicBezTo>
                <a:close/>
              </a:path>
            </a:pathLst>
          </a:custGeom>
          <a:solidFill>
            <a:srgbClr val="A55B55"/>
          </a:solidFill>
          <a:ln>
            <a:noFill/>
          </a:ln>
          <a:effectLst>
            <a:outerShdw blurRad="1905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Fluxograma: Atraso 49">
            <a:extLst>
              <a:ext uri="{FF2B5EF4-FFF2-40B4-BE49-F238E27FC236}">
                <a16:creationId xmlns:a16="http://schemas.microsoft.com/office/drawing/2014/main" xmlns="" id="{854F30C1-4A0A-41E5-BF36-79F849A87774}"/>
              </a:ext>
            </a:extLst>
          </p:cNvPr>
          <p:cNvSpPr/>
          <p:nvPr/>
        </p:nvSpPr>
        <p:spPr>
          <a:xfrm rot="21030708">
            <a:off x="4625748" y="3344570"/>
            <a:ext cx="725310" cy="498804"/>
          </a:xfrm>
          <a:prstGeom prst="flowChartDelay">
            <a:avLst/>
          </a:prstGeom>
          <a:solidFill>
            <a:srgbClr val="00B0F0"/>
          </a:solidFill>
          <a:ln>
            <a:solidFill>
              <a:srgbClr val="B3E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Fluxograma: Atraso 50">
            <a:extLst>
              <a:ext uri="{FF2B5EF4-FFF2-40B4-BE49-F238E27FC236}">
                <a16:creationId xmlns:a16="http://schemas.microsoft.com/office/drawing/2014/main" xmlns="" id="{854F30C1-4A0A-41E5-BF36-79F849A87774}"/>
              </a:ext>
            </a:extLst>
          </p:cNvPr>
          <p:cNvSpPr/>
          <p:nvPr/>
        </p:nvSpPr>
        <p:spPr>
          <a:xfrm rot="14768769">
            <a:off x="6481369" y="3344570"/>
            <a:ext cx="737995" cy="498804"/>
          </a:xfrm>
          <a:custGeom>
            <a:avLst/>
            <a:gdLst>
              <a:gd name="connsiteX0" fmla="*/ 0 w 671961"/>
              <a:gd name="connsiteY0" fmla="*/ 0 h 498804"/>
              <a:gd name="connsiteX1" fmla="*/ 335981 w 671961"/>
              <a:gd name="connsiteY1" fmla="*/ 0 h 498804"/>
              <a:gd name="connsiteX2" fmla="*/ 671962 w 671961"/>
              <a:gd name="connsiteY2" fmla="*/ 249402 h 498804"/>
              <a:gd name="connsiteX3" fmla="*/ 335981 w 671961"/>
              <a:gd name="connsiteY3" fmla="*/ 498804 h 498804"/>
              <a:gd name="connsiteX4" fmla="*/ 0 w 671961"/>
              <a:gd name="connsiteY4" fmla="*/ 498804 h 498804"/>
              <a:gd name="connsiteX5" fmla="*/ 0 w 671961"/>
              <a:gd name="connsiteY5" fmla="*/ 0 h 498804"/>
              <a:gd name="connsiteX0" fmla="*/ 66033 w 737995"/>
              <a:gd name="connsiteY0" fmla="*/ 0 h 498804"/>
              <a:gd name="connsiteX1" fmla="*/ 402014 w 737995"/>
              <a:gd name="connsiteY1" fmla="*/ 0 h 498804"/>
              <a:gd name="connsiteX2" fmla="*/ 737995 w 737995"/>
              <a:gd name="connsiteY2" fmla="*/ 249402 h 498804"/>
              <a:gd name="connsiteX3" fmla="*/ 402014 w 737995"/>
              <a:gd name="connsiteY3" fmla="*/ 498804 h 498804"/>
              <a:gd name="connsiteX4" fmla="*/ 0 w 737995"/>
              <a:gd name="connsiteY4" fmla="*/ 425616 h 498804"/>
              <a:gd name="connsiteX5" fmla="*/ 66033 w 737995"/>
              <a:gd name="connsiteY5" fmla="*/ 0 h 498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7995" h="498804">
                <a:moveTo>
                  <a:pt x="66033" y="0"/>
                </a:moveTo>
                <a:lnTo>
                  <a:pt x="402014" y="0"/>
                </a:lnTo>
                <a:cubicBezTo>
                  <a:pt x="587571" y="0"/>
                  <a:pt x="737995" y="111661"/>
                  <a:pt x="737995" y="249402"/>
                </a:cubicBezTo>
                <a:cubicBezTo>
                  <a:pt x="737995" y="387143"/>
                  <a:pt x="587571" y="498804"/>
                  <a:pt x="402014" y="498804"/>
                </a:cubicBezTo>
                <a:lnTo>
                  <a:pt x="0" y="425616"/>
                </a:lnTo>
                <a:lnTo>
                  <a:pt x="66033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B3E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de cantos arredondados 110"/>
          <p:cNvSpPr/>
          <p:nvPr/>
        </p:nvSpPr>
        <p:spPr>
          <a:xfrm rot="16200000" flipH="1">
            <a:off x="6750952" y="4330194"/>
            <a:ext cx="1373819" cy="420342"/>
          </a:xfrm>
          <a:custGeom>
            <a:avLst/>
            <a:gdLst>
              <a:gd name="connsiteX0" fmla="*/ 1311631 w 1359450"/>
              <a:gd name="connsiteY0" fmla="*/ 12539 h 420342"/>
              <a:gd name="connsiteX1" fmla="*/ 1308759 w 1359450"/>
              <a:gd name="connsiteY1" fmla="*/ 281860 h 420342"/>
              <a:gd name="connsiteX2" fmla="*/ 1089168 w 1359450"/>
              <a:gd name="connsiteY2" fmla="*/ 415608 h 420342"/>
              <a:gd name="connsiteX3" fmla="*/ 697577 w 1359450"/>
              <a:gd name="connsiteY3" fmla="*/ 389724 h 420342"/>
              <a:gd name="connsiteX4" fmla="*/ 199671 w 1359450"/>
              <a:gd name="connsiteY4" fmla="*/ 407828 h 420342"/>
              <a:gd name="connsiteX5" fmla="*/ 57260 w 1359450"/>
              <a:gd name="connsiteY5" fmla="*/ 261319 h 420342"/>
              <a:gd name="connsiteX6" fmla="*/ 0 w 1359450"/>
              <a:gd name="connsiteY6" fmla="*/ 68739 h 420342"/>
              <a:gd name="connsiteX7" fmla="*/ 182294 w 1359450"/>
              <a:gd name="connsiteY7" fmla="*/ 44945 h 420342"/>
              <a:gd name="connsiteX8" fmla="*/ 1064267 w 1359450"/>
              <a:gd name="connsiteY8" fmla="*/ 160175 h 420342"/>
              <a:gd name="connsiteX9" fmla="*/ 1073868 w 1359450"/>
              <a:gd name="connsiteY9" fmla="*/ 139073 h 420342"/>
              <a:gd name="connsiteX10" fmla="*/ 1311631 w 1359450"/>
              <a:gd name="connsiteY10" fmla="*/ 12539 h 420342"/>
              <a:gd name="connsiteX0" fmla="*/ 1326000 w 1373819"/>
              <a:gd name="connsiteY0" fmla="*/ 12539 h 420342"/>
              <a:gd name="connsiteX1" fmla="*/ 1323128 w 1373819"/>
              <a:gd name="connsiteY1" fmla="*/ 281860 h 420342"/>
              <a:gd name="connsiteX2" fmla="*/ 1103537 w 1373819"/>
              <a:gd name="connsiteY2" fmla="*/ 415608 h 420342"/>
              <a:gd name="connsiteX3" fmla="*/ 711946 w 1373819"/>
              <a:gd name="connsiteY3" fmla="*/ 389724 h 420342"/>
              <a:gd name="connsiteX4" fmla="*/ 214040 w 1373819"/>
              <a:gd name="connsiteY4" fmla="*/ 407828 h 420342"/>
              <a:gd name="connsiteX5" fmla="*/ 3272 w 1373819"/>
              <a:gd name="connsiteY5" fmla="*/ 253113 h 420342"/>
              <a:gd name="connsiteX6" fmla="*/ 14369 w 1373819"/>
              <a:gd name="connsiteY6" fmla="*/ 68739 h 420342"/>
              <a:gd name="connsiteX7" fmla="*/ 196663 w 1373819"/>
              <a:gd name="connsiteY7" fmla="*/ 44945 h 420342"/>
              <a:gd name="connsiteX8" fmla="*/ 1078636 w 1373819"/>
              <a:gd name="connsiteY8" fmla="*/ 160175 h 420342"/>
              <a:gd name="connsiteX9" fmla="*/ 1088237 w 1373819"/>
              <a:gd name="connsiteY9" fmla="*/ 139073 h 420342"/>
              <a:gd name="connsiteX10" fmla="*/ 1326000 w 1373819"/>
              <a:gd name="connsiteY10" fmla="*/ 12539 h 42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73819" h="420342">
                <a:moveTo>
                  <a:pt x="1326000" y="12539"/>
                </a:moveTo>
                <a:cubicBezTo>
                  <a:pt x="1390864" y="51969"/>
                  <a:pt x="1389578" y="172547"/>
                  <a:pt x="1323128" y="281860"/>
                </a:cubicBezTo>
                <a:cubicBezTo>
                  <a:pt x="1262475" y="381637"/>
                  <a:pt x="1168496" y="437540"/>
                  <a:pt x="1103537" y="415608"/>
                </a:cubicBezTo>
                <a:cubicBezTo>
                  <a:pt x="973367" y="402870"/>
                  <a:pt x="843335" y="388593"/>
                  <a:pt x="711946" y="389724"/>
                </a:cubicBezTo>
                <a:lnTo>
                  <a:pt x="214040" y="407828"/>
                </a:lnTo>
                <a:cubicBezTo>
                  <a:pt x="175365" y="407828"/>
                  <a:pt x="3272" y="289149"/>
                  <a:pt x="3272" y="253113"/>
                </a:cubicBezTo>
                <a:cubicBezTo>
                  <a:pt x="-11440" y="210247"/>
                  <a:pt x="29081" y="111605"/>
                  <a:pt x="14369" y="68739"/>
                </a:cubicBezTo>
                <a:cubicBezTo>
                  <a:pt x="14369" y="32704"/>
                  <a:pt x="19285" y="29706"/>
                  <a:pt x="196663" y="44945"/>
                </a:cubicBezTo>
                <a:cubicBezTo>
                  <a:pt x="374041" y="60184"/>
                  <a:pt x="777323" y="129138"/>
                  <a:pt x="1078636" y="160175"/>
                </a:cubicBezTo>
                <a:cubicBezTo>
                  <a:pt x="1080366" y="152463"/>
                  <a:pt x="1084180" y="145747"/>
                  <a:pt x="1088237" y="139073"/>
                </a:cubicBezTo>
                <a:cubicBezTo>
                  <a:pt x="1154686" y="29760"/>
                  <a:pt x="1261136" y="-26891"/>
                  <a:pt x="1326000" y="12539"/>
                </a:cubicBezTo>
                <a:close/>
              </a:path>
            </a:pathLst>
          </a:custGeom>
          <a:solidFill>
            <a:srgbClr val="FCC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6890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</Words>
  <Application>Microsoft Office PowerPoint</Application>
  <PresentationFormat>Apresentação na tela (4:3)</PresentationFormat>
  <Paragraphs>1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GABRIELLE DA SILVA BARBOSA</dc:creator>
  <cp:lastModifiedBy>GABRIELLE DA SILVA BARBOSA</cp:lastModifiedBy>
  <cp:revision>21</cp:revision>
  <dcterms:created xsi:type="dcterms:W3CDTF">2019-11-04T12:45:57Z</dcterms:created>
  <dcterms:modified xsi:type="dcterms:W3CDTF">2019-11-12T12:54:26Z</dcterms:modified>
</cp:coreProperties>
</file>