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BA56"/>
    <a:srgbClr val="B2CB7F"/>
    <a:srgbClr val="BBD18F"/>
    <a:srgbClr val="2C1502"/>
    <a:srgbClr val="7C3B06"/>
    <a:srgbClr val="A8C6F8"/>
    <a:srgbClr val="0D0D0D"/>
    <a:srgbClr val="F8F583"/>
    <a:srgbClr val="D31F1B"/>
    <a:srgbClr val="C2C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6" autoAdjust="0"/>
    <p:restoredTop sz="97986" autoAdjust="0"/>
  </p:normalViewPr>
  <p:slideViewPr>
    <p:cSldViewPr>
      <p:cViewPr>
        <p:scale>
          <a:sx n="100" d="100"/>
          <a:sy n="100" d="100"/>
        </p:scale>
        <p:origin x="-1110" y="-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9E77-B8D2-4DE8-96D1-5952424874B9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A8E-BE9D-48C9-92BA-D7910CA7D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6148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9E77-B8D2-4DE8-96D1-5952424874B9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A8E-BE9D-48C9-92BA-D7910CA7D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256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9E77-B8D2-4DE8-96D1-5952424874B9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A8E-BE9D-48C9-92BA-D7910CA7D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1147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9E77-B8D2-4DE8-96D1-5952424874B9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A8E-BE9D-48C9-92BA-D7910CA7D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9131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9E77-B8D2-4DE8-96D1-5952424874B9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A8E-BE9D-48C9-92BA-D7910CA7D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7899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9E77-B8D2-4DE8-96D1-5952424874B9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A8E-BE9D-48C9-92BA-D7910CA7D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4953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9E77-B8D2-4DE8-96D1-5952424874B9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A8E-BE9D-48C9-92BA-D7910CA7D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240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9E77-B8D2-4DE8-96D1-5952424874B9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A8E-BE9D-48C9-92BA-D7910CA7D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950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9E77-B8D2-4DE8-96D1-5952424874B9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A8E-BE9D-48C9-92BA-D7910CA7D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5163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9E77-B8D2-4DE8-96D1-5952424874B9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A8E-BE9D-48C9-92BA-D7910CA7D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1077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9E77-B8D2-4DE8-96D1-5952424874B9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A8E-BE9D-48C9-92BA-D7910CA7D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2516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59E77-B8D2-4DE8-96D1-5952424874B9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4A8E-BE9D-48C9-92BA-D7910CA7D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7666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lipse 12"/>
          <p:cNvSpPr/>
          <p:nvPr/>
        </p:nvSpPr>
        <p:spPr>
          <a:xfrm>
            <a:off x="7028073" y="0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2186608"/>
            <a:ext cx="9144000" cy="4671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64692" y="-243408"/>
            <a:ext cx="2286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lipse 7"/>
          <p:cNvSpPr/>
          <p:nvPr/>
        </p:nvSpPr>
        <p:spPr>
          <a:xfrm>
            <a:off x="611560" y="4349503"/>
            <a:ext cx="2632632" cy="20482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67544" y="188640"/>
            <a:ext cx="2016224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4932040" y="1484784"/>
            <a:ext cx="4032448" cy="701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Forma livre 11"/>
          <p:cNvSpPr/>
          <p:nvPr/>
        </p:nvSpPr>
        <p:spPr>
          <a:xfrm>
            <a:off x="3890330" y="2186980"/>
            <a:ext cx="5076056" cy="3328807"/>
          </a:xfrm>
          <a:custGeom>
            <a:avLst/>
            <a:gdLst>
              <a:gd name="connsiteX0" fmla="*/ 741344 w 5553008"/>
              <a:gd name="connsiteY0" fmla="*/ 382816 h 3313485"/>
              <a:gd name="connsiteX1" fmla="*/ 301506 w 5553008"/>
              <a:gd name="connsiteY1" fmla="*/ 683758 h 3313485"/>
              <a:gd name="connsiteX2" fmla="*/ 208908 w 5553008"/>
              <a:gd name="connsiteY2" fmla="*/ 1077297 h 3313485"/>
              <a:gd name="connsiteX3" fmla="*/ 564 w 5553008"/>
              <a:gd name="connsiteY3" fmla="*/ 1621307 h 3313485"/>
              <a:gd name="connsiteX4" fmla="*/ 278356 w 5553008"/>
              <a:gd name="connsiteY4" fmla="*/ 2292639 h 3313485"/>
              <a:gd name="connsiteX5" fmla="*/ 417253 w 5553008"/>
              <a:gd name="connsiteY5" fmla="*/ 2825074 h 3313485"/>
              <a:gd name="connsiteX6" fmla="*/ 1447399 w 5553008"/>
              <a:gd name="connsiteY6" fmla="*/ 2906097 h 3313485"/>
              <a:gd name="connsiteX7" fmla="*/ 2165030 w 5553008"/>
              <a:gd name="connsiteY7" fmla="*/ 3299636 h 3313485"/>
              <a:gd name="connsiteX8" fmla="*/ 2871085 w 5553008"/>
              <a:gd name="connsiteY8" fmla="*/ 3079717 h 3313485"/>
              <a:gd name="connsiteX9" fmla="*/ 4167450 w 5553008"/>
              <a:gd name="connsiteY9" fmla="*/ 3299636 h 3313485"/>
              <a:gd name="connsiteX10" fmla="*/ 5440665 w 5553008"/>
              <a:gd name="connsiteY10" fmla="*/ 2593581 h 3313485"/>
              <a:gd name="connsiteX11" fmla="*/ 5429090 w 5553008"/>
              <a:gd name="connsiteY11" fmla="*/ 1540284 h 3313485"/>
              <a:gd name="connsiteX12" fmla="*/ 4908230 w 5553008"/>
              <a:gd name="connsiteY12" fmla="*/ 857378 h 3313485"/>
              <a:gd name="connsiteX13" fmla="*/ 4908230 w 5553008"/>
              <a:gd name="connsiteY13" fmla="*/ 463839 h 3313485"/>
              <a:gd name="connsiteX14" fmla="*/ 4040128 w 5553008"/>
              <a:gd name="connsiteY14" fmla="*/ 336517 h 3313485"/>
              <a:gd name="connsiteX15" fmla="*/ 2986832 w 5553008"/>
              <a:gd name="connsiteY15" fmla="*/ 851 h 3313485"/>
              <a:gd name="connsiteX16" fmla="*/ 1574721 w 5553008"/>
              <a:gd name="connsiteY16" fmla="*/ 243920 h 3313485"/>
              <a:gd name="connsiteX17" fmla="*/ 741344 w 5553008"/>
              <a:gd name="connsiteY17" fmla="*/ 382816 h 3313485"/>
              <a:gd name="connsiteX0" fmla="*/ 741344 w 5553008"/>
              <a:gd name="connsiteY0" fmla="*/ 382816 h 3313485"/>
              <a:gd name="connsiteX1" fmla="*/ 301506 w 5553008"/>
              <a:gd name="connsiteY1" fmla="*/ 683758 h 3313485"/>
              <a:gd name="connsiteX2" fmla="*/ 208908 w 5553008"/>
              <a:gd name="connsiteY2" fmla="*/ 1077297 h 3313485"/>
              <a:gd name="connsiteX3" fmla="*/ 564 w 5553008"/>
              <a:gd name="connsiteY3" fmla="*/ 1621307 h 3313485"/>
              <a:gd name="connsiteX4" fmla="*/ 278356 w 5553008"/>
              <a:gd name="connsiteY4" fmla="*/ 2292639 h 3313485"/>
              <a:gd name="connsiteX5" fmla="*/ 417253 w 5553008"/>
              <a:gd name="connsiteY5" fmla="*/ 2825074 h 3313485"/>
              <a:gd name="connsiteX6" fmla="*/ 1447399 w 5553008"/>
              <a:gd name="connsiteY6" fmla="*/ 2906097 h 3313485"/>
              <a:gd name="connsiteX7" fmla="*/ 2165030 w 5553008"/>
              <a:gd name="connsiteY7" fmla="*/ 3299636 h 3313485"/>
              <a:gd name="connsiteX8" fmla="*/ 2871085 w 5553008"/>
              <a:gd name="connsiteY8" fmla="*/ 3079717 h 3313485"/>
              <a:gd name="connsiteX9" fmla="*/ 4167450 w 5553008"/>
              <a:gd name="connsiteY9" fmla="*/ 3299636 h 3313485"/>
              <a:gd name="connsiteX10" fmla="*/ 5440665 w 5553008"/>
              <a:gd name="connsiteY10" fmla="*/ 2593581 h 3313485"/>
              <a:gd name="connsiteX11" fmla="*/ 5429090 w 5553008"/>
              <a:gd name="connsiteY11" fmla="*/ 1540284 h 3313485"/>
              <a:gd name="connsiteX12" fmla="*/ 4908230 w 5553008"/>
              <a:gd name="connsiteY12" fmla="*/ 857378 h 3313485"/>
              <a:gd name="connsiteX13" fmla="*/ 4908230 w 5553008"/>
              <a:gd name="connsiteY13" fmla="*/ 463839 h 3313485"/>
              <a:gd name="connsiteX14" fmla="*/ 3913505 w 5553008"/>
              <a:gd name="connsiteY14" fmla="*/ 486279 h 3313485"/>
              <a:gd name="connsiteX15" fmla="*/ 2986832 w 5553008"/>
              <a:gd name="connsiteY15" fmla="*/ 851 h 3313485"/>
              <a:gd name="connsiteX16" fmla="*/ 1574721 w 5553008"/>
              <a:gd name="connsiteY16" fmla="*/ 243920 h 3313485"/>
              <a:gd name="connsiteX17" fmla="*/ 741344 w 5553008"/>
              <a:gd name="connsiteY17" fmla="*/ 382816 h 3313485"/>
              <a:gd name="connsiteX0" fmla="*/ 741344 w 5553008"/>
              <a:gd name="connsiteY0" fmla="*/ 382447 h 3313116"/>
              <a:gd name="connsiteX1" fmla="*/ 301506 w 5553008"/>
              <a:gd name="connsiteY1" fmla="*/ 683389 h 3313116"/>
              <a:gd name="connsiteX2" fmla="*/ 208908 w 5553008"/>
              <a:gd name="connsiteY2" fmla="*/ 1076928 h 3313116"/>
              <a:gd name="connsiteX3" fmla="*/ 564 w 5553008"/>
              <a:gd name="connsiteY3" fmla="*/ 1620938 h 3313116"/>
              <a:gd name="connsiteX4" fmla="*/ 278356 w 5553008"/>
              <a:gd name="connsiteY4" fmla="*/ 2292270 h 3313116"/>
              <a:gd name="connsiteX5" fmla="*/ 417253 w 5553008"/>
              <a:gd name="connsiteY5" fmla="*/ 2824705 h 3313116"/>
              <a:gd name="connsiteX6" fmla="*/ 1447399 w 5553008"/>
              <a:gd name="connsiteY6" fmla="*/ 2905728 h 3313116"/>
              <a:gd name="connsiteX7" fmla="*/ 2165030 w 5553008"/>
              <a:gd name="connsiteY7" fmla="*/ 3299267 h 3313116"/>
              <a:gd name="connsiteX8" fmla="*/ 2871085 w 5553008"/>
              <a:gd name="connsiteY8" fmla="*/ 3079348 h 3313116"/>
              <a:gd name="connsiteX9" fmla="*/ 4167450 w 5553008"/>
              <a:gd name="connsiteY9" fmla="*/ 3299267 h 3313116"/>
              <a:gd name="connsiteX10" fmla="*/ 5440665 w 5553008"/>
              <a:gd name="connsiteY10" fmla="*/ 2593212 h 3313116"/>
              <a:gd name="connsiteX11" fmla="*/ 5429090 w 5553008"/>
              <a:gd name="connsiteY11" fmla="*/ 1539915 h 3313116"/>
              <a:gd name="connsiteX12" fmla="*/ 4908230 w 5553008"/>
              <a:gd name="connsiteY12" fmla="*/ 857009 h 3313116"/>
              <a:gd name="connsiteX13" fmla="*/ 4908230 w 5553008"/>
              <a:gd name="connsiteY13" fmla="*/ 463470 h 3313116"/>
              <a:gd name="connsiteX14" fmla="*/ 3913505 w 5553008"/>
              <a:gd name="connsiteY14" fmla="*/ 485910 h 3313116"/>
              <a:gd name="connsiteX15" fmla="*/ 2986832 w 5553008"/>
              <a:gd name="connsiteY15" fmla="*/ 482 h 3313116"/>
              <a:gd name="connsiteX16" fmla="*/ 1979913 w 5553008"/>
              <a:gd name="connsiteY16" fmla="*/ 404833 h 3313116"/>
              <a:gd name="connsiteX17" fmla="*/ 741344 w 5553008"/>
              <a:gd name="connsiteY17" fmla="*/ 382447 h 3313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553008" h="3313116">
                <a:moveTo>
                  <a:pt x="741344" y="382447"/>
                </a:moveTo>
                <a:cubicBezTo>
                  <a:pt x="461610" y="428873"/>
                  <a:pt x="390245" y="567642"/>
                  <a:pt x="301506" y="683389"/>
                </a:cubicBezTo>
                <a:cubicBezTo>
                  <a:pt x="212767" y="799136"/>
                  <a:pt x="259065" y="920670"/>
                  <a:pt x="208908" y="1076928"/>
                </a:cubicBezTo>
                <a:cubicBezTo>
                  <a:pt x="158751" y="1233186"/>
                  <a:pt x="-11011" y="1418381"/>
                  <a:pt x="564" y="1620938"/>
                </a:cubicBezTo>
                <a:cubicBezTo>
                  <a:pt x="12139" y="1823495"/>
                  <a:pt x="208908" y="2091642"/>
                  <a:pt x="278356" y="2292270"/>
                </a:cubicBezTo>
                <a:cubicBezTo>
                  <a:pt x="347804" y="2492898"/>
                  <a:pt x="222412" y="2722462"/>
                  <a:pt x="417253" y="2824705"/>
                </a:cubicBezTo>
                <a:cubicBezTo>
                  <a:pt x="612094" y="2926948"/>
                  <a:pt x="1156103" y="2826634"/>
                  <a:pt x="1447399" y="2905728"/>
                </a:cubicBezTo>
                <a:cubicBezTo>
                  <a:pt x="1738695" y="2984822"/>
                  <a:pt x="1927749" y="3270330"/>
                  <a:pt x="2165030" y="3299267"/>
                </a:cubicBezTo>
                <a:cubicBezTo>
                  <a:pt x="2402311" y="3328204"/>
                  <a:pt x="2537348" y="3079348"/>
                  <a:pt x="2871085" y="3079348"/>
                </a:cubicBezTo>
                <a:cubicBezTo>
                  <a:pt x="3204822" y="3079348"/>
                  <a:pt x="3739187" y="3380290"/>
                  <a:pt x="4167450" y="3299267"/>
                </a:cubicBezTo>
                <a:cubicBezTo>
                  <a:pt x="4595713" y="3218244"/>
                  <a:pt x="5230392" y="2886437"/>
                  <a:pt x="5440665" y="2593212"/>
                </a:cubicBezTo>
                <a:cubicBezTo>
                  <a:pt x="5650938" y="2299987"/>
                  <a:pt x="5517829" y="1829282"/>
                  <a:pt x="5429090" y="1539915"/>
                </a:cubicBezTo>
                <a:cubicBezTo>
                  <a:pt x="5340351" y="1250548"/>
                  <a:pt x="4995040" y="1036417"/>
                  <a:pt x="4908230" y="857009"/>
                </a:cubicBezTo>
                <a:cubicBezTo>
                  <a:pt x="4821420" y="677602"/>
                  <a:pt x="5074018" y="525320"/>
                  <a:pt x="4908230" y="463470"/>
                </a:cubicBezTo>
                <a:cubicBezTo>
                  <a:pt x="4742443" y="401620"/>
                  <a:pt x="4233738" y="563075"/>
                  <a:pt x="3913505" y="485910"/>
                </a:cubicBezTo>
                <a:cubicBezTo>
                  <a:pt x="3593272" y="408745"/>
                  <a:pt x="3397733" y="15915"/>
                  <a:pt x="2986832" y="482"/>
                </a:cubicBezTo>
                <a:cubicBezTo>
                  <a:pt x="2575931" y="-14951"/>
                  <a:pt x="2356090" y="345030"/>
                  <a:pt x="1979913" y="404833"/>
                </a:cubicBezTo>
                <a:cubicBezTo>
                  <a:pt x="1603736" y="464636"/>
                  <a:pt x="1021078" y="336021"/>
                  <a:pt x="741344" y="382447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658349"/>
            <a:ext cx="428625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Elipse 17"/>
          <p:cNvSpPr/>
          <p:nvPr/>
        </p:nvSpPr>
        <p:spPr>
          <a:xfrm rot="1205386">
            <a:off x="2715812" y="3912820"/>
            <a:ext cx="772883" cy="915015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2097326" y="3209736"/>
            <a:ext cx="772883" cy="915015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 rot="17524477">
            <a:off x="3484281" y="3282278"/>
            <a:ext cx="772883" cy="915015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2715813" y="2448434"/>
            <a:ext cx="772883" cy="915015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 rot="21091810">
            <a:off x="1138768" y="3261664"/>
            <a:ext cx="772883" cy="915015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6" name="Grupo 25"/>
          <p:cNvGrpSpPr/>
          <p:nvPr/>
        </p:nvGrpSpPr>
        <p:grpSpPr>
          <a:xfrm>
            <a:off x="4615240" y="4784596"/>
            <a:ext cx="4536503" cy="2096679"/>
            <a:chOff x="-2772816" y="2780928"/>
            <a:chExt cx="4536503" cy="2096679"/>
          </a:xfrm>
        </p:grpSpPr>
        <p:sp>
          <p:nvSpPr>
            <p:cNvPr id="2" name="Elipse 1"/>
            <p:cNvSpPr/>
            <p:nvPr/>
          </p:nvSpPr>
          <p:spPr>
            <a:xfrm>
              <a:off x="-2772816" y="3363449"/>
              <a:ext cx="1872208" cy="1505711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-1486456" y="2780928"/>
              <a:ext cx="1872208" cy="1343823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/>
            <p:cNvSpPr/>
            <p:nvPr/>
          </p:nvSpPr>
          <p:spPr>
            <a:xfrm>
              <a:off x="-340600" y="3209737"/>
              <a:ext cx="2104287" cy="166787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" name="Retângulo 2"/>
            <p:cNvSpPr/>
            <p:nvPr/>
          </p:nvSpPr>
          <p:spPr>
            <a:xfrm>
              <a:off x="-2772816" y="3980094"/>
              <a:ext cx="4536503" cy="88906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56772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7028073" y="0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2186608"/>
            <a:ext cx="9144000" cy="4671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611560" y="4349503"/>
            <a:ext cx="2632632" cy="20482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67544" y="188640"/>
            <a:ext cx="2016224" cy="316835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4932040" y="1484784"/>
            <a:ext cx="4032448" cy="701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orma livre 8"/>
          <p:cNvSpPr/>
          <p:nvPr/>
        </p:nvSpPr>
        <p:spPr>
          <a:xfrm>
            <a:off x="3890330" y="2186980"/>
            <a:ext cx="5076056" cy="3328807"/>
          </a:xfrm>
          <a:custGeom>
            <a:avLst/>
            <a:gdLst>
              <a:gd name="connsiteX0" fmla="*/ 741344 w 5553008"/>
              <a:gd name="connsiteY0" fmla="*/ 382816 h 3313485"/>
              <a:gd name="connsiteX1" fmla="*/ 301506 w 5553008"/>
              <a:gd name="connsiteY1" fmla="*/ 683758 h 3313485"/>
              <a:gd name="connsiteX2" fmla="*/ 208908 w 5553008"/>
              <a:gd name="connsiteY2" fmla="*/ 1077297 h 3313485"/>
              <a:gd name="connsiteX3" fmla="*/ 564 w 5553008"/>
              <a:gd name="connsiteY3" fmla="*/ 1621307 h 3313485"/>
              <a:gd name="connsiteX4" fmla="*/ 278356 w 5553008"/>
              <a:gd name="connsiteY4" fmla="*/ 2292639 h 3313485"/>
              <a:gd name="connsiteX5" fmla="*/ 417253 w 5553008"/>
              <a:gd name="connsiteY5" fmla="*/ 2825074 h 3313485"/>
              <a:gd name="connsiteX6" fmla="*/ 1447399 w 5553008"/>
              <a:gd name="connsiteY6" fmla="*/ 2906097 h 3313485"/>
              <a:gd name="connsiteX7" fmla="*/ 2165030 w 5553008"/>
              <a:gd name="connsiteY7" fmla="*/ 3299636 h 3313485"/>
              <a:gd name="connsiteX8" fmla="*/ 2871085 w 5553008"/>
              <a:gd name="connsiteY8" fmla="*/ 3079717 h 3313485"/>
              <a:gd name="connsiteX9" fmla="*/ 4167450 w 5553008"/>
              <a:gd name="connsiteY9" fmla="*/ 3299636 h 3313485"/>
              <a:gd name="connsiteX10" fmla="*/ 5440665 w 5553008"/>
              <a:gd name="connsiteY10" fmla="*/ 2593581 h 3313485"/>
              <a:gd name="connsiteX11" fmla="*/ 5429090 w 5553008"/>
              <a:gd name="connsiteY11" fmla="*/ 1540284 h 3313485"/>
              <a:gd name="connsiteX12" fmla="*/ 4908230 w 5553008"/>
              <a:gd name="connsiteY12" fmla="*/ 857378 h 3313485"/>
              <a:gd name="connsiteX13" fmla="*/ 4908230 w 5553008"/>
              <a:gd name="connsiteY13" fmla="*/ 463839 h 3313485"/>
              <a:gd name="connsiteX14" fmla="*/ 4040128 w 5553008"/>
              <a:gd name="connsiteY14" fmla="*/ 336517 h 3313485"/>
              <a:gd name="connsiteX15" fmla="*/ 2986832 w 5553008"/>
              <a:gd name="connsiteY15" fmla="*/ 851 h 3313485"/>
              <a:gd name="connsiteX16" fmla="*/ 1574721 w 5553008"/>
              <a:gd name="connsiteY16" fmla="*/ 243920 h 3313485"/>
              <a:gd name="connsiteX17" fmla="*/ 741344 w 5553008"/>
              <a:gd name="connsiteY17" fmla="*/ 382816 h 3313485"/>
              <a:gd name="connsiteX0" fmla="*/ 741344 w 5553008"/>
              <a:gd name="connsiteY0" fmla="*/ 382816 h 3313485"/>
              <a:gd name="connsiteX1" fmla="*/ 301506 w 5553008"/>
              <a:gd name="connsiteY1" fmla="*/ 683758 h 3313485"/>
              <a:gd name="connsiteX2" fmla="*/ 208908 w 5553008"/>
              <a:gd name="connsiteY2" fmla="*/ 1077297 h 3313485"/>
              <a:gd name="connsiteX3" fmla="*/ 564 w 5553008"/>
              <a:gd name="connsiteY3" fmla="*/ 1621307 h 3313485"/>
              <a:gd name="connsiteX4" fmla="*/ 278356 w 5553008"/>
              <a:gd name="connsiteY4" fmla="*/ 2292639 h 3313485"/>
              <a:gd name="connsiteX5" fmla="*/ 417253 w 5553008"/>
              <a:gd name="connsiteY5" fmla="*/ 2825074 h 3313485"/>
              <a:gd name="connsiteX6" fmla="*/ 1447399 w 5553008"/>
              <a:gd name="connsiteY6" fmla="*/ 2906097 h 3313485"/>
              <a:gd name="connsiteX7" fmla="*/ 2165030 w 5553008"/>
              <a:gd name="connsiteY7" fmla="*/ 3299636 h 3313485"/>
              <a:gd name="connsiteX8" fmla="*/ 2871085 w 5553008"/>
              <a:gd name="connsiteY8" fmla="*/ 3079717 h 3313485"/>
              <a:gd name="connsiteX9" fmla="*/ 4167450 w 5553008"/>
              <a:gd name="connsiteY9" fmla="*/ 3299636 h 3313485"/>
              <a:gd name="connsiteX10" fmla="*/ 5440665 w 5553008"/>
              <a:gd name="connsiteY10" fmla="*/ 2593581 h 3313485"/>
              <a:gd name="connsiteX11" fmla="*/ 5429090 w 5553008"/>
              <a:gd name="connsiteY11" fmla="*/ 1540284 h 3313485"/>
              <a:gd name="connsiteX12" fmla="*/ 4908230 w 5553008"/>
              <a:gd name="connsiteY12" fmla="*/ 857378 h 3313485"/>
              <a:gd name="connsiteX13" fmla="*/ 4908230 w 5553008"/>
              <a:gd name="connsiteY13" fmla="*/ 463839 h 3313485"/>
              <a:gd name="connsiteX14" fmla="*/ 3913505 w 5553008"/>
              <a:gd name="connsiteY14" fmla="*/ 486279 h 3313485"/>
              <a:gd name="connsiteX15" fmla="*/ 2986832 w 5553008"/>
              <a:gd name="connsiteY15" fmla="*/ 851 h 3313485"/>
              <a:gd name="connsiteX16" fmla="*/ 1574721 w 5553008"/>
              <a:gd name="connsiteY16" fmla="*/ 243920 h 3313485"/>
              <a:gd name="connsiteX17" fmla="*/ 741344 w 5553008"/>
              <a:gd name="connsiteY17" fmla="*/ 382816 h 3313485"/>
              <a:gd name="connsiteX0" fmla="*/ 741344 w 5553008"/>
              <a:gd name="connsiteY0" fmla="*/ 382447 h 3313116"/>
              <a:gd name="connsiteX1" fmla="*/ 301506 w 5553008"/>
              <a:gd name="connsiteY1" fmla="*/ 683389 h 3313116"/>
              <a:gd name="connsiteX2" fmla="*/ 208908 w 5553008"/>
              <a:gd name="connsiteY2" fmla="*/ 1076928 h 3313116"/>
              <a:gd name="connsiteX3" fmla="*/ 564 w 5553008"/>
              <a:gd name="connsiteY3" fmla="*/ 1620938 h 3313116"/>
              <a:gd name="connsiteX4" fmla="*/ 278356 w 5553008"/>
              <a:gd name="connsiteY4" fmla="*/ 2292270 h 3313116"/>
              <a:gd name="connsiteX5" fmla="*/ 417253 w 5553008"/>
              <a:gd name="connsiteY5" fmla="*/ 2824705 h 3313116"/>
              <a:gd name="connsiteX6" fmla="*/ 1447399 w 5553008"/>
              <a:gd name="connsiteY6" fmla="*/ 2905728 h 3313116"/>
              <a:gd name="connsiteX7" fmla="*/ 2165030 w 5553008"/>
              <a:gd name="connsiteY7" fmla="*/ 3299267 h 3313116"/>
              <a:gd name="connsiteX8" fmla="*/ 2871085 w 5553008"/>
              <a:gd name="connsiteY8" fmla="*/ 3079348 h 3313116"/>
              <a:gd name="connsiteX9" fmla="*/ 4167450 w 5553008"/>
              <a:gd name="connsiteY9" fmla="*/ 3299267 h 3313116"/>
              <a:gd name="connsiteX10" fmla="*/ 5440665 w 5553008"/>
              <a:gd name="connsiteY10" fmla="*/ 2593212 h 3313116"/>
              <a:gd name="connsiteX11" fmla="*/ 5429090 w 5553008"/>
              <a:gd name="connsiteY11" fmla="*/ 1539915 h 3313116"/>
              <a:gd name="connsiteX12" fmla="*/ 4908230 w 5553008"/>
              <a:gd name="connsiteY12" fmla="*/ 857009 h 3313116"/>
              <a:gd name="connsiteX13" fmla="*/ 4908230 w 5553008"/>
              <a:gd name="connsiteY13" fmla="*/ 463470 h 3313116"/>
              <a:gd name="connsiteX14" fmla="*/ 3913505 w 5553008"/>
              <a:gd name="connsiteY14" fmla="*/ 485910 h 3313116"/>
              <a:gd name="connsiteX15" fmla="*/ 2986832 w 5553008"/>
              <a:gd name="connsiteY15" fmla="*/ 482 h 3313116"/>
              <a:gd name="connsiteX16" fmla="*/ 1979913 w 5553008"/>
              <a:gd name="connsiteY16" fmla="*/ 404833 h 3313116"/>
              <a:gd name="connsiteX17" fmla="*/ 741344 w 5553008"/>
              <a:gd name="connsiteY17" fmla="*/ 382447 h 3313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553008" h="3313116">
                <a:moveTo>
                  <a:pt x="741344" y="382447"/>
                </a:moveTo>
                <a:cubicBezTo>
                  <a:pt x="461610" y="428873"/>
                  <a:pt x="390245" y="567642"/>
                  <a:pt x="301506" y="683389"/>
                </a:cubicBezTo>
                <a:cubicBezTo>
                  <a:pt x="212767" y="799136"/>
                  <a:pt x="259065" y="920670"/>
                  <a:pt x="208908" y="1076928"/>
                </a:cubicBezTo>
                <a:cubicBezTo>
                  <a:pt x="158751" y="1233186"/>
                  <a:pt x="-11011" y="1418381"/>
                  <a:pt x="564" y="1620938"/>
                </a:cubicBezTo>
                <a:cubicBezTo>
                  <a:pt x="12139" y="1823495"/>
                  <a:pt x="208908" y="2091642"/>
                  <a:pt x="278356" y="2292270"/>
                </a:cubicBezTo>
                <a:cubicBezTo>
                  <a:pt x="347804" y="2492898"/>
                  <a:pt x="222412" y="2722462"/>
                  <a:pt x="417253" y="2824705"/>
                </a:cubicBezTo>
                <a:cubicBezTo>
                  <a:pt x="612094" y="2926948"/>
                  <a:pt x="1156103" y="2826634"/>
                  <a:pt x="1447399" y="2905728"/>
                </a:cubicBezTo>
                <a:cubicBezTo>
                  <a:pt x="1738695" y="2984822"/>
                  <a:pt x="1927749" y="3270330"/>
                  <a:pt x="2165030" y="3299267"/>
                </a:cubicBezTo>
                <a:cubicBezTo>
                  <a:pt x="2402311" y="3328204"/>
                  <a:pt x="2537348" y="3079348"/>
                  <a:pt x="2871085" y="3079348"/>
                </a:cubicBezTo>
                <a:cubicBezTo>
                  <a:pt x="3204822" y="3079348"/>
                  <a:pt x="3739187" y="3380290"/>
                  <a:pt x="4167450" y="3299267"/>
                </a:cubicBezTo>
                <a:cubicBezTo>
                  <a:pt x="4595713" y="3218244"/>
                  <a:pt x="5230392" y="2886437"/>
                  <a:pt x="5440665" y="2593212"/>
                </a:cubicBezTo>
                <a:cubicBezTo>
                  <a:pt x="5650938" y="2299987"/>
                  <a:pt x="5517829" y="1829282"/>
                  <a:pt x="5429090" y="1539915"/>
                </a:cubicBezTo>
                <a:cubicBezTo>
                  <a:pt x="5340351" y="1250548"/>
                  <a:pt x="4995040" y="1036417"/>
                  <a:pt x="4908230" y="857009"/>
                </a:cubicBezTo>
                <a:cubicBezTo>
                  <a:pt x="4821420" y="677602"/>
                  <a:pt x="5074018" y="525320"/>
                  <a:pt x="4908230" y="463470"/>
                </a:cubicBezTo>
                <a:cubicBezTo>
                  <a:pt x="4742443" y="401620"/>
                  <a:pt x="4233738" y="563075"/>
                  <a:pt x="3913505" y="485910"/>
                </a:cubicBezTo>
                <a:cubicBezTo>
                  <a:pt x="3593272" y="408745"/>
                  <a:pt x="3397733" y="15915"/>
                  <a:pt x="2986832" y="482"/>
                </a:cubicBezTo>
                <a:cubicBezTo>
                  <a:pt x="2575931" y="-14951"/>
                  <a:pt x="2356090" y="345030"/>
                  <a:pt x="1979913" y="404833"/>
                </a:cubicBezTo>
                <a:cubicBezTo>
                  <a:pt x="1603736" y="464636"/>
                  <a:pt x="1021078" y="336021"/>
                  <a:pt x="741344" y="382447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5076056" y="5157192"/>
            <a:ext cx="3888432" cy="1700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 rot="1205386">
            <a:off x="2715812" y="3912820"/>
            <a:ext cx="772883" cy="915015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/>
          <p:cNvSpPr/>
          <p:nvPr/>
        </p:nvSpPr>
        <p:spPr>
          <a:xfrm rot="17524477">
            <a:off x="3484281" y="3282278"/>
            <a:ext cx="772883" cy="915015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 rot="21091810">
            <a:off x="1138768" y="3261664"/>
            <a:ext cx="772883" cy="915015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40"/>
          <p:cNvSpPr/>
          <p:nvPr/>
        </p:nvSpPr>
        <p:spPr>
          <a:xfrm rot="21091810">
            <a:off x="1394811" y="4190248"/>
            <a:ext cx="772883" cy="915015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 rot="21091810">
            <a:off x="2266198" y="3002655"/>
            <a:ext cx="772883" cy="915015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/>
          <p:cNvSpPr/>
          <p:nvPr/>
        </p:nvSpPr>
        <p:spPr>
          <a:xfrm rot="21091810">
            <a:off x="2969507" y="2516536"/>
            <a:ext cx="772883" cy="915015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81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/>
          <p:nvPr/>
        </p:nvSpPr>
        <p:spPr>
          <a:xfrm>
            <a:off x="0" y="4436214"/>
            <a:ext cx="9149140" cy="2421786"/>
          </a:xfrm>
          <a:custGeom>
            <a:avLst/>
            <a:gdLst/>
            <a:ahLst/>
            <a:cxnLst/>
            <a:rect l="l" t="t" r="r" b="b"/>
            <a:pathLst>
              <a:path w="9144000" h="2396386">
                <a:moveTo>
                  <a:pt x="0" y="0"/>
                </a:moveTo>
                <a:cubicBezTo>
                  <a:pt x="48065" y="13879"/>
                  <a:pt x="105117" y="27843"/>
                  <a:pt x="174171" y="38332"/>
                </a:cubicBezTo>
                <a:cubicBezTo>
                  <a:pt x="556381" y="96389"/>
                  <a:pt x="1105505" y="514885"/>
                  <a:pt x="1886857" y="589875"/>
                </a:cubicBezTo>
                <a:cubicBezTo>
                  <a:pt x="2668209" y="664865"/>
                  <a:pt x="4131734" y="580199"/>
                  <a:pt x="4862286" y="488275"/>
                </a:cubicBezTo>
                <a:cubicBezTo>
                  <a:pt x="5592838" y="396351"/>
                  <a:pt x="5890380" y="72199"/>
                  <a:pt x="6270171" y="38332"/>
                </a:cubicBezTo>
                <a:cubicBezTo>
                  <a:pt x="6649962" y="4465"/>
                  <a:pt x="6732210" y="236694"/>
                  <a:pt x="7141029" y="285075"/>
                </a:cubicBezTo>
                <a:cubicBezTo>
                  <a:pt x="7549848" y="333456"/>
                  <a:pt x="8314267" y="256047"/>
                  <a:pt x="8723086" y="328618"/>
                </a:cubicBezTo>
                <a:cubicBezTo>
                  <a:pt x="8882584" y="356931"/>
                  <a:pt x="9022199" y="356524"/>
                  <a:pt x="9144000" y="372053"/>
                </a:cubicBezTo>
                <a:lnTo>
                  <a:pt x="9144000" y="2396386"/>
                </a:lnTo>
                <a:lnTo>
                  <a:pt x="0" y="2396386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784462" y="2466055"/>
            <a:ext cx="3790107" cy="31683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Atraso 12"/>
          <p:cNvSpPr/>
          <p:nvPr/>
        </p:nvSpPr>
        <p:spPr>
          <a:xfrm rot="16200000">
            <a:off x="3420589" y="3500723"/>
            <a:ext cx="908386" cy="864096"/>
          </a:xfrm>
          <a:prstGeom prst="flowChartDelay">
            <a:avLst/>
          </a:prstGeom>
          <a:solidFill>
            <a:srgbClr val="F8F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3851922" y="3487334"/>
            <a:ext cx="45719" cy="89963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 rot="5400000" flipH="1" flipV="1">
            <a:off x="3854470" y="3546077"/>
            <a:ext cx="45720" cy="859005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65" name="Fluxograma: Extrair 2064"/>
          <p:cNvSpPr/>
          <p:nvPr/>
        </p:nvSpPr>
        <p:spPr>
          <a:xfrm>
            <a:off x="775359" y="860351"/>
            <a:ext cx="3799210" cy="1617933"/>
          </a:xfrm>
          <a:prstGeom prst="flowChartExtra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6" name="Retângulo 115"/>
          <p:cNvSpPr/>
          <p:nvPr/>
        </p:nvSpPr>
        <p:spPr>
          <a:xfrm>
            <a:off x="2191704" y="3615493"/>
            <a:ext cx="966520" cy="201891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66" name="Retângulo 2065"/>
          <p:cNvSpPr/>
          <p:nvPr/>
        </p:nvSpPr>
        <p:spPr>
          <a:xfrm>
            <a:off x="2278920" y="3789500"/>
            <a:ext cx="792088" cy="1827041"/>
          </a:xfrm>
          <a:prstGeom prst="rect">
            <a:avLst/>
          </a:prstGeom>
          <a:solidFill>
            <a:srgbClr val="E5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7" name="Retângulo 116"/>
          <p:cNvSpPr/>
          <p:nvPr/>
        </p:nvSpPr>
        <p:spPr>
          <a:xfrm>
            <a:off x="2396712" y="3883630"/>
            <a:ext cx="556504" cy="819389"/>
          </a:xfrm>
          <a:prstGeom prst="rect">
            <a:avLst/>
          </a:prstGeom>
          <a:solidFill>
            <a:srgbClr val="D31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8" name="Retângulo 117"/>
          <p:cNvSpPr/>
          <p:nvPr/>
        </p:nvSpPr>
        <p:spPr>
          <a:xfrm>
            <a:off x="2396712" y="4869160"/>
            <a:ext cx="556504" cy="653249"/>
          </a:xfrm>
          <a:prstGeom prst="rect">
            <a:avLst/>
          </a:prstGeom>
          <a:solidFill>
            <a:srgbClr val="D31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67" name="Elipse 2066"/>
          <p:cNvSpPr/>
          <p:nvPr/>
        </p:nvSpPr>
        <p:spPr>
          <a:xfrm>
            <a:off x="2862484" y="4687697"/>
            <a:ext cx="181463" cy="1814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0" name="Retângulo 119"/>
          <p:cNvSpPr/>
          <p:nvPr/>
        </p:nvSpPr>
        <p:spPr>
          <a:xfrm>
            <a:off x="3394070" y="4360552"/>
            <a:ext cx="966520" cy="13219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4" name="Retângulo 123"/>
          <p:cNvSpPr/>
          <p:nvPr/>
        </p:nvSpPr>
        <p:spPr>
          <a:xfrm rot="19144702">
            <a:off x="414354" y="1772863"/>
            <a:ext cx="2615870" cy="154063"/>
          </a:xfrm>
          <a:custGeom>
            <a:avLst/>
            <a:gdLst/>
            <a:ahLst/>
            <a:cxnLst/>
            <a:rect l="l" t="t" r="r" b="b"/>
            <a:pathLst>
              <a:path w="2615870" h="154063">
                <a:moveTo>
                  <a:pt x="2615870" y="0"/>
                </a:moveTo>
                <a:lnTo>
                  <a:pt x="2615870" y="154063"/>
                </a:lnTo>
                <a:lnTo>
                  <a:pt x="0" y="154063"/>
                </a:lnTo>
                <a:lnTo>
                  <a:pt x="133555" y="0"/>
                </a:lnTo>
                <a:close/>
              </a:path>
            </a:pathLst>
          </a:custGeom>
          <a:solidFill>
            <a:srgbClr val="0D0D0D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5" name="Retângulo 124"/>
          <p:cNvSpPr/>
          <p:nvPr/>
        </p:nvSpPr>
        <p:spPr>
          <a:xfrm rot="2475858">
            <a:off x="2252767" y="1779971"/>
            <a:ext cx="2706025" cy="154063"/>
          </a:xfrm>
          <a:custGeom>
            <a:avLst/>
            <a:gdLst/>
            <a:ahLst/>
            <a:cxnLst/>
            <a:rect l="l" t="t" r="r" b="b"/>
            <a:pathLst>
              <a:path w="2706025" h="154063">
                <a:moveTo>
                  <a:pt x="0" y="0"/>
                </a:moveTo>
                <a:lnTo>
                  <a:pt x="2570847" y="0"/>
                </a:lnTo>
                <a:lnTo>
                  <a:pt x="2706025" y="154063"/>
                </a:lnTo>
                <a:lnTo>
                  <a:pt x="0" y="154063"/>
                </a:lnTo>
                <a:close/>
              </a:path>
            </a:pathLst>
          </a:custGeom>
          <a:solidFill>
            <a:srgbClr val="0D0D0D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3" name="Retângulo 122"/>
          <p:cNvSpPr/>
          <p:nvPr/>
        </p:nvSpPr>
        <p:spPr>
          <a:xfrm rot="2515775">
            <a:off x="2187877" y="1449992"/>
            <a:ext cx="2811561" cy="3027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69" name="Retângulo 2068"/>
          <p:cNvSpPr/>
          <p:nvPr/>
        </p:nvSpPr>
        <p:spPr>
          <a:xfrm rot="19144702">
            <a:off x="302136" y="1448382"/>
            <a:ext cx="2750998" cy="3081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73" name="Elipse 2072"/>
          <p:cNvSpPr/>
          <p:nvPr/>
        </p:nvSpPr>
        <p:spPr>
          <a:xfrm>
            <a:off x="2017595" y="1774990"/>
            <a:ext cx="1314737" cy="1291074"/>
          </a:xfrm>
          <a:prstGeom prst="ellipse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1" name="Elipse 130"/>
          <p:cNvSpPr/>
          <p:nvPr/>
        </p:nvSpPr>
        <p:spPr>
          <a:xfrm>
            <a:off x="2098322" y="1854265"/>
            <a:ext cx="1153281" cy="1132524"/>
          </a:xfrm>
          <a:prstGeom prst="ellipse">
            <a:avLst/>
          </a:prstGeom>
          <a:solidFill>
            <a:srgbClr val="F8F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Retângulo 131"/>
          <p:cNvSpPr/>
          <p:nvPr/>
        </p:nvSpPr>
        <p:spPr>
          <a:xfrm>
            <a:off x="2641758" y="1849893"/>
            <a:ext cx="57777" cy="1136895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3" name="Retângulo 132"/>
          <p:cNvSpPr/>
          <p:nvPr/>
        </p:nvSpPr>
        <p:spPr>
          <a:xfrm rot="5400000" flipH="1" flipV="1">
            <a:off x="2619731" y="1805485"/>
            <a:ext cx="63863" cy="1199885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76" name="Retângulo 2075"/>
          <p:cNvSpPr/>
          <p:nvPr/>
        </p:nvSpPr>
        <p:spPr>
          <a:xfrm>
            <a:off x="700184" y="5522409"/>
            <a:ext cx="1491520" cy="1119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6" name="Retângulo 135"/>
          <p:cNvSpPr/>
          <p:nvPr/>
        </p:nvSpPr>
        <p:spPr>
          <a:xfrm>
            <a:off x="3158224" y="5522409"/>
            <a:ext cx="1491520" cy="1119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4" name="Retângulo 143"/>
          <p:cNvSpPr/>
          <p:nvPr/>
        </p:nvSpPr>
        <p:spPr>
          <a:xfrm>
            <a:off x="7092280" y="1857002"/>
            <a:ext cx="180020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5" name="Retângulo 144"/>
          <p:cNvSpPr/>
          <p:nvPr/>
        </p:nvSpPr>
        <p:spPr>
          <a:xfrm>
            <a:off x="5868144" y="4436214"/>
            <a:ext cx="1053412" cy="185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Do meio</a:t>
            </a:r>
            <a:endParaRPr lang="pt-BR" dirty="0"/>
          </a:p>
        </p:txBody>
      </p:sp>
      <p:sp>
        <p:nvSpPr>
          <p:cNvPr id="146" name="Retângulo 145"/>
          <p:cNvSpPr/>
          <p:nvPr/>
        </p:nvSpPr>
        <p:spPr>
          <a:xfrm>
            <a:off x="7864446" y="4098351"/>
            <a:ext cx="1053412" cy="185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Mais novo</a:t>
            </a:r>
          </a:p>
        </p:txBody>
      </p:sp>
      <p:sp>
        <p:nvSpPr>
          <p:cNvPr id="147" name="Retângulo 146"/>
          <p:cNvSpPr/>
          <p:nvPr/>
        </p:nvSpPr>
        <p:spPr>
          <a:xfrm>
            <a:off x="1428343" y="4059638"/>
            <a:ext cx="1053412" cy="185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Mae</a:t>
            </a:r>
            <a:endParaRPr lang="pt-BR" dirty="0"/>
          </a:p>
        </p:txBody>
      </p:sp>
      <p:sp>
        <p:nvSpPr>
          <p:cNvPr id="148" name="Retângulo 147"/>
          <p:cNvSpPr/>
          <p:nvPr/>
        </p:nvSpPr>
        <p:spPr>
          <a:xfrm>
            <a:off x="3370935" y="4098351"/>
            <a:ext cx="1053412" cy="185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Mais velho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429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562" y="2391768"/>
            <a:ext cx="242887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Forma livre 27"/>
          <p:cNvSpPr/>
          <p:nvPr/>
        </p:nvSpPr>
        <p:spPr>
          <a:xfrm>
            <a:off x="0" y="5744391"/>
            <a:ext cx="9143999" cy="1113609"/>
          </a:xfrm>
          <a:custGeom>
            <a:avLst/>
            <a:gdLst/>
            <a:ahLst/>
            <a:cxnLst/>
            <a:rect l="l" t="t" r="r" b="b"/>
            <a:pathLst>
              <a:path w="9143998" h="1113609">
                <a:moveTo>
                  <a:pt x="488766" y="471"/>
                </a:moveTo>
                <a:cubicBezTo>
                  <a:pt x="1226767" y="-11413"/>
                  <a:pt x="2383577" y="205191"/>
                  <a:pt x="3274828" y="231108"/>
                </a:cubicBezTo>
                <a:cubicBezTo>
                  <a:pt x="4371753" y="263006"/>
                  <a:pt x="6634716" y="241740"/>
                  <a:pt x="6634716" y="241740"/>
                </a:cubicBezTo>
                <a:cubicBezTo>
                  <a:pt x="7547344" y="243512"/>
                  <a:pt x="8275674" y="195666"/>
                  <a:pt x="8750595" y="241740"/>
                </a:cubicBezTo>
                <a:cubicBezTo>
                  <a:pt x="8918653" y="258045"/>
                  <a:pt x="9045438" y="275680"/>
                  <a:pt x="9143998" y="299952"/>
                </a:cubicBezTo>
                <a:lnTo>
                  <a:pt x="9143998" y="1113609"/>
                </a:lnTo>
                <a:lnTo>
                  <a:pt x="0" y="1113609"/>
                </a:lnTo>
                <a:lnTo>
                  <a:pt x="0" y="67066"/>
                </a:lnTo>
                <a:cubicBezTo>
                  <a:pt x="18088" y="60319"/>
                  <a:pt x="35943" y="55086"/>
                  <a:pt x="53163" y="50354"/>
                </a:cubicBezTo>
                <a:cubicBezTo>
                  <a:pt x="170454" y="18124"/>
                  <a:pt x="318458" y="3214"/>
                  <a:pt x="488766" y="47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826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Resultado de imagem para tartaruga desenho fla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Resultado de imagem para tartaruga desenho fla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18" name="Grupo 17"/>
          <p:cNvGrpSpPr/>
          <p:nvPr/>
        </p:nvGrpSpPr>
        <p:grpSpPr>
          <a:xfrm>
            <a:off x="1541502" y="3457487"/>
            <a:ext cx="2113990" cy="1718602"/>
            <a:chOff x="3317213" y="2568321"/>
            <a:chExt cx="2113990" cy="1718602"/>
          </a:xfrm>
        </p:grpSpPr>
        <p:sp>
          <p:nvSpPr>
            <p:cNvPr id="21" name="Retângulo de cantos arredondados 20"/>
            <p:cNvSpPr/>
            <p:nvPr/>
          </p:nvSpPr>
          <p:spPr>
            <a:xfrm rot="2009154" flipH="1">
              <a:off x="4928362" y="3368683"/>
              <a:ext cx="502841" cy="295672"/>
            </a:xfrm>
            <a:prstGeom prst="roundRect">
              <a:avLst>
                <a:gd name="adj" fmla="val 33848"/>
              </a:avLst>
            </a:prstGeom>
            <a:solidFill>
              <a:srgbClr val="99BA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de cantos arredondados 16"/>
            <p:cNvSpPr/>
            <p:nvPr/>
          </p:nvSpPr>
          <p:spPr>
            <a:xfrm rot="19007536">
              <a:off x="3317213" y="3386555"/>
              <a:ext cx="502841" cy="295672"/>
            </a:xfrm>
            <a:prstGeom prst="roundRect">
              <a:avLst>
                <a:gd name="adj" fmla="val 33848"/>
              </a:avLst>
            </a:prstGeom>
            <a:solidFill>
              <a:srgbClr val="99BA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de cantos arredondados 19"/>
            <p:cNvSpPr/>
            <p:nvPr/>
          </p:nvSpPr>
          <p:spPr>
            <a:xfrm rot="2887239" flipH="1">
              <a:off x="4873508" y="3586016"/>
              <a:ext cx="502841" cy="295672"/>
            </a:xfrm>
            <a:prstGeom prst="roundRect">
              <a:avLst>
                <a:gd name="adj" fmla="val 33848"/>
              </a:avLst>
            </a:prstGeom>
            <a:solidFill>
              <a:srgbClr val="B2C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de cantos arredondados 18"/>
            <p:cNvSpPr/>
            <p:nvPr/>
          </p:nvSpPr>
          <p:spPr>
            <a:xfrm rot="18712761">
              <a:off x="3383204" y="3595209"/>
              <a:ext cx="502841" cy="295672"/>
            </a:xfrm>
            <a:prstGeom prst="roundRect">
              <a:avLst>
                <a:gd name="adj" fmla="val 33848"/>
              </a:avLst>
            </a:prstGeom>
            <a:solidFill>
              <a:srgbClr val="B2C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>
              <a:off x="3561067" y="2568321"/>
              <a:ext cx="1658398" cy="1578066"/>
            </a:xfrm>
            <a:custGeom>
              <a:avLst/>
              <a:gdLst>
                <a:gd name="connsiteX0" fmla="*/ 0 w 1726977"/>
                <a:gd name="connsiteY0" fmla="*/ 789002 h 1578003"/>
                <a:gd name="connsiteX1" fmla="*/ 863489 w 1726977"/>
                <a:gd name="connsiteY1" fmla="*/ 0 h 1578003"/>
                <a:gd name="connsiteX2" fmla="*/ 1726978 w 1726977"/>
                <a:gd name="connsiteY2" fmla="*/ 789002 h 1578003"/>
                <a:gd name="connsiteX3" fmla="*/ 863489 w 1726977"/>
                <a:gd name="connsiteY3" fmla="*/ 1578004 h 1578003"/>
                <a:gd name="connsiteX4" fmla="*/ 0 w 1726977"/>
                <a:gd name="connsiteY4" fmla="*/ 789002 h 1578003"/>
                <a:gd name="connsiteX0" fmla="*/ 0 w 1658398"/>
                <a:gd name="connsiteY0" fmla="*/ 766174 h 1578066"/>
                <a:gd name="connsiteX1" fmla="*/ 794909 w 1658398"/>
                <a:gd name="connsiteY1" fmla="*/ 32 h 1578066"/>
                <a:gd name="connsiteX2" fmla="*/ 1658398 w 1658398"/>
                <a:gd name="connsiteY2" fmla="*/ 789034 h 1578066"/>
                <a:gd name="connsiteX3" fmla="*/ 794909 w 1658398"/>
                <a:gd name="connsiteY3" fmla="*/ 1578036 h 1578066"/>
                <a:gd name="connsiteX4" fmla="*/ 0 w 1658398"/>
                <a:gd name="connsiteY4" fmla="*/ 766174 h 1578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8398" h="1578066">
                  <a:moveTo>
                    <a:pt x="0" y="766174"/>
                  </a:moveTo>
                  <a:cubicBezTo>
                    <a:pt x="0" y="330420"/>
                    <a:pt x="518509" y="-3778"/>
                    <a:pt x="794909" y="32"/>
                  </a:cubicBezTo>
                  <a:cubicBezTo>
                    <a:pt x="1071309" y="3842"/>
                    <a:pt x="1658398" y="353280"/>
                    <a:pt x="1658398" y="789034"/>
                  </a:cubicBezTo>
                  <a:cubicBezTo>
                    <a:pt x="1658398" y="1224788"/>
                    <a:pt x="1071309" y="1581846"/>
                    <a:pt x="794909" y="1578036"/>
                  </a:cubicBezTo>
                  <a:cubicBezTo>
                    <a:pt x="518509" y="1574226"/>
                    <a:pt x="0" y="1201928"/>
                    <a:pt x="0" y="766174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Elipse 5"/>
            <p:cNvSpPr/>
            <p:nvPr/>
          </p:nvSpPr>
          <p:spPr>
            <a:xfrm>
              <a:off x="3707904" y="3237137"/>
              <a:ext cx="1296144" cy="1049786"/>
            </a:xfrm>
            <a:custGeom>
              <a:avLst/>
              <a:gdLst>
                <a:gd name="connsiteX0" fmla="*/ 0 w 1296143"/>
                <a:gd name="connsiteY0" fmla="*/ 434516 h 869032"/>
                <a:gd name="connsiteX1" fmla="*/ 648072 w 1296143"/>
                <a:gd name="connsiteY1" fmla="*/ 0 h 869032"/>
                <a:gd name="connsiteX2" fmla="*/ 1296144 w 1296143"/>
                <a:gd name="connsiteY2" fmla="*/ 434516 h 869032"/>
                <a:gd name="connsiteX3" fmla="*/ 648072 w 1296143"/>
                <a:gd name="connsiteY3" fmla="*/ 869032 h 869032"/>
                <a:gd name="connsiteX4" fmla="*/ 0 w 1296143"/>
                <a:gd name="connsiteY4" fmla="*/ 434516 h 869032"/>
                <a:gd name="connsiteX0" fmla="*/ 0 w 1296144"/>
                <a:gd name="connsiteY0" fmla="*/ 615270 h 1049786"/>
                <a:gd name="connsiteX1" fmla="*/ 648072 w 1296144"/>
                <a:gd name="connsiteY1" fmla="*/ 0 h 1049786"/>
                <a:gd name="connsiteX2" fmla="*/ 1296144 w 1296144"/>
                <a:gd name="connsiteY2" fmla="*/ 615270 h 1049786"/>
                <a:gd name="connsiteX3" fmla="*/ 648072 w 1296144"/>
                <a:gd name="connsiteY3" fmla="*/ 1049786 h 1049786"/>
                <a:gd name="connsiteX4" fmla="*/ 0 w 1296144"/>
                <a:gd name="connsiteY4" fmla="*/ 615270 h 1049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6144" h="1049786">
                  <a:moveTo>
                    <a:pt x="0" y="615270"/>
                  </a:moveTo>
                  <a:cubicBezTo>
                    <a:pt x="0" y="440306"/>
                    <a:pt x="290152" y="0"/>
                    <a:pt x="648072" y="0"/>
                  </a:cubicBezTo>
                  <a:cubicBezTo>
                    <a:pt x="1005992" y="0"/>
                    <a:pt x="1296144" y="375293"/>
                    <a:pt x="1296144" y="615270"/>
                  </a:cubicBezTo>
                  <a:cubicBezTo>
                    <a:pt x="1296144" y="855247"/>
                    <a:pt x="1005992" y="1049786"/>
                    <a:pt x="648072" y="1049786"/>
                  </a:cubicBezTo>
                  <a:cubicBezTo>
                    <a:pt x="290152" y="1049786"/>
                    <a:pt x="0" y="790234"/>
                    <a:pt x="0" y="61527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Elipse 7"/>
            <p:cNvSpPr/>
            <p:nvPr/>
          </p:nvSpPr>
          <p:spPr>
            <a:xfrm>
              <a:off x="3869850" y="3496072"/>
              <a:ext cx="457200" cy="457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Elipse 9"/>
            <p:cNvSpPr/>
            <p:nvPr/>
          </p:nvSpPr>
          <p:spPr>
            <a:xfrm>
              <a:off x="4389817" y="3499349"/>
              <a:ext cx="457200" cy="457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/>
            <p:cNvSpPr/>
            <p:nvPr/>
          </p:nvSpPr>
          <p:spPr>
            <a:xfrm>
              <a:off x="3995936" y="3594257"/>
              <a:ext cx="260830" cy="26083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3"/>
            <p:cNvSpPr/>
            <p:nvPr/>
          </p:nvSpPr>
          <p:spPr>
            <a:xfrm>
              <a:off x="4427984" y="3594257"/>
              <a:ext cx="260830" cy="26083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Semicírculos 12"/>
            <p:cNvSpPr/>
            <p:nvPr/>
          </p:nvSpPr>
          <p:spPr>
            <a:xfrm rot="10800000">
              <a:off x="4062542" y="4015941"/>
              <a:ext cx="586868" cy="130415"/>
            </a:xfrm>
            <a:prstGeom prst="blockArc">
              <a:avLst>
                <a:gd name="adj1" fmla="val 11040886"/>
                <a:gd name="adj2" fmla="val 21496630"/>
                <a:gd name="adj3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22" name="Elipse 21"/>
          <p:cNvSpPr/>
          <p:nvPr/>
        </p:nvSpPr>
        <p:spPr>
          <a:xfrm>
            <a:off x="3169929" y="2918470"/>
            <a:ext cx="457200" cy="457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3627129" y="2588915"/>
            <a:ext cx="457200" cy="457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4008129" y="2131715"/>
            <a:ext cx="457200" cy="457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Nuvem 22"/>
          <p:cNvSpPr/>
          <p:nvPr/>
        </p:nvSpPr>
        <p:spPr>
          <a:xfrm>
            <a:off x="3695328" y="312738"/>
            <a:ext cx="5233108" cy="2044527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51614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7</Words>
  <Application>Microsoft Office PowerPoint</Application>
  <PresentationFormat>Apresentação na tela (4:3)</PresentationFormat>
  <Paragraphs>4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ISABELA PAULINO DE SOUZA</dc:creator>
  <cp:lastModifiedBy>ISABELA PAULINO DE SOUZA</cp:lastModifiedBy>
  <cp:revision>15</cp:revision>
  <dcterms:created xsi:type="dcterms:W3CDTF">2019-09-16T10:51:08Z</dcterms:created>
  <dcterms:modified xsi:type="dcterms:W3CDTF">2019-10-21T14:57:53Z</dcterms:modified>
</cp:coreProperties>
</file>