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72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18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00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31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73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76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92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44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99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76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36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69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071C7-127E-4A6C-BADC-B1384A48334E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90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2951907" y="5202272"/>
            <a:ext cx="2913195" cy="931828"/>
            <a:chOff x="2951907" y="5202272"/>
            <a:chExt cx="2913195" cy="931828"/>
          </a:xfrm>
          <a:solidFill>
            <a:schemeClr val="bg1">
              <a:lumMod val="95000"/>
            </a:schemeClr>
          </a:solidFill>
        </p:grpSpPr>
        <p:sp>
          <p:nvSpPr>
            <p:cNvPr id="12" name="Forma livre 11"/>
            <p:cNvSpPr/>
            <p:nvPr/>
          </p:nvSpPr>
          <p:spPr>
            <a:xfrm>
              <a:off x="2951907" y="5360295"/>
              <a:ext cx="2913195" cy="773805"/>
            </a:xfrm>
            <a:custGeom>
              <a:avLst/>
              <a:gdLst>
                <a:gd name="connsiteX0" fmla="*/ 134193 w 2913195"/>
                <a:gd name="connsiteY0" fmla="*/ 456305 h 773805"/>
                <a:gd name="connsiteX1" fmla="*/ 629493 w 2913195"/>
                <a:gd name="connsiteY1" fmla="*/ 88005 h 773805"/>
                <a:gd name="connsiteX2" fmla="*/ 1315293 w 2913195"/>
                <a:gd name="connsiteY2" fmla="*/ 24505 h 773805"/>
                <a:gd name="connsiteX3" fmla="*/ 1975693 w 2913195"/>
                <a:gd name="connsiteY3" fmla="*/ 11805 h 773805"/>
                <a:gd name="connsiteX4" fmla="*/ 2737693 w 2913195"/>
                <a:gd name="connsiteY4" fmla="*/ 189605 h 773805"/>
                <a:gd name="connsiteX5" fmla="*/ 2801193 w 2913195"/>
                <a:gd name="connsiteY5" fmla="*/ 646805 h 773805"/>
                <a:gd name="connsiteX6" fmla="*/ 1429593 w 2913195"/>
                <a:gd name="connsiteY6" fmla="*/ 773805 h 773805"/>
                <a:gd name="connsiteX7" fmla="*/ 108793 w 2913195"/>
                <a:gd name="connsiteY7" fmla="*/ 735705 h 773805"/>
                <a:gd name="connsiteX8" fmla="*/ 134193 w 2913195"/>
                <a:gd name="connsiteY8" fmla="*/ 456305 h 773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3195" h="773805">
                  <a:moveTo>
                    <a:pt x="134193" y="456305"/>
                  </a:moveTo>
                  <a:cubicBezTo>
                    <a:pt x="220976" y="348355"/>
                    <a:pt x="432643" y="159972"/>
                    <a:pt x="629493" y="88005"/>
                  </a:cubicBezTo>
                  <a:cubicBezTo>
                    <a:pt x="826343" y="16038"/>
                    <a:pt x="1090926" y="37205"/>
                    <a:pt x="1315293" y="24505"/>
                  </a:cubicBezTo>
                  <a:cubicBezTo>
                    <a:pt x="1539660" y="11805"/>
                    <a:pt x="1738626" y="-15712"/>
                    <a:pt x="1975693" y="11805"/>
                  </a:cubicBezTo>
                  <a:cubicBezTo>
                    <a:pt x="2212760" y="39322"/>
                    <a:pt x="2600110" y="83772"/>
                    <a:pt x="2737693" y="189605"/>
                  </a:cubicBezTo>
                  <a:cubicBezTo>
                    <a:pt x="2875276" y="295438"/>
                    <a:pt x="3019210" y="549438"/>
                    <a:pt x="2801193" y="646805"/>
                  </a:cubicBezTo>
                  <a:cubicBezTo>
                    <a:pt x="2583176" y="744172"/>
                    <a:pt x="1878326" y="758988"/>
                    <a:pt x="1429593" y="773805"/>
                  </a:cubicBezTo>
                  <a:lnTo>
                    <a:pt x="108793" y="735705"/>
                  </a:lnTo>
                  <a:cubicBezTo>
                    <a:pt x="-104990" y="676438"/>
                    <a:pt x="47410" y="564255"/>
                    <a:pt x="134193" y="45630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3142175" y="5202272"/>
              <a:ext cx="2211984" cy="897325"/>
            </a:xfrm>
            <a:custGeom>
              <a:avLst/>
              <a:gdLst>
                <a:gd name="connsiteX0" fmla="*/ 25581 w 2211984"/>
                <a:gd name="connsiteY0" fmla="*/ 800676 h 897325"/>
                <a:gd name="connsiteX1" fmla="*/ 216081 w 2211984"/>
                <a:gd name="connsiteY1" fmla="*/ 737176 h 897325"/>
                <a:gd name="connsiteX2" fmla="*/ 368481 w 2211984"/>
                <a:gd name="connsiteY2" fmla="*/ 343476 h 897325"/>
                <a:gd name="connsiteX3" fmla="*/ 533581 w 2211984"/>
                <a:gd name="connsiteY3" fmla="*/ 178376 h 897325"/>
                <a:gd name="connsiteX4" fmla="*/ 685981 w 2211984"/>
                <a:gd name="connsiteY4" fmla="*/ 419676 h 897325"/>
                <a:gd name="connsiteX5" fmla="*/ 952681 w 2211984"/>
                <a:gd name="connsiteY5" fmla="*/ 330776 h 897325"/>
                <a:gd name="connsiteX6" fmla="*/ 1244781 w 2211984"/>
                <a:gd name="connsiteY6" fmla="*/ 576 h 897325"/>
                <a:gd name="connsiteX7" fmla="*/ 1435281 w 2211984"/>
                <a:gd name="connsiteY7" fmla="*/ 419676 h 897325"/>
                <a:gd name="connsiteX8" fmla="*/ 1930581 w 2211984"/>
                <a:gd name="connsiteY8" fmla="*/ 368876 h 897325"/>
                <a:gd name="connsiteX9" fmla="*/ 2209981 w 2211984"/>
                <a:gd name="connsiteY9" fmla="*/ 660976 h 897325"/>
                <a:gd name="connsiteX10" fmla="*/ 1981381 w 2211984"/>
                <a:gd name="connsiteY10" fmla="*/ 876876 h 897325"/>
                <a:gd name="connsiteX11" fmla="*/ 838381 w 2211984"/>
                <a:gd name="connsiteY11" fmla="*/ 876876 h 897325"/>
                <a:gd name="connsiteX12" fmla="*/ 89081 w 2211984"/>
                <a:gd name="connsiteY12" fmla="*/ 775276 h 897325"/>
                <a:gd name="connsiteX13" fmla="*/ 25581 w 2211984"/>
                <a:gd name="connsiteY13" fmla="*/ 800676 h 89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11984" h="897325">
                  <a:moveTo>
                    <a:pt x="25581" y="800676"/>
                  </a:moveTo>
                  <a:cubicBezTo>
                    <a:pt x="46748" y="794326"/>
                    <a:pt x="158931" y="813376"/>
                    <a:pt x="216081" y="737176"/>
                  </a:cubicBezTo>
                  <a:cubicBezTo>
                    <a:pt x="273231" y="660976"/>
                    <a:pt x="315564" y="436609"/>
                    <a:pt x="368481" y="343476"/>
                  </a:cubicBezTo>
                  <a:cubicBezTo>
                    <a:pt x="421398" y="250343"/>
                    <a:pt x="480664" y="165676"/>
                    <a:pt x="533581" y="178376"/>
                  </a:cubicBezTo>
                  <a:cubicBezTo>
                    <a:pt x="586498" y="191076"/>
                    <a:pt x="616131" y="394276"/>
                    <a:pt x="685981" y="419676"/>
                  </a:cubicBezTo>
                  <a:cubicBezTo>
                    <a:pt x="755831" y="445076"/>
                    <a:pt x="859548" y="400626"/>
                    <a:pt x="952681" y="330776"/>
                  </a:cubicBezTo>
                  <a:cubicBezTo>
                    <a:pt x="1045814" y="260926"/>
                    <a:pt x="1164348" y="-14241"/>
                    <a:pt x="1244781" y="576"/>
                  </a:cubicBezTo>
                  <a:cubicBezTo>
                    <a:pt x="1325214" y="15393"/>
                    <a:pt x="1320981" y="358293"/>
                    <a:pt x="1435281" y="419676"/>
                  </a:cubicBezTo>
                  <a:cubicBezTo>
                    <a:pt x="1549581" y="481059"/>
                    <a:pt x="1801464" y="328659"/>
                    <a:pt x="1930581" y="368876"/>
                  </a:cubicBezTo>
                  <a:cubicBezTo>
                    <a:pt x="2059698" y="409093"/>
                    <a:pt x="2201514" y="576309"/>
                    <a:pt x="2209981" y="660976"/>
                  </a:cubicBezTo>
                  <a:cubicBezTo>
                    <a:pt x="2218448" y="745643"/>
                    <a:pt x="2209981" y="840893"/>
                    <a:pt x="1981381" y="876876"/>
                  </a:cubicBezTo>
                  <a:cubicBezTo>
                    <a:pt x="1752781" y="912859"/>
                    <a:pt x="1153764" y="893809"/>
                    <a:pt x="838381" y="876876"/>
                  </a:cubicBezTo>
                  <a:cubicBezTo>
                    <a:pt x="522998" y="859943"/>
                    <a:pt x="220314" y="781626"/>
                    <a:pt x="89081" y="775276"/>
                  </a:cubicBezTo>
                  <a:cubicBezTo>
                    <a:pt x="-42152" y="768926"/>
                    <a:pt x="4414" y="807026"/>
                    <a:pt x="25581" y="80067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Forma livre 4"/>
          <p:cNvSpPr/>
          <p:nvPr/>
        </p:nvSpPr>
        <p:spPr>
          <a:xfrm>
            <a:off x="-26616" y="5335894"/>
            <a:ext cx="9170616" cy="1522107"/>
          </a:xfrm>
          <a:custGeom>
            <a:avLst/>
            <a:gdLst/>
            <a:ahLst/>
            <a:cxnLst/>
            <a:rect l="l" t="t" r="r" b="b"/>
            <a:pathLst>
              <a:path w="9170616" h="1522107">
                <a:moveTo>
                  <a:pt x="0" y="0"/>
                </a:moveTo>
                <a:cubicBezTo>
                  <a:pt x="674206" y="129153"/>
                  <a:pt x="1641079" y="504008"/>
                  <a:pt x="2525486" y="556907"/>
                </a:cubicBezTo>
                <a:cubicBezTo>
                  <a:pt x="3819676" y="634316"/>
                  <a:pt x="5892800" y="539974"/>
                  <a:pt x="7053943" y="498850"/>
                </a:cubicBezTo>
                <a:cubicBezTo>
                  <a:pt x="7982106" y="465978"/>
                  <a:pt x="8687690" y="171884"/>
                  <a:pt x="9170616" y="210645"/>
                </a:cubicBezTo>
                <a:lnTo>
                  <a:pt x="9170616" y="1522107"/>
                </a:lnTo>
                <a:lnTo>
                  <a:pt x="0" y="152210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7" name="Picture 3" descr="C:\Users\u18189\Desktop\Ludit\Sketch\Personagens\Up\1x\Ativo 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421" y="3861048"/>
            <a:ext cx="1224542" cy="16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43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2</cp:revision>
  <dcterms:created xsi:type="dcterms:W3CDTF">2019-09-16T13:57:38Z</dcterms:created>
  <dcterms:modified xsi:type="dcterms:W3CDTF">2019-09-16T14:05:36Z</dcterms:modified>
</cp:coreProperties>
</file>