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FF3333"/>
    <a:srgbClr val="F8B992"/>
    <a:srgbClr val="928AFA"/>
    <a:srgbClr val="F6882E"/>
    <a:srgbClr val="F6B4E9"/>
    <a:srgbClr val="A0C1E8"/>
    <a:srgbClr val="F28EDF"/>
    <a:srgbClr val="F5F549"/>
    <a:srgbClr val="ABE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60" autoAdjust="0"/>
  </p:normalViewPr>
  <p:slideViewPr>
    <p:cSldViewPr>
      <p:cViewPr>
        <p:scale>
          <a:sx n="75" d="100"/>
          <a:sy n="75" d="100"/>
        </p:scale>
        <p:origin x="-1872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3DCB-3A0C-4B83-96FD-BEE0DAD127F2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93FC6-146D-4EB0-9DFE-AF6DA3E0AB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60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93FC6-146D-4EB0-9DFE-AF6DA3E0ABF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58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EAF0-DA40-4DD1-99E9-51B5E3C964C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8170-FF2F-4CE8-BF6D-31F30FEE3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17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EAF0-DA40-4DD1-99E9-51B5E3C964C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8170-FF2F-4CE8-BF6D-31F30FEE3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80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EAF0-DA40-4DD1-99E9-51B5E3C964C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8170-FF2F-4CE8-BF6D-31F30FEE3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09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EAF0-DA40-4DD1-99E9-51B5E3C964C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8170-FF2F-4CE8-BF6D-31F30FEE3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3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EAF0-DA40-4DD1-99E9-51B5E3C964C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8170-FF2F-4CE8-BF6D-31F30FEE3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34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EAF0-DA40-4DD1-99E9-51B5E3C964C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8170-FF2F-4CE8-BF6D-31F30FEE3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48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EAF0-DA40-4DD1-99E9-51B5E3C964C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8170-FF2F-4CE8-BF6D-31F30FEE3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EAF0-DA40-4DD1-99E9-51B5E3C964C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8170-FF2F-4CE8-BF6D-31F30FEE3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93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EAF0-DA40-4DD1-99E9-51B5E3C964C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8170-FF2F-4CE8-BF6D-31F30FEE3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80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EAF0-DA40-4DD1-99E9-51B5E3C964C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8170-FF2F-4CE8-BF6D-31F30FEE3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38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EAF0-DA40-4DD1-99E9-51B5E3C964C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8170-FF2F-4CE8-BF6D-31F30FEE3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4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DEAF0-DA40-4DD1-99E9-51B5E3C964CE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58170-FF2F-4CE8-BF6D-31F30FEE3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1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395536" y="618042"/>
            <a:ext cx="1079172" cy="1524649"/>
            <a:chOff x="395536" y="618042"/>
            <a:chExt cx="1079172" cy="1524649"/>
          </a:xfrm>
        </p:grpSpPr>
        <p:sp>
          <p:nvSpPr>
            <p:cNvPr id="158" name="Retângulo 157"/>
            <p:cNvSpPr/>
            <p:nvPr/>
          </p:nvSpPr>
          <p:spPr>
            <a:xfrm rot="5400000">
              <a:off x="972821" y="1768546"/>
              <a:ext cx="135632" cy="244896"/>
            </a:xfrm>
            <a:prstGeom prst="rect">
              <a:avLst/>
            </a:prstGeom>
            <a:solidFill>
              <a:srgbClr val="ABE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105"/>
            <p:cNvSpPr/>
            <p:nvPr/>
          </p:nvSpPr>
          <p:spPr>
            <a:xfrm>
              <a:off x="661244" y="1418989"/>
              <a:ext cx="192271" cy="266964"/>
            </a:xfrm>
            <a:prstGeom prst="rect">
              <a:avLst/>
            </a:prstGeom>
            <a:solidFill>
              <a:srgbClr val="ABE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665583" y="971491"/>
              <a:ext cx="192549" cy="159561"/>
            </a:xfrm>
            <a:prstGeom prst="rect">
              <a:avLst/>
            </a:prstGeom>
            <a:solidFill>
              <a:srgbClr val="F68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9" name="Grupo 68"/>
            <p:cNvGrpSpPr/>
            <p:nvPr/>
          </p:nvGrpSpPr>
          <p:grpSpPr>
            <a:xfrm>
              <a:off x="395536" y="618042"/>
              <a:ext cx="597547" cy="511497"/>
              <a:chOff x="137347" y="212194"/>
              <a:chExt cx="1876136" cy="1605963"/>
            </a:xfrm>
            <a:solidFill>
              <a:srgbClr val="FF5757"/>
            </a:solidFill>
          </p:grpSpPr>
          <p:sp>
            <p:nvSpPr>
              <p:cNvPr id="4" name="Retângulo de cantos arredondados 3"/>
              <p:cNvSpPr/>
              <p:nvPr/>
            </p:nvSpPr>
            <p:spPr>
              <a:xfrm>
                <a:off x="501315" y="217998"/>
                <a:ext cx="1512168" cy="1599381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1599381">
                    <a:moveTo>
                      <a:pt x="252033" y="0"/>
                    </a:moveTo>
                    <a:lnTo>
                      <a:pt x="1260135" y="0"/>
                    </a:lnTo>
                    <a:cubicBezTo>
                      <a:pt x="1399329" y="0"/>
                      <a:pt x="1512168" y="112839"/>
                      <a:pt x="1512168" y="252033"/>
                    </a:cubicBezTo>
                    <a:lnTo>
                      <a:pt x="1512168" y="1347348"/>
                    </a:lnTo>
                    <a:cubicBezTo>
                      <a:pt x="1512168" y="1486542"/>
                      <a:pt x="1399329" y="1599381"/>
                      <a:pt x="1260135" y="1599381"/>
                    </a:cubicBezTo>
                    <a:lnTo>
                      <a:pt x="870875" y="1599381"/>
                    </a:lnTo>
                    <a:cubicBezTo>
                      <a:pt x="866206" y="1588700"/>
                      <a:pt x="861243" y="1579345"/>
                      <a:pt x="857998" y="1568300"/>
                    </a:cubicBezTo>
                    <a:cubicBezTo>
                      <a:pt x="852672" y="1550171"/>
                      <a:pt x="846483" y="1531604"/>
                      <a:pt x="848238" y="1513013"/>
                    </a:cubicBezTo>
                    <a:cubicBezTo>
                      <a:pt x="848807" y="1506979"/>
                      <a:pt x="850174" y="1501108"/>
                      <a:pt x="852940" y="1495504"/>
                    </a:cubicBezTo>
                    <a:cubicBezTo>
                      <a:pt x="912999" y="1467473"/>
                      <a:pt x="952483" y="1410195"/>
                      <a:pt x="952483" y="1344593"/>
                    </a:cubicBezTo>
                    <a:cubicBezTo>
                      <a:pt x="952483" y="1246695"/>
                      <a:pt x="864552" y="1167333"/>
                      <a:pt x="756084" y="1167333"/>
                    </a:cubicBezTo>
                    <a:cubicBezTo>
                      <a:pt x="647616" y="1167333"/>
                      <a:pt x="559685" y="1246695"/>
                      <a:pt x="559685" y="1344593"/>
                    </a:cubicBezTo>
                    <a:cubicBezTo>
                      <a:pt x="559685" y="1404388"/>
                      <a:pt x="592488" y="1457267"/>
                      <a:pt x="644534" y="1486563"/>
                    </a:cubicBezTo>
                    <a:lnTo>
                      <a:pt x="647600" y="1501220"/>
                    </a:lnTo>
                    <a:cubicBezTo>
                      <a:pt x="647262" y="1525880"/>
                      <a:pt x="632727" y="1567625"/>
                      <a:pt x="617482" y="1599381"/>
                    </a:cubicBezTo>
                    <a:lnTo>
                      <a:pt x="252033" y="1599381"/>
                    </a:lnTo>
                    <a:cubicBezTo>
                      <a:pt x="112839" y="1599381"/>
                      <a:pt x="0" y="1486542"/>
                      <a:pt x="0" y="1347348"/>
                    </a:cubicBezTo>
                    <a:lnTo>
                      <a:pt x="0" y="252033"/>
                    </a:lnTo>
                    <a:cubicBezTo>
                      <a:pt x="0" y="112839"/>
                      <a:pt x="112839" y="0"/>
                      <a:pt x="2520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7" name="Grupo 66"/>
              <p:cNvGrpSpPr/>
              <p:nvPr/>
            </p:nvGrpSpPr>
            <p:grpSpPr>
              <a:xfrm>
                <a:off x="137347" y="804215"/>
                <a:ext cx="550022" cy="392797"/>
                <a:chOff x="535380" y="3425109"/>
                <a:chExt cx="550022" cy="392797"/>
              </a:xfrm>
              <a:grpFill/>
            </p:grpSpPr>
            <p:sp>
              <p:nvSpPr>
                <p:cNvPr id="54" name="Elipse 53"/>
                <p:cNvSpPr/>
                <p:nvPr/>
              </p:nvSpPr>
              <p:spPr>
                <a:xfrm rot="11038808">
                  <a:off x="535380" y="3425109"/>
                  <a:ext cx="338336" cy="3927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Forma livre 54"/>
                <p:cNvSpPr/>
                <p:nvPr/>
              </p:nvSpPr>
              <p:spPr>
                <a:xfrm rot="11038808">
                  <a:off x="713104" y="3441487"/>
                  <a:ext cx="372298" cy="360040"/>
                </a:xfrm>
                <a:custGeom>
                  <a:avLst/>
                  <a:gdLst>
                    <a:gd name="connsiteX0" fmla="*/ 24158 w 372298"/>
                    <a:gd name="connsiteY0" fmla="*/ 2471 h 486330"/>
                    <a:gd name="connsiteX1" fmla="*/ 117027 w 372298"/>
                    <a:gd name="connsiteY1" fmla="*/ 81052 h 486330"/>
                    <a:gd name="connsiteX2" fmla="*/ 224183 w 372298"/>
                    <a:gd name="connsiteY2" fmla="*/ 119152 h 486330"/>
                    <a:gd name="connsiteX3" fmla="*/ 276571 w 372298"/>
                    <a:gd name="connsiteY3" fmla="*/ 73908 h 486330"/>
                    <a:gd name="connsiteX4" fmla="*/ 290858 w 372298"/>
                    <a:gd name="connsiteY4" fmla="*/ 62002 h 486330"/>
                    <a:gd name="connsiteX5" fmla="*/ 359914 w 372298"/>
                    <a:gd name="connsiteY5" fmla="*/ 47715 h 486330"/>
                    <a:gd name="connsiteX6" fmla="*/ 371821 w 372298"/>
                    <a:gd name="connsiteY6" fmla="*/ 219165 h 486330"/>
                    <a:gd name="connsiteX7" fmla="*/ 369439 w 372298"/>
                    <a:gd name="connsiteY7" fmla="*/ 352515 h 486330"/>
                    <a:gd name="connsiteX8" fmla="*/ 364677 w 372298"/>
                    <a:gd name="connsiteY8" fmla="*/ 459671 h 486330"/>
                    <a:gd name="connsiteX9" fmla="*/ 348008 w 372298"/>
                    <a:gd name="connsiteY9" fmla="*/ 457290 h 486330"/>
                    <a:gd name="connsiteX10" fmla="*/ 278952 w 372298"/>
                    <a:gd name="connsiteY10" fmla="*/ 414427 h 486330"/>
                    <a:gd name="connsiteX11" fmla="*/ 221802 w 372298"/>
                    <a:gd name="connsiteY11" fmla="*/ 390615 h 486330"/>
                    <a:gd name="connsiteX12" fmla="*/ 167033 w 372298"/>
                    <a:gd name="connsiteY12" fmla="*/ 407283 h 486330"/>
                    <a:gd name="connsiteX13" fmla="*/ 114646 w 372298"/>
                    <a:gd name="connsiteY13" fmla="*/ 440621 h 486330"/>
                    <a:gd name="connsiteX14" fmla="*/ 38446 w 372298"/>
                    <a:gd name="connsiteY14" fmla="*/ 471577 h 486330"/>
                    <a:gd name="connsiteX15" fmla="*/ 346 w 372298"/>
                    <a:gd name="connsiteY15" fmla="*/ 183446 h 486330"/>
                    <a:gd name="connsiteX16" fmla="*/ 24158 w 372298"/>
                    <a:gd name="connsiteY16" fmla="*/ 2471 h 486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72298" h="486330">
                      <a:moveTo>
                        <a:pt x="24158" y="2471"/>
                      </a:moveTo>
                      <a:cubicBezTo>
                        <a:pt x="43605" y="-14595"/>
                        <a:pt x="83689" y="61605"/>
                        <a:pt x="117027" y="81052"/>
                      </a:cubicBezTo>
                      <a:cubicBezTo>
                        <a:pt x="150365" y="100499"/>
                        <a:pt x="197592" y="120343"/>
                        <a:pt x="224183" y="119152"/>
                      </a:cubicBezTo>
                      <a:cubicBezTo>
                        <a:pt x="250774" y="117961"/>
                        <a:pt x="265459" y="83433"/>
                        <a:pt x="276571" y="73908"/>
                      </a:cubicBezTo>
                      <a:cubicBezTo>
                        <a:pt x="287684" y="64383"/>
                        <a:pt x="276967" y="66368"/>
                        <a:pt x="290858" y="62002"/>
                      </a:cubicBezTo>
                      <a:cubicBezTo>
                        <a:pt x="304749" y="57636"/>
                        <a:pt x="346420" y="21521"/>
                        <a:pt x="359914" y="47715"/>
                      </a:cubicBezTo>
                      <a:cubicBezTo>
                        <a:pt x="373408" y="73909"/>
                        <a:pt x="370234" y="168365"/>
                        <a:pt x="371821" y="219165"/>
                      </a:cubicBezTo>
                      <a:cubicBezTo>
                        <a:pt x="373409" y="269965"/>
                        <a:pt x="370630" y="312431"/>
                        <a:pt x="369439" y="352515"/>
                      </a:cubicBezTo>
                      <a:cubicBezTo>
                        <a:pt x="368248" y="392599"/>
                        <a:pt x="368249" y="442209"/>
                        <a:pt x="364677" y="459671"/>
                      </a:cubicBezTo>
                      <a:cubicBezTo>
                        <a:pt x="361105" y="477134"/>
                        <a:pt x="362296" y="464831"/>
                        <a:pt x="348008" y="457290"/>
                      </a:cubicBezTo>
                      <a:cubicBezTo>
                        <a:pt x="333721" y="449749"/>
                        <a:pt x="299986" y="425539"/>
                        <a:pt x="278952" y="414427"/>
                      </a:cubicBezTo>
                      <a:cubicBezTo>
                        <a:pt x="257918" y="403315"/>
                        <a:pt x="240455" y="391806"/>
                        <a:pt x="221802" y="390615"/>
                      </a:cubicBezTo>
                      <a:cubicBezTo>
                        <a:pt x="203149" y="389424"/>
                        <a:pt x="184892" y="398949"/>
                        <a:pt x="167033" y="407283"/>
                      </a:cubicBezTo>
                      <a:cubicBezTo>
                        <a:pt x="149174" y="415617"/>
                        <a:pt x="136077" y="429905"/>
                        <a:pt x="114646" y="440621"/>
                      </a:cubicBezTo>
                      <a:cubicBezTo>
                        <a:pt x="93215" y="451337"/>
                        <a:pt x="57496" y="514440"/>
                        <a:pt x="38446" y="471577"/>
                      </a:cubicBezTo>
                      <a:cubicBezTo>
                        <a:pt x="19396" y="428715"/>
                        <a:pt x="2330" y="260043"/>
                        <a:pt x="346" y="183446"/>
                      </a:cubicBezTo>
                      <a:cubicBezTo>
                        <a:pt x="-1638" y="106849"/>
                        <a:pt x="4711" y="19537"/>
                        <a:pt x="24158" y="24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9" name="Retângulo 58"/>
              <p:cNvSpPr/>
              <p:nvPr/>
            </p:nvSpPr>
            <p:spPr>
              <a:xfrm>
                <a:off x="501315" y="212194"/>
                <a:ext cx="1512168" cy="4084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/>
              <p:cNvSpPr/>
              <p:nvPr/>
            </p:nvSpPr>
            <p:spPr>
              <a:xfrm>
                <a:off x="501316" y="1401164"/>
                <a:ext cx="387265" cy="4084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61"/>
              <p:cNvSpPr/>
              <p:nvPr/>
            </p:nvSpPr>
            <p:spPr>
              <a:xfrm>
                <a:off x="1626121" y="1409663"/>
                <a:ext cx="387362" cy="4084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Grupo 75"/>
            <p:cNvGrpSpPr/>
            <p:nvPr/>
          </p:nvGrpSpPr>
          <p:grpSpPr>
            <a:xfrm>
              <a:off x="511459" y="1124131"/>
              <a:ext cx="481624" cy="509609"/>
              <a:chOff x="2013481" y="212194"/>
              <a:chExt cx="1512170" cy="1600035"/>
            </a:xfrm>
            <a:solidFill>
              <a:srgbClr val="F6882E"/>
            </a:solidFill>
          </p:grpSpPr>
          <p:sp>
            <p:nvSpPr>
              <p:cNvPr id="77" name="Retângulo de cantos arredondados 3"/>
              <p:cNvSpPr/>
              <p:nvPr/>
            </p:nvSpPr>
            <p:spPr>
              <a:xfrm>
                <a:off x="2013483" y="212194"/>
                <a:ext cx="1512168" cy="1599381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1599381">
                    <a:moveTo>
                      <a:pt x="252033" y="0"/>
                    </a:moveTo>
                    <a:lnTo>
                      <a:pt x="1260135" y="0"/>
                    </a:lnTo>
                    <a:cubicBezTo>
                      <a:pt x="1399329" y="0"/>
                      <a:pt x="1512168" y="112839"/>
                      <a:pt x="1512168" y="252033"/>
                    </a:cubicBezTo>
                    <a:lnTo>
                      <a:pt x="1512168" y="678194"/>
                    </a:lnTo>
                    <a:lnTo>
                      <a:pt x="1508002" y="679809"/>
                    </a:lnTo>
                    <a:cubicBezTo>
                      <a:pt x="1489758" y="684724"/>
                      <a:pt x="1471056" y="690492"/>
                      <a:pt x="1452509" y="688317"/>
                    </a:cubicBezTo>
                    <a:cubicBezTo>
                      <a:pt x="1440924" y="686959"/>
                      <a:pt x="1430009" y="682660"/>
                      <a:pt x="1418538" y="677131"/>
                    </a:cubicBezTo>
                    <a:cubicBezTo>
                      <a:pt x="1391552" y="634934"/>
                      <a:pt x="1348825" y="607201"/>
                      <a:pt x="1299426" y="603764"/>
                    </a:cubicBezTo>
                    <a:cubicBezTo>
                      <a:pt x="1206223" y="597279"/>
                      <a:pt x="1124563" y="679741"/>
                      <a:pt x="1117034" y="787947"/>
                    </a:cubicBezTo>
                    <a:cubicBezTo>
                      <a:pt x="1109505" y="896153"/>
                      <a:pt x="1178958" y="989129"/>
                      <a:pt x="1272162" y="995614"/>
                    </a:cubicBezTo>
                    <a:cubicBezTo>
                      <a:pt x="1341258" y="1000422"/>
                      <a:pt x="1404010" y="956345"/>
                      <a:pt x="1434511" y="888948"/>
                    </a:cubicBezTo>
                    <a:cubicBezTo>
                      <a:pt x="1435063" y="888608"/>
                      <a:pt x="1435622" y="888617"/>
                      <a:pt x="1436184" y="888637"/>
                    </a:cubicBezTo>
                    <a:cubicBezTo>
                      <a:pt x="1455576" y="889342"/>
                      <a:pt x="1485345" y="899072"/>
                      <a:pt x="1512168" y="911654"/>
                    </a:cubicBezTo>
                    <a:lnTo>
                      <a:pt x="1512168" y="1347348"/>
                    </a:lnTo>
                    <a:cubicBezTo>
                      <a:pt x="1512168" y="1486542"/>
                      <a:pt x="1399329" y="1599381"/>
                      <a:pt x="1260135" y="1599381"/>
                    </a:cubicBezTo>
                    <a:lnTo>
                      <a:pt x="870875" y="1599381"/>
                    </a:lnTo>
                    <a:cubicBezTo>
                      <a:pt x="866206" y="1588700"/>
                      <a:pt x="861243" y="1579345"/>
                      <a:pt x="857998" y="1568300"/>
                    </a:cubicBezTo>
                    <a:cubicBezTo>
                      <a:pt x="852672" y="1550171"/>
                      <a:pt x="846483" y="1531604"/>
                      <a:pt x="848238" y="1513013"/>
                    </a:cubicBezTo>
                    <a:cubicBezTo>
                      <a:pt x="848807" y="1506979"/>
                      <a:pt x="850174" y="1501108"/>
                      <a:pt x="852940" y="1495504"/>
                    </a:cubicBezTo>
                    <a:cubicBezTo>
                      <a:pt x="912999" y="1467473"/>
                      <a:pt x="952483" y="1410195"/>
                      <a:pt x="952483" y="1344593"/>
                    </a:cubicBezTo>
                    <a:cubicBezTo>
                      <a:pt x="952483" y="1246695"/>
                      <a:pt x="864552" y="1167333"/>
                      <a:pt x="756084" y="1167333"/>
                    </a:cubicBezTo>
                    <a:cubicBezTo>
                      <a:pt x="647616" y="1167333"/>
                      <a:pt x="559685" y="1246695"/>
                      <a:pt x="559685" y="1344593"/>
                    </a:cubicBezTo>
                    <a:cubicBezTo>
                      <a:pt x="559685" y="1404388"/>
                      <a:pt x="592488" y="1457267"/>
                      <a:pt x="644534" y="1486563"/>
                    </a:cubicBezTo>
                    <a:lnTo>
                      <a:pt x="647600" y="1501220"/>
                    </a:lnTo>
                    <a:cubicBezTo>
                      <a:pt x="647262" y="1525880"/>
                      <a:pt x="632727" y="1567625"/>
                      <a:pt x="617482" y="1599381"/>
                    </a:cubicBezTo>
                    <a:lnTo>
                      <a:pt x="252033" y="1599381"/>
                    </a:lnTo>
                    <a:cubicBezTo>
                      <a:pt x="112839" y="1599381"/>
                      <a:pt x="0" y="1486542"/>
                      <a:pt x="0" y="1347348"/>
                    </a:cubicBezTo>
                    <a:lnTo>
                      <a:pt x="0" y="927467"/>
                    </a:lnTo>
                    <a:lnTo>
                      <a:pt x="20372" y="919570"/>
                    </a:lnTo>
                    <a:cubicBezTo>
                      <a:pt x="38616" y="914655"/>
                      <a:pt x="57318" y="908888"/>
                      <a:pt x="75865" y="911062"/>
                    </a:cubicBezTo>
                    <a:cubicBezTo>
                      <a:pt x="87450" y="912420"/>
                      <a:pt x="98365" y="916719"/>
                      <a:pt x="109837" y="922248"/>
                    </a:cubicBezTo>
                    <a:cubicBezTo>
                      <a:pt x="136822" y="964445"/>
                      <a:pt x="179549" y="992179"/>
                      <a:pt x="228948" y="995616"/>
                    </a:cubicBezTo>
                    <a:cubicBezTo>
                      <a:pt x="322152" y="1002101"/>
                      <a:pt x="403811" y="919639"/>
                      <a:pt x="411340" y="811432"/>
                    </a:cubicBezTo>
                    <a:cubicBezTo>
                      <a:pt x="418869" y="703226"/>
                      <a:pt x="349416" y="610250"/>
                      <a:pt x="256212" y="603765"/>
                    </a:cubicBezTo>
                    <a:cubicBezTo>
                      <a:pt x="187116" y="598957"/>
                      <a:pt x="124364" y="643034"/>
                      <a:pt x="93863" y="710431"/>
                    </a:cubicBezTo>
                    <a:cubicBezTo>
                      <a:pt x="93311" y="710772"/>
                      <a:pt x="92753" y="710763"/>
                      <a:pt x="92190" y="710742"/>
                    </a:cubicBezTo>
                    <a:cubicBezTo>
                      <a:pt x="68867" y="709895"/>
                      <a:pt x="30534" y="695991"/>
                      <a:pt x="0" y="680696"/>
                    </a:cubicBezTo>
                    <a:lnTo>
                      <a:pt x="0" y="252033"/>
                    </a:lnTo>
                    <a:cubicBezTo>
                      <a:pt x="0" y="112839"/>
                      <a:pt x="112839" y="0"/>
                      <a:pt x="2520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Retângulo 77"/>
              <p:cNvSpPr/>
              <p:nvPr/>
            </p:nvSpPr>
            <p:spPr>
              <a:xfrm>
                <a:off x="2013483" y="212194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/>
              <p:cNvSpPr/>
              <p:nvPr/>
            </p:nvSpPr>
            <p:spPr>
              <a:xfrm>
                <a:off x="3055366" y="212194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 79"/>
              <p:cNvSpPr/>
              <p:nvPr/>
            </p:nvSpPr>
            <p:spPr>
              <a:xfrm>
                <a:off x="2013481" y="1481547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/>
              <p:cNvSpPr/>
              <p:nvPr/>
            </p:nvSpPr>
            <p:spPr>
              <a:xfrm>
                <a:off x="3055364" y="1480893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3" name="Retângulo 132"/>
            <p:cNvSpPr/>
            <p:nvPr/>
          </p:nvSpPr>
          <p:spPr>
            <a:xfrm>
              <a:off x="511461" y="1628304"/>
              <a:ext cx="481623" cy="514387"/>
            </a:xfrm>
            <a:prstGeom prst="rect">
              <a:avLst/>
            </a:prstGeom>
            <a:solidFill>
              <a:srgbClr val="ABE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8" name="Grupo 147"/>
            <p:cNvGrpSpPr/>
            <p:nvPr/>
          </p:nvGrpSpPr>
          <p:grpSpPr>
            <a:xfrm rot="10800000">
              <a:off x="993084" y="1630692"/>
              <a:ext cx="481624" cy="509609"/>
              <a:chOff x="2013481" y="212194"/>
              <a:chExt cx="1512170" cy="1600035"/>
            </a:xfrm>
            <a:solidFill>
              <a:srgbClr val="F5F549"/>
            </a:solidFill>
          </p:grpSpPr>
          <p:sp>
            <p:nvSpPr>
              <p:cNvPr id="149" name="Retângulo de cantos arredondados 3"/>
              <p:cNvSpPr/>
              <p:nvPr/>
            </p:nvSpPr>
            <p:spPr>
              <a:xfrm>
                <a:off x="2013483" y="212194"/>
                <a:ext cx="1512168" cy="1599381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1599381">
                    <a:moveTo>
                      <a:pt x="252033" y="0"/>
                    </a:moveTo>
                    <a:lnTo>
                      <a:pt x="1260135" y="0"/>
                    </a:lnTo>
                    <a:cubicBezTo>
                      <a:pt x="1399329" y="0"/>
                      <a:pt x="1512168" y="112839"/>
                      <a:pt x="1512168" y="252033"/>
                    </a:cubicBezTo>
                    <a:lnTo>
                      <a:pt x="1512168" y="678194"/>
                    </a:lnTo>
                    <a:lnTo>
                      <a:pt x="1508002" y="679809"/>
                    </a:lnTo>
                    <a:cubicBezTo>
                      <a:pt x="1489758" y="684724"/>
                      <a:pt x="1471056" y="690492"/>
                      <a:pt x="1452509" y="688317"/>
                    </a:cubicBezTo>
                    <a:cubicBezTo>
                      <a:pt x="1440924" y="686959"/>
                      <a:pt x="1430009" y="682660"/>
                      <a:pt x="1418538" y="677131"/>
                    </a:cubicBezTo>
                    <a:cubicBezTo>
                      <a:pt x="1391552" y="634934"/>
                      <a:pt x="1348825" y="607201"/>
                      <a:pt x="1299426" y="603764"/>
                    </a:cubicBezTo>
                    <a:cubicBezTo>
                      <a:pt x="1206223" y="597279"/>
                      <a:pt x="1124563" y="679741"/>
                      <a:pt x="1117034" y="787947"/>
                    </a:cubicBezTo>
                    <a:cubicBezTo>
                      <a:pt x="1109505" y="896153"/>
                      <a:pt x="1178958" y="989129"/>
                      <a:pt x="1272162" y="995614"/>
                    </a:cubicBezTo>
                    <a:cubicBezTo>
                      <a:pt x="1341258" y="1000422"/>
                      <a:pt x="1404010" y="956345"/>
                      <a:pt x="1434511" y="888948"/>
                    </a:cubicBezTo>
                    <a:cubicBezTo>
                      <a:pt x="1435063" y="888608"/>
                      <a:pt x="1435622" y="888617"/>
                      <a:pt x="1436184" y="888637"/>
                    </a:cubicBezTo>
                    <a:cubicBezTo>
                      <a:pt x="1455576" y="889342"/>
                      <a:pt x="1485345" y="899072"/>
                      <a:pt x="1512168" y="911654"/>
                    </a:cubicBezTo>
                    <a:lnTo>
                      <a:pt x="1512168" y="1347348"/>
                    </a:lnTo>
                    <a:cubicBezTo>
                      <a:pt x="1512168" y="1486542"/>
                      <a:pt x="1399329" y="1599381"/>
                      <a:pt x="1260135" y="1599381"/>
                    </a:cubicBezTo>
                    <a:lnTo>
                      <a:pt x="870875" y="1599381"/>
                    </a:lnTo>
                    <a:cubicBezTo>
                      <a:pt x="866206" y="1588700"/>
                      <a:pt x="861243" y="1579345"/>
                      <a:pt x="857998" y="1568300"/>
                    </a:cubicBezTo>
                    <a:cubicBezTo>
                      <a:pt x="852672" y="1550171"/>
                      <a:pt x="846483" y="1531604"/>
                      <a:pt x="848238" y="1513013"/>
                    </a:cubicBezTo>
                    <a:cubicBezTo>
                      <a:pt x="848807" y="1506979"/>
                      <a:pt x="850174" y="1501108"/>
                      <a:pt x="852940" y="1495504"/>
                    </a:cubicBezTo>
                    <a:cubicBezTo>
                      <a:pt x="912999" y="1467473"/>
                      <a:pt x="952483" y="1410195"/>
                      <a:pt x="952483" y="1344593"/>
                    </a:cubicBezTo>
                    <a:cubicBezTo>
                      <a:pt x="952483" y="1246695"/>
                      <a:pt x="864552" y="1167333"/>
                      <a:pt x="756084" y="1167333"/>
                    </a:cubicBezTo>
                    <a:cubicBezTo>
                      <a:pt x="647616" y="1167333"/>
                      <a:pt x="559685" y="1246695"/>
                      <a:pt x="559685" y="1344593"/>
                    </a:cubicBezTo>
                    <a:cubicBezTo>
                      <a:pt x="559685" y="1404388"/>
                      <a:pt x="592488" y="1457267"/>
                      <a:pt x="644534" y="1486563"/>
                    </a:cubicBezTo>
                    <a:lnTo>
                      <a:pt x="647600" y="1501220"/>
                    </a:lnTo>
                    <a:cubicBezTo>
                      <a:pt x="647262" y="1525880"/>
                      <a:pt x="632727" y="1567625"/>
                      <a:pt x="617482" y="1599381"/>
                    </a:cubicBezTo>
                    <a:lnTo>
                      <a:pt x="252033" y="1599381"/>
                    </a:lnTo>
                    <a:cubicBezTo>
                      <a:pt x="112839" y="1599381"/>
                      <a:pt x="0" y="1486542"/>
                      <a:pt x="0" y="1347348"/>
                    </a:cubicBezTo>
                    <a:lnTo>
                      <a:pt x="0" y="927467"/>
                    </a:lnTo>
                    <a:lnTo>
                      <a:pt x="20372" y="919570"/>
                    </a:lnTo>
                    <a:cubicBezTo>
                      <a:pt x="38616" y="914655"/>
                      <a:pt x="57318" y="908888"/>
                      <a:pt x="75865" y="911062"/>
                    </a:cubicBezTo>
                    <a:cubicBezTo>
                      <a:pt x="87450" y="912420"/>
                      <a:pt x="98365" y="916719"/>
                      <a:pt x="109837" y="922248"/>
                    </a:cubicBezTo>
                    <a:cubicBezTo>
                      <a:pt x="136822" y="964445"/>
                      <a:pt x="179549" y="992179"/>
                      <a:pt x="228948" y="995616"/>
                    </a:cubicBezTo>
                    <a:cubicBezTo>
                      <a:pt x="322152" y="1002101"/>
                      <a:pt x="403811" y="919639"/>
                      <a:pt x="411340" y="811432"/>
                    </a:cubicBezTo>
                    <a:cubicBezTo>
                      <a:pt x="418869" y="703226"/>
                      <a:pt x="349416" y="610250"/>
                      <a:pt x="256212" y="603765"/>
                    </a:cubicBezTo>
                    <a:cubicBezTo>
                      <a:pt x="187116" y="598957"/>
                      <a:pt x="124364" y="643034"/>
                      <a:pt x="93863" y="710431"/>
                    </a:cubicBezTo>
                    <a:cubicBezTo>
                      <a:pt x="93311" y="710772"/>
                      <a:pt x="92753" y="710763"/>
                      <a:pt x="92190" y="710742"/>
                    </a:cubicBezTo>
                    <a:cubicBezTo>
                      <a:pt x="68867" y="709895"/>
                      <a:pt x="30534" y="695991"/>
                      <a:pt x="0" y="680696"/>
                    </a:cubicBezTo>
                    <a:lnTo>
                      <a:pt x="0" y="252033"/>
                    </a:lnTo>
                    <a:cubicBezTo>
                      <a:pt x="0" y="112839"/>
                      <a:pt x="112839" y="0"/>
                      <a:pt x="2520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2013483" y="212194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Retângulo 150"/>
              <p:cNvSpPr/>
              <p:nvPr/>
            </p:nvSpPr>
            <p:spPr>
              <a:xfrm>
                <a:off x="3055366" y="212194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 151"/>
              <p:cNvSpPr/>
              <p:nvPr/>
            </p:nvSpPr>
            <p:spPr>
              <a:xfrm>
                <a:off x="2013481" y="1481547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3055364" y="1480893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4" name="Grupo 153"/>
            <p:cNvGrpSpPr/>
            <p:nvPr/>
          </p:nvGrpSpPr>
          <p:grpSpPr>
            <a:xfrm rot="5400000">
              <a:off x="1150678" y="1529545"/>
              <a:ext cx="175181" cy="125105"/>
              <a:chOff x="5486443" y="2358614"/>
              <a:chExt cx="550022" cy="392797"/>
            </a:xfrm>
            <a:solidFill>
              <a:srgbClr val="F5F549"/>
            </a:solidFill>
          </p:grpSpPr>
          <p:sp>
            <p:nvSpPr>
              <p:cNvPr id="155" name="Elipse 154"/>
              <p:cNvSpPr/>
              <p:nvPr/>
            </p:nvSpPr>
            <p:spPr>
              <a:xfrm rot="11038808">
                <a:off x="5486443" y="2358614"/>
                <a:ext cx="338336" cy="3927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orma livre 155"/>
              <p:cNvSpPr/>
              <p:nvPr/>
            </p:nvSpPr>
            <p:spPr>
              <a:xfrm rot="11038808">
                <a:off x="5664167" y="2374992"/>
                <a:ext cx="372298" cy="360040"/>
              </a:xfrm>
              <a:custGeom>
                <a:avLst/>
                <a:gdLst>
                  <a:gd name="connsiteX0" fmla="*/ 24158 w 372298"/>
                  <a:gd name="connsiteY0" fmla="*/ 2471 h 486330"/>
                  <a:gd name="connsiteX1" fmla="*/ 117027 w 372298"/>
                  <a:gd name="connsiteY1" fmla="*/ 81052 h 486330"/>
                  <a:gd name="connsiteX2" fmla="*/ 224183 w 372298"/>
                  <a:gd name="connsiteY2" fmla="*/ 119152 h 486330"/>
                  <a:gd name="connsiteX3" fmla="*/ 276571 w 372298"/>
                  <a:gd name="connsiteY3" fmla="*/ 73908 h 486330"/>
                  <a:gd name="connsiteX4" fmla="*/ 290858 w 372298"/>
                  <a:gd name="connsiteY4" fmla="*/ 62002 h 486330"/>
                  <a:gd name="connsiteX5" fmla="*/ 359914 w 372298"/>
                  <a:gd name="connsiteY5" fmla="*/ 47715 h 486330"/>
                  <a:gd name="connsiteX6" fmla="*/ 371821 w 372298"/>
                  <a:gd name="connsiteY6" fmla="*/ 219165 h 486330"/>
                  <a:gd name="connsiteX7" fmla="*/ 369439 w 372298"/>
                  <a:gd name="connsiteY7" fmla="*/ 352515 h 486330"/>
                  <a:gd name="connsiteX8" fmla="*/ 364677 w 372298"/>
                  <a:gd name="connsiteY8" fmla="*/ 459671 h 486330"/>
                  <a:gd name="connsiteX9" fmla="*/ 348008 w 372298"/>
                  <a:gd name="connsiteY9" fmla="*/ 457290 h 486330"/>
                  <a:gd name="connsiteX10" fmla="*/ 278952 w 372298"/>
                  <a:gd name="connsiteY10" fmla="*/ 414427 h 486330"/>
                  <a:gd name="connsiteX11" fmla="*/ 221802 w 372298"/>
                  <a:gd name="connsiteY11" fmla="*/ 390615 h 486330"/>
                  <a:gd name="connsiteX12" fmla="*/ 167033 w 372298"/>
                  <a:gd name="connsiteY12" fmla="*/ 407283 h 486330"/>
                  <a:gd name="connsiteX13" fmla="*/ 114646 w 372298"/>
                  <a:gd name="connsiteY13" fmla="*/ 440621 h 486330"/>
                  <a:gd name="connsiteX14" fmla="*/ 38446 w 372298"/>
                  <a:gd name="connsiteY14" fmla="*/ 471577 h 486330"/>
                  <a:gd name="connsiteX15" fmla="*/ 346 w 372298"/>
                  <a:gd name="connsiteY15" fmla="*/ 183446 h 486330"/>
                  <a:gd name="connsiteX16" fmla="*/ 24158 w 372298"/>
                  <a:gd name="connsiteY16" fmla="*/ 2471 h 486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2298" h="486330">
                    <a:moveTo>
                      <a:pt x="24158" y="2471"/>
                    </a:moveTo>
                    <a:cubicBezTo>
                      <a:pt x="43605" y="-14595"/>
                      <a:pt x="83689" y="61605"/>
                      <a:pt x="117027" y="81052"/>
                    </a:cubicBezTo>
                    <a:cubicBezTo>
                      <a:pt x="150365" y="100499"/>
                      <a:pt x="197592" y="120343"/>
                      <a:pt x="224183" y="119152"/>
                    </a:cubicBezTo>
                    <a:cubicBezTo>
                      <a:pt x="250774" y="117961"/>
                      <a:pt x="265459" y="83433"/>
                      <a:pt x="276571" y="73908"/>
                    </a:cubicBezTo>
                    <a:cubicBezTo>
                      <a:pt x="287684" y="64383"/>
                      <a:pt x="276967" y="66368"/>
                      <a:pt x="290858" y="62002"/>
                    </a:cubicBezTo>
                    <a:cubicBezTo>
                      <a:pt x="304749" y="57636"/>
                      <a:pt x="346420" y="21521"/>
                      <a:pt x="359914" y="47715"/>
                    </a:cubicBezTo>
                    <a:cubicBezTo>
                      <a:pt x="373408" y="73909"/>
                      <a:pt x="370234" y="168365"/>
                      <a:pt x="371821" y="219165"/>
                    </a:cubicBezTo>
                    <a:cubicBezTo>
                      <a:pt x="373409" y="269965"/>
                      <a:pt x="370630" y="312431"/>
                      <a:pt x="369439" y="352515"/>
                    </a:cubicBezTo>
                    <a:cubicBezTo>
                      <a:pt x="368248" y="392599"/>
                      <a:pt x="368249" y="442209"/>
                      <a:pt x="364677" y="459671"/>
                    </a:cubicBezTo>
                    <a:cubicBezTo>
                      <a:pt x="361105" y="477134"/>
                      <a:pt x="362296" y="464831"/>
                      <a:pt x="348008" y="457290"/>
                    </a:cubicBezTo>
                    <a:cubicBezTo>
                      <a:pt x="333721" y="449749"/>
                      <a:pt x="299986" y="425539"/>
                      <a:pt x="278952" y="414427"/>
                    </a:cubicBezTo>
                    <a:cubicBezTo>
                      <a:pt x="257918" y="403315"/>
                      <a:pt x="240455" y="391806"/>
                      <a:pt x="221802" y="390615"/>
                    </a:cubicBezTo>
                    <a:cubicBezTo>
                      <a:pt x="203149" y="389424"/>
                      <a:pt x="184892" y="398949"/>
                      <a:pt x="167033" y="407283"/>
                    </a:cubicBezTo>
                    <a:cubicBezTo>
                      <a:pt x="149174" y="415617"/>
                      <a:pt x="136077" y="429905"/>
                      <a:pt x="114646" y="440621"/>
                    </a:cubicBezTo>
                    <a:cubicBezTo>
                      <a:pt x="93215" y="451337"/>
                      <a:pt x="57496" y="514440"/>
                      <a:pt x="38446" y="471577"/>
                    </a:cubicBezTo>
                    <a:cubicBezTo>
                      <a:pt x="19396" y="428715"/>
                      <a:pt x="2330" y="260043"/>
                      <a:pt x="346" y="183446"/>
                    </a:cubicBezTo>
                    <a:cubicBezTo>
                      <a:pt x="-1638" y="106849"/>
                      <a:pt x="4711" y="19537"/>
                      <a:pt x="24158" y="24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Retângulo 156"/>
            <p:cNvSpPr/>
            <p:nvPr/>
          </p:nvSpPr>
          <p:spPr>
            <a:xfrm>
              <a:off x="1163950" y="1648829"/>
              <a:ext cx="135632" cy="244896"/>
            </a:xfrm>
            <a:prstGeom prst="rect">
              <a:avLst/>
            </a:prstGeom>
            <a:solidFill>
              <a:srgbClr val="F5F5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38" name="Grupo 1037"/>
          <p:cNvGrpSpPr/>
          <p:nvPr/>
        </p:nvGrpSpPr>
        <p:grpSpPr>
          <a:xfrm>
            <a:off x="1634393" y="609743"/>
            <a:ext cx="1595671" cy="1531736"/>
            <a:chOff x="1634393" y="609743"/>
            <a:chExt cx="1595671" cy="1531736"/>
          </a:xfrm>
        </p:grpSpPr>
        <p:sp>
          <p:nvSpPr>
            <p:cNvPr id="1031" name="Retângulo 1030"/>
            <p:cNvSpPr/>
            <p:nvPr/>
          </p:nvSpPr>
          <p:spPr>
            <a:xfrm>
              <a:off x="2700728" y="945231"/>
              <a:ext cx="260784" cy="337697"/>
            </a:xfrm>
            <a:prstGeom prst="rect">
              <a:avLst/>
            </a:prstGeom>
            <a:solidFill>
              <a:srgbClr val="F8B9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0" name="Retângulo 1029"/>
            <p:cNvSpPr/>
            <p:nvPr/>
          </p:nvSpPr>
          <p:spPr>
            <a:xfrm>
              <a:off x="2763558" y="1580870"/>
              <a:ext cx="149787" cy="217367"/>
            </a:xfrm>
            <a:prstGeom prst="rect">
              <a:avLst/>
            </a:prstGeom>
            <a:solidFill>
              <a:srgbClr val="F6B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 167"/>
            <p:cNvSpPr/>
            <p:nvPr/>
          </p:nvSpPr>
          <p:spPr>
            <a:xfrm>
              <a:off x="1979712" y="1816953"/>
              <a:ext cx="302222" cy="159263"/>
            </a:xfrm>
            <a:prstGeom prst="rect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tângulo 134"/>
            <p:cNvSpPr/>
            <p:nvPr/>
          </p:nvSpPr>
          <p:spPr>
            <a:xfrm>
              <a:off x="1807389" y="930465"/>
              <a:ext cx="135632" cy="244896"/>
            </a:xfrm>
            <a:prstGeom prst="rect">
              <a:avLst/>
            </a:prstGeom>
            <a:solidFill>
              <a:srgbClr val="ABE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7" name="Grupo 1026"/>
            <p:cNvGrpSpPr/>
            <p:nvPr/>
          </p:nvGrpSpPr>
          <p:grpSpPr>
            <a:xfrm>
              <a:off x="1634393" y="609743"/>
              <a:ext cx="481624" cy="509609"/>
              <a:chOff x="2339752" y="487118"/>
              <a:chExt cx="481624" cy="509609"/>
            </a:xfrm>
          </p:grpSpPr>
          <p:grpSp>
            <p:nvGrpSpPr>
              <p:cNvPr id="123" name="Grupo 122"/>
              <p:cNvGrpSpPr/>
              <p:nvPr/>
            </p:nvGrpSpPr>
            <p:grpSpPr>
              <a:xfrm>
                <a:off x="2339752" y="487118"/>
                <a:ext cx="481624" cy="509609"/>
                <a:chOff x="2013481" y="212194"/>
                <a:chExt cx="1512170" cy="1600035"/>
              </a:xfrm>
              <a:solidFill>
                <a:srgbClr val="A0C1E8"/>
              </a:solidFill>
            </p:grpSpPr>
            <p:sp>
              <p:nvSpPr>
                <p:cNvPr id="124" name="Retângulo de cantos arredondados 3"/>
                <p:cNvSpPr/>
                <p:nvPr/>
              </p:nvSpPr>
              <p:spPr>
                <a:xfrm>
                  <a:off x="2013484" y="212194"/>
                  <a:ext cx="1512167" cy="159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1599381">
                      <a:moveTo>
                        <a:pt x="252033" y="0"/>
                      </a:moveTo>
                      <a:lnTo>
                        <a:pt x="1260135" y="0"/>
                      </a:lnTo>
                      <a:cubicBezTo>
                        <a:pt x="1399329" y="0"/>
                        <a:pt x="1512168" y="112839"/>
                        <a:pt x="1512168" y="252033"/>
                      </a:cubicBezTo>
                      <a:lnTo>
                        <a:pt x="1512168" y="678194"/>
                      </a:lnTo>
                      <a:lnTo>
                        <a:pt x="1508002" y="679809"/>
                      </a:lnTo>
                      <a:cubicBezTo>
                        <a:pt x="1489758" y="684724"/>
                        <a:pt x="1471056" y="690492"/>
                        <a:pt x="1452509" y="688317"/>
                      </a:cubicBezTo>
                      <a:cubicBezTo>
                        <a:pt x="1440924" y="686959"/>
                        <a:pt x="1430009" y="682660"/>
                        <a:pt x="1418538" y="677131"/>
                      </a:cubicBezTo>
                      <a:cubicBezTo>
                        <a:pt x="1391552" y="634934"/>
                        <a:pt x="1348825" y="607201"/>
                        <a:pt x="1299426" y="603764"/>
                      </a:cubicBezTo>
                      <a:cubicBezTo>
                        <a:pt x="1206223" y="597279"/>
                        <a:pt x="1124563" y="679741"/>
                        <a:pt x="1117034" y="787947"/>
                      </a:cubicBezTo>
                      <a:cubicBezTo>
                        <a:pt x="1109505" y="896153"/>
                        <a:pt x="1178958" y="989129"/>
                        <a:pt x="1272162" y="995614"/>
                      </a:cubicBezTo>
                      <a:cubicBezTo>
                        <a:pt x="1341258" y="1000422"/>
                        <a:pt x="1404010" y="956345"/>
                        <a:pt x="1434511" y="888948"/>
                      </a:cubicBezTo>
                      <a:cubicBezTo>
                        <a:pt x="1435063" y="888608"/>
                        <a:pt x="1435622" y="888617"/>
                        <a:pt x="1436184" y="888637"/>
                      </a:cubicBezTo>
                      <a:cubicBezTo>
                        <a:pt x="1455576" y="889342"/>
                        <a:pt x="1485345" y="899072"/>
                        <a:pt x="1512168" y="911654"/>
                      </a:cubicBezTo>
                      <a:lnTo>
                        <a:pt x="1512168" y="1347348"/>
                      </a:lnTo>
                      <a:cubicBezTo>
                        <a:pt x="1512168" y="1486542"/>
                        <a:pt x="1399329" y="1599381"/>
                        <a:pt x="1260135" y="1599381"/>
                      </a:cubicBezTo>
                      <a:lnTo>
                        <a:pt x="870875" y="1599381"/>
                      </a:lnTo>
                      <a:cubicBezTo>
                        <a:pt x="866206" y="1588700"/>
                        <a:pt x="861243" y="1579345"/>
                        <a:pt x="857998" y="1568300"/>
                      </a:cubicBezTo>
                      <a:cubicBezTo>
                        <a:pt x="852672" y="1550171"/>
                        <a:pt x="846483" y="1531604"/>
                        <a:pt x="848238" y="1513013"/>
                      </a:cubicBezTo>
                      <a:cubicBezTo>
                        <a:pt x="848807" y="1506979"/>
                        <a:pt x="850174" y="1501108"/>
                        <a:pt x="852940" y="1495504"/>
                      </a:cubicBezTo>
                      <a:cubicBezTo>
                        <a:pt x="912999" y="1467473"/>
                        <a:pt x="952483" y="1410195"/>
                        <a:pt x="952483" y="1344593"/>
                      </a:cubicBezTo>
                      <a:cubicBezTo>
                        <a:pt x="952483" y="1246695"/>
                        <a:pt x="864552" y="1167333"/>
                        <a:pt x="756084" y="1167333"/>
                      </a:cubicBezTo>
                      <a:cubicBezTo>
                        <a:pt x="647616" y="1167333"/>
                        <a:pt x="559685" y="1246695"/>
                        <a:pt x="559685" y="1344593"/>
                      </a:cubicBezTo>
                      <a:cubicBezTo>
                        <a:pt x="559685" y="1404388"/>
                        <a:pt x="592488" y="1457267"/>
                        <a:pt x="644534" y="1486563"/>
                      </a:cubicBezTo>
                      <a:lnTo>
                        <a:pt x="647600" y="1501220"/>
                      </a:lnTo>
                      <a:cubicBezTo>
                        <a:pt x="647262" y="1525880"/>
                        <a:pt x="632727" y="1567625"/>
                        <a:pt x="617482" y="1599381"/>
                      </a:cubicBezTo>
                      <a:lnTo>
                        <a:pt x="252033" y="1599381"/>
                      </a:lnTo>
                      <a:cubicBezTo>
                        <a:pt x="112839" y="1599381"/>
                        <a:pt x="0" y="1486542"/>
                        <a:pt x="0" y="1347348"/>
                      </a:cubicBezTo>
                      <a:lnTo>
                        <a:pt x="0" y="927467"/>
                      </a:lnTo>
                      <a:lnTo>
                        <a:pt x="20372" y="919570"/>
                      </a:lnTo>
                      <a:cubicBezTo>
                        <a:pt x="38616" y="914655"/>
                        <a:pt x="57318" y="908888"/>
                        <a:pt x="75865" y="911062"/>
                      </a:cubicBezTo>
                      <a:cubicBezTo>
                        <a:pt x="87450" y="912420"/>
                        <a:pt x="98365" y="916719"/>
                        <a:pt x="109837" y="922248"/>
                      </a:cubicBezTo>
                      <a:cubicBezTo>
                        <a:pt x="136822" y="964445"/>
                        <a:pt x="179549" y="992179"/>
                        <a:pt x="228948" y="995616"/>
                      </a:cubicBezTo>
                      <a:cubicBezTo>
                        <a:pt x="322152" y="1002101"/>
                        <a:pt x="403811" y="919639"/>
                        <a:pt x="411340" y="811432"/>
                      </a:cubicBezTo>
                      <a:cubicBezTo>
                        <a:pt x="418869" y="703226"/>
                        <a:pt x="349416" y="610250"/>
                        <a:pt x="256212" y="603765"/>
                      </a:cubicBezTo>
                      <a:cubicBezTo>
                        <a:pt x="187116" y="598957"/>
                        <a:pt x="124364" y="643034"/>
                        <a:pt x="93863" y="710431"/>
                      </a:cubicBezTo>
                      <a:cubicBezTo>
                        <a:pt x="93311" y="710772"/>
                        <a:pt x="92753" y="710763"/>
                        <a:pt x="92190" y="710742"/>
                      </a:cubicBezTo>
                      <a:cubicBezTo>
                        <a:pt x="68867" y="709895"/>
                        <a:pt x="30534" y="695991"/>
                        <a:pt x="0" y="680696"/>
                      </a:cubicBezTo>
                      <a:lnTo>
                        <a:pt x="0" y="252033"/>
                      </a:lnTo>
                      <a:cubicBezTo>
                        <a:pt x="0" y="112839"/>
                        <a:pt x="112839" y="0"/>
                        <a:pt x="2520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/>
                <p:cNvSpPr/>
                <p:nvPr/>
              </p:nvSpPr>
              <p:spPr>
                <a:xfrm>
                  <a:off x="2013483" y="212194"/>
                  <a:ext cx="470285" cy="3306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Retângulo 125"/>
                <p:cNvSpPr/>
                <p:nvPr/>
              </p:nvSpPr>
              <p:spPr>
                <a:xfrm>
                  <a:off x="3055366" y="212194"/>
                  <a:ext cx="470285" cy="3306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 126"/>
                <p:cNvSpPr/>
                <p:nvPr/>
              </p:nvSpPr>
              <p:spPr>
                <a:xfrm>
                  <a:off x="2013481" y="1481547"/>
                  <a:ext cx="470285" cy="3306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Retângulo 127"/>
                <p:cNvSpPr/>
                <p:nvPr/>
              </p:nvSpPr>
              <p:spPr>
                <a:xfrm>
                  <a:off x="3055364" y="1480893"/>
                  <a:ext cx="470285" cy="3306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5" name="Retângulo 1024"/>
              <p:cNvSpPr/>
              <p:nvPr/>
            </p:nvSpPr>
            <p:spPr>
              <a:xfrm>
                <a:off x="2339753" y="620688"/>
                <a:ext cx="149784" cy="253903"/>
              </a:xfrm>
              <a:prstGeom prst="rect">
                <a:avLst/>
              </a:prstGeom>
              <a:solidFill>
                <a:srgbClr val="A0C1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4" name="Retângulo 133"/>
            <p:cNvSpPr/>
            <p:nvPr/>
          </p:nvSpPr>
          <p:spPr>
            <a:xfrm>
              <a:off x="1634393" y="1119144"/>
              <a:ext cx="481623" cy="514387"/>
            </a:xfrm>
            <a:prstGeom prst="rect">
              <a:avLst/>
            </a:prstGeom>
            <a:solidFill>
              <a:srgbClr val="ABE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6" name="Grupo 135"/>
            <p:cNvGrpSpPr/>
            <p:nvPr/>
          </p:nvGrpSpPr>
          <p:grpSpPr>
            <a:xfrm rot="10800000">
              <a:off x="2051357" y="1314431"/>
              <a:ext cx="175181" cy="125105"/>
              <a:chOff x="5486443" y="2358614"/>
              <a:chExt cx="550022" cy="392797"/>
            </a:xfrm>
            <a:solidFill>
              <a:srgbClr val="ABED9B"/>
            </a:solidFill>
          </p:grpSpPr>
          <p:sp>
            <p:nvSpPr>
              <p:cNvPr id="137" name="Elipse 136"/>
              <p:cNvSpPr/>
              <p:nvPr/>
            </p:nvSpPr>
            <p:spPr>
              <a:xfrm rot="11038808">
                <a:off x="5486443" y="2358614"/>
                <a:ext cx="338336" cy="3927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Forma livre 137"/>
              <p:cNvSpPr/>
              <p:nvPr/>
            </p:nvSpPr>
            <p:spPr>
              <a:xfrm rot="11038808">
                <a:off x="5664167" y="2374992"/>
                <a:ext cx="372298" cy="360040"/>
              </a:xfrm>
              <a:custGeom>
                <a:avLst/>
                <a:gdLst>
                  <a:gd name="connsiteX0" fmla="*/ 24158 w 372298"/>
                  <a:gd name="connsiteY0" fmla="*/ 2471 h 486330"/>
                  <a:gd name="connsiteX1" fmla="*/ 117027 w 372298"/>
                  <a:gd name="connsiteY1" fmla="*/ 81052 h 486330"/>
                  <a:gd name="connsiteX2" fmla="*/ 224183 w 372298"/>
                  <a:gd name="connsiteY2" fmla="*/ 119152 h 486330"/>
                  <a:gd name="connsiteX3" fmla="*/ 276571 w 372298"/>
                  <a:gd name="connsiteY3" fmla="*/ 73908 h 486330"/>
                  <a:gd name="connsiteX4" fmla="*/ 290858 w 372298"/>
                  <a:gd name="connsiteY4" fmla="*/ 62002 h 486330"/>
                  <a:gd name="connsiteX5" fmla="*/ 359914 w 372298"/>
                  <a:gd name="connsiteY5" fmla="*/ 47715 h 486330"/>
                  <a:gd name="connsiteX6" fmla="*/ 371821 w 372298"/>
                  <a:gd name="connsiteY6" fmla="*/ 219165 h 486330"/>
                  <a:gd name="connsiteX7" fmla="*/ 369439 w 372298"/>
                  <a:gd name="connsiteY7" fmla="*/ 352515 h 486330"/>
                  <a:gd name="connsiteX8" fmla="*/ 364677 w 372298"/>
                  <a:gd name="connsiteY8" fmla="*/ 459671 h 486330"/>
                  <a:gd name="connsiteX9" fmla="*/ 348008 w 372298"/>
                  <a:gd name="connsiteY9" fmla="*/ 457290 h 486330"/>
                  <a:gd name="connsiteX10" fmla="*/ 278952 w 372298"/>
                  <a:gd name="connsiteY10" fmla="*/ 414427 h 486330"/>
                  <a:gd name="connsiteX11" fmla="*/ 221802 w 372298"/>
                  <a:gd name="connsiteY11" fmla="*/ 390615 h 486330"/>
                  <a:gd name="connsiteX12" fmla="*/ 167033 w 372298"/>
                  <a:gd name="connsiteY12" fmla="*/ 407283 h 486330"/>
                  <a:gd name="connsiteX13" fmla="*/ 114646 w 372298"/>
                  <a:gd name="connsiteY13" fmla="*/ 440621 h 486330"/>
                  <a:gd name="connsiteX14" fmla="*/ 38446 w 372298"/>
                  <a:gd name="connsiteY14" fmla="*/ 471577 h 486330"/>
                  <a:gd name="connsiteX15" fmla="*/ 346 w 372298"/>
                  <a:gd name="connsiteY15" fmla="*/ 183446 h 486330"/>
                  <a:gd name="connsiteX16" fmla="*/ 24158 w 372298"/>
                  <a:gd name="connsiteY16" fmla="*/ 2471 h 486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2298" h="486330">
                    <a:moveTo>
                      <a:pt x="24158" y="2471"/>
                    </a:moveTo>
                    <a:cubicBezTo>
                      <a:pt x="43605" y="-14595"/>
                      <a:pt x="83689" y="61605"/>
                      <a:pt x="117027" y="81052"/>
                    </a:cubicBezTo>
                    <a:cubicBezTo>
                      <a:pt x="150365" y="100499"/>
                      <a:pt x="197592" y="120343"/>
                      <a:pt x="224183" y="119152"/>
                    </a:cubicBezTo>
                    <a:cubicBezTo>
                      <a:pt x="250774" y="117961"/>
                      <a:pt x="265459" y="83433"/>
                      <a:pt x="276571" y="73908"/>
                    </a:cubicBezTo>
                    <a:cubicBezTo>
                      <a:pt x="287684" y="64383"/>
                      <a:pt x="276967" y="66368"/>
                      <a:pt x="290858" y="62002"/>
                    </a:cubicBezTo>
                    <a:cubicBezTo>
                      <a:pt x="304749" y="57636"/>
                      <a:pt x="346420" y="21521"/>
                      <a:pt x="359914" y="47715"/>
                    </a:cubicBezTo>
                    <a:cubicBezTo>
                      <a:pt x="373408" y="73909"/>
                      <a:pt x="370234" y="168365"/>
                      <a:pt x="371821" y="219165"/>
                    </a:cubicBezTo>
                    <a:cubicBezTo>
                      <a:pt x="373409" y="269965"/>
                      <a:pt x="370630" y="312431"/>
                      <a:pt x="369439" y="352515"/>
                    </a:cubicBezTo>
                    <a:cubicBezTo>
                      <a:pt x="368248" y="392599"/>
                      <a:pt x="368249" y="442209"/>
                      <a:pt x="364677" y="459671"/>
                    </a:cubicBezTo>
                    <a:cubicBezTo>
                      <a:pt x="361105" y="477134"/>
                      <a:pt x="362296" y="464831"/>
                      <a:pt x="348008" y="457290"/>
                    </a:cubicBezTo>
                    <a:cubicBezTo>
                      <a:pt x="333721" y="449749"/>
                      <a:pt x="299986" y="425539"/>
                      <a:pt x="278952" y="414427"/>
                    </a:cubicBezTo>
                    <a:cubicBezTo>
                      <a:pt x="257918" y="403315"/>
                      <a:pt x="240455" y="391806"/>
                      <a:pt x="221802" y="390615"/>
                    </a:cubicBezTo>
                    <a:cubicBezTo>
                      <a:pt x="203149" y="389424"/>
                      <a:pt x="184892" y="398949"/>
                      <a:pt x="167033" y="407283"/>
                    </a:cubicBezTo>
                    <a:cubicBezTo>
                      <a:pt x="149174" y="415617"/>
                      <a:pt x="136077" y="429905"/>
                      <a:pt x="114646" y="440621"/>
                    </a:cubicBezTo>
                    <a:cubicBezTo>
                      <a:pt x="93215" y="451337"/>
                      <a:pt x="57496" y="514440"/>
                      <a:pt x="38446" y="471577"/>
                    </a:cubicBezTo>
                    <a:cubicBezTo>
                      <a:pt x="19396" y="428715"/>
                      <a:pt x="2330" y="260043"/>
                      <a:pt x="346" y="183446"/>
                    </a:cubicBezTo>
                    <a:cubicBezTo>
                      <a:pt x="-1638" y="106849"/>
                      <a:pt x="4711" y="19537"/>
                      <a:pt x="24158" y="24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9" name="Retângulo 138"/>
            <p:cNvSpPr/>
            <p:nvPr/>
          </p:nvSpPr>
          <p:spPr>
            <a:xfrm>
              <a:off x="1801915" y="1511469"/>
              <a:ext cx="135632" cy="297108"/>
            </a:xfrm>
            <a:prstGeom prst="rect">
              <a:avLst/>
            </a:prstGeom>
            <a:solidFill>
              <a:srgbClr val="ABE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0" name="Grupo 139"/>
            <p:cNvGrpSpPr/>
            <p:nvPr/>
          </p:nvGrpSpPr>
          <p:grpSpPr>
            <a:xfrm rot="10800000">
              <a:off x="1634394" y="1631178"/>
              <a:ext cx="481624" cy="509609"/>
              <a:chOff x="2013481" y="212194"/>
              <a:chExt cx="1512170" cy="1600035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41" name="Retângulo de cantos arredondados 3"/>
              <p:cNvSpPr/>
              <p:nvPr/>
            </p:nvSpPr>
            <p:spPr>
              <a:xfrm>
                <a:off x="2013483" y="212194"/>
                <a:ext cx="1512168" cy="1599381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1599381">
                    <a:moveTo>
                      <a:pt x="252033" y="0"/>
                    </a:moveTo>
                    <a:lnTo>
                      <a:pt x="1260135" y="0"/>
                    </a:lnTo>
                    <a:cubicBezTo>
                      <a:pt x="1399329" y="0"/>
                      <a:pt x="1512168" y="112839"/>
                      <a:pt x="1512168" y="252033"/>
                    </a:cubicBezTo>
                    <a:lnTo>
                      <a:pt x="1512168" y="678194"/>
                    </a:lnTo>
                    <a:lnTo>
                      <a:pt x="1508002" y="679809"/>
                    </a:lnTo>
                    <a:cubicBezTo>
                      <a:pt x="1489758" y="684724"/>
                      <a:pt x="1471056" y="690492"/>
                      <a:pt x="1452509" y="688317"/>
                    </a:cubicBezTo>
                    <a:cubicBezTo>
                      <a:pt x="1440924" y="686959"/>
                      <a:pt x="1430009" y="682660"/>
                      <a:pt x="1418538" y="677131"/>
                    </a:cubicBezTo>
                    <a:cubicBezTo>
                      <a:pt x="1391552" y="634934"/>
                      <a:pt x="1348825" y="607201"/>
                      <a:pt x="1299426" y="603764"/>
                    </a:cubicBezTo>
                    <a:cubicBezTo>
                      <a:pt x="1206223" y="597279"/>
                      <a:pt x="1124563" y="679741"/>
                      <a:pt x="1117034" y="787947"/>
                    </a:cubicBezTo>
                    <a:cubicBezTo>
                      <a:pt x="1109505" y="896153"/>
                      <a:pt x="1178958" y="989129"/>
                      <a:pt x="1272162" y="995614"/>
                    </a:cubicBezTo>
                    <a:cubicBezTo>
                      <a:pt x="1341258" y="1000422"/>
                      <a:pt x="1404010" y="956345"/>
                      <a:pt x="1434511" y="888948"/>
                    </a:cubicBezTo>
                    <a:cubicBezTo>
                      <a:pt x="1435063" y="888608"/>
                      <a:pt x="1435622" y="888617"/>
                      <a:pt x="1436184" y="888637"/>
                    </a:cubicBezTo>
                    <a:cubicBezTo>
                      <a:pt x="1455576" y="889342"/>
                      <a:pt x="1485345" y="899072"/>
                      <a:pt x="1512168" y="911654"/>
                    </a:cubicBezTo>
                    <a:lnTo>
                      <a:pt x="1512168" y="1347348"/>
                    </a:lnTo>
                    <a:cubicBezTo>
                      <a:pt x="1512168" y="1486542"/>
                      <a:pt x="1399329" y="1599381"/>
                      <a:pt x="1260135" y="1599381"/>
                    </a:cubicBezTo>
                    <a:lnTo>
                      <a:pt x="870875" y="1599381"/>
                    </a:lnTo>
                    <a:cubicBezTo>
                      <a:pt x="866206" y="1588700"/>
                      <a:pt x="861243" y="1579345"/>
                      <a:pt x="857998" y="1568300"/>
                    </a:cubicBezTo>
                    <a:cubicBezTo>
                      <a:pt x="852672" y="1550171"/>
                      <a:pt x="846483" y="1531604"/>
                      <a:pt x="848238" y="1513013"/>
                    </a:cubicBezTo>
                    <a:cubicBezTo>
                      <a:pt x="848807" y="1506979"/>
                      <a:pt x="850174" y="1501108"/>
                      <a:pt x="852940" y="1495504"/>
                    </a:cubicBezTo>
                    <a:cubicBezTo>
                      <a:pt x="912999" y="1467473"/>
                      <a:pt x="952483" y="1410195"/>
                      <a:pt x="952483" y="1344593"/>
                    </a:cubicBezTo>
                    <a:cubicBezTo>
                      <a:pt x="952483" y="1246695"/>
                      <a:pt x="864552" y="1167333"/>
                      <a:pt x="756084" y="1167333"/>
                    </a:cubicBezTo>
                    <a:cubicBezTo>
                      <a:pt x="647616" y="1167333"/>
                      <a:pt x="559685" y="1246695"/>
                      <a:pt x="559685" y="1344593"/>
                    </a:cubicBezTo>
                    <a:cubicBezTo>
                      <a:pt x="559685" y="1404388"/>
                      <a:pt x="592488" y="1457267"/>
                      <a:pt x="644534" y="1486563"/>
                    </a:cubicBezTo>
                    <a:lnTo>
                      <a:pt x="647600" y="1501220"/>
                    </a:lnTo>
                    <a:cubicBezTo>
                      <a:pt x="647262" y="1525880"/>
                      <a:pt x="632727" y="1567625"/>
                      <a:pt x="617482" y="1599381"/>
                    </a:cubicBezTo>
                    <a:lnTo>
                      <a:pt x="252033" y="1599381"/>
                    </a:lnTo>
                    <a:cubicBezTo>
                      <a:pt x="112839" y="1599381"/>
                      <a:pt x="0" y="1486542"/>
                      <a:pt x="0" y="1347348"/>
                    </a:cubicBezTo>
                    <a:lnTo>
                      <a:pt x="0" y="927467"/>
                    </a:lnTo>
                    <a:lnTo>
                      <a:pt x="20372" y="919570"/>
                    </a:lnTo>
                    <a:cubicBezTo>
                      <a:pt x="38616" y="914655"/>
                      <a:pt x="57318" y="908888"/>
                      <a:pt x="75865" y="911062"/>
                    </a:cubicBezTo>
                    <a:cubicBezTo>
                      <a:pt x="87450" y="912420"/>
                      <a:pt x="98365" y="916719"/>
                      <a:pt x="109837" y="922248"/>
                    </a:cubicBezTo>
                    <a:cubicBezTo>
                      <a:pt x="136822" y="964445"/>
                      <a:pt x="179549" y="992179"/>
                      <a:pt x="228948" y="995616"/>
                    </a:cubicBezTo>
                    <a:cubicBezTo>
                      <a:pt x="322152" y="1002101"/>
                      <a:pt x="403811" y="919639"/>
                      <a:pt x="411340" y="811432"/>
                    </a:cubicBezTo>
                    <a:cubicBezTo>
                      <a:pt x="418869" y="703226"/>
                      <a:pt x="349416" y="610250"/>
                      <a:pt x="256212" y="603765"/>
                    </a:cubicBezTo>
                    <a:cubicBezTo>
                      <a:pt x="187116" y="598957"/>
                      <a:pt x="124364" y="643034"/>
                      <a:pt x="93863" y="710431"/>
                    </a:cubicBezTo>
                    <a:cubicBezTo>
                      <a:pt x="93311" y="710772"/>
                      <a:pt x="92753" y="710763"/>
                      <a:pt x="92190" y="710742"/>
                    </a:cubicBezTo>
                    <a:cubicBezTo>
                      <a:pt x="68867" y="709895"/>
                      <a:pt x="30534" y="695991"/>
                      <a:pt x="0" y="680696"/>
                    </a:cubicBezTo>
                    <a:lnTo>
                      <a:pt x="0" y="252033"/>
                    </a:lnTo>
                    <a:cubicBezTo>
                      <a:pt x="0" y="112839"/>
                      <a:pt x="112839" y="0"/>
                      <a:pt x="2520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 141"/>
              <p:cNvSpPr/>
              <p:nvPr/>
            </p:nvSpPr>
            <p:spPr>
              <a:xfrm>
                <a:off x="2013483" y="212194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Retângulo 142"/>
              <p:cNvSpPr/>
              <p:nvPr/>
            </p:nvSpPr>
            <p:spPr>
              <a:xfrm>
                <a:off x="3055366" y="212194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 143"/>
              <p:cNvSpPr/>
              <p:nvPr/>
            </p:nvSpPr>
            <p:spPr>
              <a:xfrm>
                <a:off x="2013481" y="1481547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 144"/>
              <p:cNvSpPr/>
              <p:nvPr/>
            </p:nvSpPr>
            <p:spPr>
              <a:xfrm>
                <a:off x="3055364" y="1480893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7" name="Retângulo 166"/>
            <p:cNvSpPr/>
            <p:nvPr/>
          </p:nvSpPr>
          <p:spPr>
            <a:xfrm>
              <a:off x="2116018" y="1631178"/>
              <a:ext cx="481623" cy="510301"/>
            </a:xfrm>
            <a:prstGeom prst="rect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tângulo 168"/>
            <p:cNvSpPr/>
            <p:nvPr/>
          </p:nvSpPr>
          <p:spPr>
            <a:xfrm>
              <a:off x="2483768" y="1805865"/>
              <a:ext cx="302222" cy="159263"/>
            </a:xfrm>
            <a:prstGeom prst="rect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0" name="Grupo 169"/>
            <p:cNvGrpSpPr/>
            <p:nvPr/>
          </p:nvGrpSpPr>
          <p:grpSpPr>
            <a:xfrm rot="10800000">
              <a:off x="2597641" y="1631178"/>
              <a:ext cx="481624" cy="509609"/>
              <a:chOff x="2013481" y="212194"/>
              <a:chExt cx="1512170" cy="1600035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71" name="Retângulo de cantos arredondados 3"/>
              <p:cNvSpPr/>
              <p:nvPr/>
            </p:nvSpPr>
            <p:spPr>
              <a:xfrm>
                <a:off x="2013483" y="212194"/>
                <a:ext cx="1512168" cy="1599381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1599381">
                    <a:moveTo>
                      <a:pt x="252033" y="0"/>
                    </a:moveTo>
                    <a:lnTo>
                      <a:pt x="1260135" y="0"/>
                    </a:lnTo>
                    <a:cubicBezTo>
                      <a:pt x="1399329" y="0"/>
                      <a:pt x="1512168" y="112839"/>
                      <a:pt x="1512168" y="252033"/>
                    </a:cubicBezTo>
                    <a:lnTo>
                      <a:pt x="1512168" y="678194"/>
                    </a:lnTo>
                    <a:lnTo>
                      <a:pt x="1508002" y="679809"/>
                    </a:lnTo>
                    <a:cubicBezTo>
                      <a:pt x="1489758" y="684724"/>
                      <a:pt x="1471056" y="690492"/>
                      <a:pt x="1452509" y="688317"/>
                    </a:cubicBezTo>
                    <a:cubicBezTo>
                      <a:pt x="1440924" y="686959"/>
                      <a:pt x="1430009" y="682660"/>
                      <a:pt x="1418538" y="677131"/>
                    </a:cubicBezTo>
                    <a:cubicBezTo>
                      <a:pt x="1391552" y="634934"/>
                      <a:pt x="1348825" y="607201"/>
                      <a:pt x="1299426" y="603764"/>
                    </a:cubicBezTo>
                    <a:cubicBezTo>
                      <a:pt x="1206223" y="597279"/>
                      <a:pt x="1124563" y="679741"/>
                      <a:pt x="1117034" y="787947"/>
                    </a:cubicBezTo>
                    <a:cubicBezTo>
                      <a:pt x="1109505" y="896153"/>
                      <a:pt x="1178958" y="989129"/>
                      <a:pt x="1272162" y="995614"/>
                    </a:cubicBezTo>
                    <a:cubicBezTo>
                      <a:pt x="1341258" y="1000422"/>
                      <a:pt x="1404010" y="956345"/>
                      <a:pt x="1434511" y="888948"/>
                    </a:cubicBezTo>
                    <a:cubicBezTo>
                      <a:pt x="1435063" y="888608"/>
                      <a:pt x="1435622" y="888617"/>
                      <a:pt x="1436184" y="888637"/>
                    </a:cubicBezTo>
                    <a:cubicBezTo>
                      <a:pt x="1455576" y="889342"/>
                      <a:pt x="1485345" y="899072"/>
                      <a:pt x="1512168" y="911654"/>
                    </a:cubicBezTo>
                    <a:lnTo>
                      <a:pt x="1512168" y="1347348"/>
                    </a:lnTo>
                    <a:cubicBezTo>
                      <a:pt x="1512168" y="1486542"/>
                      <a:pt x="1399329" y="1599381"/>
                      <a:pt x="1260135" y="1599381"/>
                    </a:cubicBezTo>
                    <a:lnTo>
                      <a:pt x="870875" y="1599381"/>
                    </a:lnTo>
                    <a:cubicBezTo>
                      <a:pt x="866206" y="1588700"/>
                      <a:pt x="861243" y="1579345"/>
                      <a:pt x="857998" y="1568300"/>
                    </a:cubicBezTo>
                    <a:cubicBezTo>
                      <a:pt x="852672" y="1550171"/>
                      <a:pt x="846483" y="1531604"/>
                      <a:pt x="848238" y="1513013"/>
                    </a:cubicBezTo>
                    <a:cubicBezTo>
                      <a:pt x="848807" y="1506979"/>
                      <a:pt x="850174" y="1501108"/>
                      <a:pt x="852940" y="1495504"/>
                    </a:cubicBezTo>
                    <a:cubicBezTo>
                      <a:pt x="912999" y="1467473"/>
                      <a:pt x="952483" y="1410195"/>
                      <a:pt x="952483" y="1344593"/>
                    </a:cubicBezTo>
                    <a:cubicBezTo>
                      <a:pt x="952483" y="1246695"/>
                      <a:pt x="864552" y="1167333"/>
                      <a:pt x="756084" y="1167333"/>
                    </a:cubicBezTo>
                    <a:cubicBezTo>
                      <a:pt x="647616" y="1167333"/>
                      <a:pt x="559685" y="1246695"/>
                      <a:pt x="559685" y="1344593"/>
                    </a:cubicBezTo>
                    <a:cubicBezTo>
                      <a:pt x="559685" y="1404388"/>
                      <a:pt x="592488" y="1457267"/>
                      <a:pt x="644534" y="1486563"/>
                    </a:cubicBezTo>
                    <a:lnTo>
                      <a:pt x="647600" y="1501220"/>
                    </a:lnTo>
                    <a:cubicBezTo>
                      <a:pt x="647262" y="1525880"/>
                      <a:pt x="632727" y="1567625"/>
                      <a:pt x="617482" y="1599381"/>
                    </a:cubicBezTo>
                    <a:lnTo>
                      <a:pt x="252033" y="1599381"/>
                    </a:lnTo>
                    <a:cubicBezTo>
                      <a:pt x="112839" y="1599381"/>
                      <a:pt x="0" y="1486542"/>
                      <a:pt x="0" y="1347348"/>
                    </a:cubicBezTo>
                    <a:lnTo>
                      <a:pt x="0" y="927467"/>
                    </a:lnTo>
                    <a:lnTo>
                      <a:pt x="20372" y="919570"/>
                    </a:lnTo>
                    <a:cubicBezTo>
                      <a:pt x="38616" y="914655"/>
                      <a:pt x="57318" y="908888"/>
                      <a:pt x="75865" y="911062"/>
                    </a:cubicBezTo>
                    <a:cubicBezTo>
                      <a:pt x="87450" y="912420"/>
                      <a:pt x="98365" y="916719"/>
                      <a:pt x="109837" y="922248"/>
                    </a:cubicBezTo>
                    <a:cubicBezTo>
                      <a:pt x="136822" y="964445"/>
                      <a:pt x="179549" y="992179"/>
                      <a:pt x="228948" y="995616"/>
                    </a:cubicBezTo>
                    <a:cubicBezTo>
                      <a:pt x="322152" y="1002101"/>
                      <a:pt x="403811" y="919639"/>
                      <a:pt x="411340" y="811432"/>
                    </a:cubicBezTo>
                    <a:cubicBezTo>
                      <a:pt x="418869" y="703226"/>
                      <a:pt x="349416" y="610250"/>
                      <a:pt x="256212" y="603765"/>
                    </a:cubicBezTo>
                    <a:cubicBezTo>
                      <a:pt x="187116" y="598957"/>
                      <a:pt x="124364" y="643034"/>
                      <a:pt x="93863" y="710431"/>
                    </a:cubicBezTo>
                    <a:cubicBezTo>
                      <a:pt x="93311" y="710772"/>
                      <a:pt x="92753" y="710763"/>
                      <a:pt x="92190" y="710742"/>
                    </a:cubicBezTo>
                    <a:cubicBezTo>
                      <a:pt x="68867" y="709895"/>
                      <a:pt x="30534" y="695991"/>
                      <a:pt x="0" y="680696"/>
                    </a:cubicBezTo>
                    <a:lnTo>
                      <a:pt x="0" y="252033"/>
                    </a:lnTo>
                    <a:cubicBezTo>
                      <a:pt x="0" y="112839"/>
                      <a:pt x="112839" y="0"/>
                      <a:pt x="2520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Retângulo 171"/>
              <p:cNvSpPr/>
              <p:nvPr/>
            </p:nvSpPr>
            <p:spPr>
              <a:xfrm>
                <a:off x="2013483" y="212194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/>
              <p:cNvSpPr/>
              <p:nvPr/>
            </p:nvSpPr>
            <p:spPr>
              <a:xfrm>
                <a:off x="3055366" y="212194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Retângulo 173"/>
              <p:cNvSpPr/>
              <p:nvPr/>
            </p:nvSpPr>
            <p:spPr>
              <a:xfrm>
                <a:off x="2013481" y="1481547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Retângulo 174"/>
              <p:cNvSpPr/>
              <p:nvPr/>
            </p:nvSpPr>
            <p:spPr>
              <a:xfrm>
                <a:off x="3055364" y="1480893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9" name="Retângulo 1028"/>
            <p:cNvSpPr/>
            <p:nvPr/>
          </p:nvSpPr>
          <p:spPr>
            <a:xfrm>
              <a:off x="2933318" y="1736709"/>
              <a:ext cx="145947" cy="2395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7" name="Grupo 176"/>
            <p:cNvGrpSpPr/>
            <p:nvPr/>
          </p:nvGrpSpPr>
          <p:grpSpPr>
            <a:xfrm rot="10800000">
              <a:off x="3054883" y="1821704"/>
              <a:ext cx="175181" cy="125105"/>
              <a:chOff x="5486443" y="2358614"/>
              <a:chExt cx="550022" cy="39279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78" name="Elipse 177"/>
              <p:cNvSpPr/>
              <p:nvPr/>
            </p:nvSpPr>
            <p:spPr>
              <a:xfrm rot="11038808">
                <a:off x="5486443" y="2358614"/>
                <a:ext cx="338336" cy="3927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Forma livre 178"/>
              <p:cNvSpPr/>
              <p:nvPr/>
            </p:nvSpPr>
            <p:spPr>
              <a:xfrm rot="11038808">
                <a:off x="5664167" y="2374992"/>
                <a:ext cx="372298" cy="360040"/>
              </a:xfrm>
              <a:custGeom>
                <a:avLst/>
                <a:gdLst>
                  <a:gd name="connsiteX0" fmla="*/ 24158 w 372298"/>
                  <a:gd name="connsiteY0" fmla="*/ 2471 h 486330"/>
                  <a:gd name="connsiteX1" fmla="*/ 117027 w 372298"/>
                  <a:gd name="connsiteY1" fmla="*/ 81052 h 486330"/>
                  <a:gd name="connsiteX2" fmla="*/ 224183 w 372298"/>
                  <a:gd name="connsiteY2" fmla="*/ 119152 h 486330"/>
                  <a:gd name="connsiteX3" fmla="*/ 276571 w 372298"/>
                  <a:gd name="connsiteY3" fmla="*/ 73908 h 486330"/>
                  <a:gd name="connsiteX4" fmla="*/ 290858 w 372298"/>
                  <a:gd name="connsiteY4" fmla="*/ 62002 h 486330"/>
                  <a:gd name="connsiteX5" fmla="*/ 359914 w 372298"/>
                  <a:gd name="connsiteY5" fmla="*/ 47715 h 486330"/>
                  <a:gd name="connsiteX6" fmla="*/ 371821 w 372298"/>
                  <a:gd name="connsiteY6" fmla="*/ 219165 h 486330"/>
                  <a:gd name="connsiteX7" fmla="*/ 369439 w 372298"/>
                  <a:gd name="connsiteY7" fmla="*/ 352515 h 486330"/>
                  <a:gd name="connsiteX8" fmla="*/ 364677 w 372298"/>
                  <a:gd name="connsiteY8" fmla="*/ 459671 h 486330"/>
                  <a:gd name="connsiteX9" fmla="*/ 348008 w 372298"/>
                  <a:gd name="connsiteY9" fmla="*/ 457290 h 486330"/>
                  <a:gd name="connsiteX10" fmla="*/ 278952 w 372298"/>
                  <a:gd name="connsiteY10" fmla="*/ 414427 h 486330"/>
                  <a:gd name="connsiteX11" fmla="*/ 221802 w 372298"/>
                  <a:gd name="connsiteY11" fmla="*/ 390615 h 486330"/>
                  <a:gd name="connsiteX12" fmla="*/ 167033 w 372298"/>
                  <a:gd name="connsiteY12" fmla="*/ 407283 h 486330"/>
                  <a:gd name="connsiteX13" fmla="*/ 114646 w 372298"/>
                  <a:gd name="connsiteY13" fmla="*/ 440621 h 486330"/>
                  <a:gd name="connsiteX14" fmla="*/ 38446 w 372298"/>
                  <a:gd name="connsiteY14" fmla="*/ 471577 h 486330"/>
                  <a:gd name="connsiteX15" fmla="*/ 346 w 372298"/>
                  <a:gd name="connsiteY15" fmla="*/ 183446 h 486330"/>
                  <a:gd name="connsiteX16" fmla="*/ 24158 w 372298"/>
                  <a:gd name="connsiteY16" fmla="*/ 2471 h 486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2298" h="486330">
                    <a:moveTo>
                      <a:pt x="24158" y="2471"/>
                    </a:moveTo>
                    <a:cubicBezTo>
                      <a:pt x="43605" y="-14595"/>
                      <a:pt x="83689" y="61605"/>
                      <a:pt x="117027" y="81052"/>
                    </a:cubicBezTo>
                    <a:cubicBezTo>
                      <a:pt x="150365" y="100499"/>
                      <a:pt x="197592" y="120343"/>
                      <a:pt x="224183" y="119152"/>
                    </a:cubicBezTo>
                    <a:cubicBezTo>
                      <a:pt x="250774" y="117961"/>
                      <a:pt x="265459" y="83433"/>
                      <a:pt x="276571" y="73908"/>
                    </a:cubicBezTo>
                    <a:cubicBezTo>
                      <a:pt x="287684" y="64383"/>
                      <a:pt x="276967" y="66368"/>
                      <a:pt x="290858" y="62002"/>
                    </a:cubicBezTo>
                    <a:cubicBezTo>
                      <a:pt x="304749" y="57636"/>
                      <a:pt x="346420" y="21521"/>
                      <a:pt x="359914" y="47715"/>
                    </a:cubicBezTo>
                    <a:cubicBezTo>
                      <a:pt x="373408" y="73909"/>
                      <a:pt x="370234" y="168365"/>
                      <a:pt x="371821" y="219165"/>
                    </a:cubicBezTo>
                    <a:cubicBezTo>
                      <a:pt x="373409" y="269965"/>
                      <a:pt x="370630" y="312431"/>
                      <a:pt x="369439" y="352515"/>
                    </a:cubicBezTo>
                    <a:cubicBezTo>
                      <a:pt x="368248" y="392599"/>
                      <a:pt x="368249" y="442209"/>
                      <a:pt x="364677" y="459671"/>
                    </a:cubicBezTo>
                    <a:cubicBezTo>
                      <a:pt x="361105" y="477134"/>
                      <a:pt x="362296" y="464831"/>
                      <a:pt x="348008" y="457290"/>
                    </a:cubicBezTo>
                    <a:cubicBezTo>
                      <a:pt x="333721" y="449749"/>
                      <a:pt x="299986" y="425539"/>
                      <a:pt x="278952" y="414427"/>
                    </a:cubicBezTo>
                    <a:cubicBezTo>
                      <a:pt x="257918" y="403315"/>
                      <a:pt x="240455" y="391806"/>
                      <a:pt x="221802" y="390615"/>
                    </a:cubicBezTo>
                    <a:cubicBezTo>
                      <a:pt x="203149" y="389424"/>
                      <a:pt x="184892" y="398949"/>
                      <a:pt x="167033" y="407283"/>
                    </a:cubicBezTo>
                    <a:cubicBezTo>
                      <a:pt x="149174" y="415617"/>
                      <a:pt x="136077" y="429905"/>
                      <a:pt x="114646" y="440621"/>
                    </a:cubicBezTo>
                    <a:cubicBezTo>
                      <a:pt x="93215" y="451337"/>
                      <a:pt x="57496" y="514440"/>
                      <a:pt x="38446" y="471577"/>
                    </a:cubicBezTo>
                    <a:cubicBezTo>
                      <a:pt x="19396" y="428715"/>
                      <a:pt x="2330" y="260043"/>
                      <a:pt x="346" y="183446"/>
                    </a:cubicBezTo>
                    <a:cubicBezTo>
                      <a:pt x="-1638" y="106849"/>
                      <a:pt x="4711" y="19537"/>
                      <a:pt x="24158" y="24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Grupo 198"/>
            <p:cNvGrpSpPr/>
            <p:nvPr/>
          </p:nvGrpSpPr>
          <p:grpSpPr>
            <a:xfrm rot="10800000">
              <a:off x="2597640" y="1123922"/>
              <a:ext cx="481624" cy="509609"/>
              <a:chOff x="2013481" y="212194"/>
              <a:chExt cx="1512170" cy="1600035"/>
            </a:xfrm>
            <a:solidFill>
              <a:srgbClr val="F6B4E9"/>
            </a:solidFill>
          </p:grpSpPr>
          <p:sp>
            <p:nvSpPr>
              <p:cNvPr id="200" name="Retângulo de cantos arredondados 3"/>
              <p:cNvSpPr/>
              <p:nvPr/>
            </p:nvSpPr>
            <p:spPr>
              <a:xfrm>
                <a:off x="2013483" y="212194"/>
                <a:ext cx="1512168" cy="1599381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1599381">
                    <a:moveTo>
                      <a:pt x="252033" y="0"/>
                    </a:moveTo>
                    <a:lnTo>
                      <a:pt x="1260135" y="0"/>
                    </a:lnTo>
                    <a:cubicBezTo>
                      <a:pt x="1399329" y="0"/>
                      <a:pt x="1512168" y="112839"/>
                      <a:pt x="1512168" y="252033"/>
                    </a:cubicBezTo>
                    <a:lnTo>
                      <a:pt x="1512168" y="678194"/>
                    </a:lnTo>
                    <a:lnTo>
                      <a:pt x="1508002" y="679809"/>
                    </a:lnTo>
                    <a:cubicBezTo>
                      <a:pt x="1489758" y="684724"/>
                      <a:pt x="1471056" y="690492"/>
                      <a:pt x="1452509" y="688317"/>
                    </a:cubicBezTo>
                    <a:cubicBezTo>
                      <a:pt x="1440924" y="686959"/>
                      <a:pt x="1430009" y="682660"/>
                      <a:pt x="1418538" y="677131"/>
                    </a:cubicBezTo>
                    <a:cubicBezTo>
                      <a:pt x="1391552" y="634934"/>
                      <a:pt x="1348825" y="607201"/>
                      <a:pt x="1299426" y="603764"/>
                    </a:cubicBezTo>
                    <a:cubicBezTo>
                      <a:pt x="1206223" y="597279"/>
                      <a:pt x="1124563" y="679741"/>
                      <a:pt x="1117034" y="787947"/>
                    </a:cubicBezTo>
                    <a:cubicBezTo>
                      <a:pt x="1109505" y="896153"/>
                      <a:pt x="1178958" y="989129"/>
                      <a:pt x="1272162" y="995614"/>
                    </a:cubicBezTo>
                    <a:cubicBezTo>
                      <a:pt x="1341258" y="1000422"/>
                      <a:pt x="1404010" y="956345"/>
                      <a:pt x="1434511" y="888948"/>
                    </a:cubicBezTo>
                    <a:cubicBezTo>
                      <a:pt x="1435063" y="888608"/>
                      <a:pt x="1435622" y="888617"/>
                      <a:pt x="1436184" y="888637"/>
                    </a:cubicBezTo>
                    <a:cubicBezTo>
                      <a:pt x="1455576" y="889342"/>
                      <a:pt x="1485345" y="899072"/>
                      <a:pt x="1512168" y="911654"/>
                    </a:cubicBezTo>
                    <a:lnTo>
                      <a:pt x="1512168" y="1347348"/>
                    </a:lnTo>
                    <a:cubicBezTo>
                      <a:pt x="1512168" y="1486542"/>
                      <a:pt x="1399329" y="1599381"/>
                      <a:pt x="1260135" y="1599381"/>
                    </a:cubicBezTo>
                    <a:lnTo>
                      <a:pt x="870875" y="1599381"/>
                    </a:lnTo>
                    <a:cubicBezTo>
                      <a:pt x="866206" y="1588700"/>
                      <a:pt x="861243" y="1579345"/>
                      <a:pt x="857998" y="1568300"/>
                    </a:cubicBezTo>
                    <a:cubicBezTo>
                      <a:pt x="852672" y="1550171"/>
                      <a:pt x="846483" y="1531604"/>
                      <a:pt x="848238" y="1513013"/>
                    </a:cubicBezTo>
                    <a:cubicBezTo>
                      <a:pt x="848807" y="1506979"/>
                      <a:pt x="850174" y="1501108"/>
                      <a:pt x="852940" y="1495504"/>
                    </a:cubicBezTo>
                    <a:cubicBezTo>
                      <a:pt x="912999" y="1467473"/>
                      <a:pt x="952483" y="1410195"/>
                      <a:pt x="952483" y="1344593"/>
                    </a:cubicBezTo>
                    <a:cubicBezTo>
                      <a:pt x="952483" y="1246695"/>
                      <a:pt x="864552" y="1167333"/>
                      <a:pt x="756084" y="1167333"/>
                    </a:cubicBezTo>
                    <a:cubicBezTo>
                      <a:pt x="647616" y="1167333"/>
                      <a:pt x="559685" y="1246695"/>
                      <a:pt x="559685" y="1344593"/>
                    </a:cubicBezTo>
                    <a:cubicBezTo>
                      <a:pt x="559685" y="1404388"/>
                      <a:pt x="592488" y="1457267"/>
                      <a:pt x="644534" y="1486563"/>
                    </a:cubicBezTo>
                    <a:lnTo>
                      <a:pt x="647600" y="1501220"/>
                    </a:lnTo>
                    <a:cubicBezTo>
                      <a:pt x="647262" y="1525880"/>
                      <a:pt x="632727" y="1567625"/>
                      <a:pt x="617482" y="1599381"/>
                    </a:cubicBezTo>
                    <a:lnTo>
                      <a:pt x="252033" y="1599381"/>
                    </a:lnTo>
                    <a:cubicBezTo>
                      <a:pt x="112839" y="1599381"/>
                      <a:pt x="0" y="1486542"/>
                      <a:pt x="0" y="1347348"/>
                    </a:cubicBezTo>
                    <a:lnTo>
                      <a:pt x="0" y="927467"/>
                    </a:lnTo>
                    <a:lnTo>
                      <a:pt x="20372" y="919570"/>
                    </a:lnTo>
                    <a:cubicBezTo>
                      <a:pt x="38616" y="914655"/>
                      <a:pt x="57318" y="908888"/>
                      <a:pt x="75865" y="911062"/>
                    </a:cubicBezTo>
                    <a:cubicBezTo>
                      <a:pt x="87450" y="912420"/>
                      <a:pt x="98365" y="916719"/>
                      <a:pt x="109837" y="922248"/>
                    </a:cubicBezTo>
                    <a:cubicBezTo>
                      <a:pt x="136822" y="964445"/>
                      <a:pt x="179549" y="992179"/>
                      <a:pt x="228948" y="995616"/>
                    </a:cubicBezTo>
                    <a:cubicBezTo>
                      <a:pt x="322152" y="1002101"/>
                      <a:pt x="403811" y="919639"/>
                      <a:pt x="411340" y="811432"/>
                    </a:cubicBezTo>
                    <a:cubicBezTo>
                      <a:pt x="418869" y="703226"/>
                      <a:pt x="349416" y="610250"/>
                      <a:pt x="256212" y="603765"/>
                    </a:cubicBezTo>
                    <a:cubicBezTo>
                      <a:pt x="187116" y="598957"/>
                      <a:pt x="124364" y="643034"/>
                      <a:pt x="93863" y="710431"/>
                    </a:cubicBezTo>
                    <a:cubicBezTo>
                      <a:pt x="93311" y="710772"/>
                      <a:pt x="92753" y="710763"/>
                      <a:pt x="92190" y="710742"/>
                    </a:cubicBezTo>
                    <a:cubicBezTo>
                      <a:pt x="68867" y="709895"/>
                      <a:pt x="30534" y="695991"/>
                      <a:pt x="0" y="680696"/>
                    </a:cubicBezTo>
                    <a:lnTo>
                      <a:pt x="0" y="252033"/>
                    </a:lnTo>
                    <a:cubicBezTo>
                      <a:pt x="0" y="112839"/>
                      <a:pt x="112839" y="0"/>
                      <a:pt x="2520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200"/>
              <p:cNvSpPr/>
              <p:nvPr/>
            </p:nvSpPr>
            <p:spPr>
              <a:xfrm>
                <a:off x="2013483" y="212194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201"/>
              <p:cNvSpPr/>
              <p:nvPr/>
            </p:nvSpPr>
            <p:spPr>
              <a:xfrm>
                <a:off x="3055366" y="212194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202"/>
              <p:cNvSpPr/>
              <p:nvPr/>
            </p:nvSpPr>
            <p:spPr>
              <a:xfrm>
                <a:off x="2013481" y="1481547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203"/>
              <p:cNvSpPr/>
              <p:nvPr/>
            </p:nvSpPr>
            <p:spPr>
              <a:xfrm>
                <a:off x="3055364" y="1480893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6" name="Retângulo 205"/>
            <p:cNvSpPr/>
            <p:nvPr/>
          </p:nvSpPr>
          <p:spPr>
            <a:xfrm>
              <a:off x="2929476" y="1282928"/>
              <a:ext cx="149787" cy="217367"/>
            </a:xfrm>
            <a:prstGeom prst="rect">
              <a:avLst/>
            </a:prstGeom>
            <a:solidFill>
              <a:srgbClr val="F6B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7" name="Grupo 206"/>
            <p:cNvGrpSpPr/>
            <p:nvPr/>
          </p:nvGrpSpPr>
          <p:grpSpPr>
            <a:xfrm>
              <a:off x="2597639" y="617223"/>
              <a:ext cx="481624" cy="509609"/>
              <a:chOff x="2339752" y="487118"/>
              <a:chExt cx="481624" cy="509609"/>
            </a:xfrm>
            <a:solidFill>
              <a:srgbClr val="F8B992"/>
            </a:solidFill>
          </p:grpSpPr>
          <p:grpSp>
            <p:nvGrpSpPr>
              <p:cNvPr id="208" name="Grupo 207"/>
              <p:cNvGrpSpPr/>
              <p:nvPr/>
            </p:nvGrpSpPr>
            <p:grpSpPr>
              <a:xfrm>
                <a:off x="2339752" y="487118"/>
                <a:ext cx="481624" cy="509609"/>
                <a:chOff x="2013481" y="212194"/>
                <a:chExt cx="1512170" cy="1600035"/>
              </a:xfrm>
              <a:grpFill/>
            </p:grpSpPr>
            <p:sp>
              <p:nvSpPr>
                <p:cNvPr id="210" name="Retângulo de cantos arredondados 3"/>
                <p:cNvSpPr/>
                <p:nvPr/>
              </p:nvSpPr>
              <p:spPr>
                <a:xfrm>
                  <a:off x="2013484" y="212194"/>
                  <a:ext cx="1512167" cy="159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1599381">
                      <a:moveTo>
                        <a:pt x="252033" y="0"/>
                      </a:moveTo>
                      <a:lnTo>
                        <a:pt x="1260135" y="0"/>
                      </a:lnTo>
                      <a:cubicBezTo>
                        <a:pt x="1399329" y="0"/>
                        <a:pt x="1512168" y="112839"/>
                        <a:pt x="1512168" y="252033"/>
                      </a:cubicBezTo>
                      <a:lnTo>
                        <a:pt x="1512168" y="678194"/>
                      </a:lnTo>
                      <a:lnTo>
                        <a:pt x="1508002" y="679809"/>
                      </a:lnTo>
                      <a:cubicBezTo>
                        <a:pt x="1489758" y="684724"/>
                        <a:pt x="1471056" y="690492"/>
                        <a:pt x="1452509" y="688317"/>
                      </a:cubicBezTo>
                      <a:cubicBezTo>
                        <a:pt x="1440924" y="686959"/>
                        <a:pt x="1430009" y="682660"/>
                        <a:pt x="1418538" y="677131"/>
                      </a:cubicBezTo>
                      <a:cubicBezTo>
                        <a:pt x="1391552" y="634934"/>
                        <a:pt x="1348825" y="607201"/>
                        <a:pt x="1299426" y="603764"/>
                      </a:cubicBezTo>
                      <a:cubicBezTo>
                        <a:pt x="1206223" y="597279"/>
                        <a:pt x="1124563" y="679741"/>
                        <a:pt x="1117034" y="787947"/>
                      </a:cubicBezTo>
                      <a:cubicBezTo>
                        <a:pt x="1109505" y="896153"/>
                        <a:pt x="1178958" y="989129"/>
                        <a:pt x="1272162" y="995614"/>
                      </a:cubicBezTo>
                      <a:cubicBezTo>
                        <a:pt x="1341258" y="1000422"/>
                        <a:pt x="1404010" y="956345"/>
                        <a:pt x="1434511" y="888948"/>
                      </a:cubicBezTo>
                      <a:cubicBezTo>
                        <a:pt x="1435063" y="888608"/>
                        <a:pt x="1435622" y="888617"/>
                        <a:pt x="1436184" y="888637"/>
                      </a:cubicBezTo>
                      <a:cubicBezTo>
                        <a:pt x="1455576" y="889342"/>
                        <a:pt x="1485345" y="899072"/>
                        <a:pt x="1512168" y="911654"/>
                      </a:cubicBezTo>
                      <a:lnTo>
                        <a:pt x="1512168" y="1347348"/>
                      </a:lnTo>
                      <a:cubicBezTo>
                        <a:pt x="1512168" y="1486542"/>
                        <a:pt x="1399329" y="1599381"/>
                        <a:pt x="1260135" y="1599381"/>
                      </a:cubicBezTo>
                      <a:lnTo>
                        <a:pt x="870875" y="1599381"/>
                      </a:lnTo>
                      <a:cubicBezTo>
                        <a:pt x="866206" y="1588700"/>
                        <a:pt x="861243" y="1579345"/>
                        <a:pt x="857998" y="1568300"/>
                      </a:cubicBezTo>
                      <a:cubicBezTo>
                        <a:pt x="852672" y="1550171"/>
                        <a:pt x="846483" y="1531604"/>
                        <a:pt x="848238" y="1513013"/>
                      </a:cubicBezTo>
                      <a:cubicBezTo>
                        <a:pt x="848807" y="1506979"/>
                        <a:pt x="850174" y="1501108"/>
                        <a:pt x="852940" y="1495504"/>
                      </a:cubicBezTo>
                      <a:cubicBezTo>
                        <a:pt x="912999" y="1467473"/>
                        <a:pt x="952483" y="1410195"/>
                        <a:pt x="952483" y="1344593"/>
                      </a:cubicBezTo>
                      <a:cubicBezTo>
                        <a:pt x="952483" y="1246695"/>
                        <a:pt x="864552" y="1167333"/>
                        <a:pt x="756084" y="1167333"/>
                      </a:cubicBezTo>
                      <a:cubicBezTo>
                        <a:pt x="647616" y="1167333"/>
                        <a:pt x="559685" y="1246695"/>
                        <a:pt x="559685" y="1344593"/>
                      </a:cubicBezTo>
                      <a:cubicBezTo>
                        <a:pt x="559685" y="1404388"/>
                        <a:pt x="592488" y="1457267"/>
                        <a:pt x="644534" y="1486563"/>
                      </a:cubicBezTo>
                      <a:lnTo>
                        <a:pt x="647600" y="1501220"/>
                      </a:lnTo>
                      <a:cubicBezTo>
                        <a:pt x="647262" y="1525880"/>
                        <a:pt x="632727" y="1567625"/>
                        <a:pt x="617482" y="1599381"/>
                      </a:cubicBezTo>
                      <a:lnTo>
                        <a:pt x="252033" y="1599381"/>
                      </a:lnTo>
                      <a:cubicBezTo>
                        <a:pt x="112839" y="1599381"/>
                        <a:pt x="0" y="1486542"/>
                        <a:pt x="0" y="1347348"/>
                      </a:cubicBezTo>
                      <a:lnTo>
                        <a:pt x="0" y="927467"/>
                      </a:lnTo>
                      <a:lnTo>
                        <a:pt x="20372" y="919570"/>
                      </a:lnTo>
                      <a:cubicBezTo>
                        <a:pt x="38616" y="914655"/>
                        <a:pt x="57318" y="908888"/>
                        <a:pt x="75865" y="911062"/>
                      </a:cubicBezTo>
                      <a:cubicBezTo>
                        <a:pt x="87450" y="912420"/>
                        <a:pt x="98365" y="916719"/>
                        <a:pt x="109837" y="922248"/>
                      </a:cubicBezTo>
                      <a:cubicBezTo>
                        <a:pt x="136822" y="964445"/>
                        <a:pt x="179549" y="992179"/>
                        <a:pt x="228948" y="995616"/>
                      </a:cubicBezTo>
                      <a:cubicBezTo>
                        <a:pt x="322152" y="1002101"/>
                        <a:pt x="403811" y="919639"/>
                        <a:pt x="411340" y="811432"/>
                      </a:cubicBezTo>
                      <a:cubicBezTo>
                        <a:pt x="418869" y="703226"/>
                        <a:pt x="349416" y="610250"/>
                        <a:pt x="256212" y="603765"/>
                      </a:cubicBezTo>
                      <a:cubicBezTo>
                        <a:pt x="187116" y="598957"/>
                        <a:pt x="124364" y="643034"/>
                        <a:pt x="93863" y="710431"/>
                      </a:cubicBezTo>
                      <a:cubicBezTo>
                        <a:pt x="93311" y="710772"/>
                        <a:pt x="92753" y="710763"/>
                        <a:pt x="92190" y="710742"/>
                      </a:cubicBezTo>
                      <a:cubicBezTo>
                        <a:pt x="68867" y="709895"/>
                        <a:pt x="30534" y="695991"/>
                        <a:pt x="0" y="680696"/>
                      </a:cubicBezTo>
                      <a:lnTo>
                        <a:pt x="0" y="252033"/>
                      </a:lnTo>
                      <a:cubicBezTo>
                        <a:pt x="0" y="112839"/>
                        <a:pt x="112839" y="0"/>
                        <a:pt x="2520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Retângulo 210"/>
                <p:cNvSpPr/>
                <p:nvPr/>
              </p:nvSpPr>
              <p:spPr>
                <a:xfrm>
                  <a:off x="2013483" y="212194"/>
                  <a:ext cx="470285" cy="3306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2" name="Retângulo 211"/>
                <p:cNvSpPr/>
                <p:nvPr/>
              </p:nvSpPr>
              <p:spPr>
                <a:xfrm>
                  <a:off x="3055366" y="212194"/>
                  <a:ext cx="470285" cy="3306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Retângulo 212"/>
                <p:cNvSpPr/>
                <p:nvPr/>
              </p:nvSpPr>
              <p:spPr>
                <a:xfrm>
                  <a:off x="2013481" y="1481547"/>
                  <a:ext cx="470285" cy="3306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Retângulo 213"/>
                <p:cNvSpPr/>
                <p:nvPr/>
              </p:nvSpPr>
              <p:spPr>
                <a:xfrm>
                  <a:off x="3055364" y="1480893"/>
                  <a:ext cx="470285" cy="3306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09" name="Retângulo 208"/>
              <p:cNvSpPr/>
              <p:nvPr/>
            </p:nvSpPr>
            <p:spPr>
              <a:xfrm>
                <a:off x="2339753" y="620688"/>
                <a:ext cx="149784" cy="2539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24" name="Retângulo 223"/>
            <p:cNvSpPr/>
            <p:nvPr/>
          </p:nvSpPr>
          <p:spPr>
            <a:xfrm>
              <a:off x="2818478" y="683094"/>
              <a:ext cx="260784" cy="337697"/>
            </a:xfrm>
            <a:prstGeom prst="rect">
              <a:avLst/>
            </a:prstGeom>
            <a:solidFill>
              <a:srgbClr val="F8B9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25" name="Grupo 224"/>
            <p:cNvGrpSpPr/>
            <p:nvPr/>
          </p:nvGrpSpPr>
          <p:grpSpPr>
            <a:xfrm rot="10800000">
              <a:off x="3026580" y="789389"/>
              <a:ext cx="175181" cy="125105"/>
              <a:chOff x="5486443" y="2358614"/>
              <a:chExt cx="550022" cy="392797"/>
            </a:xfrm>
            <a:solidFill>
              <a:srgbClr val="F8B992"/>
            </a:solidFill>
          </p:grpSpPr>
          <p:sp>
            <p:nvSpPr>
              <p:cNvPr id="226" name="Elipse 225"/>
              <p:cNvSpPr/>
              <p:nvPr/>
            </p:nvSpPr>
            <p:spPr>
              <a:xfrm rot="11038808">
                <a:off x="5486443" y="2358614"/>
                <a:ext cx="338336" cy="3927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7" name="Forma livre 226"/>
              <p:cNvSpPr/>
              <p:nvPr/>
            </p:nvSpPr>
            <p:spPr>
              <a:xfrm rot="11038808">
                <a:off x="5664167" y="2374992"/>
                <a:ext cx="372298" cy="360040"/>
              </a:xfrm>
              <a:custGeom>
                <a:avLst/>
                <a:gdLst>
                  <a:gd name="connsiteX0" fmla="*/ 24158 w 372298"/>
                  <a:gd name="connsiteY0" fmla="*/ 2471 h 486330"/>
                  <a:gd name="connsiteX1" fmla="*/ 117027 w 372298"/>
                  <a:gd name="connsiteY1" fmla="*/ 81052 h 486330"/>
                  <a:gd name="connsiteX2" fmla="*/ 224183 w 372298"/>
                  <a:gd name="connsiteY2" fmla="*/ 119152 h 486330"/>
                  <a:gd name="connsiteX3" fmla="*/ 276571 w 372298"/>
                  <a:gd name="connsiteY3" fmla="*/ 73908 h 486330"/>
                  <a:gd name="connsiteX4" fmla="*/ 290858 w 372298"/>
                  <a:gd name="connsiteY4" fmla="*/ 62002 h 486330"/>
                  <a:gd name="connsiteX5" fmla="*/ 359914 w 372298"/>
                  <a:gd name="connsiteY5" fmla="*/ 47715 h 486330"/>
                  <a:gd name="connsiteX6" fmla="*/ 371821 w 372298"/>
                  <a:gd name="connsiteY6" fmla="*/ 219165 h 486330"/>
                  <a:gd name="connsiteX7" fmla="*/ 369439 w 372298"/>
                  <a:gd name="connsiteY7" fmla="*/ 352515 h 486330"/>
                  <a:gd name="connsiteX8" fmla="*/ 364677 w 372298"/>
                  <a:gd name="connsiteY8" fmla="*/ 459671 h 486330"/>
                  <a:gd name="connsiteX9" fmla="*/ 348008 w 372298"/>
                  <a:gd name="connsiteY9" fmla="*/ 457290 h 486330"/>
                  <a:gd name="connsiteX10" fmla="*/ 278952 w 372298"/>
                  <a:gd name="connsiteY10" fmla="*/ 414427 h 486330"/>
                  <a:gd name="connsiteX11" fmla="*/ 221802 w 372298"/>
                  <a:gd name="connsiteY11" fmla="*/ 390615 h 486330"/>
                  <a:gd name="connsiteX12" fmla="*/ 167033 w 372298"/>
                  <a:gd name="connsiteY12" fmla="*/ 407283 h 486330"/>
                  <a:gd name="connsiteX13" fmla="*/ 114646 w 372298"/>
                  <a:gd name="connsiteY13" fmla="*/ 440621 h 486330"/>
                  <a:gd name="connsiteX14" fmla="*/ 38446 w 372298"/>
                  <a:gd name="connsiteY14" fmla="*/ 471577 h 486330"/>
                  <a:gd name="connsiteX15" fmla="*/ 346 w 372298"/>
                  <a:gd name="connsiteY15" fmla="*/ 183446 h 486330"/>
                  <a:gd name="connsiteX16" fmla="*/ 24158 w 372298"/>
                  <a:gd name="connsiteY16" fmla="*/ 2471 h 486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2298" h="486330">
                    <a:moveTo>
                      <a:pt x="24158" y="2471"/>
                    </a:moveTo>
                    <a:cubicBezTo>
                      <a:pt x="43605" y="-14595"/>
                      <a:pt x="83689" y="61605"/>
                      <a:pt x="117027" y="81052"/>
                    </a:cubicBezTo>
                    <a:cubicBezTo>
                      <a:pt x="150365" y="100499"/>
                      <a:pt x="197592" y="120343"/>
                      <a:pt x="224183" y="119152"/>
                    </a:cubicBezTo>
                    <a:cubicBezTo>
                      <a:pt x="250774" y="117961"/>
                      <a:pt x="265459" y="83433"/>
                      <a:pt x="276571" y="73908"/>
                    </a:cubicBezTo>
                    <a:cubicBezTo>
                      <a:pt x="287684" y="64383"/>
                      <a:pt x="276967" y="66368"/>
                      <a:pt x="290858" y="62002"/>
                    </a:cubicBezTo>
                    <a:cubicBezTo>
                      <a:pt x="304749" y="57636"/>
                      <a:pt x="346420" y="21521"/>
                      <a:pt x="359914" y="47715"/>
                    </a:cubicBezTo>
                    <a:cubicBezTo>
                      <a:pt x="373408" y="73909"/>
                      <a:pt x="370234" y="168365"/>
                      <a:pt x="371821" y="219165"/>
                    </a:cubicBezTo>
                    <a:cubicBezTo>
                      <a:pt x="373409" y="269965"/>
                      <a:pt x="370630" y="312431"/>
                      <a:pt x="369439" y="352515"/>
                    </a:cubicBezTo>
                    <a:cubicBezTo>
                      <a:pt x="368248" y="392599"/>
                      <a:pt x="368249" y="442209"/>
                      <a:pt x="364677" y="459671"/>
                    </a:cubicBezTo>
                    <a:cubicBezTo>
                      <a:pt x="361105" y="477134"/>
                      <a:pt x="362296" y="464831"/>
                      <a:pt x="348008" y="457290"/>
                    </a:cubicBezTo>
                    <a:cubicBezTo>
                      <a:pt x="333721" y="449749"/>
                      <a:pt x="299986" y="425539"/>
                      <a:pt x="278952" y="414427"/>
                    </a:cubicBezTo>
                    <a:cubicBezTo>
                      <a:pt x="257918" y="403315"/>
                      <a:pt x="240455" y="391806"/>
                      <a:pt x="221802" y="390615"/>
                    </a:cubicBezTo>
                    <a:cubicBezTo>
                      <a:pt x="203149" y="389424"/>
                      <a:pt x="184892" y="398949"/>
                      <a:pt x="167033" y="407283"/>
                    </a:cubicBezTo>
                    <a:cubicBezTo>
                      <a:pt x="149174" y="415617"/>
                      <a:pt x="136077" y="429905"/>
                      <a:pt x="114646" y="440621"/>
                    </a:cubicBezTo>
                    <a:cubicBezTo>
                      <a:pt x="93215" y="451337"/>
                      <a:pt x="57496" y="514440"/>
                      <a:pt x="38446" y="471577"/>
                    </a:cubicBezTo>
                    <a:cubicBezTo>
                      <a:pt x="19396" y="428715"/>
                      <a:pt x="2330" y="260043"/>
                      <a:pt x="346" y="183446"/>
                    </a:cubicBezTo>
                    <a:cubicBezTo>
                      <a:pt x="-1638" y="106849"/>
                      <a:pt x="4711" y="19537"/>
                      <a:pt x="24158" y="24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33" name="Grupo 1032"/>
          <p:cNvGrpSpPr/>
          <p:nvPr/>
        </p:nvGrpSpPr>
        <p:grpSpPr>
          <a:xfrm>
            <a:off x="4829848" y="681657"/>
            <a:ext cx="729977" cy="1496084"/>
            <a:chOff x="4434171" y="625407"/>
            <a:chExt cx="729977" cy="1496084"/>
          </a:xfrm>
        </p:grpSpPr>
        <p:sp>
          <p:nvSpPr>
            <p:cNvPr id="294" name="Retângulo 293"/>
            <p:cNvSpPr/>
            <p:nvPr/>
          </p:nvSpPr>
          <p:spPr>
            <a:xfrm>
              <a:off x="4744999" y="1418425"/>
              <a:ext cx="135632" cy="244896"/>
            </a:xfrm>
            <a:prstGeom prst="rect">
              <a:avLst/>
            </a:prstGeom>
            <a:solidFill>
              <a:srgbClr val="ABE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2" name="Grupo 1031"/>
            <p:cNvGrpSpPr/>
            <p:nvPr/>
          </p:nvGrpSpPr>
          <p:grpSpPr>
            <a:xfrm>
              <a:off x="4434171" y="625407"/>
              <a:ext cx="619455" cy="992388"/>
              <a:chOff x="4434171" y="625407"/>
              <a:chExt cx="619455" cy="992388"/>
            </a:xfrm>
          </p:grpSpPr>
          <p:sp>
            <p:nvSpPr>
              <p:cNvPr id="259" name="Retângulo 258"/>
              <p:cNvSpPr/>
              <p:nvPr/>
            </p:nvSpPr>
            <p:spPr>
              <a:xfrm>
                <a:off x="4572000" y="625407"/>
                <a:ext cx="481623" cy="510301"/>
              </a:xfrm>
              <a:prstGeom prst="rect">
                <a:avLst/>
              </a:prstGeom>
              <a:solidFill>
                <a:srgbClr val="FF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 259"/>
              <p:cNvSpPr/>
              <p:nvPr/>
            </p:nvSpPr>
            <p:spPr>
              <a:xfrm rot="5400000">
                <a:off x="4661700" y="1049908"/>
                <a:ext cx="302222" cy="159263"/>
              </a:xfrm>
              <a:prstGeom prst="rect">
                <a:avLst/>
              </a:prstGeom>
              <a:solidFill>
                <a:srgbClr val="FF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1" name="Grupo 260"/>
              <p:cNvGrpSpPr/>
              <p:nvPr/>
            </p:nvGrpSpPr>
            <p:grpSpPr>
              <a:xfrm>
                <a:off x="4434171" y="818004"/>
                <a:ext cx="175181" cy="125105"/>
                <a:chOff x="5486443" y="2358614"/>
                <a:chExt cx="550022" cy="392797"/>
              </a:xfrm>
              <a:solidFill>
                <a:srgbClr val="FF5757"/>
              </a:solidFill>
            </p:grpSpPr>
            <p:sp>
              <p:nvSpPr>
                <p:cNvPr id="262" name="Elipse 261"/>
                <p:cNvSpPr/>
                <p:nvPr/>
              </p:nvSpPr>
              <p:spPr>
                <a:xfrm rot="11038808">
                  <a:off x="5486443" y="2358614"/>
                  <a:ext cx="338336" cy="3927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3" name="Forma livre 262"/>
                <p:cNvSpPr/>
                <p:nvPr/>
              </p:nvSpPr>
              <p:spPr>
                <a:xfrm rot="11038808">
                  <a:off x="5664167" y="2374992"/>
                  <a:ext cx="372298" cy="360040"/>
                </a:xfrm>
                <a:custGeom>
                  <a:avLst/>
                  <a:gdLst>
                    <a:gd name="connsiteX0" fmla="*/ 24158 w 372298"/>
                    <a:gd name="connsiteY0" fmla="*/ 2471 h 486330"/>
                    <a:gd name="connsiteX1" fmla="*/ 117027 w 372298"/>
                    <a:gd name="connsiteY1" fmla="*/ 81052 h 486330"/>
                    <a:gd name="connsiteX2" fmla="*/ 224183 w 372298"/>
                    <a:gd name="connsiteY2" fmla="*/ 119152 h 486330"/>
                    <a:gd name="connsiteX3" fmla="*/ 276571 w 372298"/>
                    <a:gd name="connsiteY3" fmla="*/ 73908 h 486330"/>
                    <a:gd name="connsiteX4" fmla="*/ 290858 w 372298"/>
                    <a:gd name="connsiteY4" fmla="*/ 62002 h 486330"/>
                    <a:gd name="connsiteX5" fmla="*/ 359914 w 372298"/>
                    <a:gd name="connsiteY5" fmla="*/ 47715 h 486330"/>
                    <a:gd name="connsiteX6" fmla="*/ 371821 w 372298"/>
                    <a:gd name="connsiteY6" fmla="*/ 219165 h 486330"/>
                    <a:gd name="connsiteX7" fmla="*/ 369439 w 372298"/>
                    <a:gd name="connsiteY7" fmla="*/ 352515 h 486330"/>
                    <a:gd name="connsiteX8" fmla="*/ 364677 w 372298"/>
                    <a:gd name="connsiteY8" fmla="*/ 459671 h 486330"/>
                    <a:gd name="connsiteX9" fmla="*/ 348008 w 372298"/>
                    <a:gd name="connsiteY9" fmla="*/ 457290 h 486330"/>
                    <a:gd name="connsiteX10" fmla="*/ 278952 w 372298"/>
                    <a:gd name="connsiteY10" fmla="*/ 414427 h 486330"/>
                    <a:gd name="connsiteX11" fmla="*/ 221802 w 372298"/>
                    <a:gd name="connsiteY11" fmla="*/ 390615 h 486330"/>
                    <a:gd name="connsiteX12" fmla="*/ 167033 w 372298"/>
                    <a:gd name="connsiteY12" fmla="*/ 407283 h 486330"/>
                    <a:gd name="connsiteX13" fmla="*/ 114646 w 372298"/>
                    <a:gd name="connsiteY13" fmla="*/ 440621 h 486330"/>
                    <a:gd name="connsiteX14" fmla="*/ 38446 w 372298"/>
                    <a:gd name="connsiteY14" fmla="*/ 471577 h 486330"/>
                    <a:gd name="connsiteX15" fmla="*/ 346 w 372298"/>
                    <a:gd name="connsiteY15" fmla="*/ 183446 h 486330"/>
                    <a:gd name="connsiteX16" fmla="*/ 24158 w 372298"/>
                    <a:gd name="connsiteY16" fmla="*/ 2471 h 486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72298" h="486330">
                      <a:moveTo>
                        <a:pt x="24158" y="2471"/>
                      </a:moveTo>
                      <a:cubicBezTo>
                        <a:pt x="43605" y="-14595"/>
                        <a:pt x="83689" y="61605"/>
                        <a:pt x="117027" y="81052"/>
                      </a:cubicBezTo>
                      <a:cubicBezTo>
                        <a:pt x="150365" y="100499"/>
                        <a:pt x="197592" y="120343"/>
                        <a:pt x="224183" y="119152"/>
                      </a:cubicBezTo>
                      <a:cubicBezTo>
                        <a:pt x="250774" y="117961"/>
                        <a:pt x="265459" y="83433"/>
                        <a:pt x="276571" y="73908"/>
                      </a:cubicBezTo>
                      <a:cubicBezTo>
                        <a:pt x="287684" y="64383"/>
                        <a:pt x="276967" y="66368"/>
                        <a:pt x="290858" y="62002"/>
                      </a:cubicBezTo>
                      <a:cubicBezTo>
                        <a:pt x="304749" y="57636"/>
                        <a:pt x="346420" y="21521"/>
                        <a:pt x="359914" y="47715"/>
                      </a:cubicBezTo>
                      <a:cubicBezTo>
                        <a:pt x="373408" y="73909"/>
                        <a:pt x="370234" y="168365"/>
                        <a:pt x="371821" y="219165"/>
                      </a:cubicBezTo>
                      <a:cubicBezTo>
                        <a:pt x="373409" y="269965"/>
                        <a:pt x="370630" y="312431"/>
                        <a:pt x="369439" y="352515"/>
                      </a:cubicBezTo>
                      <a:cubicBezTo>
                        <a:pt x="368248" y="392599"/>
                        <a:pt x="368249" y="442209"/>
                        <a:pt x="364677" y="459671"/>
                      </a:cubicBezTo>
                      <a:cubicBezTo>
                        <a:pt x="361105" y="477134"/>
                        <a:pt x="362296" y="464831"/>
                        <a:pt x="348008" y="457290"/>
                      </a:cubicBezTo>
                      <a:cubicBezTo>
                        <a:pt x="333721" y="449749"/>
                        <a:pt x="299986" y="425539"/>
                        <a:pt x="278952" y="414427"/>
                      </a:cubicBezTo>
                      <a:cubicBezTo>
                        <a:pt x="257918" y="403315"/>
                        <a:pt x="240455" y="391806"/>
                        <a:pt x="221802" y="390615"/>
                      </a:cubicBezTo>
                      <a:cubicBezTo>
                        <a:pt x="203149" y="389424"/>
                        <a:pt x="184892" y="398949"/>
                        <a:pt x="167033" y="407283"/>
                      </a:cubicBezTo>
                      <a:cubicBezTo>
                        <a:pt x="149174" y="415617"/>
                        <a:pt x="136077" y="429905"/>
                        <a:pt x="114646" y="440621"/>
                      </a:cubicBezTo>
                      <a:cubicBezTo>
                        <a:pt x="93215" y="451337"/>
                        <a:pt x="57496" y="514440"/>
                        <a:pt x="38446" y="471577"/>
                      </a:cubicBezTo>
                      <a:cubicBezTo>
                        <a:pt x="19396" y="428715"/>
                        <a:pt x="2330" y="260043"/>
                        <a:pt x="346" y="183446"/>
                      </a:cubicBezTo>
                      <a:cubicBezTo>
                        <a:pt x="-1638" y="106849"/>
                        <a:pt x="4711" y="19537"/>
                        <a:pt x="24158" y="24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82" name="Grupo 281"/>
              <p:cNvGrpSpPr/>
              <p:nvPr/>
            </p:nvGrpSpPr>
            <p:grpSpPr>
              <a:xfrm rot="16200000">
                <a:off x="4572002" y="1136171"/>
                <a:ext cx="481624" cy="481624"/>
                <a:chOff x="2013481" y="212194"/>
                <a:chExt cx="1512170" cy="1600035"/>
              </a:xfrm>
              <a:solidFill>
                <a:srgbClr val="F6B4E9"/>
              </a:solidFill>
            </p:grpSpPr>
            <p:sp>
              <p:nvSpPr>
                <p:cNvPr id="283" name="Retângulo de cantos arredondados 3"/>
                <p:cNvSpPr/>
                <p:nvPr/>
              </p:nvSpPr>
              <p:spPr>
                <a:xfrm>
                  <a:off x="2013483" y="212194"/>
                  <a:ext cx="1512168" cy="1599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1599381">
                      <a:moveTo>
                        <a:pt x="252033" y="0"/>
                      </a:moveTo>
                      <a:lnTo>
                        <a:pt x="1260135" y="0"/>
                      </a:lnTo>
                      <a:cubicBezTo>
                        <a:pt x="1399329" y="0"/>
                        <a:pt x="1512168" y="112839"/>
                        <a:pt x="1512168" y="252033"/>
                      </a:cubicBezTo>
                      <a:lnTo>
                        <a:pt x="1512168" y="678194"/>
                      </a:lnTo>
                      <a:lnTo>
                        <a:pt x="1508002" y="679809"/>
                      </a:lnTo>
                      <a:cubicBezTo>
                        <a:pt x="1489758" y="684724"/>
                        <a:pt x="1471056" y="690492"/>
                        <a:pt x="1452509" y="688317"/>
                      </a:cubicBezTo>
                      <a:cubicBezTo>
                        <a:pt x="1440924" y="686959"/>
                        <a:pt x="1430009" y="682660"/>
                        <a:pt x="1418538" y="677131"/>
                      </a:cubicBezTo>
                      <a:cubicBezTo>
                        <a:pt x="1391552" y="634934"/>
                        <a:pt x="1348825" y="607201"/>
                        <a:pt x="1299426" y="603764"/>
                      </a:cubicBezTo>
                      <a:cubicBezTo>
                        <a:pt x="1206223" y="597279"/>
                        <a:pt x="1124563" y="679741"/>
                        <a:pt x="1117034" y="787947"/>
                      </a:cubicBezTo>
                      <a:cubicBezTo>
                        <a:pt x="1109505" y="896153"/>
                        <a:pt x="1178958" y="989129"/>
                        <a:pt x="1272162" y="995614"/>
                      </a:cubicBezTo>
                      <a:cubicBezTo>
                        <a:pt x="1341258" y="1000422"/>
                        <a:pt x="1404010" y="956345"/>
                        <a:pt x="1434511" y="888948"/>
                      </a:cubicBezTo>
                      <a:cubicBezTo>
                        <a:pt x="1435063" y="888608"/>
                        <a:pt x="1435622" y="888617"/>
                        <a:pt x="1436184" y="888637"/>
                      </a:cubicBezTo>
                      <a:cubicBezTo>
                        <a:pt x="1455576" y="889342"/>
                        <a:pt x="1485345" y="899072"/>
                        <a:pt x="1512168" y="911654"/>
                      </a:cubicBezTo>
                      <a:lnTo>
                        <a:pt x="1512168" y="1347348"/>
                      </a:lnTo>
                      <a:cubicBezTo>
                        <a:pt x="1512168" y="1486542"/>
                        <a:pt x="1399329" y="1599381"/>
                        <a:pt x="1260135" y="1599381"/>
                      </a:cubicBezTo>
                      <a:lnTo>
                        <a:pt x="870875" y="1599381"/>
                      </a:lnTo>
                      <a:cubicBezTo>
                        <a:pt x="866206" y="1588700"/>
                        <a:pt x="861243" y="1579345"/>
                        <a:pt x="857998" y="1568300"/>
                      </a:cubicBezTo>
                      <a:cubicBezTo>
                        <a:pt x="852672" y="1550171"/>
                        <a:pt x="846483" y="1531604"/>
                        <a:pt x="848238" y="1513013"/>
                      </a:cubicBezTo>
                      <a:cubicBezTo>
                        <a:pt x="848807" y="1506979"/>
                        <a:pt x="850174" y="1501108"/>
                        <a:pt x="852940" y="1495504"/>
                      </a:cubicBezTo>
                      <a:cubicBezTo>
                        <a:pt x="912999" y="1467473"/>
                        <a:pt x="952483" y="1410195"/>
                        <a:pt x="952483" y="1344593"/>
                      </a:cubicBezTo>
                      <a:cubicBezTo>
                        <a:pt x="952483" y="1246695"/>
                        <a:pt x="864552" y="1167333"/>
                        <a:pt x="756084" y="1167333"/>
                      </a:cubicBezTo>
                      <a:cubicBezTo>
                        <a:pt x="647616" y="1167333"/>
                        <a:pt x="559685" y="1246695"/>
                        <a:pt x="559685" y="1344593"/>
                      </a:cubicBezTo>
                      <a:cubicBezTo>
                        <a:pt x="559685" y="1404388"/>
                        <a:pt x="592488" y="1457267"/>
                        <a:pt x="644534" y="1486563"/>
                      </a:cubicBezTo>
                      <a:lnTo>
                        <a:pt x="647600" y="1501220"/>
                      </a:lnTo>
                      <a:cubicBezTo>
                        <a:pt x="647262" y="1525880"/>
                        <a:pt x="632727" y="1567625"/>
                        <a:pt x="617482" y="1599381"/>
                      </a:cubicBezTo>
                      <a:lnTo>
                        <a:pt x="252033" y="1599381"/>
                      </a:lnTo>
                      <a:cubicBezTo>
                        <a:pt x="112839" y="1599381"/>
                        <a:pt x="0" y="1486542"/>
                        <a:pt x="0" y="1347348"/>
                      </a:cubicBezTo>
                      <a:lnTo>
                        <a:pt x="0" y="927467"/>
                      </a:lnTo>
                      <a:lnTo>
                        <a:pt x="20372" y="919570"/>
                      </a:lnTo>
                      <a:cubicBezTo>
                        <a:pt x="38616" y="914655"/>
                        <a:pt x="57318" y="908888"/>
                        <a:pt x="75865" y="911062"/>
                      </a:cubicBezTo>
                      <a:cubicBezTo>
                        <a:pt x="87450" y="912420"/>
                        <a:pt x="98365" y="916719"/>
                        <a:pt x="109837" y="922248"/>
                      </a:cubicBezTo>
                      <a:cubicBezTo>
                        <a:pt x="136822" y="964445"/>
                        <a:pt x="179549" y="992179"/>
                        <a:pt x="228948" y="995616"/>
                      </a:cubicBezTo>
                      <a:cubicBezTo>
                        <a:pt x="322152" y="1002101"/>
                        <a:pt x="403811" y="919639"/>
                        <a:pt x="411340" y="811432"/>
                      </a:cubicBezTo>
                      <a:cubicBezTo>
                        <a:pt x="418869" y="703226"/>
                        <a:pt x="349416" y="610250"/>
                        <a:pt x="256212" y="603765"/>
                      </a:cubicBezTo>
                      <a:cubicBezTo>
                        <a:pt x="187116" y="598957"/>
                        <a:pt x="124364" y="643034"/>
                        <a:pt x="93863" y="710431"/>
                      </a:cubicBezTo>
                      <a:cubicBezTo>
                        <a:pt x="93311" y="710772"/>
                        <a:pt x="92753" y="710763"/>
                        <a:pt x="92190" y="710742"/>
                      </a:cubicBezTo>
                      <a:cubicBezTo>
                        <a:pt x="68867" y="709895"/>
                        <a:pt x="30534" y="695991"/>
                        <a:pt x="0" y="680696"/>
                      </a:cubicBezTo>
                      <a:lnTo>
                        <a:pt x="0" y="252033"/>
                      </a:lnTo>
                      <a:cubicBezTo>
                        <a:pt x="0" y="112839"/>
                        <a:pt x="112839" y="0"/>
                        <a:pt x="2520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4" name="Retângulo 283"/>
                <p:cNvSpPr/>
                <p:nvPr/>
              </p:nvSpPr>
              <p:spPr>
                <a:xfrm>
                  <a:off x="2013483" y="212194"/>
                  <a:ext cx="470285" cy="3306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Retângulo 284"/>
                <p:cNvSpPr/>
                <p:nvPr/>
              </p:nvSpPr>
              <p:spPr>
                <a:xfrm>
                  <a:off x="3055366" y="212194"/>
                  <a:ext cx="470285" cy="3306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6" name="Retângulo 285"/>
                <p:cNvSpPr/>
                <p:nvPr/>
              </p:nvSpPr>
              <p:spPr>
                <a:xfrm>
                  <a:off x="2013481" y="1481547"/>
                  <a:ext cx="470285" cy="3306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Retângulo 286"/>
                <p:cNvSpPr/>
                <p:nvPr/>
              </p:nvSpPr>
              <p:spPr>
                <a:xfrm>
                  <a:off x="3055364" y="1480893"/>
                  <a:ext cx="470285" cy="3306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95" name="Retângulo 294"/>
            <p:cNvSpPr/>
            <p:nvPr/>
          </p:nvSpPr>
          <p:spPr>
            <a:xfrm>
              <a:off x="4572003" y="1607104"/>
              <a:ext cx="481623" cy="514387"/>
            </a:xfrm>
            <a:prstGeom prst="rect">
              <a:avLst/>
            </a:prstGeom>
            <a:solidFill>
              <a:srgbClr val="ABE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6" name="Grupo 295"/>
            <p:cNvGrpSpPr/>
            <p:nvPr/>
          </p:nvGrpSpPr>
          <p:grpSpPr>
            <a:xfrm rot="10800000">
              <a:off x="4988967" y="1802391"/>
              <a:ext cx="175181" cy="125105"/>
              <a:chOff x="5486443" y="2358614"/>
              <a:chExt cx="550022" cy="392797"/>
            </a:xfrm>
            <a:solidFill>
              <a:srgbClr val="ABED9B"/>
            </a:solidFill>
          </p:grpSpPr>
          <p:sp>
            <p:nvSpPr>
              <p:cNvPr id="297" name="Elipse 296"/>
              <p:cNvSpPr/>
              <p:nvPr/>
            </p:nvSpPr>
            <p:spPr>
              <a:xfrm rot="11038808">
                <a:off x="5486443" y="2358614"/>
                <a:ext cx="338336" cy="3927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8" name="Forma livre 297"/>
              <p:cNvSpPr/>
              <p:nvPr/>
            </p:nvSpPr>
            <p:spPr>
              <a:xfrm rot="11038808">
                <a:off x="5664167" y="2374992"/>
                <a:ext cx="372298" cy="360040"/>
              </a:xfrm>
              <a:custGeom>
                <a:avLst/>
                <a:gdLst>
                  <a:gd name="connsiteX0" fmla="*/ 24158 w 372298"/>
                  <a:gd name="connsiteY0" fmla="*/ 2471 h 486330"/>
                  <a:gd name="connsiteX1" fmla="*/ 117027 w 372298"/>
                  <a:gd name="connsiteY1" fmla="*/ 81052 h 486330"/>
                  <a:gd name="connsiteX2" fmla="*/ 224183 w 372298"/>
                  <a:gd name="connsiteY2" fmla="*/ 119152 h 486330"/>
                  <a:gd name="connsiteX3" fmla="*/ 276571 w 372298"/>
                  <a:gd name="connsiteY3" fmla="*/ 73908 h 486330"/>
                  <a:gd name="connsiteX4" fmla="*/ 290858 w 372298"/>
                  <a:gd name="connsiteY4" fmla="*/ 62002 h 486330"/>
                  <a:gd name="connsiteX5" fmla="*/ 359914 w 372298"/>
                  <a:gd name="connsiteY5" fmla="*/ 47715 h 486330"/>
                  <a:gd name="connsiteX6" fmla="*/ 371821 w 372298"/>
                  <a:gd name="connsiteY6" fmla="*/ 219165 h 486330"/>
                  <a:gd name="connsiteX7" fmla="*/ 369439 w 372298"/>
                  <a:gd name="connsiteY7" fmla="*/ 352515 h 486330"/>
                  <a:gd name="connsiteX8" fmla="*/ 364677 w 372298"/>
                  <a:gd name="connsiteY8" fmla="*/ 459671 h 486330"/>
                  <a:gd name="connsiteX9" fmla="*/ 348008 w 372298"/>
                  <a:gd name="connsiteY9" fmla="*/ 457290 h 486330"/>
                  <a:gd name="connsiteX10" fmla="*/ 278952 w 372298"/>
                  <a:gd name="connsiteY10" fmla="*/ 414427 h 486330"/>
                  <a:gd name="connsiteX11" fmla="*/ 221802 w 372298"/>
                  <a:gd name="connsiteY11" fmla="*/ 390615 h 486330"/>
                  <a:gd name="connsiteX12" fmla="*/ 167033 w 372298"/>
                  <a:gd name="connsiteY12" fmla="*/ 407283 h 486330"/>
                  <a:gd name="connsiteX13" fmla="*/ 114646 w 372298"/>
                  <a:gd name="connsiteY13" fmla="*/ 440621 h 486330"/>
                  <a:gd name="connsiteX14" fmla="*/ 38446 w 372298"/>
                  <a:gd name="connsiteY14" fmla="*/ 471577 h 486330"/>
                  <a:gd name="connsiteX15" fmla="*/ 346 w 372298"/>
                  <a:gd name="connsiteY15" fmla="*/ 183446 h 486330"/>
                  <a:gd name="connsiteX16" fmla="*/ 24158 w 372298"/>
                  <a:gd name="connsiteY16" fmla="*/ 2471 h 486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2298" h="486330">
                    <a:moveTo>
                      <a:pt x="24158" y="2471"/>
                    </a:moveTo>
                    <a:cubicBezTo>
                      <a:pt x="43605" y="-14595"/>
                      <a:pt x="83689" y="61605"/>
                      <a:pt x="117027" y="81052"/>
                    </a:cubicBezTo>
                    <a:cubicBezTo>
                      <a:pt x="150365" y="100499"/>
                      <a:pt x="197592" y="120343"/>
                      <a:pt x="224183" y="119152"/>
                    </a:cubicBezTo>
                    <a:cubicBezTo>
                      <a:pt x="250774" y="117961"/>
                      <a:pt x="265459" y="83433"/>
                      <a:pt x="276571" y="73908"/>
                    </a:cubicBezTo>
                    <a:cubicBezTo>
                      <a:pt x="287684" y="64383"/>
                      <a:pt x="276967" y="66368"/>
                      <a:pt x="290858" y="62002"/>
                    </a:cubicBezTo>
                    <a:cubicBezTo>
                      <a:pt x="304749" y="57636"/>
                      <a:pt x="346420" y="21521"/>
                      <a:pt x="359914" y="47715"/>
                    </a:cubicBezTo>
                    <a:cubicBezTo>
                      <a:pt x="373408" y="73909"/>
                      <a:pt x="370234" y="168365"/>
                      <a:pt x="371821" y="219165"/>
                    </a:cubicBezTo>
                    <a:cubicBezTo>
                      <a:pt x="373409" y="269965"/>
                      <a:pt x="370630" y="312431"/>
                      <a:pt x="369439" y="352515"/>
                    </a:cubicBezTo>
                    <a:cubicBezTo>
                      <a:pt x="368248" y="392599"/>
                      <a:pt x="368249" y="442209"/>
                      <a:pt x="364677" y="459671"/>
                    </a:cubicBezTo>
                    <a:cubicBezTo>
                      <a:pt x="361105" y="477134"/>
                      <a:pt x="362296" y="464831"/>
                      <a:pt x="348008" y="457290"/>
                    </a:cubicBezTo>
                    <a:cubicBezTo>
                      <a:pt x="333721" y="449749"/>
                      <a:pt x="299986" y="425539"/>
                      <a:pt x="278952" y="414427"/>
                    </a:cubicBezTo>
                    <a:cubicBezTo>
                      <a:pt x="257918" y="403315"/>
                      <a:pt x="240455" y="391806"/>
                      <a:pt x="221802" y="390615"/>
                    </a:cubicBezTo>
                    <a:cubicBezTo>
                      <a:pt x="203149" y="389424"/>
                      <a:pt x="184892" y="398949"/>
                      <a:pt x="167033" y="407283"/>
                    </a:cubicBezTo>
                    <a:cubicBezTo>
                      <a:pt x="149174" y="415617"/>
                      <a:pt x="136077" y="429905"/>
                      <a:pt x="114646" y="440621"/>
                    </a:cubicBezTo>
                    <a:cubicBezTo>
                      <a:pt x="93215" y="451337"/>
                      <a:pt x="57496" y="514440"/>
                      <a:pt x="38446" y="471577"/>
                    </a:cubicBezTo>
                    <a:cubicBezTo>
                      <a:pt x="19396" y="428715"/>
                      <a:pt x="2330" y="260043"/>
                      <a:pt x="346" y="183446"/>
                    </a:cubicBezTo>
                    <a:cubicBezTo>
                      <a:pt x="-1638" y="106849"/>
                      <a:pt x="4711" y="19537"/>
                      <a:pt x="24158" y="24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37" name="Grupo 1036"/>
          <p:cNvGrpSpPr/>
          <p:nvPr/>
        </p:nvGrpSpPr>
        <p:grpSpPr>
          <a:xfrm>
            <a:off x="5657897" y="632345"/>
            <a:ext cx="1494080" cy="1492971"/>
            <a:chOff x="5870042" y="694408"/>
            <a:chExt cx="1494080" cy="1492971"/>
          </a:xfrm>
        </p:grpSpPr>
        <p:sp>
          <p:nvSpPr>
            <p:cNvPr id="316" name="Retângulo 315"/>
            <p:cNvSpPr/>
            <p:nvPr/>
          </p:nvSpPr>
          <p:spPr>
            <a:xfrm rot="5400000">
              <a:off x="6382844" y="813533"/>
              <a:ext cx="135632" cy="244896"/>
            </a:xfrm>
            <a:prstGeom prst="rect">
              <a:avLst/>
            </a:prstGeom>
            <a:solidFill>
              <a:srgbClr val="ABE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8" name="Retângulo 317"/>
            <p:cNvSpPr/>
            <p:nvPr/>
          </p:nvSpPr>
          <p:spPr>
            <a:xfrm rot="5400000">
              <a:off x="5886424" y="678787"/>
              <a:ext cx="481623" cy="514387"/>
            </a:xfrm>
            <a:prstGeom prst="rect">
              <a:avLst/>
            </a:prstGeom>
            <a:solidFill>
              <a:srgbClr val="ABE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9" name="Grupo 318"/>
            <p:cNvGrpSpPr/>
            <p:nvPr/>
          </p:nvGrpSpPr>
          <p:grpSpPr>
            <a:xfrm rot="16200000">
              <a:off x="6038999" y="1137171"/>
              <a:ext cx="175181" cy="125105"/>
              <a:chOff x="5486443" y="2358614"/>
              <a:chExt cx="550022" cy="392797"/>
            </a:xfrm>
            <a:solidFill>
              <a:srgbClr val="ABED9B"/>
            </a:solidFill>
          </p:grpSpPr>
          <p:sp>
            <p:nvSpPr>
              <p:cNvPr id="320" name="Elipse 319"/>
              <p:cNvSpPr/>
              <p:nvPr/>
            </p:nvSpPr>
            <p:spPr>
              <a:xfrm rot="11038808">
                <a:off x="5486443" y="2358614"/>
                <a:ext cx="338336" cy="3927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Forma livre 320"/>
              <p:cNvSpPr/>
              <p:nvPr/>
            </p:nvSpPr>
            <p:spPr>
              <a:xfrm rot="11038808">
                <a:off x="5664167" y="2374992"/>
                <a:ext cx="372298" cy="360040"/>
              </a:xfrm>
              <a:custGeom>
                <a:avLst/>
                <a:gdLst>
                  <a:gd name="connsiteX0" fmla="*/ 24158 w 372298"/>
                  <a:gd name="connsiteY0" fmla="*/ 2471 h 486330"/>
                  <a:gd name="connsiteX1" fmla="*/ 117027 w 372298"/>
                  <a:gd name="connsiteY1" fmla="*/ 81052 h 486330"/>
                  <a:gd name="connsiteX2" fmla="*/ 224183 w 372298"/>
                  <a:gd name="connsiteY2" fmla="*/ 119152 h 486330"/>
                  <a:gd name="connsiteX3" fmla="*/ 276571 w 372298"/>
                  <a:gd name="connsiteY3" fmla="*/ 73908 h 486330"/>
                  <a:gd name="connsiteX4" fmla="*/ 290858 w 372298"/>
                  <a:gd name="connsiteY4" fmla="*/ 62002 h 486330"/>
                  <a:gd name="connsiteX5" fmla="*/ 359914 w 372298"/>
                  <a:gd name="connsiteY5" fmla="*/ 47715 h 486330"/>
                  <a:gd name="connsiteX6" fmla="*/ 371821 w 372298"/>
                  <a:gd name="connsiteY6" fmla="*/ 219165 h 486330"/>
                  <a:gd name="connsiteX7" fmla="*/ 369439 w 372298"/>
                  <a:gd name="connsiteY7" fmla="*/ 352515 h 486330"/>
                  <a:gd name="connsiteX8" fmla="*/ 364677 w 372298"/>
                  <a:gd name="connsiteY8" fmla="*/ 459671 h 486330"/>
                  <a:gd name="connsiteX9" fmla="*/ 348008 w 372298"/>
                  <a:gd name="connsiteY9" fmla="*/ 457290 h 486330"/>
                  <a:gd name="connsiteX10" fmla="*/ 278952 w 372298"/>
                  <a:gd name="connsiteY10" fmla="*/ 414427 h 486330"/>
                  <a:gd name="connsiteX11" fmla="*/ 221802 w 372298"/>
                  <a:gd name="connsiteY11" fmla="*/ 390615 h 486330"/>
                  <a:gd name="connsiteX12" fmla="*/ 167033 w 372298"/>
                  <a:gd name="connsiteY12" fmla="*/ 407283 h 486330"/>
                  <a:gd name="connsiteX13" fmla="*/ 114646 w 372298"/>
                  <a:gd name="connsiteY13" fmla="*/ 440621 h 486330"/>
                  <a:gd name="connsiteX14" fmla="*/ 38446 w 372298"/>
                  <a:gd name="connsiteY14" fmla="*/ 471577 h 486330"/>
                  <a:gd name="connsiteX15" fmla="*/ 346 w 372298"/>
                  <a:gd name="connsiteY15" fmla="*/ 183446 h 486330"/>
                  <a:gd name="connsiteX16" fmla="*/ 24158 w 372298"/>
                  <a:gd name="connsiteY16" fmla="*/ 2471 h 486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2298" h="486330">
                    <a:moveTo>
                      <a:pt x="24158" y="2471"/>
                    </a:moveTo>
                    <a:cubicBezTo>
                      <a:pt x="43605" y="-14595"/>
                      <a:pt x="83689" y="61605"/>
                      <a:pt x="117027" y="81052"/>
                    </a:cubicBezTo>
                    <a:cubicBezTo>
                      <a:pt x="150365" y="100499"/>
                      <a:pt x="197592" y="120343"/>
                      <a:pt x="224183" y="119152"/>
                    </a:cubicBezTo>
                    <a:cubicBezTo>
                      <a:pt x="250774" y="117961"/>
                      <a:pt x="265459" y="83433"/>
                      <a:pt x="276571" y="73908"/>
                    </a:cubicBezTo>
                    <a:cubicBezTo>
                      <a:pt x="287684" y="64383"/>
                      <a:pt x="276967" y="66368"/>
                      <a:pt x="290858" y="62002"/>
                    </a:cubicBezTo>
                    <a:cubicBezTo>
                      <a:pt x="304749" y="57636"/>
                      <a:pt x="346420" y="21521"/>
                      <a:pt x="359914" y="47715"/>
                    </a:cubicBezTo>
                    <a:cubicBezTo>
                      <a:pt x="373408" y="73909"/>
                      <a:pt x="370234" y="168365"/>
                      <a:pt x="371821" y="219165"/>
                    </a:cubicBezTo>
                    <a:cubicBezTo>
                      <a:pt x="373409" y="269965"/>
                      <a:pt x="370630" y="312431"/>
                      <a:pt x="369439" y="352515"/>
                    </a:cubicBezTo>
                    <a:cubicBezTo>
                      <a:pt x="368248" y="392599"/>
                      <a:pt x="368249" y="442209"/>
                      <a:pt x="364677" y="459671"/>
                    </a:cubicBezTo>
                    <a:cubicBezTo>
                      <a:pt x="361105" y="477134"/>
                      <a:pt x="362296" y="464831"/>
                      <a:pt x="348008" y="457290"/>
                    </a:cubicBezTo>
                    <a:cubicBezTo>
                      <a:pt x="333721" y="449749"/>
                      <a:pt x="299986" y="425539"/>
                      <a:pt x="278952" y="414427"/>
                    </a:cubicBezTo>
                    <a:cubicBezTo>
                      <a:pt x="257918" y="403315"/>
                      <a:pt x="240455" y="391806"/>
                      <a:pt x="221802" y="390615"/>
                    </a:cubicBezTo>
                    <a:cubicBezTo>
                      <a:pt x="203149" y="389424"/>
                      <a:pt x="184892" y="398949"/>
                      <a:pt x="167033" y="407283"/>
                    </a:cubicBezTo>
                    <a:cubicBezTo>
                      <a:pt x="149174" y="415617"/>
                      <a:pt x="136077" y="429905"/>
                      <a:pt x="114646" y="440621"/>
                    </a:cubicBezTo>
                    <a:cubicBezTo>
                      <a:pt x="93215" y="451337"/>
                      <a:pt x="57496" y="514440"/>
                      <a:pt x="38446" y="471577"/>
                    </a:cubicBezTo>
                    <a:cubicBezTo>
                      <a:pt x="19396" y="428715"/>
                      <a:pt x="2330" y="260043"/>
                      <a:pt x="346" y="183446"/>
                    </a:cubicBezTo>
                    <a:cubicBezTo>
                      <a:pt x="-1638" y="106849"/>
                      <a:pt x="4711" y="19537"/>
                      <a:pt x="24158" y="24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7" name="Retângulo 346"/>
            <p:cNvSpPr/>
            <p:nvPr/>
          </p:nvSpPr>
          <p:spPr>
            <a:xfrm rot="10800000">
              <a:off x="6708877" y="856346"/>
              <a:ext cx="302222" cy="159263"/>
            </a:xfrm>
            <a:prstGeom prst="rect">
              <a:avLst/>
            </a:prstGeom>
            <a:solidFill>
              <a:srgbClr val="928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8" name="Retângulo 307"/>
            <p:cNvSpPr/>
            <p:nvPr/>
          </p:nvSpPr>
          <p:spPr>
            <a:xfrm>
              <a:off x="6372199" y="1020791"/>
              <a:ext cx="481623" cy="8023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00" name="Grupo 299"/>
            <p:cNvGrpSpPr/>
            <p:nvPr/>
          </p:nvGrpSpPr>
          <p:grpSpPr>
            <a:xfrm rot="10800000">
              <a:off x="6372200" y="1677770"/>
              <a:ext cx="481624" cy="509609"/>
              <a:chOff x="2013481" y="212194"/>
              <a:chExt cx="1512170" cy="1600035"/>
            </a:xfrm>
            <a:solidFill>
              <a:srgbClr val="F5F549"/>
            </a:solidFill>
          </p:grpSpPr>
          <p:sp>
            <p:nvSpPr>
              <p:cNvPr id="301" name="Retângulo de cantos arredondados 3"/>
              <p:cNvSpPr/>
              <p:nvPr/>
            </p:nvSpPr>
            <p:spPr>
              <a:xfrm>
                <a:off x="2013483" y="212194"/>
                <a:ext cx="1512168" cy="1599381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1599381">
                    <a:moveTo>
                      <a:pt x="252033" y="0"/>
                    </a:moveTo>
                    <a:lnTo>
                      <a:pt x="1260135" y="0"/>
                    </a:lnTo>
                    <a:cubicBezTo>
                      <a:pt x="1399329" y="0"/>
                      <a:pt x="1512168" y="112839"/>
                      <a:pt x="1512168" y="252033"/>
                    </a:cubicBezTo>
                    <a:lnTo>
                      <a:pt x="1512168" y="678194"/>
                    </a:lnTo>
                    <a:lnTo>
                      <a:pt x="1508002" y="679809"/>
                    </a:lnTo>
                    <a:cubicBezTo>
                      <a:pt x="1489758" y="684724"/>
                      <a:pt x="1471056" y="690492"/>
                      <a:pt x="1452509" y="688317"/>
                    </a:cubicBezTo>
                    <a:cubicBezTo>
                      <a:pt x="1440924" y="686959"/>
                      <a:pt x="1430009" y="682660"/>
                      <a:pt x="1418538" y="677131"/>
                    </a:cubicBezTo>
                    <a:cubicBezTo>
                      <a:pt x="1391552" y="634934"/>
                      <a:pt x="1348825" y="607201"/>
                      <a:pt x="1299426" y="603764"/>
                    </a:cubicBezTo>
                    <a:cubicBezTo>
                      <a:pt x="1206223" y="597279"/>
                      <a:pt x="1124563" y="679741"/>
                      <a:pt x="1117034" y="787947"/>
                    </a:cubicBezTo>
                    <a:cubicBezTo>
                      <a:pt x="1109505" y="896153"/>
                      <a:pt x="1178958" y="989129"/>
                      <a:pt x="1272162" y="995614"/>
                    </a:cubicBezTo>
                    <a:cubicBezTo>
                      <a:pt x="1341258" y="1000422"/>
                      <a:pt x="1404010" y="956345"/>
                      <a:pt x="1434511" y="888948"/>
                    </a:cubicBezTo>
                    <a:cubicBezTo>
                      <a:pt x="1435063" y="888608"/>
                      <a:pt x="1435622" y="888617"/>
                      <a:pt x="1436184" y="888637"/>
                    </a:cubicBezTo>
                    <a:cubicBezTo>
                      <a:pt x="1455576" y="889342"/>
                      <a:pt x="1485345" y="899072"/>
                      <a:pt x="1512168" y="911654"/>
                    </a:cubicBezTo>
                    <a:lnTo>
                      <a:pt x="1512168" y="1347348"/>
                    </a:lnTo>
                    <a:cubicBezTo>
                      <a:pt x="1512168" y="1486542"/>
                      <a:pt x="1399329" y="1599381"/>
                      <a:pt x="1260135" y="1599381"/>
                    </a:cubicBezTo>
                    <a:lnTo>
                      <a:pt x="870875" y="1599381"/>
                    </a:lnTo>
                    <a:cubicBezTo>
                      <a:pt x="866206" y="1588700"/>
                      <a:pt x="861243" y="1579345"/>
                      <a:pt x="857998" y="1568300"/>
                    </a:cubicBezTo>
                    <a:cubicBezTo>
                      <a:pt x="852672" y="1550171"/>
                      <a:pt x="846483" y="1531604"/>
                      <a:pt x="848238" y="1513013"/>
                    </a:cubicBezTo>
                    <a:cubicBezTo>
                      <a:pt x="848807" y="1506979"/>
                      <a:pt x="850174" y="1501108"/>
                      <a:pt x="852940" y="1495504"/>
                    </a:cubicBezTo>
                    <a:cubicBezTo>
                      <a:pt x="912999" y="1467473"/>
                      <a:pt x="952483" y="1410195"/>
                      <a:pt x="952483" y="1344593"/>
                    </a:cubicBezTo>
                    <a:cubicBezTo>
                      <a:pt x="952483" y="1246695"/>
                      <a:pt x="864552" y="1167333"/>
                      <a:pt x="756084" y="1167333"/>
                    </a:cubicBezTo>
                    <a:cubicBezTo>
                      <a:pt x="647616" y="1167333"/>
                      <a:pt x="559685" y="1246695"/>
                      <a:pt x="559685" y="1344593"/>
                    </a:cubicBezTo>
                    <a:cubicBezTo>
                      <a:pt x="559685" y="1404388"/>
                      <a:pt x="592488" y="1457267"/>
                      <a:pt x="644534" y="1486563"/>
                    </a:cubicBezTo>
                    <a:lnTo>
                      <a:pt x="647600" y="1501220"/>
                    </a:lnTo>
                    <a:cubicBezTo>
                      <a:pt x="647262" y="1525880"/>
                      <a:pt x="632727" y="1567625"/>
                      <a:pt x="617482" y="1599381"/>
                    </a:cubicBezTo>
                    <a:lnTo>
                      <a:pt x="252033" y="1599381"/>
                    </a:lnTo>
                    <a:cubicBezTo>
                      <a:pt x="112839" y="1599381"/>
                      <a:pt x="0" y="1486542"/>
                      <a:pt x="0" y="1347348"/>
                    </a:cubicBezTo>
                    <a:lnTo>
                      <a:pt x="0" y="927467"/>
                    </a:lnTo>
                    <a:lnTo>
                      <a:pt x="20372" y="919570"/>
                    </a:lnTo>
                    <a:cubicBezTo>
                      <a:pt x="38616" y="914655"/>
                      <a:pt x="57318" y="908888"/>
                      <a:pt x="75865" y="911062"/>
                    </a:cubicBezTo>
                    <a:cubicBezTo>
                      <a:pt x="87450" y="912420"/>
                      <a:pt x="98365" y="916719"/>
                      <a:pt x="109837" y="922248"/>
                    </a:cubicBezTo>
                    <a:cubicBezTo>
                      <a:pt x="136822" y="964445"/>
                      <a:pt x="179549" y="992179"/>
                      <a:pt x="228948" y="995616"/>
                    </a:cubicBezTo>
                    <a:cubicBezTo>
                      <a:pt x="322152" y="1002101"/>
                      <a:pt x="403811" y="919639"/>
                      <a:pt x="411340" y="811432"/>
                    </a:cubicBezTo>
                    <a:cubicBezTo>
                      <a:pt x="418869" y="703226"/>
                      <a:pt x="349416" y="610250"/>
                      <a:pt x="256212" y="603765"/>
                    </a:cubicBezTo>
                    <a:cubicBezTo>
                      <a:pt x="187116" y="598957"/>
                      <a:pt x="124364" y="643034"/>
                      <a:pt x="93863" y="710431"/>
                    </a:cubicBezTo>
                    <a:cubicBezTo>
                      <a:pt x="93311" y="710772"/>
                      <a:pt x="92753" y="710763"/>
                      <a:pt x="92190" y="710742"/>
                    </a:cubicBezTo>
                    <a:cubicBezTo>
                      <a:pt x="68867" y="709895"/>
                      <a:pt x="30534" y="695991"/>
                      <a:pt x="0" y="680696"/>
                    </a:cubicBezTo>
                    <a:lnTo>
                      <a:pt x="0" y="252033"/>
                    </a:lnTo>
                    <a:cubicBezTo>
                      <a:pt x="0" y="112839"/>
                      <a:pt x="112839" y="0"/>
                      <a:pt x="2520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Retângulo 301"/>
              <p:cNvSpPr/>
              <p:nvPr/>
            </p:nvSpPr>
            <p:spPr>
              <a:xfrm>
                <a:off x="2013483" y="212194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Retângulo 302"/>
              <p:cNvSpPr/>
              <p:nvPr/>
            </p:nvSpPr>
            <p:spPr>
              <a:xfrm>
                <a:off x="3055366" y="212194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Retângulo 303"/>
              <p:cNvSpPr/>
              <p:nvPr/>
            </p:nvSpPr>
            <p:spPr>
              <a:xfrm>
                <a:off x="2013481" y="1481547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Retângulo 304"/>
              <p:cNvSpPr/>
              <p:nvPr/>
            </p:nvSpPr>
            <p:spPr>
              <a:xfrm>
                <a:off x="3055364" y="1480893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5" name="Grupo 1034"/>
            <p:cNvGrpSpPr/>
            <p:nvPr/>
          </p:nvGrpSpPr>
          <p:grpSpPr>
            <a:xfrm rot="10800000">
              <a:off x="6804248" y="1329058"/>
              <a:ext cx="175181" cy="125105"/>
              <a:chOff x="6088380" y="1295696"/>
              <a:chExt cx="175181" cy="12510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309" name="Elipse 308"/>
              <p:cNvSpPr/>
              <p:nvPr/>
            </p:nvSpPr>
            <p:spPr>
              <a:xfrm rot="11038808">
                <a:off x="6088380" y="1295696"/>
                <a:ext cx="107759" cy="125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0" name="Forma livre 309"/>
              <p:cNvSpPr/>
              <p:nvPr/>
            </p:nvSpPr>
            <p:spPr>
              <a:xfrm rot="11038808">
                <a:off x="6144985" y="1300912"/>
                <a:ext cx="118576" cy="114672"/>
              </a:xfrm>
              <a:custGeom>
                <a:avLst/>
                <a:gdLst>
                  <a:gd name="connsiteX0" fmla="*/ 24158 w 372298"/>
                  <a:gd name="connsiteY0" fmla="*/ 2471 h 486330"/>
                  <a:gd name="connsiteX1" fmla="*/ 117027 w 372298"/>
                  <a:gd name="connsiteY1" fmla="*/ 81052 h 486330"/>
                  <a:gd name="connsiteX2" fmla="*/ 224183 w 372298"/>
                  <a:gd name="connsiteY2" fmla="*/ 119152 h 486330"/>
                  <a:gd name="connsiteX3" fmla="*/ 276571 w 372298"/>
                  <a:gd name="connsiteY3" fmla="*/ 73908 h 486330"/>
                  <a:gd name="connsiteX4" fmla="*/ 290858 w 372298"/>
                  <a:gd name="connsiteY4" fmla="*/ 62002 h 486330"/>
                  <a:gd name="connsiteX5" fmla="*/ 359914 w 372298"/>
                  <a:gd name="connsiteY5" fmla="*/ 47715 h 486330"/>
                  <a:gd name="connsiteX6" fmla="*/ 371821 w 372298"/>
                  <a:gd name="connsiteY6" fmla="*/ 219165 h 486330"/>
                  <a:gd name="connsiteX7" fmla="*/ 369439 w 372298"/>
                  <a:gd name="connsiteY7" fmla="*/ 352515 h 486330"/>
                  <a:gd name="connsiteX8" fmla="*/ 364677 w 372298"/>
                  <a:gd name="connsiteY8" fmla="*/ 459671 h 486330"/>
                  <a:gd name="connsiteX9" fmla="*/ 348008 w 372298"/>
                  <a:gd name="connsiteY9" fmla="*/ 457290 h 486330"/>
                  <a:gd name="connsiteX10" fmla="*/ 278952 w 372298"/>
                  <a:gd name="connsiteY10" fmla="*/ 414427 h 486330"/>
                  <a:gd name="connsiteX11" fmla="*/ 221802 w 372298"/>
                  <a:gd name="connsiteY11" fmla="*/ 390615 h 486330"/>
                  <a:gd name="connsiteX12" fmla="*/ 167033 w 372298"/>
                  <a:gd name="connsiteY12" fmla="*/ 407283 h 486330"/>
                  <a:gd name="connsiteX13" fmla="*/ 114646 w 372298"/>
                  <a:gd name="connsiteY13" fmla="*/ 440621 h 486330"/>
                  <a:gd name="connsiteX14" fmla="*/ 38446 w 372298"/>
                  <a:gd name="connsiteY14" fmla="*/ 471577 h 486330"/>
                  <a:gd name="connsiteX15" fmla="*/ 346 w 372298"/>
                  <a:gd name="connsiteY15" fmla="*/ 183446 h 486330"/>
                  <a:gd name="connsiteX16" fmla="*/ 24158 w 372298"/>
                  <a:gd name="connsiteY16" fmla="*/ 2471 h 486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2298" h="486330">
                    <a:moveTo>
                      <a:pt x="24158" y="2471"/>
                    </a:moveTo>
                    <a:cubicBezTo>
                      <a:pt x="43605" y="-14595"/>
                      <a:pt x="83689" y="61605"/>
                      <a:pt x="117027" y="81052"/>
                    </a:cubicBezTo>
                    <a:cubicBezTo>
                      <a:pt x="150365" y="100499"/>
                      <a:pt x="197592" y="120343"/>
                      <a:pt x="224183" y="119152"/>
                    </a:cubicBezTo>
                    <a:cubicBezTo>
                      <a:pt x="250774" y="117961"/>
                      <a:pt x="265459" y="83433"/>
                      <a:pt x="276571" y="73908"/>
                    </a:cubicBezTo>
                    <a:cubicBezTo>
                      <a:pt x="287684" y="64383"/>
                      <a:pt x="276967" y="66368"/>
                      <a:pt x="290858" y="62002"/>
                    </a:cubicBezTo>
                    <a:cubicBezTo>
                      <a:pt x="304749" y="57636"/>
                      <a:pt x="346420" y="21521"/>
                      <a:pt x="359914" y="47715"/>
                    </a:cubicBezTo>
                    <a:cubicBezTo>
                      <a:pt x="373408" y="73909"/>
                      <a:pt x="370234" y="168365"/>
                      <a:pt x="371821" y="219165"/>
                    </a:cubicBezTo>
                    <a:cubicBezTo>
                      <a:pt x="373409" y="269965"/>
                      <a:pt x="370630" y="312431"/>
                      <a:pt x="369439" y="352515"/>
                    </a:cubicBezTo>
                    <a:cubicBezTo>
                      <a:pt x="368248" y="392599"/>
                      <a:pt x="368249" y="442209"/>
                      <a:pt x="364677" y="459671"/>
                    </a:cubicBezTo>
                    <a:cubicBezTo>
                      <a:pt x="361105" y="477134"/>
                      <a:pt x="362296" y="464831"/>
                      <a:pt x="348008" y="457290"/>
                    </a:cubicBezTo>
                    <a:cubicBezTo>
                      <a:pt x="333721" y="449749"/>
                      <a:pt x="299986" y="425539"/>
                      <a:pt x="278952" y="414427"/>
                    </a:cubicBezTo>
                    <a:cubicBezTo>
                      <a:pt x="257918" y="403315"/>
                      <a:pt x="240455" y="391806"/>
                      <a:pt x="221802" y="390615"/>
                    </a:cubicBezTo>
                    <a:cubicBezTo>
                      <a:pt x="203149" y="389424"/>
                      <a:pt x="184892" y="398949"/>
                      <a:pt x="167033" y="407283"/>
                    </a:cubicBezTo>
                    <a:cubicBezTo>
                      <a:pt x="149174" y="415617"/>
                      <a:pt x="136077" y="429905"/>
                      <a:pt x="114646" y="440621"/>
                    </a:cubicBezTo>
                    <a:cubicBezTo>
                      <a:pt x="93215" y="451337"/>
                      <a:pt x="57496" y="514440"/>
                      <a:pt x="38446" y="471577"/>
                    </a:cubicBezTo>
                    <a:cubicBezTo>
                      <a:pt x="19396" y="428715"/>
                      <a:pt x="2330" y="260043"/>
                      <a:pt x="346" y="183446"/>
                    </a:cubicBezTo>
                    <a:cubicBezTo>
                      <a:pt x="-1638" y="106849"/>
                      <a:pt x="4711" y="19537"/>
                      <a:pt x="24158" y="24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5" name="Grupo 324"/>
            <p:cNvGrpSpPr/>
            <p:nvPr/>
          </p:nvGrpSpPr>
          <p:grpSpPr>
            <a:xfrm>
              <a:off x="6372197" y="694408"/>
              <a:ext cx="481624" cy="481624"/>
              <a:chOff x="2013481" y="212194"/>
              <a:chExt cx="1512170" cy="1600035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326" name="Retângulo de cantos arredondados 3"/>
              <p:cNvSpPr/>
              <p:nvPr/>
            </p:nvSpPr>
            <p:spPr>
              <a:xfrm>
                <a:off x="2013483" y="212194"/>
                <a:ext cx="1512168" cy="1599381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1599381">
                    <a:moveTo>
                      <a:pt x="252033" y="0"/>
                    </a:moveTo>
                    <a:lnTo>
                      <a:pt x="1260135" y="0"/>
                    </a:lnTo>
                    <a:cubicBezTo>
                      <a:pt x="1399329" y="0"/>
                      <a:pt x="1512168" y="112839"/>
                      <a:pt x="1512168" y="252033"/>
                    </a:cubicBezTo>
                    <a:lnTo>
                      <a:pt x="1512168" y="678194"/>
                    </a:lnTo>
                    <a:lnTo>
                      <a:pt x="1508002" y="679809"/>
                    </a:lnTo>
                    <a:cubicBezTo>
                      <a:pt x="1489758" y="684724"/>
                      <a:pt x="1471056" y="690492"/>
                      <a:pt x="1452509" y="688317"/>
                    </a:cubicBezTo>
                    <a:cubicBezTo>
                      <a:pt x="1440924" y="686959"/>
                      <a:pt x="1430009" y="682660"/>
                      <a:pt x="1418538" y="677131"/>
                    </a:cubicBezTo>
                    <a:cubicBezTo>
                      <a:pt x="1391552" y="634934"/>
                      <a:pt x="1348825" y="607201"/>
                      <a:pt x="1299426" y="603764"/>
                    </a:cubicBezTo>
                    <a:cubicBezTo>
                      <a:pt x="1206223" y="597279"/>
                      <a:pt x="1124563" y="679741"/>
                      <a:pt x="1117034" y="787947"/>
                    </a:cubicBezTo>
                    <a:cubicBezTo>
                      <a:pt x="1109505" y="896153"/>
                      <a:pt x="1178958" y="989129"/>
                      <a:pt x="1272162" y="995614"/>
                    </a:cubicBezTo>
                    <a:cubicBezTo>
                      <a:pt x="1341258" y="1000422"/>
                      <a:pt x="1404010" y="956345"/>
                      <a:pt x="1434511" y="888948"/>
                    </a:cubicBezTo>
                    <a:cubicBezTo>
                      <a:pt x="1435063" y="888608"/>
                      <a:pt x="1435622" y="888617"/>
                      <a:pt x="1436184" y="888637"/>
                    </a:cubicBezTo>
                    <a:cubicBezTo>
                      <a:pt x="1455576" y="889342"/>
                      <a:pt x="1485345" y="899072"/>
                      <a:pt x="1512168" y="911654"/>
                    </a:cubicBezTo>
                    <a:lnTo>
                      <a:pt x="1512168" y="1347348"/>
                    </a:lnTo>
                    <a:cubicBezTo>
                      <a:pt x="1512168" y="1486542"/>
                      <a:pt x="1399329" y="1599381"/>
                      <a:pt x="1260135" y="1599381"/>
                    </a:cubicBezTo>
                    <a:lnTo>
                      <a:pt x="870875" y="1599381"/>
                    </a:lnTo>
                    <a:cubicBezTo>
                      <a:pt x="866206" y="1588700"/>
                      <a:pt x="861243" y="1579345"/>
                      <a:pt x="857998" y="1568300"/>
                    </a:cubicBezTo>
                    <a:cubicBezTo>
                      <a:pt x="852672" y="1550171"/>
                      <a:pt x="846483" y="1531604"/>
                      <a:pt x="848238" y="1513013"/>
                    </a:cubicBezTo>
                    <a:cubicBezTo>
                      <a:pt x="848807" y="1506979"/>
                      <a:pt x="850174" y="1501108"/>
                      <a:pt x="852940" y="1495504"/>
                    </a:cubicBezTo>
                    <a:cubicBezTo>
                      <a:pt x="912999" y="1467473"/>
                      <a:pt x="952483" y="1410195"/>
                      <a:pt x="952483" y="1344593"/>
                    </a:cubicBezTo>
                    <a:cubicBezTo>
                      <a:pt x="952483" y="1246695"/>
                      <a:pt x="864552" y="1167333"/>
                      <a:pt x="756084" y="1167333"/>
                    </a:cubicBezTo>
                    <a:cubicBezTo>
                      <a:pt x="647616" y="1167333"/>
                      <a:pt x="559685" y="1246695"/>
                      <a:pt x="559685" y="1344593"/>
                    </a:cubicBezTo>
                    <a:cubicBezTo>
                      <a:pt x="559685" y="1404388"/>
                      <a:pt x="592488" y="1457267"/>
                      <a:pt x="644534" y="1486563"/>
                    </a:cubicBezTo>
                    <a:lnTo>
                      <a:pt x="647600" y="1501220"/>
                    </a:lnTo>
                    <a:cubicBezTo>
                      <a:pt x="647262" y="1525880"/>
                      <a:pt x="632727" y="1567625"/>
                      <a:pt x="617482" y="1599381"/>
                    </a:cubicBezTo>
                    <a:lnTo>
                      <a:pt x="252033" y="1599381"/>
                    </a:lnTo>
                    <a:cubicBezTo>
                      <a:pt x="112839" y="1599381"/>
                      <a:pt x="0" y="1486542"/>
                      <a:pt x="0" y="1347348"/>
                    </a:cubicBezTo>
                    <a:lnTo>
                      <a:pt x="0" y="927467"/>
                    </a:lnTo>
                    <a:lnTo>
                      <a:pt x="20372" y="919570"/>
                    </a:lnTo>
                    <a:cubicBezTo>
                      <a:pt x="38616" y="914655"/>
                      <a:pt x="57318" y="908888"/>
                      <a:pt x="75865" y="911062"/>
                    </a:cubicBezTo>
                    <a:cubicBezTo>
                      <a:pt x="87450" y="912420"/>
                      <a:pt x="98365" y="916719"/>
                      <a:pt x="109837" y="922248"/>
                    </a:cubicBezTo>
                    <a:cubicBezTo>
                      <a:pt x="136822" y="964445"/>
                      <a:pt x="179549" y="992179"/>
                      <a:pt x="228948" y="995616"/>
                    </a:cubicBezTo>
                    <a:cubicBezTo>
                      <a:pt x="322152" y="1002101"/>
                      <a:pt x="403811" y="919639"/>
                      <a:pt x="411340" y="811432"/>
                    </a:cubicBezTo>
                    <a:cubicBezTo>
                      <a:pt x="418869" y="703226"/>
                      <a:pt x="349416" y="610250"/>
                      <a:pt x="256212" y="603765"/>
                    </a:cubicBezTo>
                    <a:cubicBezTo>
                      <a:pt x="187116" y="598957"/>
                      <a:pt x="124364" y="643034"/>
                      <a:pt x="93863" y="710431"/>
                    </a:cubicBezTo>
                    <a:cubicBezTo>
                      <a:pt x="93311" y="710772"/>
                      <a:pt x="92753" y="710763"/>
                      <a:pt x="92190" y="710742"/>
                    </a:cubicBezTo>
                    <a:cubicBezTo>
                      <a:pt x="68867" y="709895"/>
                      <a:pt x="30534" y="695991"/>
                      <a:pt x="0" y="680696"/>
                    </a:cubicBezTo>
                    <a:lnTo>
                      <a:pt x="0" y="252033"/>
                    </a:lnTo>
                    <a:cubicBezTo>
                      <a:pt x="0" y="112839"/>
                      <a:pt x="112839" y="0"/>
                      <a:pt x="2520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Retângulo 326"/>
              <p:cNvSpPr/>
              <p:nvPr/>
            </p:nvSpPr>
            <p:spPr>
              <a:xfrm>
                <a:off x="2013483" y="212194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Retângulo 327"/>
              <p:cNvSpPr/>
              <p:nvPr/>
            </p:nvSpPr>
            <p:spPr>
              <a:xfrm>
                <a:off x="3055366" y="212194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Retângulo 328"/>
              <p:cNvSpPr/>
              <p:nvPr/>
            </p:nvSpPr>
            <p:spPr>
              <a:xfrm>
                <a:off x="2013481" y="1481547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Retângulo 329"/>
              <p:cNvSpPr/>
              <p:nvPr/>
            </p:nvSpPr>
            <p:spPr>
              <a:xfrm>
                <a:off x="3055364" y="1480893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6" name="Retângulo 345"/>
            <p:cNvSpPr/>
            <p:nvPr/>
          </p:nvSpPr>
          <p:spPr>
            <a:xfrm rot="5400000">
              <a:off x="6868160" y="680829"/>
              <a:ext cx="481623" cy="510301"/>
            </a:xfrm>
            <a:prstGeom prst="rect">
              <a:avLst/>
            </a:prstGeom>
            <a:solidFill>
              <a:srgbClr val="928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8" name="Grupo 347"/>
            <p:cNvGrpSpPr/>
            <p:nvPr/>
          </p:nvGrpSpPr>
          <p:grpSpPr>
            <a:xfrm rot="16200000">
              <a:off x="7021381" y="1169819"/>
              <a:ext cx="175181" cy="125105"/>
              <a:chOff x="5486443" y="2358614"/>
              <a:chExt cx="550022" cy="392797"/>
            </a:xfrm>
            <a:solidFill>
              <a:srgbClr val="928AFA"/>
            </a:solidFill>
          </p:grpSpPr>
          <p:sp>
            <p:nvSpPr>
              <p:cNvPr id="349" name="Elipse 348"/>
              <p:cNvSpPr/>
              <p:nvPr/>
            </p:nvSpPr>
            <p:spPr>
              <a:xfrm rot="11038808">
                <a:off x="5486443" y="2358614"/>
                <a:ext cx="338336" cy="3927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0" name="Forma livre 349"/>
              <p:cNvSpPr/>
              <p:nvPr/>
            </p:nvSpPr>
            <p:spPr>
              <a:xfrm rot="11038808">
                <a:off x="5664167" y="2374992"/>
                <a:ext cx="372298" cy="360040"/>
              </a:xfrm>
              <a:custGeom>
                <a:avLst/>
                <a:gdLst>
                  <a:gd name="connsiteX0" fmla="*/ 24158 w 372298"/>
                  <a:gd name="connsiteY0" fmla="*/ 2471 h 486330"/>
                  <a:gd name="connsiteX1" fmla="*/ 117027 w 372298"/>
                  <a:gd name="connsiteY1" fmla="*/ 81052 h 486330"/>
                  <a:gd name="connsiteX2" fmla="*/ 224183 w 372298"/>
                  <a:gd name="connsiteY2" fmla="*/ 119152 h 486330"/>
                  <a:gd name="connsiteX3" fmla="*/ 276571 w 372298"/>
                  <a:gd name="connsiteY3" fmla="*/ 73908 h 486330"/>
                  <a:gd name="connsiteX4" fmla="*/ 290858 w 372298"/>
                  <a:gd name="connsiteY4" fmla="*/ 62002 h 486330"/>
                  <a:gd name="connsiteX5" fmla="*/ 359914 w 372298"/>
                  <a:gd name="connsiteY5" fmla="*/ 47715 h 486330"/>
                  <a:gd name="connsiteX6" fmla="*/ 371821 w 372298"/>
                  <a:gd name="connsiteY6" fmla="*/ 219165 h 486330"/>
                  <a:gd name="connsiteX7" fmla="*/ 369439 w 372298"/>
                  <a:gd name="connsiteY7" fmla="*/ 352515 h 486330"/>
                  <a:gd name="connsiteX8" fmla="*/ 364677 w 372298"/>
                  <a:gd name="connsiteY8" fmla="*/ 459671 h 486330"/>
                  <a:gd name="connsiteX9" fmla="*/ 348008 w 372298"/>
                  <a:gd name="connsiteY9" fmla="*/ 457290 h 486330"/>
                  <a:gd name="connsiteX10" fmla="*/ 278952 w 372298"/>
                  <a:gd name="connsiteY10" fmla="*/ 414427 h 486330"/>
                  <a:gd name="connsiteX11" fmla="*/ 221802 w 372298"/>
                  <a:gd name="connsiteY11" fmla="*/ 390615 h 486330"/>
                  <a:gd name="connsiteX12" fmla="*/ 167033 w 372298"/>
                  <a:gd name="connsiteY12" fmla="*/ 407283 h 486330"/>
                  <a:gd name="connsiteX13" fmla="*/ 114646 w 372298"/>
                  <a:gd name="connsiteY13" fmla="*/ 440621 h 486330"/>
                  <a:gd name="connsiteX14" fmla="*/ 38446 w 372298"/>
                  <a:gd name="connsiteY14" fmla="*/ 471577 h 486330"/>
                  <a:gd name="connsiteX15" fmla="*/ 346 w 372298"/>
                  <a:gd name="connsiteY15" fmla="*/ 183446 h 486330"/>
                  <a:gd name="connsiteX16" fmla="*/ 24158 w 372298"/>
                  <a:gd name="connsiteY16" fmla="*/ 2471 h 486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2298" h="486330">
                    <a:moveTo>
                      <a:pt x="24158" y="2471"/>
                    </a:moveTo>
                    <a:cubicBezTo>
                      <a:pt x="43605" y="-14595"/>
                      <a:pt x="83689" y="61605"/>
                      <a:pt x="117027" y="81052"/>
                    </a:cubicBezTo>
                    <a:cubicBezTo>
                      <a:pt x="150365" y="100499"/>
                      <a:pt x="197592" y="120343"/>
                      <a:pt x="224183" y="119152"/>
                    </a:cubicBezTo>
                    <a:cubicBezTo>
                      <a:pt x="250774" y="117961"/>
                      <a:pt x="265459" y="83433"/>
                      <a:pt x="276571" y="73908"/>
                    </a:cubicBezTo>
                    <a:cubicBezTo>
                      <a:pt x="287684" y="64383"/>
                      <a:pt x="276967" y="66368"/>
                      <a:pt x="290858" y="62002"/>
                    </a:cubicBezTo>
                    <a:cubicBezTo>
                      <a:pt x="304749" y="57636"/>
                      <a:pt x="346420" y="21521"/>
                      <a:pt x="359914" y="47715"/>
                    </a:cubicBezTo>
                    <a:cubicBezTo>
                      <a:pt x="373408" y="73909"/>
                      <a:pt x="370234" y="168365"/>
                      <a:pt x="371821" y="219165"/>
                    </a:cubicBezTo>
                    <a:cubicBezTo>
                      <a:pt x="373409" y="269965"/>
                      <a:pt x="370630" y="312431"/>
                      <a:pt x="369439" y="352515"/>
                    </a:cubicBezTo>
                    <a:cubicBezTo>
                      <a:pt x="368248" y="392599"/>
                      <a:pt x="368249" y="442209"/>
                      <a:pt x="364677" y="459671"/>
                    </a:cubicBezTo>
                    <a:cubicBezTo>
                      <a:pt x="361105" y="477134"/>
                      <a:pt x="362296" y="464831"/>
                      <a:pt x="348008" y="457290"/>
                    </a:cubicBezTo>
                    <a:cubicBezTo>
                      <a:pt x="333721" y="449749"/>
                      <a:pt x="299986" y="425539"/>
                      <a:pt x="278952" y="414427"/>
                    </a:cubicBezTo>
                    <a:cubicBezTo>
                      <a:pt x="257918" y="403315"/>
                      <a:pt x="240455" y="391806"/>
                      <a:pt x="221802" y="390615"/>
                    </a:cubicBezTo>
                    <a:cubicBezTo>
                      <a:pt x="203149" y="389424"/>
                      <a:pt x="184892" y="398949"/>
                      <a:pt x="167033" y="407283"/>
                    </a:cubicBezTo>
                    <a:cubicBezTo>
                      <a:pt x="149174" y="415617"/>
                      <a:pt x="136077" y="429905"/>
                      <a:pt x="114646" y="440621"/>
                    </a:cubicBezTo>
                    <a:cubicBezTo>
                      <a:pt x="93215" y="451337"/>
                      <a:pt x="57496" y="514440"/>
                      <a:pt x="38446" y="471577"/>
                    </a:cubicBezTo>
                    <a:cubicBezTo>
                      <a:pt x="19396" y="428715"/>
                      <a:pt x="2330" y="260043"/>
                      <a:pt x="346" y="183446"/>
                    </a:cubicBezTo>
                    <a:cubicBezTo>
                      <a:pt x="-1638" y="106849"/>
                      <a:pt x="4711" y="19537"/>
                      <a:pt x="24158" y="24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3341668" y="566386"/>
            <a:ext cx="1335726" cy="1539553"/>
            <a:chOff x="3341668" y="566386"/>
            <a:chExt cx="1335726" cy="1539553"/>
          </a:xfrm>
        </p:grpSpPr>
        <p:sp>
          <p:nvSpPr>
            <p:cNvPr id="228" name="Forma livre 227"/>
            <p:cNvSpPr/>
            <p:nvPr/>
          </p:nvSpPr>
          <p:spPr>
            <a:xfrm rot="10800000" flipH="1" flipV="1">
              <a:off x="4296138" y="688063"/>
              <a:ext cx="381255" cy="745354"/>
            </a:xfrm>
            <a:custGeom>
              <a:avLst/>
              <a:gdLst/>
              <a:ahLst/>
              <a:cxnLst/>
              <a:rect l="l" t="t" r="r" b="b"/>
              <a:pathLst>
                <a:path w="600943" h="1199094">
                  <a:moveTo>
                    <a:pt x="598576" y="1143348"/>
                  </a:moveTo>
                  <a:lnTo>
                    <a:pt x="598651" y="1143349"/>
                  </a:lnTo>
                  <a:cubicBezTo>
                    <a:pt x="598651" y="1143349"/>
                    <a:pt x="603810" y="1267174"/>
                    <a:pt x="598651" y="1145730"/>
                  </a:cubicBezTo>
                  <a:cubicBezTo>
                    <a:pt x="598618" y="1144950"/>
                    <a:pt x="598585" y="1144156"/>
                    <a:pt x="598576" y="1143348"/>
                  </a:cubicBezTo>
                  <a:close/>
                  <a:moveTo>
                    <a:pt x="17876" y="1133906"/>
                  </a:moveTo>
                  <a:lnTo>
                    <a:pt x="22388" y="1133979"/>
                  </a:lnTo>
                  <a:lnTo>
                    <a:pt x="22389" y="1138586"/>
                  </a:lnTo>
                  <a:cubicBezTo>
                    <a:pt x="22291" y="1146541"/>
                    <a:pt x="20622" y="1152455"/>
                    <a:pt x="17876" y="1156668"/>
                  </a:cubicBezTo>
                  <a:close/>
                  <a:moveTo>
                    <a:pt x="106049" y="51"/>
                  </a:moveTo>
                  <a:cubicBezTo>
                    <a:pt x="197336" y="2581"/>
                    <a:pt x="334332" y="97980"/>
                    <a:pt x="401007" y="145605"/>
                  </a:cubicBezTo>
                  <a:cubicBezTo>
                    <a:pt x="489907" y="209105"/>
                    <a:pt x="534754" y="247999"/>
                    <a:pt x="567695" y="414686"/>
                  </a:cubicBezTo>
                  <a:cubicBezTo>
                    <a:pt x="600425" y="580302"/>
                    <a:pt x="593582" y="1018604"/>
                    <a:pt x="598576" y="1143348"/>
                  </a:cubicBezTo>
                  <a:lnTo>
                    <a:pt x="22388" y="1133979"/>
                  </a:lnTo>
                  <a:cubicBezTo>
                    <a:pt x="23055" y="1067222"/>
                    <a:pt x="20340" y="925579"/>
                    <a:pt x="17626" y="745680"/>
                  </a:cubicBezTo>
                  <a:cubicBezTo>
                    <a:pt x="14848" y="561530"/>
                    <a:pt x="-29602" y="133699"/>
                    <a:pt x="34295" y="33686"/>
                  </a:cubicBezTo>
                  <a:cubicBezTo>
                    <a:pt x="50269" y="8683"/>
                    <a:pt x="75620" y="-793"/>
                    <a:pt x="106049" y="5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/>
            <p:cNvSpPr/>
            <p:nvPr/>
          </p:nvSpPr>
          <p:spPr>
            <a:xfrm>
              <a:off x="3867584" y="743313"/>
              <a:ext cx="279457" cy="187152"/>
            </a:xfrm>
            <a:prstGeom prst="rect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Arredondar Retângulo em um Canto Único 12"/>
            <p:cNvSpPr/>
            <p:nvPr/>
          </p:nvSpPr>
          <p:spPr>
            <a:xfrm>
              <a:off x="4381572" y="1303489"/>
              <a:ext cx="273953" cy="252421"/>
            </a:xfrm>
            <a:prstGeom prst="round1Rect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 220"/>
            <p:cNvSpPr/>
            <p:nvPr/>
          </p:nvSpPr>
          <p:spPr>
            <a:xfrm rot="10800000" flipH="1">
              <a:off x="3726504" y="1798236"/>
              <a:ext cx="362306" cy="1574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2" name="Grupo 361"/>
            <p:cNvGrpSpPr/>
            <p:nvPr/>
          </p:nvGrpSpPr>
          <p:grpSpPr>
            <a:xfrm>
              <a:off x="3341668" y="1284606"/>
              <a:ext cx="175181" cy="125105"/>
              <a:chOff x="5486443" y="2358614"/>
              <a:chExt cx="550022" cy="392797"/>
            </a:xfrm>
            <a:solidFill>
              <a:srgbClr val="928AFA"/>
            </a:solidFill>
          </p:grpSpPr>
          <p:sp>
            <p:nvSpPr>
              <p:cNvPr id="369" name="Elipse 368"/>
              <p:cNvSpPr/>
              <p:nvPr/>
            </p:nvSpPr>
            <p:spPr>
              <a:xfrm rot="11038808">
                <a:off x="5486443" y="2358614"/>
                <a:ext cx="338336" cy="3927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70" name="Forma livre 369"/>
              <p:cNvSpPr/>
              <p:nvPr/>
            </p:nvSpPr>
            <p:spPr>
              <a:xfrm rot="11038808">
                <a:off x="5664167" y="2374992"/>
                <a:ext cx="372298" cy="360040"/>
              </a:xfrm>
              <a:custGeom>
                <a:avLst/>
                <a:gdLst>
                  <a:gd name="connsiteX0" fmla="*/ 24158 w 372298"/>
                  <a:gd name="connsiteY0" fmla="*/ 2471 h 486330"/>
                  <a:gd name="connsiteX1" fmla="*/ 117027 w 372298"/>
                  <a:gd name="connsiteY1" fmla="*/ 81052 h 486330"/>
                  <a:gd name="connsiteX2" fmla="*/ 224183 w 372298"/>
                  <a:gd name="connsiteY2" fmla="*/ 119152 h 486330"/>
                  <a:gd name="connsiteX3" fmla="*/ 276571 w 372298"/>
                  <a:gd name="connsiteY3" fmla="*/ 73908 h 486330"/>
                  <a:gd name="connsiteX4" fmla="*/ 290858 w 372298"/>
                  <a:gd name="connsiteY4" fmla="*/ 62002 h 486330"/>
                  <a:gd name="connsiteX5" fmla="*/ 359914 w 372298"/>
                  <a:gd name="connsiteY5" fmla="*/ 47715 h 486330"/>
                  <a:gd name="connsiteX6" fmla="*/ 371821 w 372298"/>
                  <a:gd name="connsiteY6" fmla="*/ 219165 h 486330"/>
                  <a:gd name="connsiteX7" fmla="*/ 369439 w 372298"/>
                  <a:gd name="connsiteY7" fmla="*/ 352515 h 486330"/>
                  <a:gd name="connsiteX8" fmla="*/ 364677 w 372298"/>
                  <a:gd name="connsiteY8" fmla="*/ 459671 h 486330"/>
                  <a:gd name="connsiteX9" fmla="*/ 348008 w 372298"/>
                  <a:gd name="connsiteY9" fmla="*/ 457290 h 486330"/>
                  <a:gd name="connsiteX10" fmla="*/ 278952 w 372298"/>
                  <a:gd name="connsiteY10" fmla="*/ 414427 h 486330"/>
                  <a:gd name="connsiteX11" fmla="*/ 221802 w 372298"/>
                  <a:gd name="connsiteY11" fmla="*/ 390615 h 486330"/>
                  <a:gd name="connsiteX12" fmla="*/ 167033 w 372298"/>
                  <a:gd name="connsiteY12" fmla="*/ 407283 h 486330"/>
                  <a:gd name="connsiteX13" fmla="*/ 114646 w 372298"/>
                  <a:gd name="connsiteY13" fmla="*/ 440621 h 486330"/>
                  <a:gd name="connsiteX14" fmla="*/ 38446 w 372298"/>
                  <a:gd name="connsiteY14" fmla="*/ 471577 h 486330"/>
                  <a:gd name="connsiteX15" fmla="*/ 346 w 372298"/>
                  <a:gd name="connsiteY15" fmla="*/ 183446 h 486330"/>
                  <a:gd name="connsiteX16" fmla="*/ 24158 w 372298"/>
                  <a:gd name="connsiteY16" fmla="*/ 2471 h 486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2298" h="486330">
                    <a:moveTo>
                      <a:pt x="24158" y="2471"/>
                    </a:moveTo>
                    <a:cubicBezTo>
                      <a:pt x="43605" y="-14595"/>
                      <a:pt x="83689" y="61605"/>
                      <a:pt x="117027" y="81052"/>
                    </a:cubicBezTo>
                    <a:cubicBezTo>
                      <a:pt x="150365" y="100499"/>
                      <a:pt x="197592" y="120343"/>
                      <a:pt x="224183" y="119152"/>
                    </a:cubicBezTo>
                    <a:cubicBezTo>
                      <a:pt x="250774" y="117961"/>
                      <a:pt x="265459" y="83433"/>
                      <a:pt x="276571" y="73908"/>
                    </a:cubicBezTo>
                    <a:cubicBezTo>
                      <a:pt x="287684" y="64383"/>
                      <a:pt x="276967" y="66368"/>
                      <a:pt x="290858" y="62002"/>
                    </a:cubicBezTo>
                    <a:cubicBezTo>
                      <a:pt x="304749" y="57636"/>
                      <a:pt x="346420" y="21521"/>
                      <a:pt x="359914" y="47715"/>
                    </a:cubicBezTo>
                    <a:cubicBezTo>
                      <a:pt x="373408" y="73909"/>
                      <a:pt x="370234" y="168365"/>
                      <a:pt x="371821" y="219165"/>
                    </a:cubicBezTo>
                    <a:cubicBezTo>
                      <a:pt x="373409" y="269965"/>
                      <a:pt x="370630" y="312431"/>
                      <a:pt x="369439" y="352515"/>
                    </a:cubicBezTo>
                    <a:cubicBezTo>
                      <a:pt x="368248" y="392599"/>
                      <a:pt x="368249" y="442209"/>
                      <a:pt x="364677" y="459671"/>
                    </a:cubicBezTo>
                    <a:cubicBezTo>
                      <a:pt x="361105" y="477134"/>
                      <a:pt x="362296" y="464831"/>
                      <a:pt x="348008" y="457290"/>
                    </a:cubicBezTo>
                    <a:cubicBezTo>
                      <a:pt x="333721" y="449749"/>
                      <a:pt x="299986" y="425539"/>
                      <a:pt x="278952" y="414427"/>
                    </a:cubicBezTo>
                    <a:cubicBezTo>
                      <a:pt x="257918" y="403315"/>
                      <a:pt x="240455" y="391806"/>
                      <a:pt x="221802" y="390615"/>
                    </a:cubicBezTo>
                    <a:cubicBezTo>
                      <a:pt x="203149" y="389424"/>
                      <a:pt x="184892" y="398949"/>
                      <a:pt x="167033" y="407283"/>
                    </a:cubicBezTo>
                    <a:cubicBezTo>
                      <a:pt x="149174" y="415617"/>
                      <a:pt x="136077" y="429905"/>
                      <a:pt x="114646" y="440621"/>
                    </a:cubicBezTo>
                    <a:cubicBezTo>
                      <a:pt x="93215" y="451337"/>
                      <a:pt x="57496" y="514440"/>
                      <a:pt x="38446" y="471577"/>
                    </a:cubicBezTo>
                    <a:cubicBezTo>
                      <a:pt x="19396" y="428715"/>
                      <a:pt x="2330" y="260043"/>
                      <a:pt x="346" y="183446"/>
                    </a:cubicBezTo>
                    <a:cubicBezTo>
                      <a:pt x="-1638" y="106849"/>
                      <a:pt x="4711" y="19537"/>
                      <a:pt x="24158" y="24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sp>
          <p:nvSpPr>
            <p:cNvPr id="354" name="Retângulo 353"/>
            <p:cNvSpPr/>
            <p:nvPr/>
          </p:nvSpPr>
          <p:spPr>
            <a:xfrm>
              <a:off x="3658688" y="1482099"/>
              <a:ext cx="135632" cy="316137"/>
            </a:xfrm>
            <a:prstGeom prst="rect">
              <a:avLst/>
            </a:prstGeom>
            <a:solidFill>
              <a:srgbClr val="928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0" name="Retângulo 359"/>
            <p:cNvSpPr/>
            <p:nvPr/>
          </p:nvSpPr>
          <p:spPr>
            <a:xfrm>
              <a:off x="3485694" y="686451"/>
              <a:ext cx="479720" cy="510301"/>
            </a:xfrm>
            <a:prstGeom prst="rect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1" name="Retângulo 360"/>
            <p:cNvSpPr/>
            <p:nvPr/>
          </p:nvSpPr>
          <p:spPr>
            <a:xfrm rot="5400000">
              <a:off x="3575393" y="1063999"/>
              <a:ext cx="302222" cy="159263"/>
            </a:xfrm>
            <a:prstGeom prst="rect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3" name="Grupo 362"/>
            <p:cNvGrpSpPr/>
            <p:nvPr/>
          </p:nvGrpSpPr>
          <p:grpSpPr>
            <a:xfrm rot="16200000">
              <a:off x="3485696" y="1150263"/>
              <a:ext cx="481623" cy="481624"/>
              <a:chOff x="2013483" y="212194"/>
              <a:chExt cx="1512168" cy="1600034"/>
            </a:xfrm>
            <a:solidFill>
              <a:srgbClr val="928AFA"/>
            </a:solidFill>
          </p:grpSpPr>
          <p:sp>
            <p:nvSpPr>
              <p:cNvPr id="364" name="Retângulo de cantos arredondados 3"/>
              <p:cNvSpPr/>
              <p:nvPr/>
            </p:nvSpPr>
            <p:spPr>
              <a:xfrm>
                <a:off x="2013483" y="212194"/>
                <a:ext cx="1512168" cy="1599381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1599381">
                    <a:moveTo>
                      <a:pt x="252033" y="0"/>
                    </a:moveTo>
                    <a:lnTo>
                      <a:pt x="1260135" y="0"/>
                    </a:lnTo>
                    <a:cubicBezTo>
                      <a:pt x="1399329" y="0"/>
                      <a:pt x="1512168" y="112839"/>
                      <a:pt x="1512168" y="252033"/>
                    </a:cubicBezTo>
                    <a:lnTo>
                      <a:pt x="1512168" y="678194"/>
                    </a:lnTo>
                    <a:lnTo>
                      <a:pt x="1508002" y="679809"/>
                    </a:lnTo>
                    <a:cubicBezTo>
                      <a:pt x="1489758" y="684724"/>
                      <a:pt x="1471056" y="690492"/>
                      <a:pt x="1452509" y="688317"/>
                    </a:cubicBezTo>
                    <a:cubicBezTo>
                      <a:pt x="1440924" y="686959"/>
                      <a:pt x="1430009" y="682660"/>
                      <a:pt x="1418538" y="677131"/>
                    </a:cubicBezTo>
                    <a:cubicBezTo>
                      <a:pt x="1391552" y="634934"/>
                      <a:pt x="1348825" y="607201"/>
                      <a:pt x="1299426" y="603764"/>
                    </a:cubicBezTo>
                    <a:cubicBezTo>
                      <a:pt x="1206223" y="597279"/>
                      <a:pt x="1124563" y="679741"/>
                      <a:pt x="1117034" y="787947"/>
                    </a:cubicBezTo>
                    <a:cubicBezTo>
                      <a:pt x="1109505" y="896153"/>
                      <a:pt x="1178958" y="989129"/>
                      <a:pt x="1272162" y="995614"/>
                    </a:cubicBezTo>
                    <a:cubicBezTo>
                      <a:pt x="1341258" y="1000422"/>
                      <a:pt x="1404010" y="956345"/>
                      <a:pt x="1434511" y="888948"/>
                    </a:cubicBezTo>
                    <a:cubicBezTo>
                      <a:pt x="1435063" y="888608"/>
                      <a:pt x="1435622" y="888617"/>
                      <a:pt x="1436184" y="888637"/>
                    </a:cubicBezTo>
                    <a:cubicBezTo>
                      <a:pt x="1455576" y="889342"/>
                      <a:pt x="1485345" y="899072"/>
                      <a:pt x="1512168" y="911654"/>
                    </a:cubicBezTo>
                    <a:lnTo>
                      <a:pt x="1512168" y="1347348"/>
                    </a:lnTo>
                    <a:cubicBezTo>
                      <a:pt x="1512168" y="1486542"/>
                      <a:pt x="1399329" y="1599381"/>
                      <a:pt x="1260135" y="1599381"/>
                    </a:cubicBezTo>
                    <a:lnTo>
                      <a:pt x="870875" y="1599381"/>
                    </a:lnTo>
                    <a:cubicBezTo>
                      <a:pt x="866206" y="1588700"/>
                      <a:pt x="861243" y="1579345"/>
                      <a:pt x="857998" y="1568300"/>
                    </a:cubicBezTo>
                    <a:cubicBezTo>
                      <a:pt x="852672" y="1550171"/>
                      <a:pt x="846483" y="1531604"/>
                      <a:pt x="848238" y="1513013"/>
                    </a:cubicBezTo>
                    <a:cubicBezTo>
                      <a:pt x="848807" y="1506979"/>
                      <a:pt x="850174" y="1501108"/>
                      <a:pt x="852940" y="1495504"/>
                    </a:cubicBezTo>
                    <a:cubicBezTo>
                      <a:pt x="912999" y="1467473"/>
                      <a:pt x="952483" y="1410195"/>
                      <a:pt x="952483" y="1344593"/>
                    </a:cubicBezTo>
                    <a:cubicBezTo>
                      <a:pt x="952483" y="1246695"/>
                      <a:pt x="864552" y="1167333"/>
                      <a:pt x="756084" y="1167333"/>
                    </a:cubicBezTo>
                    <a:cubicBezTo>
                      <a:pt x="647616" y="1167333"/>
                      <a:pt x="559685" y="1246695"/>
                      <a:pt x="559685" y="1344593"/>
                    </a:cubicBezTo>
                    <a:cubicBezTo>
                      <a:pt x="559685" y="1404388"/>
                      <a:pt x="592488" y="1457267"/>
                      <a:pt x="644534" y="1486563"/>
                    </a:cubicBezTo>
                    <a:lnTo>
                      <a:pt x="647600" y="1501220"/>
                    </a:lnTo>
                    <a:cubicBezTo>
                      <a:pt x="647262" y="1525880"/>
                      <a:pt x="632727" y="1567625"/>
                      <a:pt x="617482" y="1599381"/>
                    </a:cubicBezTo>
                    <a:lnTo>
                      <a:pt x="252033" y="1599381"/>
                    </a:lnTo>
                    <a:cubicBezTo>
                      <a:pt x="112839" y="1599381"/>
                      <a:pt x="0" y="1486542"/>
                      <a:pt x="0" y="1347348"/>
                    </a:cubicBezTo>
                    <a:lnTo>
                      <a:pt x="0" y="927467"/>
                    </a:lnTo>
                    <a:lnTo>
                      <a:pt x="20372" y="919570"/>
                    </a:lnTo>
                    <a:cubicBezTo>
                      <a:pt x="38616" y="914655"/>
                      <a:pt x="57318" y="908888"/>
                      <a:pt x="75865" y="911062"/>
                    </a:cubicBezTo>
                    <a:cubicBezTo>
                      <a:pt x="87450" y="912420"/>
                      <a:pt x="98365" y="916719"/>
                      <a:pt x="109837" y="922248"/>
                    </a:cubicBezTo>
                    <a:cubicBezTo>
                      <a:pt x="136822" y="964445"/>
                      <a:pt x="179549" y="992179"/>
                      <a:pt x="228948" y="995616"/>
                    </a:cubicBezTo>
                    <a:cubicBezTo>
                      <a:pt x="322152" y="1002101"/>
                      <a:pt x="403811" y="919639"/>
                      <a:pt x="411340" y="811432"/>
                    </a:cubicBezTo>
                    <a:cubicBezTo>
                      <a:pt x="418869" y="703226"/>
                      <a:pt x="349416" y="610250"/>
                      <a:pt x="256212" y="603765"/>
                    </a:cubicBezTo>
                    <a:cubicBezTo>
                      <a:pt x="187116" y="598957"/>
                      <a:pt x="124364" y="643034"/>
                      <a:pt x="93863" y="710431"/>
                    </a:cubicBezTo>
                    <a:cubicBezTo>
                      <a:pt x="93311" y="710772"/>
                      <a:pt x="92753" y="710763"/>
                      <a:pt x="92190" y="710742"/>
                    </a:cubicBezTo>
                    <a:cubicBezTo>
                      <a:pt x="68867" y="709895"/>
                      <a:pt x="30534" y="695991"/>
                      <a:pt x="0" y="680696"/>
                    </a:cubicBezTo>
                    <a:lnTo>
                      <a:pt x="0" y="252033"/>
                    </a:lnTo>
                    <a:cubicBezTo>
                      <a:pt x="0" y="112839"/>
                      <a:pt x="112839" y="0"/>
                      <a:pt x="2520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5" name="Retângulo 364"/>
              <p:cNvSpPr/>
              <p:nvPr/>
            </p:nvSpPr>
            <p:spPr>
              <a:xfrm>
                <a:off x="2013483" y="212194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6" name="Retângulo 365"/>
              <p:cNvSpPr/>
              <p:nvPr/>
            </p:nvSpPr>
            <p:spPr>
              <a:xfrm>
                <a:off x="3055366" y="212194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7" name="Retângulo 366"/>
              <p:cNvSpPr/>
              <p:nvPr/>
            </p:nvSpPr>
            <p:spPr>
              <a:xfrm>
                <a:off x="2013485" y="1481546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8" name="Retângulo 367"/>
              <p:cNvSpPr/>
              <p:nvPr/>
            </p:nvSpPr>
            <p:spPr>
              <a:xfrm>
                <a:off x="3055364" y="1480893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72" name="Grupo 371"/>
            <p:cNvGrpSpPr/>
            <p:nvPr/>
          </p:nvGrpSpPr>
          <p:grpSpPr>
            <a:xfrm rot="16200000">
              <a:off x="3485696" y="1624315"/>
              <a:ext cx="481624" cy="481624"/>
              <a:chOff x="2013481" y="212194"/>
              <a:chExt cx="1512170" cy="1600035"/>
            </a:xfrm>
            <a:solidFill>
              <a:srgbClr val="F8B992"/>
            </a:solidFill>
          </p:grpSpPr>
          <p:sp>
            <p:nvSpPr>
              <p:cNvPr id="373" name="Retângulo de cantos arredondados 3"/>
              <p:cNvSpPr/>
              <p:nvPr/>
            </p:nvSpPr>
            <p:spPr>
              <a:xfrm>
                <a:off x="2013483" y="212194"/>
                <a:ext cx="1512168" cy="1599381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1599381">
                    <a:moveTo>
                      <a:pt x="252033" y="0"/>
                    </a:moveTo>
                    <a:lnTo>
                      <a:pt x="1260135" y="0"/>
                    </a:lnTo>
                    <a:cubicBezTo>
                      <a:pt x="1399329" y="0"/>
                      <a:pt x="1512168" y="112839"/>
                      <a:pt x="1512168" y="252033"/>
                    </a:cubicBezTo>
                    <a:lnTo>
                      <a:pt x="1512168" y="678194"/>
                    </a:lnTo>
                    <a:lnTo>
                      <a:pt x="1508002" y="679809"/>
                    </a:lnTo>
                    <a:cubicBezTo>
                      <a:pt x="1489758" y="684724"/>
                      <a:pt x="1471056" y="690492"/>
                      <a:pt x="1452509" y="688317"/>
                    </a:cubicBezTo>
                    <a:cubicBezTo>
                      <a:pt x="1440924" y="686959"/>
                      <a:pt x="1430009" y="682660"/>
                      <a:pt x="1418538" y="677131"/>
                    </a:cubicBezTo>
                    <a:cubicBezTo>
                      <a:pt x="1391552" y="634934"/>
                      <a:pt x="1348825" y="607201"/>
                      <a:pt x="1299426" y="603764"/>
                    </a:cubicBezTo>
                    <a:cubicBezTo>
                      <a:pt x="1206223" y="597279"/>
                      <a:pt x="1124563" y="679741"/>
                      <a:pt x="1117034" y="787947"/>
                    </a:cubicBezTo>
                    <a:cubicBezTo>
                      <a:pt x="1109505" y="896153"/>
                      <a:pt x="1178958" y="989129"/>
                      <a:pt x="1272162" y="995614"/>
                    </a:cubicBezTo>
                    <a:cubicBezTo>
                      <a:pt x="1341258" y="1000422"/>
                      <a:pt x="1404010" y="956345"/>
                      <a:pt x="1434511" y="888948"/>
                    </a:cubicBezTo>
                    <a:cubicBezTo>
                      <a:pt x="1435063" y="888608"/>
                      <a:pt x="1435622" y="888617"/>
                      <a:pt x="1436184" y="888637"/>
                    </a:cubicBezTo>
                    <a:cubicBezTo>
                      <a:pt x="1455576" y="889342"/>
                      <a:pt x="1485345" y="899072"/>
                      <a:pt x="1512168" y="911654"/>
                    </a:cubicBezTo>
                    <a:lnTo>
                      <a:pt x="1512168" y="1347348"/>
                    </a:lnTo>
                    <a:cubicBezTo>
                      <a:pt x="1512168" y="1486542"/>
                      <a:pt x="1399329" y="1599381"/>
                      <a:pt x="1260135" y="1599381"/>
                    </a:cubicBezTo>
                    <a:lnTo>
                      <a:pt x="870875" y="1599381"/>
                    </a:lnTo>
                    <a:cubicBezTo>
                      <a:pt x="866206" y="1588700"/>
                      <a:pt x="861243" y="1579345"/>
                      <a:pt x="857998" y="1568300"/>
                    </a:cubicBezTo>
                    <a:cubicBezTo>
                      <a:pt x="852672" y="1550171"/>
                      <a:pt x="846483" y="1531604"/>
                      <a:pt x="848238" y="1513013"/>
                    </a:cubicBezTo>
                    <a:cubicBezTo>
                      <a:pt x="848807" y="1506979"/>
                      <a:pt x="850174" y="1501108"/>
                      <a:pt x="852940" y="1495504"/>
                    </a:cubicBezTo>
                    <a:cubicBezTo>
                      <a:pt x="912999" y="1467473"/>
                      <a:pt x="952483" y="1410195"/>
                      <a:pt x="952483" y="1344593"/>
                    </a:cubicBezTo>
                    <a:cubicBezTo>
                      <a:pt x="952483" y="1246695"/>
                      <a:pt x="864552" y="1167333"/>
                      <a:pt x="756084" y="1167333"/>
                    </a:cubicBezTo>
                    <a:cubicBezTo>
                      <a:pt x="647616" y="1167333"/>
                      <a:pt x="559685" y="1246695"/>
                      <a:pt x="559685" y="1344593"/>
                    </a:cubicBezTo>
                    <a:cubicBezTo>
                      <a:pt x="559685" y="1404388"/>
                      <a:pt x="592488" y="1457267"/>
                      <a:pt x="644534" y="1486563"/>
                    </a:cubicBezTo>
                    <a:lnTo>
                      <a:pt x="647600" y="1501220"/>
                    </a:lnTo>
                    <a:cubicBezTo>
                      <a:pt x="647262" y="1525880"/>
                      <a:pt x="632727" y="1567625"/>
                      <a:pt x="617482" y="1599381"/>
                    </a:cubicBezTo>
                    <a:lnTo>
                      <a:pt x="252033" y="1599381"/>
                    </a:lnTo>
                    <a:cubicBezTo>
                      <a:pt x="112839" y="1599381"/>
                      <a:pt x="0" y="1486542"/>
                      <a:pt x="0" y="1347348"/>
                    </a:cubicBezTo>
                    <a:lnTo>
                      <a:pt x="0" y="927467"/>
                    </a:lnTo>
                    <a:lnTo>
                      <a:pt x="20372" y="919570"/>
                    </a:lnTo>
                    <a:cubicBezTo>
                      <a:pt x="38616" y="914655"/>
                      <a:pt x="57318" y="908888"/>
                      <a:pt x="75865" y="911062"/>
                    </a:cubicBezTo>
                    <a:cubicBezTo>
                      <a:pt x="87450" y="912420"/>
                      <a:pt x="98365" y="916719"/>
                      <a:pt x="109837" y="922248"/>
                    </a:cubicBezTo>
                    <a:cubicBezTo>
                      <a:pt x="136822" y="964445"/>
                      <a:pt x="179549" y="992179"/>
                      <a:pt x="228948" y="995616"/>
                    </a:cubicBezTo>
                    <a:cubicBezTo>
                      <a:pt x="322152" y="1002101"/>
                      <a:pt x="403811" y="919639"/>
                      <a:pt x="411340" y="811432"/>
                    </a:cubicBezTo>
                    <a:cubicBezTo>
                      <a:pt x="418869" y="703226"/>
                      <a:pt x="349416" y="610250"/>
                      <a:pt x="256212" y="603765"/>
                    </a:cubicBezTo>
                    <a:cubicBezTo>
                      <a:pt x="187116" y="598957"/>
                      <a:pt x="124364" y="643034"/>
                      <a:pt x="93863" y="710431"/>
                    </a:cubicBezTo>
                    <a:cubicBezTo>
                      <a:pt x="93311" y="710772"/>
                      <a:pt x="92753" y="710763"/>
                      <a:pt x="92190" y="710742"/>
                    </a:cubicBezTo>
                    <a:cubicBezTo>
                      <a:pt x="68867" y="709895"/>
                      <a:pt x="30534" y="695991"/>
                      <a:pt x="0" y="680696"/>
                    </a:cubicBezTo>
                    <a:lnTo>
                      <a:pt x="0" y="252033"/>
                    </a:lnTo>
                    <a:cubicBezTo>
                      <a:pt x="0" y="112839"/>
                      <a:pt x="112839" y="0"/>
                      <a:pt x="2520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4" name="Retângulo 373"/>
              <p:cNvSpPr/>
              <p:nvPr/>
            </p:nvSpPr>
            <p:spPr>
              <a:xfrm>
                <a:off x="2013483" y="212194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5" name="Retângulo 374"/>
              <p:cNvSpPr/>
              <p:nvPr/>
            </p:nvSpPr>
            <p:spPr>
              <a:xfrm>
                <a:off x="3055366" y="212194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6" name="Retângulo 375"/>
              <p:cNvSpPr/>
              <p:nvPr/>
            </p:nvSpPr>
            <p:spPr>
              <a:xfrm>
                <a:off x="2013481" y="1481547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7" name="Retângulo 376"/>
              <p:cNvSpPr/>
              <p:nvPr/>
            </p:nvSpPr>
            <p:spPr>
              <a:xfrm>
                <a:off x="3055364" y="1480893"/>
                <a:ext cx="470285" cy="3306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78" name="Grupo 377"/>
            <p:cNvGrpSpPr/>
            <p:nvPr/>
          </p:nvGrpSpPr>
          <p:grpSpPr>
            <a:xfrm rot="5400000">
              <a:off x="3633650" y="591424"/>
              <a:ext cx="175181" cy="125105"/>
              <a:chOff x="5486443" y="2358614"/>
              <a:chExt cx="550022" cy="392797"/>
            </a:xfrm>
            <a:solidFill>
              <a:srgbClr val="FF5757"/>
            </a:solidFill>
          </p:grpSpPr>
          <p:sp>
            <p:nvSpPr>
              <p:cNvPr id="379" name="Elipse 378"/>
              <p:cNvSpPr/>
              <p:nvPr/>
            </p:nvSpPr>
            <p:spPr>
              <a:xfrm rot="11038808">
                <a:off x="5486443" y="2358614"/>
                <a:ext cx="338336" cy="3927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80" name="Forma livre 379"/>
              <p:cNvSpPr/>
              <p:nvPr/>
            </p:nvSpPr>
            <p:spPr>
              <a:xfrm rot="11038808">
                <a:off x="5664167" y="2374992"/>
                <a:ext cx="372298" cy="360040"/>
              </a:xfrm>
              <a:custGeom>
                <a:avLst/>
                <a:gdLst>
                  <a:gd name="connsiteX0" fmla="*/ 24158 w 372298"/>
                  <a:gd name="connsiteY0" fmla="*/ 2471 h 486330"/>
                  <a:gd name="connsiteX1" fmla="*/ 117027 w 372298"/>
                  <a:gd name="connsiteY1" fmla="*/ 81052 h 486330"/>
                  <a:gd name="connsiteX2" fmla="*/ 224183 w 372298"/>
                  <a:gd name="connsiteY2" fmla="*/ 119152 h 486330"/>
                  <a:gd name="connsiteX3" fmla="*/ 276571 w 372298"/>
                  <a:gd name="connsiteY3" fmla="*/ 73908 h 486330"/>
                  <a:gd name="connsiteX4" fmla="*/ 290858 w 372298"/>
                  <a:gd name="connsiteY4" fmla="*/ 62002 h 486330"/>
                  <a:gd name="connsiteX5" fmla="*/ 359914 w 372298"/>
                  <a:gd name="connsiteY5" fmla="*/ 47715 h 486330"/>
                  <a:gd name="connsiteX6" fmla="*/ 371821 w 372298"/>
                  <a:gd name="connsiteY6" fmla="*/ 219165 h 486330"/>
                  <a:gd name="connsiteX7" fmla="*/ 369439 w 372298"/>
                  <a:gd name="connsiteY7" fmla="*/ 352515 h 486330"/>
                  <a:gd name="connsiteX8" fmla="*/ 364677 w 372298"/>
                  <a:gd name="connsiteY8" fmla="*/ 459671 h 486330"/>
                  <a:gd name="connsiteX9" fmla="*/ 348008 w 372298"/>
                  <a:gd name="connsiteY9" fmla="*/ 457290 h 486330"/>
                  <a:gd name="connsiteX10" fmla="*/ 278952 w 372298"/>
                  <a:gd name="connsiteY10" fmla="*/ 414427 h 486330"/>
                  <a:gd name="connsiteX11" fmla="*/ 221802 w 372298"/>
                  <a:gd name="connsiteY11" fmla="*/ 390615 h 486330"/>
                  <a:gd name="connsiteX12" fmla="*/ 167033 w 372298"/>
                  <a:gd name="connsiteY12" fmla="*/ 407283 h 486330"/>
                  <a:gd name="connsiteX13" fmla="*/ 114646 w 372298"/>
                  <a:gd name="connsiteY13" fmla="*/ 440621 h 486330"/>
                  <a:gd name="connsiteX14" fmla="*/ 38446 w 372298"/>
                  <a:gd name="connsiteY14" fmla="*/ 471577 h 486330"/>
                  <a:gd name="connsiteX15" fmla="*/ 346 w 372298"/>
                  <a:gd name="connsiteY15" fmla="*/ 183446 h 486330"/>
                  <a:gd name="connsiteX16" fmla="*/ 24158 w 372298"/>
                  <a:gd name="connsiteY16" fmla="*/ 2471 h 486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2298" h="486330">
                    <a:moveTo>
                      <a:pt x="24158" y="2471"/>
                    </a:moveTo>
                    <a:cubicBezTo>
                      <a:pt x="43605" y="-14595"/>
                      <a:pt x="83689" y="61605"/>
                      <a:pt x="117027" y="81052"/>
                    </a:cubicBezTo>
                    <a:cubicBezTo>
                      <a:pt x="150365" y="100499"/>
                      <a:pt x="197592" y="120343"/>
                      <a:pt x="224183" y="119152"/>
                    </a:cubicBezTo>
                    <a:cubicBezTo>
                      <a:pt x="250774" y="117961"/>
                      <a:pt x="265459" y="83433"/>
                      <a:pt x="276571" y="73908"/>
                    </a:cubicBezTo>
                    <a:cubicBezTo>
                      <a:pt x="287684" y="64383"/>
                      <a:pt x="276967" y="66368"/>
                      <a:pt x="290858" y="62002"/>
                    </a:cubicBezTo>
                    <a:cubicBezTo>
                      <a:pt x="304749" y="57636"/>
                      <a:pt x="346420" y="21521"/>
                      <a:pt x="359914" y="47715"/>
                    </a:cubicBezTo>
                    <a:cubicBezTo>
                      <a:pt x="373408" y="73909"/>
                      <a:pt x="370234" y="168365"/>
                      <a:pt x="371821" y="219165"/>
                    </a:cubicBezTo>
                    <a:cubicBezTo>
                      <a:pt x="373409" y="269965"/>
                      <a:pt x="370630" y="312431"/>
                      <a:pt x="369439" y="352515"/>
                    </a:cubicBezTo>
                    <a:cubicBezTo>
                      <a:pt x="368248" y="392599"/>
                      <a:pt x="368249" y="442209"/>
                      <a:pt x="364677" y="459671"/>
                    </a:cubicBezTo>
                    <a:cubicBezTo>
                      <a:pt x="361105" y="477134"/>
                      <a:pt x="362296" y="464831"/>
                      <a:pt x="348008" y="457290"/>
                    </a:cubicBezTo>
                    <a:cubicBezTo>
                      <a:pt x="333721" y="449749"/>
                      <a:pt x="299986" y="425539"/>
                      <a:pt x="278952" y="414427"/>
                    </a:cubicBezTo>
                    <a:cubicBezTo>
                      <a:pt x="257918" y="403315"/>
                      <a:pt x="240455" y="391806"/>
                      <a:pt x="221802" y="390615"/>
                    </a:cubicBezTo>
                    <a:cubicBezTo>
                      <a:pt x="203149" y="389424"/>
                      <a:pt x="184892" y="398949"/>
                      <a:pt x="167033" y="407283"/>
                    </a:cubicBezTo>
                    <a:cubicBezTo>
                      <a:pt x="149174" y="415617"/>
                      <a:pt x="136077" y="429905"/>
                      <a:pt x="114646" y="440621"/>
                    </a:cubicBezTo>
                    <a:cubicBezTo>
                      <a:pt x="93215" y="451337"/>
                      <a:pt x="57496" y="514440"/>
                      <a:pt x="38446" y="471577"/>
                    </a:cubicBezTo>
                    <a:cubicBezTo>
                      <a:pt x="19396" y="428715"/>
                      <a:pt x="2330" y="260043"/>
                      <a:pt x="346" y="183446"/>
                    </a:cubicBezTo>
                    <a:cubicBezTo>
                      <a:pt x="-1638" y="106849"/>
                      <a:pt x="4711" y="19537"/>
                      <a:pt x="24158" y="24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sp>
          <p:nvSpPr>
            <p:cNvPr id="166" name="Retângulo 165"/>
            <p:cNvSpPr/>
            <p:nvPr/>
          </p:nvSpPr>
          <p:spPr>
            <a:xfrm rot="10800000" flipH="1">
              <a:off x="3965413" y="1774099"/>
              <a:ext cx="406120" cy="33183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Forma livre 175"/>
            <p:cNvSpPr/>
            <p:nvPr/>
          </p:nvSpPr>
          <p:spPr>
            <a:xfrm rot="10800000" flipH="1">
              <a:off x="4296138" y="1332731"/>
              <a:ext cx="381256" cy="771592"/>
            </a:xfrm>
            <a:custGeom>
              <a:avLst/>
              <a:gdLst/>
              <a:ahLst/>
              <a:cxnLst/>
              <a:rect l="l" t="t" r="r" b="b"/>
              <a:pathLst>
                <a:path w="381256" h="771592">
                  <a:moveTo>
                    <a:pt x="379754" y="735721"/>
                  </a:moveTo>
                  <a:cubicBezTo>
                    <a:pt x="376585" y="655451"/>
                    <a:pt x="380927" y="373412"/>
                    <a:pt x="360162" y="266842"/>
                  </a:cubicBezTo>
                  <a:cubicBezTo>
                    <a:pt x="339263" y="159582"/>
                    <a:pt x="310811" y="134555"/>
                    <a:pt x="254410" y="93694"/>
                  </a:cubicBezTo>
                  <a:cubicBezTo>
                    <a:pt x="212110" y="63048"/>
                    <a:pt x="125196" y="1661"/>
                    <a:pt x="67281" y="33"/>
                  </a:cubicBezTo>
                  <a:cubicBezTo>
                    <a:pt x="47976" y="-510"/>
                    <a:pt x="31892" y="5587"/>
                    <a:pt x="21758" y="21676"/>
                  </a:cubicBezTo>
                  <a:cubicBezTo>
                    <a:pt x="-18781" y="86033"/>
                    <a:pt x="9420" y="361333"/>
                    <a:pt x="11183" y="479830"/>
                  </a:cubicBezTo>
                  <a:cubicBezTo>
                    <a:pt x="12905" y="595591"/>
                    <a:pt x="14627" y="686735"/>
                    <a:pt x="14204" y="729692"/>
                  </a:cubicBezTo>
                  <a:lnTo>
                    <a:pt x="155288" y="732019"/>
                  </a:lnTo>
                  <a:lnTo>
                    <a:pt x="157062" y="720449"/>
                  </a:lnTo>
                  <a:lnTo>
                    <a:pt x="152737" y="709255"/>
                  </a:lnTo>
                  <a:cubicBezTo>
                    <a:pt x="139749" y="700552"/>
                    <a:pt x="131207" y="687147"/>
                    <a:pt x="130131" y="671692"/>
                  </a:cubicBezTo>
                  <a:cubicBezTo>
                    <a:pt x="128066" y="642007"/>
                    <a:pt x="154330" y="615998"/>
                    <a:pt x="188793" y="613600"/>
                  </a:cubicBezTo>
                  <a:cubicBezTo>
                    <a:pt x="223257" y="611202"/>
                    <a:pt x="252870" y="633323"/>
                    <a:pt x="254935" y="663008"/>
                  </a:cubicBezTo>
                  <a:cubicBezTo>
                    <a:pt x="256463" y="684966"/>
                    <a:pt x="242490" y="704913"/>
                    <a:pt x="221093" y="714627"/>
                  </a:cubicBezTo>
                  <a:cubicBezTo>
                    <a:pt x="220853" y="714831"/>
                    <a:pt x="220856" y="715040"/>
                    <a:pt x="220863" y="715250"/>
                  </a:cubicBezTo>
                  <a:cubicBezTo>
                    <a:pt x="221033" y="719937"/>
                    <a:pt x="222859" y="726527"/>
                    <a:pt x="225473" y="733176"/>
                  </a:cubicBezTo>
                  <a:close/>
                  <a:moveTo>
                    <a:pt x="11341" y="744292"/>
                  </a:moveTo>
                  <a:cubicBezTo>
                    <a:pt x="13083" y="741581"/>
                    <a:pt x="14142" y="737775"/>
                    <a:pt x="14204" y="732656"/>
                  </a:cubicBezTo>
                  <a:lnTo>
                    <a:pt x="14204" y="729692"/>
                  </a:lnTo>
                  <a:lnTo>
                    <a:pt x="11341" y="729645"/>
                  </a:lnTo>
                  <a:close/>
                  <a:moveTo>
                    <a:pt x="381240" y="771110"/>
                  </a:moveTo>
                  <a:cubicBezTo>
                    <a:pt x="381080" y="766848"/>
                    <a:pt x="379802" y="735746"/>
                    <a:pt x="379801" y="735721"/>
                  </a:cubicBezTo>
                  <a:lnTo>
                    <a:pt x="379754" y="735721"/>
                  </a:lnTo>
                  <a:lnTo>
                    <a:pt x="379801" y="737253"/>
                  </a:lnTo>
                  <a:cubicBezTo>
                    <a:pt x="381029" y="766558"/>
                    <a:pt x="381335" y="773669"/>
                    <a:pt x="381240" y="77111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5" name="Grupo 214"/>
            <p:cNvGrpSpPr/>
            <p:nvPr/>
          </p:nvGrpSpPr>
          <p:grpSpPr>
            <a:xfrm>
              <a:off x="3494068" y="1437006"/>
              <a:ext cx="175181" cy="125105"/>
              <a:chOff x="5486443" y="2358614"/>
              <a:chExt cx="550022" cy="392797"/>
            </a:xfrm>
            <a:solidFill>
              <a:srgbClr val="928AFA"/>
            </a:solidFill>
          </p:grpSpPr>
          <p:sp>
            <p:nvSpPr>
              <p:cNvPr id="216" name="Elipse 215"/>
              <p:cNvSpPr/>
              <p:nvPr/>
            </p:nvSpPr>
            <p:spPr>
              <a:xfrm rot="11038808">
                <a:off x="5486443" y="2358614"/>
                <a:ext cx="338336" cy="3927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7" name="Forma livre 216"/>
              <p:cNvSpPr/>
              <p:nvPr/>
            </p:nvSpPr>
            <p:spPr>
              <a:xfrm rot="11038808">
                <a:off x="5664167" y="2374992"/>
                <a:ext cx="372298" cy="360040"/>
              </a:xfrm>
              <a:custGeom>
                <a:avLst/>
                <a:gdLst>
                  <a:gd name="connsiteX0" fmla="*/ 24158 w 372298"/>
                  <a:gd name="connsiteY0" fmla="*/ 2471 h 486330"/>
                  <a:gd name="connsiteX1" fmla="*/ 117027 w 372298"/>
                  <a:gd name="connsiteY1" fmla="*/ 81052 h 486330"/>
                  <a:gd name="connsiteX2" fmla="*/ 224183 w 372298"/>
                  <a:gd name="connsiteY2" fmla="*/ 119152 h 486330"/>
                  <a:gd name="connsiteX3" fmla="*/ 276571 w 372298"/>
                  <a:gd name="connsiteY3" fmla="*/ 73908 h 486330"/>
                  <a:gd name="connsiteX4" fmla="*/ 290858 w 372298"/>
                  <a:gd name="connsiteY4" fmla="*/ 62002 h 486330"/>
                  <a:gd name="connsiteX5" fmla="*/ 359914 w 372298"/>
                  <a:gd name="connsiteY5" fmla="*/ 47715 h 486330"/>
                  <a:gd name="connsiteX6" fmla="*/ 371821 w 372298"/>
                  <a:gd name="connsiteY6" fmla="*/ 219165 h 486330"/>
                  <a:gd name="connsiteX7" fmla="*/ 369439 w 372298"/>
                  <a:gd name="connsiteY7" fmla="*/ 352515 h 486330"/>
                  <a:gd name="connsiteX8" fmla="*/ 364677 w 372298"/>
                  <a:gd name="connsiteY8" fmla="*/ 459671 h 486330"/>
                  <a:gd name="connsiteX9" fmla="*/ 348008 w 372298"/>
                  <a:gd name="connsiteY9" fmla="*/ 457290 h 486330"/>
                  <a:gd name="connsiteX10" fmla="*/ 278952 w 372298"/>
                  <a:gd name="connsiteY10" fmla="*/ 414427 h 486330"/>
                  <a:gd name="connsiteX11" fmla="*/ 221802 w 372298"/>
                  <a:gd name="connsiteY11" fmla="*/ 390615 h 486330"/>
                  <a:gd name="connsiteX12" fmla="*/ 167033 w 372298"/>
                  <a:gd name="connsiteY12" fmla="*/ 407283 h 486330"/>
                  <a:gd name="connsiteX13" fmla="*/ 114646 w 372298"/>
                  <a:gd name="connsiteY13" fmla="*/ 440621 h 486330"/>
                  <a:gd name="connsiteX14" fmla="*/ 38446 w 372298"/>
                  <a:gd name="connsiteY14" fmla="*/ 471577 h 486330"/>
                  <a:gd name="connsiteX15" fmla="*/ 346 w 372298"/>
                  <a:gd name="connsiteY15" fmla="*/ 183446 h 486330"/>
                  <a:gd name="connsiteX16" fmla="*/ 24158 w 372298"/>
                  <a:gd name="connsiteY16" fmla="*/ 2471 h 486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2298" h="486330">
                    <a:moveTo>
                      <a:pt x="24158" y="2471"/>
                    </a:moveTo>
                    <a:cubicBezTo>
                      <a:pt x="43605" y="-14595"/>
                      <a:pt x="83689" y="61605"/>
                      <a:pt x="117027" y="81052"/>
                    </a:cubicBezTo>
                    <a:cubicBezTo>
                      <a:pt x="150365" y="100499"/>
                      <a:pt x="197592" y="120343"/>
                      <a:pt x="224183" y="119152"/>
                    </a:cubicBezTo>
                    <a:cubicBezTo>
                      <a:pt x="250774" y="117961"/>
                      <a:pt x="265459" y="83433"/>
                      <a:pt x="276571" y="73908"/>
                    </a:cubicBezTo>
                    <a:cubicBezTo>
                      <a:pt x="287684" y="64383"/>
                      <a:pt x="276967" y="66368"/>
                      <a:pt x="290858" y="62002"/>
                    </a:cubicBezTo>
                    <a:cubicBezTo>
                      <a:pt x="304749" y="57636"/>
                      <a:pt x="346420" y="21521"/>
                      <a:pt x="359914" y="47715"/>
                    </a:cubicBezTo>
                    <a:cubicBezTo>
                      <a:pt x="373408" y="73909"/>
                      <a:pt x="370234" y="168365"/>
                      <a:pt x="371821" y="219165"/>
                    </a:cubicBezTo>
                    <a:cubicBezTo>
                      <a:pt x="373409" y="269965"/>
                      <a:pt x="370630" y="312431"/>
                      <a:pt x="369439" y="352515"/>
                    </a:cubicBezTo>
                    <a:cubicBezTo>
                      <a:pt x="368248" y="392599"/>
                      <a:pt x="368249" y="442209"/>
                      <a:pt x="364677" y="459671"/>
                    </a:cubicBezTo>
                    <a:cubicBezTo>
                      <a:pt x="361105" y="477134"/>
                      <a:pt x="362296" y="464831"/>
                      <a:pt x="348008" y="457290"/>
                    </a:cubicBezTo>
                    <a:cubicBezTo>
                      <a:pt x="333721" y="449749"/>
                      <a:pt x="299986" y="425539"/>
                      <a:pt x="278952" y="414427"/>
                    </a:cubicBezTo>
                    <a:cubicBezTo>
                      <a:pt x="257918" y="403315"/>
                      <a:pt x="240455" y="391806"/>
                      <a:pt x="221802" y="390615"/>
                    </a:cubicBezTo>
                    <a:cubicBezTo>
                      <a:pt x="203149" y="389424"/>
                      <a:pt x="184892" y="398949"/>
                      <a:pt x="167033" y="407283"/>
                    </a:cubicBezTo>
                    <a:cubicBezTo>
                      <a:pt x="149174" y="415617"/>
                      <a:pt x="136077" y="429905"/>
                      <a:pt x="114646" y="440621"/>
                    </a:cubicBezTo>
                    <a:cubicBezTo>
                      <a:pt x="93215" y="451337"/>
                      <a:pt x="57496" y="514440"/>
                      <a:pt x="38446" y="471577"/>
                    </a:cubicBezTo>
                    <a:cubicBezTo>
                      <a:pt x="19396" y="428715"/>
                      <a:pt x="2330" y="260043"/>
                      <a:pt x="346" y="183446"/>
                    </a:cubicBezTo>
                    <a:cubicBezTo>
                      <a:pt x="-1638" y="106849"/>
                      <a:pt x="4711" y="19537"/>
                      <a:pt x="24158" y="24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sp>
          <p:nvSpPr>
            <p:cNvPr id="223" name="Retângulo 222"/>
            <p:cNvSpPr/>
            <p:nvPr/>
          </p:nvSpPr>
          <p:spPr>
            <a:xfrm rot="10800000" flipH="1" flipV="1">
              <a:off x="3965413" y="686451"/>
              <a:ext cx="395818" cy="331837"/>
            </a:xfrm>
            <a:custGeom>
              <a:avLst/>
              <a:gdLst/>
              <a:ahLst/>
              <a:cxnLst/>
              <a:rect l="l" t="t" r="r" b="b"/>
              <a:pathLst>
                <a:path w="406120" h="331837">
                  <a:moveTo>
                    <a:pt x="0" y="0"/>
                  </a:moveTo>
                  <a:lnTo>
                    <a:pt x="406120" y="0"/>
                  </a:lnTo>
                  <a:lnTo>
                    <a:pt x="406120" y="331837"/>
                  </a:lnTo>
                  <a:lnTo>
                    <a:pt x="0" y="331837"/>
                  </a:lnTo>
                  <a:lnTo>
                    <a:pt x="0" y="189457"/>
                  </a:lnTo>
                  <a:lnTo>
                    <a:pt x="8539" y="188148"/>
                  </a:lnTo>
                  <a:cubicBezTo>
                    <a:pt x="12430" y="188604"/>
                    <a:pt x="16083" y="190101"/>
                    <a:pt x="19734" y="192473"/>
                  </a:cubicBezTo>
                  <a:cubicBezTo>
                    <a:pt x="28436" y="205460"/>
                    <a:pt x="41841" y="214003"/>
                    <a:pt x="57296" y="215078"/>
                  </a:cubicBezTo>
                  <a:cubicBezTo>
                    <a:pt x="86981" y="217144"/>
                    <a:pt x="112990" y="190880"/>
                    <a:pt x="115388" y="156416"/>
                  </a:cubicBezTo>
                  <a:cubicBezTo>
                    <a:pt x="117786" y="121952"/>
                    <a:pt x="95665" y="92339"/>
                    <a:pt x="65980" y="90274"/>
                  </a:cubicBezTo>
                  <a:cubicBezTo>
                    <a:pt x="44022" y="88746"/>
                    <a:pt x="24075" y="102719"/>
                    <a:pt x="14361" y="124116"/>
                  </a:cubicBezTo>
                  <a:lnTo>
                    <a:pt x="13738" y="124346"/>
                  </a:lnTo>
                  <a:cubicBezTo>
                    <a:pt x="10029" y="124212"/>
                    <a:pt x="5128" y="123040"/>
                    <a:pt x="0" y="12110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5312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</Words>
  <Application>Microsoft Office PowerPoint</Application>
  <PresentationFormat>Apresentação na tela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10</cp:revision>
  <dcterms:created xsi:type="dcterms:W3CDTF">2019-08-19T12:47:44Z</dcterms:created>
  <dcterms:modified xsi:type="dcterms:W3CDTF">2019-08-19T14:25:52Z</dcterms:modified>
</cp:coreProperties>
</file>