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66A"/>
    <a:srgbClr val="F49AA9"/>
    <a:srgbClr val="561616"/>
    <a:srgbClr val="26D7FA"/>
    <a:srgbClr val="9D6959"/>
    <a:srgbClr val="583B32"/>
    <a:srgbClr val="F8B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264C4-B606-4076-AE01-7FB3EC128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5D9B6C-B950-4E6A-ABC6-64B1ABB62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2F0E8-C7BD-4515-8603-869992DE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BBAFE-29E7-41FB-BD7D-67EC6946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0BF3F4-AF84-40E9-A7CD-6862599E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BC1F-390A-477C-8D0C-C27C739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4406C0-BC58-4532-B78B-9199385B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7DF79-4D5A-4DC5-8CE5-C8BF51C7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5F1F10-180B-434E-9538-5B727BF0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B20E3C-D42A-4109-A6FF-D532B346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07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A51BCB-714E-4141-BD5E-7BBCFFBC5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0C96F-3F4C-4D76-A43F-964CD0DE9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BB5EC-CAC9-43E8-92E5-FA349A90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9AF83-84EF-46A9-98B3-96450C48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1169E-0A04-48B2-B782-B799E6AB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6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3483-81B6-4C6F-AF67-6F1C6EF9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A53D4-5446-4DE7-AD07-7631488E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711F4-DA34-4FE6-A0AD-B79AA868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D5BC6-55D6-45C8-98D4-8DF5CAD4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7EBF5-5BA6-496A-A11F-E036B34D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4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46187-2EA3-49A0-B8CF-4127C27B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F2B3-63BB-4DCC-B61B-C8947B8B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9D134-55D9-415F-B868-9D69DF3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7ED4C-C42A-4EB0-B775-CF93F553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55BFD-E2A0-43BF-9CA0-A8D1E92B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8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7BDFE-16A4-45DB-8490-D3E8D347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EB4CA-5558-40F6-8ADA-0A289F4A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80F8E2-DE45-4731-BE89-1BA1254B7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A2E729-E05D-4445-9254-3CF74EFC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53FAC6-75BE-4F36-B2EF-34478CCF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63289-6E68-4712-B978-2669AC01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19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8298-2891-4605-BB32-49260488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ECE9A-8A48-4CA7-A370-08AF11CDE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10101-D07F-41E3-9A50-FBFD299B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0E8CC7-738C-4D4C-BA4E-E0F3135A9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86FEC4-FD7C-476C-AEB6-4186A7194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B55922-1668-4F83-9EFB-26993FCD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F95D72-9B12-41DF-BBD7-FD9F12AC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2EAF8B-7594-49CD-93BD-569A6F4D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6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B67A5-62C0-4106-8FDE-9271D0F8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357EF2-890B-43F9-A17E-27E4369A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8DA91B-6259-450E-B07B-241371AB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36948D-AD95-488E-928F-8E3DBC3D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67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778BE2-1D12-4BEB-BD70-68496A69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4E447D-F027-4FA7-866C-8173318A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CBB578-FC7B-4A5E-8EAE-E027A271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0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D582-AA49-4810-B44F-788FA604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443BD-05C1-495A-8BF8-F5D45ABA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96D8F-DDA7-48A7-BC92-9A4E1917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F981DB-4CAC-44C6-83F3-EACEDA8B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3460F-BB46-4F1C-BE4D-E4215A60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A8312E-E2FC-4F3D-B2CC-009D42DE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1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E9A26-5E94-4695-AEA6-46D49521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AA2865-33D7-4B8B-A1C4-DE48A375A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DCCB7A-A048-4392-BA62-2E7517D8C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27202-31E4-4954-94FC-1E4F9299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511C3E-AA91-4DA2-A06F-F5E65319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CD05C5-8C78-4803-8FF6-33403E56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81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3E3E08-10C6-43A2-BD23-FB6AD998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E3DA5F-B08A-495A-8CF7-D587E931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A79B7-3C39-4C32-90BC-76687D249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D91A-95A2-405C-8577-1A4B779BC32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7B25C-55ED-4FDE-8DEC-8380F8572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7EF763-5A19-4F73-AE2D-F1B215028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A086-2F1B-4372-91AB-EB012B45C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85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F6CA276E-D15A-4B29-99BE-E35637080BF7}"/>
              </a:ext>
            </a:extLst>
          </p:cNvPr>
          <p:cNvSpPr/>
          <p:nvPr/>
        </p:nvSpPr>
        <p:spPr>
          <a:xfrm>
            <a:off x="-234614" y="4287353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2057">
            <a:extLst>
              <a:ext uri="{FF2B5EF4-FFF2-40B4-BE49-F238E27FC236}">
                <a16:creationId xmlns:a16="http://schemas.microsoft.com/office/drawing/2014/main" id="{B17AA25F-ECB6-4306-8615-BE0AB6D59052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5636234-D273-4DB3-982F-715B52397F52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09842668-472A-4AC7-A297-A729E9EAC9C2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FFE7046A-B993-4AC3-9E8A-FEF6E77F15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99A72D-9E9B-496E-A6C4-8EDE300CBFDE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2048">
              <a:extLst>
                <a:ext uri="{FF2B5EF4-FFF2-40B4-BE49-F238E27FC236}">
                  <a16:creationId xmlns:a16="http://schemas.microsoft.com/office/drawing/2014/main" id="{A21C3C6C-E91A-4D70-9050-C7741EFAD3B6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39">
              <a:extLst>
                <a:ext uri="{FF2B5EF4-FFF2-40B4-BE49-F238E27FC236}">
                  <a16:creationId xmlns:a16="http://schemas.microsoft.com/office/drawing/2014/main" id="{1ED2C16A-9557-49CF-A23C-BC0C9CAE8905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40">
              <a:extLst>
                <a:ext uri="{FF2B5EF4-FFF2-40B4-BE49-F238E27FC236}">
                  <a16:creationId xmlns:a16="http://schemas.microsoft.com/office/drawing/2014/main" id="{27C0F734-CAD0-439E-9209-025C45347A7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41">
              <a:extLst>
                <a:ext uri="{FF2B5EF4-FFF2-40B4-BE49-F238E27FC236}">
                  <a16:creationId xmlns:a16="http://schemas.microsoft.com/office/drawing/2014/main" id="{B3F88079-AC87-4BA9-9FD7-EBCD6DBB60E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Grupo 29">
              <a:extLst>
                <a:ext uri="{FF2B5EF4-FFF2-40B4-BE49-F238E27FC236}">
                  <a16:creationId xmlns:a16="http://schemas.microsoft.com/office/drawing/2014/main" id="{356CBD11-522F-4404-A263-29F3BD69E6BA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41" name="Retângulo 23">
                <a:extLst>
                  <a:ext uri="{FF2B5EF4-FFF2-40B4-BE49-F238E27FC236}">
                    <a16:creationId xmlns:a16="http://schemas.microsoft.com/office/drawing/2014/main" id="{C7B29B29-EBE4-4CB0-8884-40E15AB25F6F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15">
                <a:extLst>
                  <a:ext uri="{FF2B5EF4-FFF2-40B4-BE49-F238E27FC236}">
                    <a16:creationId xmlns:a16="http://schemas.microsoft.com/office/drawing/2014/main" id="{992247B6-2FD0-466A-B20E-2578F0DD6105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" name="Grupo 28">
              <a:extLst>
                <a:ext uri="{FF2B5EF4-FFF2-40B4-BE49-F238E27FC236}">
                  <a16:creationId xmlns:a16="http://schemas.microsoft.com/office/drawing/2014/main" id="{19247FD4-0DA3-4B23-8FFA-1540F4530436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5" name="Grupo 12">
                <a:extLst>
                  <a:ext uri="{FF2B5EF4-FFF2-40B4-BE49-F238E27FC236}">
                    <a16:creationId xmlns:a16="http://schemas.microsoft.com/office/drawing/2014/main" id="{A49F001E-E419-4BA0-8E04-DBB37CE29C99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2D3F606F-E6D2-49B2-9D0F-93366A9BBED4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 de cantos arredondados 11">
                  <a:extLst>
                    <a:ext uri="{FF2B5EF4-FFF2-40B4-BE49-F238E27FC236}">
                      <a16:creationId xmlns:a16="http://schemas.microsoft.com/office/drawing/2014/main" id="{E3232DAB-FBA4-44CD-BA4D-AAC3C2556BAA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Grupo 20">
                <a:extLst>
                  <a:ext uri="{FF2B5EF4-FFF2-40B4-BE49-F238E27FC236}">
                    <a16:creationId xmlns:a16="http://schemas.microsoft.com/office/drawing/2014/main" id="{3F14338E-0745-450B-A929-E7060273B935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7" name="Retângulo 36">
                  <a:extLst>
                    <a:ext uri="{FF2B5EF4-FFF2-40B4-BE49-F238E27FC236}">
                      <a16:creationId xmlns:a16="http://schemas.microsoft.com/office/drawing/2014/main" id="{34B1230C-6892-4BE6-92FB-1E2B8D52E537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22">
                  <a:extLst>
                    <a:ext uri="{FF2B5EF4-FFF2-40B4-BE49-F238E27FC236}">
                      <a16:creationId xmlns:a16="http://schemas.microsoft.com/office/drawing/2014/main" id="{627BCBCC-9D05-45FE-8F6A-32C7A616E67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" name="Grupo 2050">
              <a:extLst>
                <a:ext uri="{FF2B5EF4-FFF2-40B4-BE49-F238E27FC236}">
                  <a16:creationId xmlns:a16="http://schemas.microsoft.com/office/drawing/2014/main" id="{F8672491-4976-41A4-9E23-AFE1F33FFED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E552422B-F1BF-4A7A-B84D-1D259012526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D8DB3E9F-D188-4A8E-858F-A8212B29EFA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9D7E2D2-3D2D-4905-B9D4-51C03A70DF9B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" name="Retângulo de cantos arredondados 2051">
              <a:extLst>
                <a:ext uri="{FF2B5EF4-FFF2-40B4-BE49-F238E27FC236}">
                  <a16:creationId xmlns:a16="http://schemas.microsoft.com/office/drawing/2014/main" id="{5729CEE6-E4BE-4298-BC53-08E43CFF7196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44">
              <a:extLst>
                <a:ext uri="{FF2B5EF4-FFF2-40B4-BE49-F238E27FC236}">
                  <a16:creationId xmlns:a16="http://schemas.microsoft.com/office/drawing/2014/main" id="{8BDD42BC-9E72-4629-A6F1-838343BFD33B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45">
              <a:extLst>
                <a:ext uri="{FF2B5EF4-FFF2-40B4-BE49-F238E27FC236}">
                  <a16:creationId xmlns:a16="http://schemas.microsoft.com/office/drawing/2014/main" id="{6B3E78EA-CF0C-4470-B2A0-2E56CBB6226A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46">
              <a:extLst>
                <a:ext uri="{FF2B5EF4-FFF2-40B4-BE49-F238E27FC236}">
                  <a16:creationId xmlns:a16="http://schemas.microsoft.com/office/drawing/2014/main" id="{E7F2EDA7-CFE1-49AD-8385-9F3473CE87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47">
              <a:extLst>
                <a:ext uri="{FF2B5EF4-FFF2-40B4-BE49-F238E27FC236}">
                  <a16:creationId xmlns:a16="http://schemas.microsoft.com/office/drawing/2014/main" id="{D2D11246-A8A1-4F0E-9CE1-56D70DBA646E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48">
              <a:extLst>
                <a:ext uri="{FF2B5EF4-FFF2-40B4-BE49-F238E27FC236}">
                  <a16:creationId xmlns:a16="http://schemas.microsoft.com/office/drawing/2014/main" id="{A791B76C-3CBF-419B-839E-EA29F47D3E16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45E7085-79ED-4ED5-9AF6-B4131D0C0BEE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49">
              <a:extLst>
                <a:ext uri="{FF2B5EF4-FFF2-40B4-BE49-F238E27FC236}">
                  <a16:creationId xmlns:a16="http://schemas.microsoft.com/office/drawing/2014/main" id="{9CA05F77-D525-4CBB-BC42-3B528946CD6A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51">
              <a:extLst>
                <a:ext uri="{FF2B5EF4-FFF2-40B4-BE49-F238E27FC236}">
                  <a16:creationId xmlns:a16="http://schemas.microsoft.com/office/drawing/2014/main" id="{634783F7-DECB-4AE0-8063-DCFCD00F50C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FB31C25-7B33-4B1C-9ADA-46AFD7575ED1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5AF4635-4E2A-4C8C-86BC-872FC9B3BB9D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C1AD952-CB15-4A2E-8A11-4E9501AC331E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095A076-12D8-4695-9127-BD4F3EAD94D5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57">
              <a:extLst>
                <a:ext uri="{FF2B5EF4-FFF2-40B4-BE49-F238E27FC236}">
                  <a16:creationId xmlns:a16="http://schemas.microsoft.com/office/drawing/2014/main" id="{980B646C-9609-477F-8EDC-1AD0A9BCE986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58">
              <a:extLst>
                <a:ext uri="{FF2B5EF4-FFF2-40B4-BE49-F238E27FC236}">
                  <a16:creationId xmlns:a16="http://schemas.microsoft.com/office/drawing/2014/main" id="{D4E65279-26AB-40A3-8684-2D5B7AD040A9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264AD51-3AA2-42EF-A720-8F0577F16FDE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5AD59312-E8EC-41B2-99E9-1C5FC86B4D3A}"/>
              </a:ext>
            </a:extLst>
          </p:cNvPr>
          <p:cNvGrpSpPr/>
          <p:nvPr/>
        </p:nvGrpSpPr>
        <p:grpSpPr>
          <a:xfrm>
            <a:off x="4567916" y="2279196"/>
            <a:ext cx="2365579" cy="4111439"/>
            <a:chOff x="4567916" y="2279196"/>
            <a:chExt cx="2365579" cy="4111439"/>
          </a:xfrm>
        </p:grpSpPr>
        <p:grpSp>
          <p:nvGrpSpPr>
            <p:cNvPr id="218" name="Agrupar 217">
              <a:extLst>
                <a:ext uri="{FF2B5EF4-FFF2-40B4-BE49-F238E27FC236}">
                  <a16:creationId xmlns:a16="http://schemas.microsoft.com/office/drawing/2014/main" id="{270F3B05-53CC-4881-B0B7-1622CB3A3693}"/>
                </a:ext>
              </a:extLst>
            </p:cNvPr>
            <p:cNvGrpSpPr/>
            <p:nvPr/>
          </p:nvGrpSpPr>
          <p:grpSpPr>
            <a:xfrm rot="15493791">
              <a:off x="4494154" y="4710560"/>
              <a:ext cx="1004636" cy="555444"/>
              <a:chOff x="7898868" y="4506933"/>
              <a:chExt cx="1004636" cy="555444"/>
            </a:xfrm>
          </p:grpSpPr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id="{B11D2DAC-D759-4E86-8D39-A1AA7AA49107}"/>
                  </a:ext>
                </a:extLst>
              </p:cNvPr>
              <p:cNvSpPr/>
              <p:nvPr/>
            </p:nvSpPr>
            <p:spPr>
              <a:xfrm rot="19748064">
                <a:off x="7898868" y="4745743"/>
                <a:ext cx="874550" cy="316634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61" name="Agrupar 260">
                <a:extLst>
                  <a:ext uri="{FF2B5EF4-FFF2-40B4-BE49-F238E27FC236}">
                    <a16:creationId xmlns:a16="http://schemas.microsoft.com/office/drawing/2014/main" id="{5C1A930C-C62D-40D7-90EC-6DA1A69618C1}"/>
                  </a:ext>
                </a:extLst>
              </p:cNvPr>
              <p:cNvGrpSpPr/>
              <p:nvPr/>
            </p:nvGrpSpPr>
            <p:grpSpPr>
              <a:xfrm rot="21428381">
                <a:off x="8566062" y="4506933"/>
                <a:ext cx="337442" cy="309701"/>
                <a:chOff x="9503407" y="4283703"/>
                <a:chExt cx="191538" cy="184460"/>
              </a:xfrm>
            </p:grpSpPr>
            <p:sp>
              <p:nvSpPr>
                <p:cNvPr id="262" name="Forma Livre: Forma 261">
                  <a:extLst>
                    <a:ext uri="{FF2B5EF4-FFF2-40B4-BE49-F238E27FC236}">
                      <a16:creationId xmlns:a16="http://schemas.microsoft.com/office/drawing/2014/main" id="{770A4E90-5A7D-4D5E-914D-520601AD03A4}"/>
                    </a:ext>
                  </a:extLst>
                </p:cNvPr>
                <p:cNvSpPr/>
                <p:nvPr/>
              </p:nvSpPr>
              <p:spPr>
                <a:xfrm rot="3637336" flipH="1">
                  <a:off x="9569848" y="4343065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3" name="Forma Livre: Forma 262">
                  <a:extLst>
                    <a:ext uri="{FF2B5EF4-FFF2-40B4-BE49-F238E27FC236}">
                      <a16:creationId xmlns:a16="http://schemas.microsoft.com/office/drawing/2014/main" id="{9E479DDD-CC72-45F1-9756-796D979BA27E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25103" y="4262007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19" name="Agrupar 218">
              <a:extLst>
                <a:ext uri="{FF2B5EF4-FFF2-40B4-BE49-F238E27FC236}">
                  <a16:creationId xmlns:a16="http://schemas.microsoft.com/office/drawing/2014/main" id="{BFD2A85A-3360-421B-BC69-1B3D3F4FEE5D}"/>
                </a:ext>
              </a:extLst>
            </p:cNvPr>
            <p:cNvGrpSpPr/>
            <p:nvPr/>
          </p:nvGrpSpPr>
          <p:grpSpPr>
            <a:xfrm>
              <a:off x="5829692" y="4620758"/>
              <a:ext cx="1004636" cy="555444"/>
              <a:chOff x="7898868" y="4506933"/>
              <a:chExt cx="1004636" cy="555444"/>
            </a:xfrm>
          </p:grpSpPr>
          <p:sp>
            <p:nvSpPr>
              <p:cNvPr id="256" name="Retângulo: Cantos Arredondados 255">
                <a:extLst>
                  <a:ext uri="{FF2B5EF4-FFF2-40B4-BE49-F238E27FC236}">
                    <a16:creationId xmlns:a16="http://schemas.microsoft.com/office/drawing/2014/main" id="{1B00AAAC-5A06-485E-8355-C9A330E53833}"/>
                  </a:ext>
                </a:extLst>
              </p:cNvPr>
              <p:cNvSpPr/>
              <p:nvPr/>
            </p:nvSpPr>
            <p:spPr>
              <a:xfrm rot="19748064">
                <a:off x="7898868" y="4745743"/>
                <a:ext cx="874550" cy="316634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E742ED01-7527-4EAE-A4B7-6FB222D93969}"/>
                  </a:ext>
                </a:extLst>
              </p:cNvPr>
              <p:cNvGrpSpPr/>
              <p:nvPr/>
            </p:nvGrpSpPr>
            <p:grpSpPr>
              <a:xfrm rot="21428381">
                <a:off x="8566062" y="4506933"/>
                <a:ext cx="337442" cy="309701"/>
                <a:chOff x="9503407" y="4283703"/>
                <a:chExt cx="191538" cy="18446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02A9B5CE-5CB8-4A08-83D2-63DB8A50163B}"/>
                    </a:ext>
                  </a:extLst>
                </p:cNvPr>
                <p:cNvSpPr/>
                <p:nvPr/>
              </p:nvSpPr>
              <p:spPr>
                <a:xfrm rot="3637336" flipH="1">
                  <a:off x="9569848" y="4343065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C342E71A-02C1-4054-8B40-25C3F8D0B468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25103" y="4262007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20" name="Elipse 56">
              <a:extLst>
                <a:ext uri="{FF2B5EF4-FFF2-40B4-BE49-F238E27FC236}">
                  <a16:creationId xmlns:a16="http://schemas.microsoft.com/office/drawing/2014/main" id="{925738AA-AA80-4E22-96B8-2173C540D4E8}"/>
                </a:ext>
              </a:extLst>
            </p:cNvPr>
            <p:cNvSpPr/>
            <p:nvPr/>
          </p:nvSpPr>
          <p:spPr>
            <a:xfrm>
              <a:off x="5088483" y="4428509"/>
              <a:ext cx="1349789" cy="1510635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26D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73B4511E-0D0C-45A5-A0A4-20A0428996CA}"/>
                </a:ext>
              </a:extLst>
            </p:cNvPr>
            <p:cNvSpPr/>
            <p:nvPr/>
          </p:nvSpPr>
          <p:spPr>
            <a:xfrm>
              <a:off x="5994672" y="4639393"/>
              <a:ext cx="116734" cy="690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9294CC44-5557-4458-B661-75A5FBF1CE0D}"/>
                </a:ext>
              </a:extLst>
            </p:cNvPr>
            <p:cNvSpPr/>
            <p:nvPr/>
          </p:nvSpPr>
          <p:spPr>
            <a:xfrm>
              <a:off x="5400929" y="4595540"/>
              <a:ext cx="138559" cy="690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3" name="Agrupar 222">
              <a:extLst>
                <a:ext uri="{FF2B5EF4-FFF2-40B4-BE49-F238E27FC236}">
                  <a16:creationId xmlns:a16="http://schemas.microsoft.com/office/drawing/2014/main" id="{D1148353-12BC-431F-9B26-CF5FD1835F80}"/>
                </a:ext>
              </a:extLst>
            </p:cNvPr>
            <p:cNvGrpSpPr/>
            <p:nvPr/>
          </p:nvGrpSpPr>
          <p:grpSpPr>
            <a:xfrm rot="7294771">
              <a:off x="5123078" y="5658737"/>
              <a:ext cx="939498" cy="524298"/>
              <a:chOff x="9237616" y="2113874"/>
              <a:chExt cx="642520" cy="353244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id="{68F8FDAA-B370-4AD0-B649-AED782FE4D0B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3" name="Agrupar 252">
                <a:extLst>
                  <a:ext uri="{FF2B5EF4-FFF2-40B4-BE49-F238E27FC236}">
                    <a16:creationId xmlns:a16="http://schemas.microsoft.com/office/drawing/2014/main" id="{70D8E7F9-B2B1-4398-9727-20CE64EB6A91}"/>
                  </a:ext>
                </a:extLst>
              </p:cNvPr>
              <p:cNvGrpSpPr/>
              <p:nvPr/>
            </p:nvGrpSpPr>
            <p:grpSpPr>
              <a:xfrm rot="21428381">
                <a:off x="9688598" y="2113874"/>
                <a:ext cx="191538" cy="184460"/>
                <a:chOff x="9503407" y="4283703"/>
                <a:chExt cx="191538" cy="184460"/>
              </a:xfrm>
            </p:grpSpPr>
            <p:sp>
              <p:nvSpPr>
                <p:cNvPr id="254" name="Forma Livre: Forma 253">
                  <a:extLst>
                    <a:ext uri="{FF2B5EF4-FFF2-40B4-BE49-F238E27FC236}">
                      <a16:creationId xmlns:a16="http://schemas.microsoft.com/office/drawing/2014/main" id="{207F0A83-7C89-4A8A-B0BD-74D4D7AC702C}"/>
                    </a:ext>
                  </a:extLst>
                </p:cNvPr>
                <p:cNvSpPr/>
                <p:nvPr/>
              </p:nvSpPr>
              <p:spPr>
                <a:xfrm rot="3637336" flipH="1">
                  <a:off x="9569848" y="4343065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5" name="Forma Livre: Forma 254">
                  <a:extLst>
                    <a:ext uri="{FF2B5EF4-FFF2-40B4-BE49-F238E27FC236}">
                      <a16:creationId xmlns:a16="http://schemas.microsoft.com/office/drawing/2014/main" id="{76A48846-E0BA-4965-8891-BEB4CF4F965F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25103" y="4262007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886F9813-8C5F-4FFB-ABD1-092CD162DE00}"/>
                </a:ext>
              </a:extLst>
            </p:cNvPr>
            <p:cNvGrpSpPr/>
            <p:nvPr/>
          </p:nvGrpSpPr>
          <p:grpSpPr>
            <a:xfrm rot="7294771">
              <a:off x="5540988" y="5652100"/>
              <a:ext cx="939498" cy="524298"/>
              <a:chOff x="9237616" y="2113874"/>
              <a:chExt cx="642520" cy="353244"/>
            </a:xfrm>
          </p:grpSpPr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9191FE6E-8AE9-40AA-9F0C-19D0D599FF5A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9" name="Agrupar 248">
                <a:extLst>
                  <a:ext uri="{FF2B5EF4-FFF2-40B4-BE49-F238E27FC236}">
                    <a16:creationId xmlns:a16="http://schemas.microsoft.com/office/drawing/2014/main" id="{2A996370-976F-4F4D-9386-68D46B8C0C9F}"/>
                  </a:ext>
                </a:extLst>
              </p:cNvPr>
              <p:cNvGrpSpPr/>
              <p:nvPr/>
            </p:nvGrpSpPr>
            <p:grpSpPr>
              <a:xfrm rot="21428381">
                <a:off x="9688598" y="2113874"/>
                <a:ext cx="191538" cy="184460"/>
                <a:chOff x="9503407" y="4283703"/>
                <a:chExt cx="191538" cy="184460"/>
              </a:xfrm>
            </p:grpSpPr>
            <p:sp>
              <p:nvSpPr>
                <p:cNvPr id="250" name="Forma Livre: Forma 249">
                  <a:extLst>
                    <a:ext uri="{FF2B5EF4-FFF2-40B4-BE49-F238E27FC236}">
                      <a16:creationId xmlns:a16="http://schemas.microsoft.com/office/drawing/2014/main" id="{5671F923-A76C-4E1E-B2C1-0A08B52244FE}"/>
                    </a:ext>
                  </a:extLst>
                </p:cNvPr>
                <p:cNvSpPr/>
                <p:nvPr/>
              </p:nvSpPr>
              <p:spPr>
                <a:xfrm rot="3637336" flipH="1">
                  <a:off x="9569848" y="4343065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1" name="Forma Livre: Forma 250">
                  <a:extLst>
                    <a:ext uri="{FF2B5EF4-FFF2-40B4-BE49-F238E27FC236}">
                      <a16:creationId xmlns:a16="http://schemas.microsoft.com/office/drawing/2014/main" id="{1C758B34-4792-482A-9ACA-BAF879B3BD52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25103" y="4262007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25" name="Lágrima 2">
              <a:extLst>
                <a:ext uri="{FF2B5EF4-FFF2-40B4-BE49-F238E27FC236}">
                  <a16:creationId xmlns:a16="http://schemas.microsoft.com/office/drawing/2014/main" id="{3EBF9F79-4B7B-498E-AFDD-C1925A2BCF35}"/>
                </a:ext>
              </a:extLst>
            </p:cNvPr>
            <p:cNvSpPr/>
            <p:nvPr/>
          </p:nvSpPr>
          <p:spPr>
            <a:xfrm rot="20417579">
              <a:off x="5838335" y="2710632"/>
              <a:ext cx="1095160" cy="1069091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Lágrima 2">
              <a:extLst>
                <a:ext uri="{FF2B5EF4-FFF2-40B4-BE49-F238E27FC236}">
                  <a16:creationId xmlns:a16="http://schemas.microsoft.com/office/drawing/2014/main" id="{D3E52AAD-AF85-431E-85E1-489C1E501B74}"/>
                </a:ext>
              </a:extLst>
            </p:cNvPr>
            <p:cNvSpPr/>
            <p:nvPr/>
          </p:nvSpPr>
          <p:spPr>
            <a:xfrm rot="20417579">
              <a:off x="5695096" y="2931155"/>
              <a:ext cx="1095160" cy="1069091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Lágrima 2">
              <a:extLst>
                <a:ext uri="{FF2B5EF4-FFF2-40B4-BE49-F238E27FC236}">
                  <a16:creationId xmlns:a16="http://schemas.microsoft.com/office/drawing/2014/main" id="{0E10D857-524E-4DDA-A551-1193A3334F1E}"/>
                </a:ext>
              </a:extLst>
            </p:cNvPr>
            <p:cNvSpPr/>
            <p:nvPr/>
          </p:nvSpPr>
          <p:spPr>
            <a:xfrm rot="16401505">
              <a:off x="4571061" y="2719287"/>
              <a:ext cx="1078907" cy="1085197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8" name="Lágrima 2">
              <a:extLst>
                <a:ext uri="{FF2B5EF4-FFF2-40B4-BE49-F238E27FC236}">
                  <a16:creationId xmlns:a16="http://schemas.microsoft.com/office/drawing/2014/main" id="{01078901-A65F-46AC-BBCF-E49B6A3D3D86}"/>
                </a:ext>
              </a:extLst>
            </p:cNvPr>
            <p:cNvSpPr/>
            <p:nvPr/>
          </p:nvSpPr>
          <p:spPr>
            <a:xfrm rot="16401505">
              <a:off x="4754811" y="2932795"/>
              <a:ext cx="1078907" cy="1085197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9" name="Lágrima 2">
              <a:extLst>
                <a:ext uri="{FF2B5EF4-FFF2-40B4-BE49-F238E27FC236}">
                  <a16:creationId xmlns:a16="http://schemas.microsoft.com/office/drawing/2014/main" id="{3407554C-7660-4D99-A59B-259DA3A3325B}"/>
                </a:ext>
              </a:extLst>
            </p:cNvPr>
            <p:cNvSpPr/>
            <p:nvPr/>
          </p:nvSpPr>
          <p:spPr>
            <a:xfrm rot="16401505">
              <a:off x="4755317" y="2940479"/>
              <a:ext cx="1078907" cy="1085197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964C1059-8092-4BD5-A9C4-17557C513E77}"/>
                </a:ext>
              </a:extLst>
            </p:cNvPr>
            <p:cNvSpPr/>
            <p:nvPr/>
          </p:nvSpPr>
          <p:spPr>
            <a:xfrm rot="21368010">
              <a:off x="4577626" y="2723352"/>
              <a:ext cx="2328504" cy="1979349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00CBF2DD-7D82-4EB3-95FC-8CD256499ECB}"/>
                </a:ext>
              </a:extLst>
            </p:cNvPr>
            <p:cNvSpPr/>
            <p:nvPr/>
          </p:nvSpPr>
          <p:spPr>
            <a:xfrm rot="21368010">
              <a:off x="5359492" y="3736836"/>
              <a:ext cx="795797" cy="492247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E4A35BF0-0CE2-4392-9706-A00A43B20DFC}"/>
                </a:ext>
              </a:extLst>
            </p:cNvPr>
            <p:cNvSpPr/>
            <p:nvPr/>
          </p:nvSpPr>
          <p:spPr>
            <a:xfrm rot="21368010">
              <a:off x="5543004" y="3930158"/>
              <a:ext cx="106865" cy="105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lipse 232">
              <a:extLst>
                <a:ext uri="{FF2B5EF4-FFF2-40B4-BE49-F238E27FC236}">
                  <a16:creationId xmlns:a16="http://schemas.microsoft.com/office/drawing/2014/main" id="{8A984B54-7295-42CD-A4E3-0D6E78BF9E9A}"/>
                </a:ext>
              </a:extLst>
            </p:cNvPr>
            <p:cNvSpPr/>
            <p:nvPr/>
          </p:nvSpPr>
          <p:spPr>
            <a:xfrm rot="21368010">
              <a:off x="5884292" y="3907644"/>
              <a:ext cx="106865" cy="105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E9553821-FB80-457E-A8DA-4BF2B640F5A9}"/>
                </a:ext>
              </a:extLst>
            </p:cNvPr>
            <p:cNvSpPr/>
            <p:nvPr/>
          </p:nvSpPr>
          <p:spPr>
            <a:xfrm rot="21368010">
              <a:off x="5003132" y="3553160"/>
              <a:ext cx="160298" cy="157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5" name="Elipse 234">
              <a:extLst>
                <a:ext uri="{FF2B5EF4-FFF2-40B4-BE49-F238E27FC236}">
                  <a16:creationId xmlns:a16="http://schemas.microsoft.com/office/drawing/2014/main" id="{A7F39ED1-6428-4716-9FCE-E629CB611E0B}"/>
                </a:ext>
              </a:extLst>
            </p:cNvPr>
            <p:cNvSpPr/>
            <p:nvPr/>
          </p:nvSpPr>
          <p:spPr>
            <a:xfrm rot="21368010">
              <a:off x="6258070" y="3544111"/>
              <a:ext cx="160298" cy="157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Arco 235">
              <a:extLst>
                <a:ext uri="{FF2B5EF4-FFF2-40B4-BE49-F238E27FC236}">
                  <a16:creationId xmlns:a16="http://schemas.microsoft.com/office/drawing/2014/main" id="{ECBE923B-5014-4F53-82DE-EE3DE01C026B}"/>
                </a:ext>
              </a:extLst>
            </p:cNvPr>
            <p:cNvSpPr/>
            <p:nvPr/>
          </p:nvSpPr>
          <p:spPr>
            <a:xfrm rot="8279930">
              <a:off x="5471379" y="3901223"/>
              <a:ext cx="625376" cy="513214"/>
            </a:xfrm>
            <a:prstGeom prst="arc">
              <a:avLst>
                <a:gd name="adj1" fmla="val 15829415"/>
                <a:gd name="adj2" fmla="val 270743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Forma Livre: Forma 236">
              <a:extLst>
                <a:ext uri="{FF2B5EF4-FFF2-40B4-BE49-F238E27FC236}">
                  <a16:creationId xmlns:a16="http://schemas.microsoft.com/office/drawing/2014/main" id="{F90B01D4-DB79-4B1C-A416-1E4437A2771E}"/>
                </a:ext>
              </a:extLst>
            </p:cNvPr>
            <p:cNvSpPr/>
            <p:nvPr/>
          </p:nvSpPr>
          <p:spPr>
            <a:xfrm>
              <a:off x="4792887" y="5186760"/>
              <a:ext cx="1950980" cy="979468"/>
            </a:xfrm>
            <a:custGeom>
              <a:avLst/>
              <a:gdLst>
                <a:gd name="connsiteX0" fmla="*/ 248020 w 1663094"/>
                <a:gd name="connsiteY0" fmla="*/ 0 h 976770"/>
                <a:gd name="connsiteX1" fmla="*/ 342887 w 1663094"/>
                <a:gd name="connsiteY1" fmla="*/ 39181 h 976770"/>
                <a:gd name="connsiteX2" fmla="*/ 885119 w 1663094"/>
                <a:gd name="connsiteY2" fmla="*/ 122089 h 976770"/>
                <a:gd name="connsiteX3" fmla="*/ 1262614 w 1663094"/>
                <a:gd name="connsiteY3" fmla="*/ 83940 h 976770"/>
                <a:gd name="connsiteX4" fmla="*/ 1421163 w 1663094"/>
                <a:gd name="connsiteY4" fmla="*/ 40862 h 976770"/>
                <a:gd name="connsiteX5" fmla="*/ 1663094 w 1663094"/>
                <a:gd name="connsiteY5" fmla="*/ 591635 h 976770"/>
                <a:gd name="connsiteX6" fmla="*/ 1634722 w 1663094"/>
                <a:gd name="connsiteY6" fmla="*/ 626466 h 976770"/>
                <a:gd name="connsiteX7" fmla="*/ 825589 w 1663094"/>
                <a:gd name="connsiteY7" fmla="*/ 976770 h 976770"/>
                <a:gd name="connsiteX8" fmla="*/ 16456 w 1663094"/>
                <a:gd name="connsiteY8" fmla="*/ 626466 h 976770"/>
                <a:gd name="connsiteX9" fmla="*/ 0 w 1663094"/>
                <a:gd name="connsiteY9" fmla="*/ 606264 h 97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3094" h="976770">
                  <a:moveTo>
                    <a:pt x="248020" y="0"/>
                  </a:moveTo>
                  <a:lnTo>
                    <a:pt x="342887" y="39181"/>
                  </a:lnTo>
                  <a:cubicBezTo>
                    <a:pt x="497671" y="91525"/>
                    <a:pt x="684264" y="122089"/>
                    <a:pt x="885119" y="122089"/>
                  </a:cubicBezTo>
                  <a:cubicBezTo>
                    <a:pt x="1019022" y="122089"/>
                    <a:pt x="1146587" y="108505"/>
                    <a:pt x="1262614" y="83940"/>
                  </a:cubicBezTo>
                  <a:lnTo>
                    <a:pt x="1421163" y="40862"/>
                  </a:lnTo>
                  <a:lnTo>
                    <a:pt x="1663094" y="591635"/>
                  </a:lnTo>
                  <a:lnTo>
                    <a:pt x="1634722" y="626466"/>
                  </a:lnTo>
                  <a:cubicBezTo>
                    <a:pt x="1442398" y="840406"/>
                    <a:pt x="1151340" y="976770"/>
                    <a:pt x="825589" y="976770"/>
                  </a:cubicBezTo>
                  <a:cubicBezTo>
                    <a:pt x="499838" y="976770"/>
                    <a:pt x="208780" y="840406"/>
                    <a:pt x="16456" y="626466"/>
                  </a:cubicBezTo>
                  <a:lnTo>
                    <a:pt x="0" y="606264"/>
                  </a:lnTo>
                  <a:close/>
                </a:path>
              </a:pathLst>
            </a:custGeom>
            <a:solidFill>
              <a:srgbClr val="26D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Forma Livre: Forma 237">
              <a:extLst>
                <a:ext uri="{FF2B5EF4-FFF2-40B4-BE49-F238E27FC236}">
                  <a16:creationId xmlns:a16="http://schemas.microsoft.com/office/drawing/2014/main" id="{5F053D68-6933-42DD-B923-4CB87E8E97F9}"/>
                </a:ext>
              </a:extLst>
            </p:cNvPr>
            <p:cNvSpPr/>
            <p:nvPr/>
          </p:nvSpPr>
          <p:spPr>
            <a:xfrm>
              <a:off x="4927857" y="5171914"/>
              <a:ext cx="1681039" cy="845631"/>
            </a:xfrm>
            <a:custGeom>
              <a:avLst/>
              <a:gdLst>
                <a:gd name="connsiteX0" fmla="*/ 248020 w 1663094"/>
                <a:gd name="connsiteY0" fmla="*/ 0 h 976770"/>
                <a:gd name="connsiteX1" fmla="*/ 342887 w 1663094"/>
                <a:gd name="connsiteY1" fmla="*/ 39181 h 976770"/>
                <a:gd name="connsiteX2" fmla="*/ 885119 w 1663094"/>
                <a:gd name="connsiteY2" fmla="*/ 122089 h 976770"/>
                <a:gd name="connsiteX3" fmla="*/ 1262614 w 1663094"/>
                <a:gd name="connsiteY3" fmla="*/ 83940 h 976770"/>
                <a:gd name="connsiteX4" fmla="*/ 1421163 w 1663094"/>
                <a:gd name="connsiteY4" fmla="*/ 40862 h 976770"/>
                <a:gd name="connsiteX5" fmla="*/ 1663094 w 1663094"/>
                <a:gd name="connsiteY5" fmla="*/ 591635 h 976770"/>
                <a:gd name="connsiteX6" fmla="*/ 1634722 w 1663094"/>
                <a:gd name="connsiteY6" fmla="*/ 626466 h 976770"/>
                <a:gd name="connsiteX7" fmla="*/ 825589 w 1663094"/>
                <a:gd name="connsiteY7" fmla="*/ 976770 h 976770"/>
                <a:gd name="connsiteX8" fmla="*/ 16456 w 1663094"/>
                <a:gd name="connsiteY8" fmla="*/ 626466 h 976770"/>
                <a:gd name="connsiteX9" fmla="*/ 0 w 1663094"/>
                <a:gd name="connsiteY9" fmla="*/ 606264 h 97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3094" h="976770">
                  <a:moveTo>
                    <a:pt x="248020" y="0"/>
                  </a:moveTo>
                  <a:lnTo>
                    <a:pt x="342887" y="39181"/>
                  </a:lnTo>
                  <a:cubicBezTo>
                    <a:pt x="497671" y="91525"/>
                    <a:pt x="684264" y="122089"/>
                    <a:pt x="885119" y="122089"/>
                  </a:cubicBezTo>
                  <a:cubicBezTo>
                    <a:pt x="1019022" y="122089"/>
                    <a:pt x="1146587" y="108505"/>
                    <a:pt x="1262614" y="83940"/>
                  </a:cubicBezTo>
                  <a:lnTo>
                    <a:pt x="1421163" y="40862"/>
                  </a:lnTo>
                  <a:lnTo>
                    <a:pt x="1663094" y="591635"/>
                  </a:lnTo>
                  <a:lnTo>
                    <a:pt x="1634722" y="626466"/>
                  </a:lnTo>
                  <a:cubicBezTo>
                    <a:pt x="1442398" y="840406"/>
                    <a:pt x="1151340" y="976770"/>
                    <a:pt x="825589" y="976770"/>
                  </a:cubicBezTo>
                  <a:cubicBezTo>
                    <a:pt x="499838" y="976770"/>
                    <a:pt x="208780" y="840406"/>
                    <a:pt x="16456" y="626466"/>
                  </a:cubicBezTo>
                  <a:lnTo>
                    <a:pt x="0" y="6062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Forma Livre: Forma 238">
              <a:extLst>
                <a:ext uri="{FF2B5EF4-FFF2-40B4-BE49-F238E27FC236}">
                  <a16:creationId xmlns:a16="http://schemas.microsoft.com/office/drawing/2014/main" id="{8C67976F-0E8C-46DA-B09F-2B7E774C1B8A}"/>
                </a:ext>
              </a:extLst>
            </p:cNvPr>
            <p:cNvSpPr/>
            <p:nvPr/>
          </p:nvSpPr>
          <p:spPr>
            <a:xfrm>
              <a:off x="5058494" y="5132078"/>
              <a:ext cx="1364421" cy="153605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0" name="Agrupar 239">
              <a:extLst>
                <a:ext uri="{FF2B5EF4-FFF2-40B4-BE49-F238E27FC236}">
                  <a16:creationId xmlns:a16="http://schemas.microsoft.com/office/drawing/2014/main" id="{D3EEE979-06DA-4DFC-95A8-C86D5FBBDCD8}"/>
                </a:ext>
              </a:extLst>
            </p:cNvPr>
            <p:cNvGrpSpPr/>
            <p:nvPr/>
          </p:nvGrpSpPr>
          <p:grpSpPr>
            <a:xfrm>
              <a:off x="5163255" y="5425664"/>
              <a:ext cx="503842" cy="48578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6" name="Forma Livre: Forma 245">
                <a:extLst>
                  <a:ext uri="{FF2B5EF4-FFF2-40B4-BE49-F238E27FC236}">
                    <a16:creationId xmlns:a16="http://schemas.microsoft.com/office/drawing/2014/main" id="{1B44037A-653E-4CA8-B418-453044713501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Triângulo isósceles 246">
                <a:extLst>
                  <a:ext uri="{FF2B5EF4-FFF2-40B4-BE49-F238E27FC236}">
                    <a16:creationId xmlns:a16="http://schemas.microsoft.com/office/drawing/2014/main" id="{EDD8CC2D-3D6D-4819-AAF7-413967748871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1" name="Arco 240">
              <a:extLst>
                <a:ext uri="{FF2B5EF4-FFF2-40B4-BE49-F238E27FC236}">
                  <a16:creationId xmlns:a16="http://schemas.microsoft.com/office/drawing/2014/main" id="{3070AA60-1D3E-4631-8094-DE92826D194E}"/>
                </a:ext>
              </a:extLst>
            </p:cNvPr>
            <p:cNvSpPr/>
            <p:nvPr/>
          </p:nvSpPr>
          <p:spPr>
            <a:xfrm>
              <a:off x="4824200" y="3737690"/>
              <a:ext cx="166525" cy="14608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Arco 241">
              <a:extLst>
                <a:ext uri="{FF2B5EF4-FFF2-40B4-BE49-F238E27FC236}">
                  <a16:creationId xmlns:a16="http://schemas.microsoft.com/office/drawing/2014/main" id="{33C8F975-67E8-4265-B024-79A0C105681A}"/>
                </a:ext>
              </a:extLst>
            </p:cNvPr>
            <p:cNvSpPr/>
            <p:nvPr/>
          </p:nvSpPr>
          <p:spPr>
            <a:xfrm rot="16412861">
              <a:off x="6440264" y="3705336"/>
              <a:ext cx="162541" cy="149667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Forma Livre: Forma 242">
              <a:extLst>
                <a:ext uri="{FF2B5EF4-FFF2-40B4-BE49-F238E27FC236}">
                  <a16:creationId xmlns:a16="http://schemas.microsoft.com/office/drawing/2014/main" id="{E54EE571-24CC-4DDB-AD5B-CBC7D94EFFEC}"/>
                </a:ext>
              </a:extLst>
            </p:cNvPr>
            <p:cNvSpPr/>
            <p:nvPr/>
          </p:nvSpPr>
          <p:spPr>
            <a:xfrm>
              <a:off x="5066784" y="2772216"/>
              <a:ext cx="1324222" cy="641732"/>
            </a:xfrm>
            <a:custGeom>
              <a:avLst/>
              <a:gdLst>
                <a:gd name="connsiteX0" fmla="*/ 15833 w 1288976"/>
                <a:gd name="connsiteY0" fmla="*/ 87458 h 639964"/>
                <a:gd name="connsiteX1" fmla="*/ 442553 w 1288976"/>
                <a:gd name="connsiteY1" fmla="*/ 636098 h 639964"/>
                <a:gd name="connsiteX2" fmla="*/ 427313 w 1288976"/>
                <a:gd name="connsiteY2" fmla="*/ 346538 h 639964"/>
                <a:gd name="connsiteX3" fmla="*/ 427313 w 1288976"/>
                <a:gd name="connsiteY3" fmla="*/ 346538 h 639964"/>
                <a:gd name="connsiteX4" fmla="*/ 686393 w 1288976"/>
                <a:gd name="connsiteY4" fmla="*/ 529418 h 639964"/>
                <a:gd name="connsiteX5" fmla="*/ 625433 w 1288976"/>
                <a:gd name="connsiteY5" fmla="*/ 316058 h 639964"/>
                <a:gd name="connsiteX6" fmla="*/ 991193 w 1288976"/>
                <a:gd name="connsiteY6" fmla="*/ 636098 h 639964"/>
                <a:gd name="connsiteX7" fmla="*/ 991193 w 1288976"/>
                <a:gd name="connsiteY7" fmla="*/ 636098 h 639964"/>
                <a:gd name="connsiteX8" fmla="*/ 945473 w 1288976"/>
                <a:gd name="connsiteY8" fmla="*/ 178898 h 639964"/>
                <a:gd name="connsiteX9" fmla="*/ 1280753 w 1288976"/>
                <a:gd name="connsiteY9" fmla="*/ 346538 h 639964"/>
                <a:gd name="connsiteX10" fmla="*/ 1082633 w 1288976"/>
                <a:gd name="connsiteY10" fmla="*/ 26498 h 639964"/>
                <a:gd name="connsiteX11" fmla="*/ 15833 w 1288976"/>
                <a:gd name="connsiteY11" fmla="*/ 87458 h 63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8976" h="639964">
                  <a:moveTo>
                    <a:pt x="15833" y="87458"/>
                  </a:moveTo>
                  <a:cubicBezTo>
                    <a:pt x="-90847" y="189058"/>
                    <a:pt x="373973" y="592918"/>
                    <a:pt x="442553" y="636098"/>
                  </a:cubicBezTo>
                  <a:cubicBezTo>
                    <a:pt x="511133" y="679278"/>
                    <a:pt x="427313" y="346538"/>
                    <a:pt x="427313" y="346538"/>
                  </a:cubicBezTo>
                  <a:lnTo>
                    <a:pt x="427313" y="346538"/>
                  </a:lnTo>
                  <a:cubicBezTo>
                    <a:pt x="470493" y="377018"/>
                    <a:pt x="653373" y="534498"/>
                    <a:pt x="686393" y="529418"/>
                  </a:cubicBezTo>
                  <a:cubicBezTo>
                    <a:pt x="719413" y="524338"/>
                    <a:pt x="574633" y="298278"/>
                    <a:pt x="625433" y="316058"/>
                  </a:cubicBezTo>
                  <a:cubicBezTo>
                    <a:pt x="676233" y="333838"/>
                    <a:pt x="991193" y="636098"/>
                    <a:pt x="991193" y="636098"/>
                  </a:cubicBezTo>
                  <a:lnTo>
                    <a:pt x="991193" y="636098"/>
                  </a:lnTo>
                  <a:cubicBezTo>
                    <a:pt x="983573" y="559898"/>
                    <a:pt x="897213" y="227158"/>
                    <a:pt x="945473" y="178898"/>
                  </a:cubicBezTo>
                  <a:cubicBezTo>
                    <a:pt x="993733" y="130638"/>
                    <a:pt x="1257893" y="371938"/>
                    <a:pt x="1280753" y="346538"/>
                  </a:cubicBezTo>
                  <a:cubicBezTo>
                    <a:pt x="1303613" y="321138"/>
                    <a:pt x="1290913" y="69678"/>
                    <a:pt x="1082633" y="26498"/>
                  </a:cubicBezTo>
                  <a:cubicBezTo>
                    <a:pt x="874353" y="-16682"/>
                    <a:pt x="122513" y="-14142"/>
                    <a:pt x="15833" y="87458"/>
                  </a:cubicBezTo>
                  <a:close/>
                </a:path>
              </a:pathLst>
            </a:cu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E4CDFBA5-9BBF-4620-8F81-AC06836BEEB6}"/>
                </a:ext>
              </a:extLst>
            </p:cNvPr>
            <p:cNvSpPr/>
            <p:nvPr/>
          </p:nvSpPr>
          <p:spPr>
            <a:xfrm>
              <a:off x="5343393" y="2279196"/>
              <a:ext cx="687223" cy="565981"/>
            </a:xfrm>
            <a:prstGeom prst="ellipse">
              <a:avLst/>
            </a:pr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16E78716-33E9-4FCE-AC27-D792B8EB13F5}"/>
                </a:ext>
              </a:extLst>
            </p:cNvPr>
            <p:cNvSpPr/>
            <p:nvPr/>
          </p:nvSpPr>
          <p:spPr>
            <a:xfrm>
              <a:off x="5072991" y="2722746"/>
              <a:ext cx="1283158" cy="262368"/>
            </a:xfrm>
            <a:prstGeom prst="ellipse">
              <a:avLst/>
            </a:pr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4" name="Agrupar 263">
            <a:extLst>
              <a:ext uri="{FF2B5EF4-FFF2-40B4-BE49-F238E27FC236}">
                <a16:creationId xmlns:a16="http://schemas.microsoft.com/office/drawing/2014/main" id="{C2702314-F8C6-42C2-B1B0-8F24216E633F}"/>
              </a:ext>
            </a:extLst>
          </p:cNvPr>
          <p:cNvGrpSpPr/>
          <p:nvPr/>
        </p:nvGrpSpPr>
        <p:grpSpPr>
          <a:xfrm>
            <a:off x="8788029" y="3707616"/>
            <a:ext cx="1593772" cy="2486013"/>
            <a:chOff x="9655759" y="3352024"/>
            <a:chExt cx="1593772" cy="2486013"/>
          </a:xfrm>
        </p:grpSpPr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id="{1A3A1208-EB7C-4E0A-A11B-B578E0B99D59}"/>
                </a:ext>
              </a:extLst>
            </p:cNvPr>
            <p:cNvGrpSpPr/>
            <p:nvPr/>
          </p:nvGrpSpPr>
          <p:grpSpPr>
            <a:xfrm rot="7272170">
              <a:off x="10027629" y="5328947"/>
              <a:ext cx="646928" cy="371252"/>
              <a:chOff x="9237616" y="2095866"/>
              <a:chExt cx="646928" cy="371252"/>
            </a:xfrm>
          </p:grpSpPr>
          <p:sp>
            <p:nvSpPr>
              <p:cNvPr id="298" name="Retângulo: Cantos Arredondados 297">
                <a:extLst>
                  <a:ext uri="{FF2B5EF4-FFF2-40B4-BE49-F238E27FC236}">
                    <a16:creationId xmlns:a16="http://schemas.microsoft.com/office/drawing/2014/main" id="{A3FF1188-547F-422B-9473-1869BE136F53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9" name="Agrupar 298">
                <a:extLst>
                  <a:ext uri="{FF2B5EF4-FFF2-40B4-BE49-F238E27FC236}">
                    <a16:creationId xmlns:a16="http://schemas.microsoft.com/office/drawing/2014/main" id="{5FC9C36B-3769-41B2-B507-1696C818D250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00" name="Forma Livre: Forma 299">
                  <a:extLst>
                    <a:ext uri="{FF2B5EF4-FFF2-40B4-BE49-F238E27FC236}">
                      <a16:creationId xmlns:a16="http://schemas.microsoft.com/office/drawing/2014/main" id="{015FF18B-B508-4A46-8EDD-2611D9967F09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1" name="Forma Livre: Forma 300">
                  <a:extLst>
                    <a:ext uri="{FF2B5EF4-FFF2-40B4-BE49-F238E27FC236}">
                      <a16:creationId xmlns:a16="http://schemas.microsoft.com/office/drawing/2014/main" id="{A7E87678-BDB1-4855-8080-9EB0642409CF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id="{FDD7FACC-B7CB-42E0-8D53-33A1CABAB2C0}"/>
                </a:ext>
              </a:extLst>
            </p:cNvPr>
            <p:cNvGrpSpPr/>
            <p:nvPr/>
          </p:nvGrpSpPr>
          <p:grpSpPr>
            <a:xfrm rot="7272170">
              <a:off x="10331810" y="5323169"/>
              <a:ext cx="646928" cy="371252"/>
              <a:chOff x="9237616" y="2095866"/>
              <a:chExt cx="646928" cy="371252"/>
            </a:xfrm>
          </p:grpSpPr>
          <p:sp>
            <p:nvSpPr>
              <p:cNvPr id="294" name="Retângulo: Cantos Arredondados 293">
                <a:extLst>
                  <a:ext uri="{FF2B5EF4-FFF2-40B4-BE49-F238E27FC236}">
                    <a16:creationId xmlns:a16="http://schemas.microsoft.com/office/drawing/2014/main" id="{CD19F077-757C-4394-A711-4028DB47F11B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5" name="Agrupar 294">
                <a:extLst>
                  <a:ext uri="{FF2B5EF4-FFF2-40B4-BE49-F238E27FC236}">
                    <a16:creationId xmlns:a16="http://schemas.microsoft.com/office/drawing/2014/main" id="{2B2B781B-1137-4D4A-A4DD-7F8421D16B22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96" name="Forma Livre: Forma 295">
                  <a:extLst>
                    <a:ext uri="{FF2B5EF4-FFF2-40B4-BE49-F238E27FC236}">
                      <a16:creationId xmlns:a16="http://schemas.microsoft.com/office/drawing/2014/main" id="{0943480F-30D0-4326-BA5B-14F9C423A3D2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3F9BD5EA-52D9-43D8-844F-0CD542E07E84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67" name="Agrupar 266">
              <a:extLst>
                <a:ext uri="{FF2B5EF4-FFF2-40B4-BE49-F238E27FC236}">
                  <a16:creationId xmlns:a16="http://schemas.microsoft.com/office/drawing/2014/main" id="{97F01205-6D76-4C61-82A5-D3891D31CC4E}"/>
                </a:ext>
              </a:extLst>
            </p:cNvPr>
            <p:cNvGrpSpPr/>
            <p:nvPr/>
          </p:nvGrpSpPr>
          <p:grpSpPr>
            <a:xfrm rot="15200713">
              <a:off x="9675517" y="4713268"/>
              <a:ext cx="646928" cy="371252"/>
              <a:chOff x="9237616" y="2095866"/>
              <a:chExt cx="646928" cy="371252"/>
            </a:xfrm>
          </p:grpSpPr>
          <p:sp>
            <p:nvSpPr>
              <p:cNvPr id="290" name="Retângulo: Cantos Arredondados 289">
                <a:extLst>
                  <a:ext uri="{FF2B5EF4-FFF2-40B4-BE49-F238E27FC236}">
                    <a16:creationId xmlns:a16="http://schemas.microsoft.com/office/drawing/2014/main" id="{401D8A5C-99F8-4174-B83A-B8DC05E35C70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1" name="Agrupar 290">
                <a:extLst>
                  <a:ext uri="{FF2B5EF4-FFF2-40B4-BE49-F238E27FC236}">
                    <a16:creationId xmlns:a16="http://schemas.microsoft.com/office/drawing/2014/main" id="{E4E9F5B5-E7F8-49C2-804B-4B8F65BF2080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92" name="Forma Livre: Forma 291">
                  <a:extLst>
                    <a:ext uri="{FF2B5EF4-FFF2-40B4-BE49-F238E27FC236}">
                      <a16:creationId xmlns:a16="http://schemas.microsoft.com/office/drawing/2014/main" id="{E4BF61E0-E5FD-423D-A285-013030DCB5F1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3" name="Forma Livre: Forma 292">
                  <a:extLst>
                    <a:ext uri="{FF2B5EF4-FFF2-40B4-BE49-F238E27FC236}">
                      <a16:creationId xmlns:a16="http://schemas.microsoft.com/office/drawing/2014/main" id="{2CEF0086-A610-4D61-A14A-3EBC13304C25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71C78CB3-C7F9-41AA-8AEE-18305D0A5901}"/>
                </a:ext>
              </a:extLst>
            </p:cNvPr>
            <p:cNvGrpSpPr/>
            <p:nvPr/>
          </p:nvGrpSpPr>
          <p:grpSpPr>
            <a:xfrm>
              <a:off x="10544801" y="4636057"/>
              <a:ext cx="646928" cy="371252"/>
              <a:chOff x="9237616" y="2095866"/>
              <a:chExt cx="646928" cy="371252"/>
            </a:xfrm>
          </p:grpSpPr>
          <p:sp>
            <p:nvSpPr>
              <p:cNvPr id="286" name="Retângulo: Cantos Arredondados 285">
                <a:extLst>
                  <a:ext uri="{FF2B5EF4-FFF2-40B4-BE49-F238E27FC236}">
                    <a16:creationId xmlns:a16="http://schemas.microsoft.com/office/drawing/2014/main" id="{6094DE9C-B0F9-41E8-9AE3-9C5F4F1B1A8F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7" name="Agrupar 286">
                <a:extLst>
                  <a:ext uri="{FF2B5EF4-FFF2-40B4-BE49-F238E27FC236}">
                    <a16:creationId xmlns:a16="http://schemas.microsoft.com/office/drawing/2014/main" id="{7803A3A4-25D7-4602-83E8-6E8AC8BB23DD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88" name="Forma Livre: Forma 287">
                  <a:extLst>
                    <a:ext uri="{FF2B5EF4-FFF2-40B4-BE49-F238E27FC236}">
                      <a16:creationId xmlns:a16="http://schemas.microsoft.com/office/drawing/2014/main" id="{4145C142-E4E5-479F-ABB2-5EB0A79F05DE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9" name="Forma Livre: Forma 288">
                  <a:extLst>
                    <a:ext uri="{FF2B5EF4-FFF2-40B4-BE49-F238E27FC236}">
                      <a16:creationId xmlns:a16="http://schemas.microsoft.com/office/drawing/2014/main" id="{BB4AD879-5A93-4185-8A0D-86C798440659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69" name="Elipse 56">
              <a:extLst>
                <a:ext uri="{FF2B5EF4-FFF2-40B4-BE49-F238E27FC236}">
                  <a16:creationId xmlns:a16="http://schemas.microsoft.com/office/drawing/2014/main" id="{7118EA9E-4E20-4F28-B5F6-39A13C6EB5AD}"/>
                </a:ext>
              </a:extLst>
            </p:cNvPr>
            <p:cNvSpPr/>
            <p:nvPr/>
          </p:nvSpPr>
          <p:spPr>
            <a:xfrm>
              <a:off x="10006286" y="4527146"/>
              <a:ext cx="909417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Retângulo 269">
              <a:extLst>
                <a:ext uri="{FF2B5EF4-FFF2-40B4-BE49-F238E27FC236}">
                  <a16:creationId xmlns:a16="http://schemas.microsoft.com/office/drawing/2014/main" id="{777F1785-7A3D-46EE-BA8A-D169EB5A7CD0}"/>
                </a:ext>
              </a:extLst>
            </p:cNvPr>
            <p:cNvSpPr/>
            <p:nvPr/>
          </p:nvSpPr>
          <p:spPr>
            <a:xfrm>
              <a:off x="10609266" y="4631487"/>
              <a:ext cx="86923" cy="782782"/>
            </a:xfrm>
            <a:prstGeom prst="rect">
              <a:avLst/>
            </a:pr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Retângulo 270">
              <a:extLst>
                <a:ext uri="{FF2B5EF4-FFF2-40B4-BE49-F238E27FC236}">
                  <a16:creationId xmlns:a16="http://schemas.microsoft.com/office/drawing/2014/main" id="{2FC314AA-6CFB-4CFC-B55B-35D5AC6D9CFA}"/>
                </a:ext>
              </a:extLst>
            </p:cNvPr>
            <p:cNvSpPr/>
            <p:nvPr/>
          </p:nvSpPr>
          <p:spPr>
            <a:xfrm>
              <a:off x="10201803" y="4479087"/>
              <a:ext cx="82893" cy="782782"/>
            </a:xfrm>
            <a:prstGeom prst="rect">
              <a:avLst/>
            </a:pr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Forma Livre: Forma 271">
              <a:extLst>
                <a:ext uri="{FF2B5EF4-FFF2-40B4-BE49-F238E27FC236}">
                  <a16:creationId xmlns:a16="http://schemas.microsoft.com/office/drawing/2014/main" id="{C780CF2B-011E-44C8-8265-A974F0193A24}"/>
                </a:ext>
              </a:extLst>
            </p:cNvPr>
            <p:cNvSpPr/>
            <p:nvPr/>
          </p:nvSpPr>
          <p:spPr>
            <a:xfrm>
              <a:off x="10006286" y="5073207"/>
              <a:ext cx="909177" cy="4870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3" name="Lágrima 2">
              <a:extLst>
                <a:ext uri="{FF2B5EF4-FFF2-40B4-BE49-F238E27FC236}">
                  <a16:creationId xmlns:a16="http://schemas.microsoft.com/office/drawing/2014/main" id="{6F13CBB2-36F7-4FA0-9F3E-DC67999B4D8B}"/>
                </a:ext>
              </a:extLst>
            </p:cNvPr>
            <p:cNvSpPr/>
            <p:nvPr/>
          </p:nvSpPr>
          <p:spPr>
            <a:xfrm rot="20417579">
              <a:off x="10511670" y="3352024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Lágrima 2">
              <a:extLst>
                <a:ext uri="{FF2B5EF4-FFF2-40B4-BE49-F238E27FC236}">
                  <a16:creationId xmlns:a16="http://schemas.microsoft.com/office/drawing/2014/main" id="{EB78BDA4-791E-4B96-8F71-056FCD12C60B}"/>
                </a:ext>
              </a:extLst>
            </p:cNvPr>
            <p:cNvSpPr/>
            <p:nvPr/>
          </p:nvSpPr>
          <p:spPr>
            <a:xfrm rot="20417579">
              <a:off x="10415073" y="3502905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Lágrima 2">
              <a:extLst>
                <a:ext uri="{FF2B5EF4-FFF2-40B4-BE49-F238E27FC236}">
                  <a16:creationId xmlns:a16="http://schemas.microsoft.com/office/drawing/2014/main" id="{CC34F1CC-A994-4952-9339-38CF4ACA474C}"/>
                </a:ext>
              </a:extLst>
            </p:cNvPr>
            <p:cNvSpPr/>
            <p:nvPr/>
          </p:nvSpPr>
          <p:spPr>
            <a:xfrm rot="16401505">
              <a:off x="9652402" y="3363985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6" name="Lágrima 2">
              <a:extLst>
                <a:ext uri="{FF2B5EF4-FFF2-40B4-BE49-F238E27FC236}">
                  <a16:creationId xmlns:a16="http://schemas.microsoft.com/office/drawing/2014/main" id="{5BC85EF8-DFAA-4ECE-BC95-88E6A5A48CD7}"/>
                </a:ext>
              </a:extLst>
            </p:cNvPr>
            <p:cNvSpPr/>
            <p:nvPr/>
          </p:nvSpPr>
          <p:spPr>
            <a:xfrm rot="16401505">
              <a:off x="9776106" y="3509931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7" name="Lágrima 2">
              <a:extLst>
                <a:ext uri="{FF2B5EF4-FFF2-40B4-BE49-F238E27FC236}">
                  <a16:creationId xmlns:a16="http://schemas.microsoft.com/office/drawing/2014/main" id="{7A1B1E1B-3382-45AA-98AA-0990C1250EC2}"/>
                </a:ext>
              </a:extLst>
            </p:cNvPr>
            <p:cNvSpPr/>
            <p:nvPr/>
          </p:nvSpPr>
          <p:spPr>
            <a:xfrm rot="16401505">
              <a:off x="9776444" y="3515186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Elipse 277">
              <a:extLst>
                <a:ext uri="{FF2B5EF4-FFF2-40B4-BE49-F238E27FC236}">
                  <a16:creationId xmlns:a16="http://schemas.microsoft.com/office/drawing/2014/main" id="{42626E20-81EF-4866-8594-F36C5CCCAB07}"/>
                </a:ext>
              </a:extLst>
            </p:cNvPr>
            <p:cNvSpPr/>
            <p:nvPr/>
          </p:nvSpPr>
          <p:spPr>
            <a:xfrm rot="21368010">
              <a:off x="9662089" y="3361006"/>
              <a:ext cx="1568823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Elipse 278">
              <a:extLst>
                <a:ext uri="{FF2B5EF4-FFF2-40B4-BE49-F238E27FC236}">
                  <a16:creationId xmlns:a16="http://schemas.microsoft.com/office/drawing/2014/main" id="{3C62F3C3-538D-47D3-B5CF-EBD0B4337071}"/>
                </a:ext>
              </a:extLst>
            </p:cNvPr>
            <p:cNvSpPr/>
            <p:nvPr/>
          </p:nvSpPr>
          <p:spPr>
            <a:xfrm rot="21368010">
              <a:off x="10188752" y="4054127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0" name="Elipse 279">
              <a:extLst>
                <a:ext uri="{FF2B5EF4-FFF2-40B4-BE49-F238E27FC236}">
                  <a16:creationId xmlns:a16="http://schemas.microsoft.com/office/drawing/2014/main" id="{B85C37C5-7F52-48C8-8B4B-71037A86751F}"/>
                </a:ext>
              </a:extLst>
            </p:cNvPr>
            <p:cNvSpPr/>
            <p:nvPr/>
          </p:nvSpPr>
          <p:spPr>
            <a:xfrm rot="21368010">
              <a:off x="10312399" y="418640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Elipse 280">
              <a:extLst>
                <a:ext uri="{FF2B5EF4-FFF2-40B4-BE49-F238E27FC236}">
                  <a16:creationId xmlns:a16="http://schemas.microsoft.com/office/drawing/2014/main" id="{109EECF9-6E44-4783-A10A-2F745C305373}"/>
                </a:ext>
              </a:extLst>
            </p:cNvPr>
            <p:cNvSpPr/>
            <p:nvPr/>
          </p:nvSpPr>
          <p:spPr>
            <a:xfrm rot="21368010">
              <a:off x="10542340" y="41708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Elipse 281">
              <a:extLst>
                <a:ext uri="{FF2B5EF4-FFF2-40B4-BE49-F238E27FC236}">
                  <a16:creationId xmlns:a16="http://schemas.microsoft.com/office/drawing/2014/main" id="{662AA586-32D5-4579-8FAC-8866FCC1B787}"/>
                </a:ext>
              </a:extLst>
            </p:cNvPr>
            <p:cNvSpPr/>
            <p:nvPr/>
          </p:nvSpPr>
          <p:spPr>
            <a:xfrm rot="21368010">
              <a:off x="10011489" y="384616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450E0488-39F6-488B-815D-3EA408ADBE62}"/>
                </a:ext>
              </a:extLst>
            </p:cNvPr>
            <p:cNvSpPr/>
            <p:nvPr/>
          </p:nvSpPr>
          <p:spPr>
            <a:xfrm rot="21368010">
              <a:off x="10730245" y="379758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Forma Livre: Forma 283">
              <a:extLst>
                <a:ext uri="{FF2B5EF4-FFF2-40B4-BE49-F238E27FC236}">
                  <a16:creationId xmlns:a16="http://schemas.microsoft.com/office/drawing/2014/main" id="{093040DE-459C-4BDD-A035-8450424B6EF1}"/>
                </a:ext>
              </a:extLst>
            </p:cNvPr>
            <p:cNvSpPr/>
            <p:nvPr/>
          </p:nvSpPr>
          <p:spPr>
            <a:xfrm>
              <a:off x="10238908" y="5165524"/>
              <a:ext cx="405634" cy="171943"/>
            </a:xfrm>
            <a:custGeom>
              <a:avLst/>
              <a:gdLst>
                <a:gd name="connsiteX0" fmla="*/ 0 w 741372"/>
                <a:gd name="connsiteY0" fmla="*/ 0 h 322590"/>
                <a:gd name="connsiteX1" fmla="*/ 741372 w 741372"/>
                <a:gd name="connsiteY1" fmla="*/ 0 h 322590"/>
                <a:gd name="connsiteX2" fmla="*/ 721680 w 741372"/>
                <a:gd name="connsiteY2" fmla="*/ 95295 h 322590"/>
                <a:gd name="connsiteX3" fmla="*/ 370686 w 741372"/>
                <a:gd name="connsiteY3" fmla="*/ 322590 h 322590"/>
                <a:gd name="connsiteX4" fmla="*/ 19692 w 741372"/>
                <a:gd name="connsiteY4" fmla="*/ 95295 h 32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372" h="322590">
                  <a:moveTo>
                    <a:pt x="0" y="0"/>
                  </a:moveTo>
                  <a:lnTo>
                    <a:pt x="741372" y="0"/>
                  </a:lnTo>
                  <a:lnTo>
                    <a:pt x="721680" y="95295"/>
                  </a:lnTo>
                  <a:cubicBezTo>
                    <a:pt x="663852" y="228867"/>
                    <a:pt x="528472" y="322590"/>
                    <a:pt x="370686" y="322590"/>
                  </a:cubicBezTo>
                  <a:cubicBezTo>
                    <a:pt x="212900" y="322590"/>
                    <a:pt x="77521" y="228867"/>
                    <a:pt x="19692" y="95295"/>
                  </a:cubicBezTo>
                  <a:close/>
                </a:path>
              </a:pathLst>
            </a:custGeom>
            <a:solidFill>
              <a:srgbClr val="9D6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Arco 284">
              <a:extLst>
                <a:ext uri="{FF2B5EF4-FFF2-40B4-BE49-F238E27FC236}">
                  <a16:creationId xmlns:a16="http://schemas.microsoft.com/office/drawing/2014/main" id="{3467AA67-5152-4FBC-8993-2E735F6A0CB4}"/>
                </a:ext>
              </a:extLst>
            </p:cNvPr>
            <p:cNvSpPr/>
            <p:nvPr/>
          </p:nvSpPr>
          <p:spPr>
            <a:xfrm rot="6523738">
              <a:off x="10437631" y="4165802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89D26EBE-A926-4B70-A87B-11FA42A2DE40}"/>
              </a:ext>
            </a:extLst>
          </p:cNvPr>
          <p:cNvGrpSpPr/>
          <p:nvPr/>
        </p:nvGrpSpPr>
        <p:grpSpPr>
          <a:xfrm>
            <a:off x="10507968" y="2677068"/>
            <a:ext cx="1608048" cy="2454183"/>
            <a:chOff x="8848787" y="1183494"/>
            <a:chExt cx="1608048" cy="2454183"/>
          </a:xfrm>
        </p:grpSpPr>
        <p:grpSp>
          <p:nvGrpSpPr>
            <p:cNvPr id="303" name="Agrupar 302">
              <a:extLst>
                <a:ext uri="{FF2B5EF4-FFF2-40B4-BE49-F238E27FC236}">
                  <a16:creationId xmlns:a16="http://schemas.microsoft.com/office/drawing/2014/main" id="{B7ECB34C-6451-4A48-A583-E6FB19629AEB}"/>
                </a:ext>
              </a:extLst>
            </p:cNvPr>
            <p:cNvGrpSpPr/>
            <p:nvPr/>
          </p:nvGrpSpPr>
          <p:grpSpPr>
            <a:xfrm rot="15476144">
              <a:off x="8860956" y="2597539"/>
              <a:ext cx="646928" cy="371252"/>
              <a:chOff x="9237616" y="2095866"/>
              <a:chExt cx="646928" cy="371252"/>
            </a:xfrm>
          </p:grpSpPr>
          <p:sp>
            <p:nvSpPr>
              <p:cNvPr id="339" name="Retângulo: Cantos Arredondados 338">
                <a:extLst>
                  <a:ext uri="{FF2B5EF4-FFF2-40B4-BE49-F238E27FC236}">
                    <a16:creationId xmlns:a16="http://schemas.microsoft.com/office/drawing/2014/main" id="{B0D6B88E-658E-4F2B-8846-B6EB5F357A14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40" name="Agrupar 339">
                <a:extLst>
                  <a:ext uri="{FF2B5EF4-FFF2-40B4-BE49-F238E27FC236}">
                    <a16:creationId xmlns:a16="http://schemas.microsoft.com/office/drawing/2014/main" id="{4D8B9298-0F02-478A-AA8A-7C3F702D8D81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41" name="Forma Livre: Forma 340">
                  <a:extLst>
                    <a:ext uri="{FF2B5EF4-FFF2-40B4-BE49-F238E27FC236}">
                      <a16:creationId xmlns:a16="http://schemas.microsoft.com/office/drawing/2014/main" id="{87C29A27-0E2C-4E73-B794-278EB1D575CF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2" name="Forma Livre: Forma 341">
                  <a:extLst>
                    <a:ext uri="{FF2B5EF4-FFF2-40B4-BE49-F238E27FC236}">
                      <a16:creationId xmlns:a16="http://schemas.microsoft.com/office/drawing/2014/main" id="{2CB8435B-EE62-451C-B18F-8D5D34D9739F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04" name="Agrupar 303">
              <a:extLst>
                <a:ext uri="{FF2B5EF4-FFF2-40B4-BE49-F238E27FC236}">
                  <a16:creationId xmlns:a16="http://schemas.microsoft.com/office/drawing/2014/main" id="{E00C3630-BFFA-40F5-998E-1BBABBCDC32F}"/>
                </a:ext>
              </a:extLst>
            </p:cNvPr>
            <p:cNvGrpSpPr/>
            <p:nvPr/>
          </p:nvGrpSpPr>
          <p:grpSpPr>
            <a:xfrm>
              <a:off x="9721544" y="2501824"/>
              <a:ext cx="646928" cy="371252"/>
              <a:chOff x="9237616" y="2095866"/>
              <a:chExt cx="646928" cy="371252"/>
            </a:xfrm>
          </p:grpSpPr>
          <p:sp>
            <p:nvSpPr>
              <p:cNvPr id="335" name="Retângulo: Cantos Arredondados 334">
                <a:extLst>
                  <a:ext uri="{FF2B5EF4-FFF2-40B4-BE49-F238E27FC236}">
                    <a16:creationId xmlns:a16="http://schemas.microsoft.com/office/drawing/2014/main" id="{BFA5FEB3-0B4C-4450-96C6-2E62AD24A050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6" name="Agrupar 335">
                <a:extLst>
                  <a:ext uri="{FF2B5EF4-FFF2-40B4-BE49-F238E27FC236}">
                    <a16:creationId xmlns:a16="http://schemas.microsoft.com/office/drawing/2014/main" id="{DB0BEFB6-9294-4EAA-9AA5-31816B15999D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37" name="Forma Livre: Forma 336">
                  <a:extLst>
                    <a:ext uri="{FF2B5EF4-FFF2-40B4-BE49-F238E27FC236}">
                      <a16:creationId xmlns:a16="http://schemas.microsoft.com/office/drawing/2014/main" id="{0E8685C9-CC5F-4B6B-AE22-B565A7B682DF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8" name="Forma Livre: Forma 337">
                  <a:extLst>
                    <a:ext uri="{FF2B5EF4-FFF2-40B4-BE49-F238E27FC236}">
                      <a16:creationId xmlns:a16="http://schemas.microsoft.com/office/drawing/2014/main" id="{447F2426-D7CF-4303-86AE-130E82393DE3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05" name="Agrupar 304">
              <a:extLst>
                <a:ext uri="{FF2B5EF4-FFF2-40B4-BE49-F238E27FC236}">
                  <a16:creationId xmlns:a16="http://schemas.microsoft.com/office/drawing/2014/main" id="{09D57294-77A7-4C7D-A047-2F849CBCC29C}"/>
                </a:ext>
              </a:extLst>
            </p:cNvPr>
            <p:cNvGrpSpPr/>
            <p:nvPr/>
          </p:nvGrpSpPr>
          <p:grpSpPr>
            <a:xfrm rot="7272170">
              <a:off x="9206287" y="3122248"/>
              <a:ext cx="646928" cy="371252"/>
              <a:chOff x="9237616" y="2095866"/>
              <a:chExt cx="646928" cy="371252"/>
            </a:xfrm>
          </p:grpSpPr>
          <p:sp>
            <p:nvSpPr>
              <p:cNvPr id="331" name="Retângulo: Cantos Arredondados 330">
                <a:extLst>
                  <a:ext uri="{FF2B5EF4-FFF2-40B4-BE49-F238E27FC236}">
                    <a16:creationId xmlns:a16="http://schemas.microsoft.com/office/drawing/2014/main" id="{FFB3E512-119B-4ED5-99D8-EFFB192AEE3B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2" name="Agrupar 331">
                <a:extLst>
                  <a:ext uri="{FF2B5EF4-FFF2-40B4-BE49-F238E27FC236}">
                    <a16:creationId xmlns:a16="http://schemas.microsoft.com/office/drawing/2014/main" id="{9D54AD52-0AA3-4FC2-8C6D-6EE8C4A66DF5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33" name="Forma Livre: Forma 332">
                  <a:extLst>
                    <a:ext uri="{FF2B5EF4-FFF2-40B4-BE49-F238E27FC236}">
                      <a16:creationId xmlns:a16="http://schemas.microsoft.com/office/drawing/2014/main" id="{01881554-9BA8-4DBA-81BA-EC2F4BF19EC9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4" name="Forma Livre: Forma 333">
                  <a:extLst>
                    <a:ext uri="{FF2B5EF4-FFF2-40B4-BE49-F238E27FC236}">
                      <a16:creationId xmlns:a16="http://schemas.microsoft.com/office/drawing/2014/main" id="{A40F65CC-1294-4C9B-A09C-35DA4A469B78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06" name="Agrupar 305">
              <a:extLst>
                <a:ext uri="{FF2B5EF4-FFF2-40B4-BE49-F238E27FC236}">
                  <a16:creationId xmlns:a16="http://schemas.microsoft.com/office/drawing/2014/main" id="{5D182A84-7AB8-4716-8BCE-D5CD36F7651B}"/>
                </a:ext>
              </a:extLst>
            </p:cNvPr>
            <p:cNvGrpSpPr/>
            <p:nvPr/>
          </p:nvGrpSpPr>
          <p:grpSpPr>
            <a:xfrm rot="7272170">
              <a:off x="9519864" y="3128587"/>
              <a:ext cx="646928" cy="371252"/>
              <a:chOff x="9237616" y="2095866"/>
              <a:chExt cx="646928" cy="371252"/>
            </a:xfrm>
          </p:grpSpPr>
          <p:sp>
            <p:nvSpPr>
              <p:cNvPr id="327" name="Retângulo: Cantos Arredondados 326">
                <a:extLst>
                  <a:ext uri="{FF2B5EF4-FFF2-40B4-BE49-F238E27FC236}">
                    <a16:creationId xmlns:a16="http://schemas.microsoft.com/office/drawing/2014/main" id="{A49FF216-C4B0-428E-9548-BA3DE25DEE99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8" name="Agrupar 327">
                <a:extLst>
                  <a:ext uri="{FF2B5EF4-FFF2-40B4-BE49-F238E27FC236}">
                    <a16:creationId xmlns:a16="http://schemas.microsoft.com/office/drawing/2014/main" id="{59E9D94B-E374-463E-920D-D88CBA82FF11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29" name="Forma Livre: Forma 328">
                  <a:extLst>
                    <a:ext uri="{FF2B5EF4-FFF2-40B4-BE49-F238E27FC236}">
                      <a16:creationId xmlns:a16="http://schemas.microsoft.com/office/drawing/2014/main" id="{D7BD7985-719E-45BE-9B00-A1EAC02954B4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0" name="Forma Livre: Forma 329">
                  <a:extLst>
                    <a:ext uri="{FF2B5EF4-FFF2-40B4-BE49-F238E27FC236}">
                      <a16:creationId xmlns:a16="http://schemas.microsoft.com/office/drawing/2014/main" id="{1D000543-92E3-439B-80A6-4F1738DA77B5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307" name="Elipse 56">
              <a:extLst>
                <a:ext uri="{FF2B5EF4-FFF2-40B4-BE49-F238E27FC236}">
                  <a16:creationId xmlns:a16="http://schemas.microsoft.com/office/drawing/2014/main" id="{E4140811-160F-4876-8DAD-4BD2699D8DDD}"/>
                </a:ext>
              </a:extLst>
            </p:cNvPr>
            <p:cNvSpPr/>
            <p:nvPr/>
          </p:nvSpPr>
          <p:spPr>
            <a:xfrm>
              <a:off x="9176473" y="2323210"/>
              <a:ext cx="909417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AFB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8" name="Triângulo isósceles 307">
              <a:extLst>
                <a:ext uri="{FF2B5EF4-FFF2-40B4-BE49-F238E27FC236}">
                  <a16:creationId xmlns:a16="http://schemas.microsoft.com/office/drawing/2014/main" id="{5CBB917C-81B6-41EE-BAB9-D1F4F82C4467}"/>
                </a:ext>
              </a:extLst>
            </p:cNvPr>
            <p:cNvSpPr/>
            <p:nvPr/>
          </p:nvSpPr>
          <p:spPr>
            <a:xfrm>
              <a:off x="9681726" y="2597057"/>
              <a:ext cx="239165" cy="2928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Triângulo isósceles 308">
              <a:extLst>
                <a:ext uri="{FF2B5EF4-FFF2-40B4-BE49-F238E27FC236}">
                  <a16:creationId xmlns:a16="http://schemas.microsoft.com/office/drawing/2014/main" id="{14169CED-1562-488F-843C-3F88F3F758FA}"/>
                </a:ext>
              </a:extLst>
            </p:cNvPr>
            <p:cNvSpPr/>
            <p:nvPr/>
          </p:nvSpPr>
          <p:spPr>
            <a:xfrm rot="10800000">
              <a:off x="9684980" y="2529134"/>
              <a:ext cx="239165" cy="2928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Triângulo isósceles 309">
              <a:extLst>
                <a:ext uri="{FF2B5EF4-FFF2-40B4-BE49-F238E27FC236}">
                  <a16:creationId xmlns:a16="http://schemas.microsoft.com/office/drawing/2014/main" id="{A42E5FEB-A05B-4C72-8247-5ADB3946E282}"/>
                </a:ext>
              </a:extLst>
            </p:cNvPr>
            <p:cNvSpPr/>
            <p:nvPr/>
          </p:nvSpPr>
          <p:spPr>
            <a:xfrm>
              <a:off x="9326172" y="2594899"/>
              <a:ext cx="239165" cy="2928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1" name="Triângulo isósceles 310">
              <a:extLst>
                <a:ext uri="{FF2B5EF4-FFF2-40B4-BE49-F238E27FC236}">
                  <a16:creationId xmlns:a16="http://schemas.microsoft.com/office/drawing/2014/main" id="{A3595E98-63E2-4A3C-AC0A-D55ACD1A656D}"/>
                </a:ext>
              </a:extLst>
            </p:cNvPr>
            <p:cNvSpPr/>
            <p:nvPr/>
          </p:nvSpPr>
          <p:spPr>
            <a:xfrm rot="10800000">
              <a:off x="9329426" y="2526976"/>
              <a:ext cx="239165" cy="2928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Lágrima 2">
              <a:extLst>
                <a:ext uri="{FF2B5EF4-FFF2-40B4-BE49-F238E27FC236}">
                  <a16:creationId xmlns:a16="http://schemas.microsoft.com/office/drawing/2014/main" id="{0C1F8816-D12B-4AC7-95FD-7CEF811B9C2D}"/>
                </a:ext>
              </a:extLst>
            </p:cNvPr>
            <p:cNvSpPr/>
            <p:nvPr/>
          </p:nvSpPr>
          <p:spPr>
            <a:xfrm rot="20649569">
              <a:off x="9718974" y="1232860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3" name="Lágrima 2">
              <a:extLst>
                <a:ext uri="{FF2B5EF4-FFF2-40B4-BE49-F238E27FC236}">
                  <a16:creationId xmlns:a16="http://schemas.microsoft.com/office/drawing/2014/main" id="{DA84E005-94F6-4778-9622-02430A7F3F57}"/>
                </a:ext>
              </a:extLst>
            </p:cNvPr>
            <p:cNvSpPr/>
            <p:nvPr/>
          </p:nvSpPr>
          <p:spPr>
            <a:xfrm rot="20649569">
              <a:off x="9612423" y="1376884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Lágrima 2">
              <a:extLst>
                <a:ext uri="{FF2B5EF4-FFF2-40B4-BE49-F238E27FC236}">
                  <a16:creationId xmlns:a16="http://schemas.microsoft.com/office/drawing/2014/main" id="{FF509224-59E2-4DF6-A9D8-D050FFA40027}"/>
                </a:ext>
              </a:extLst>
            </p:cNvPr>
            <p:cNvSpPr/>
            <p:nvPr/>
          </p:nvSpPr>
          <p:spPr>
            <a:xfrm rot="16633495">
              <a:off x="8860855" y="1186851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Lágrima 2">
              <a:extLst>
                <a:ext uri="{FF2B5EF4-FFF2-40B4-BE49-F238E27FC236}">
                  <a16:creationId xmlns:a16="http://schemas.microsoft.com/office/drawing/2014/main" id="{A7632D22-0F30-42DD-A506-8FD4411FAC0B}"/>
                </a:ext>
              </a:extLst>
            </p:cNvPr>
            <p:cNvSpPr/>
            <p:nvPr/>
          </p:nvSpPr>
          <p:spPr>
            <a:xfrm rot="16633495">
              <a:off x="8974436" y="1340807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Lágrima 2">
              <a:extLst>
                <a:ext uri="{FF2B5EF4-FFF2-40B4-BE49-F238E27FC236}">
                  <a16:creationId xmlns:a16="http://schemas.microsoft.com/office/drawing/2014/main" id="{71AE1A5A-05EB-4C30-A352-4DB658771CA6}"/>
                </a:ext>
              </a:extLst>
            </p:cNvPr>
            <p:cNvSpPr/>
            <p:nvPr/>
          </p:nvSpPr>
          <p:spPr>
            <a:xfrm rot="16633495">
              <a:off x="8974419" y="1346073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Elipse 316">
              <a:extLst>
                <a:ext uri="{FF2B5EF4-FFF2-40B4-BE49-F238E27FC236}">
                  <a16:creationId xmlns:a16="http://schemas.microsoft.com/office/drawing/2014/main" id="{EE0717F9-05B2-4A3E-ADCC-36BBDCD08B31}"/>
                </a:ext>
              </a:extLst>
            </p:cNvPr>
            <p:cNvSpPr/>
            <p:nvPr/>
          </p:nvSpPr>
          <p:spPr>
            <a:xfrm>
              <a:off x="8848787" y="1211841"/>
              <a:ext cx="1568823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8" name="Elipse 317">
              <a:extLst>
                <a:ext uri="{FF2B5EF4-FFF2-40B4-BE49-F238E27FC236}">
                  <a16:creationId xmlns:a16="http://schemas.microsoft.com/office/drawing/2014/main" id="{3C11A3FA-BA77-4013-A2B6-E0F18C99F715}"/>
                </a:ext>
              </a:extLst>
            </p:cNvPr>
            <p:cNvSpPr/>
            <p:nvPr/>
          </p:nvSpPr>
          <p:spPr>
            <a:xfrm>
              <a:off x="9362978" y="1905238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A0EA986E-55E7-4A53-9E92-8BFF9872D150}"/>
                </a:ext>
              </a:extLst>
            </p:cNvPr>
            <p:cNvSpPr/>
            <p:nvPr/>
          </p:nvSpPr>
          <p:spPr>
            <a:xfrm>
              <a:off x="9486874" y="20302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319">
              <a:extLst>
                <a:ext uri="{FF2B5EF4-FFF2-40B4-BE49-F238E27FC236}">
                  <a16:creationId xmlns:a16="http://schemas.microsoft.com/office/drawing/2014/main" id="{80D33904-F9A3-4F7C-B44A-A3B86B05A70D}"/>
                </a:ext>
              </a:extLst>
            </p:cNvPr>
            <p:cNvSpPr/>
            <p:nvPr/>
          </p:nvSpPr>
          <p:spPr>
            <a:xfrm>
              <a:off x="9717340" y="20302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B1963F5E-B442-4E67-A2B2-3C55D9D3D1C2}"/>
                </a:ext>
              </a:extLst>
            </p:cNvPr>
            <p:cNvSpPr/>
            <p:nvPr/>
          </p:nvSpPr>
          <p:spPr>
            <a:xfrm>
              <a:off x="9208338" y="167161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CEEB54D6-ABB5-44AC-94EE-9D45E939B0A6}"/>
                </a:ext>
              </a:extLst>
            </p:cNvPr>
            <p:cNvSpPr/>
            <p:nvPr/>
          </p:nvSpPr>
          <p:spPr>
            <a:xfrm>
              <a:off x="9928734" y="167161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Forma Livre: Forma 322">
              <a:extLst>
                <a:ext uri="{FF2B5EF4-FFF2-40B4-BE49-F238E27FC236}">
                  <a16:creationId xmlns:a16="http://schemas.microsoft.com/office/drawing/2014/main" id="{55A61022-2BF8-4F7A-B967-1360E12240CF}"/>
                </a:ext>
              </a:extLst>
            </p:cNvPr>
            <p:cNvSpPr/>
            <p:nvPr/>
          </p:nvSpPr>
          <p:spPr>
            <a:xfrm>
              <a:off x="9176473" y="2869271"/>
              <a:ext cx="909177" cy="4870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4" name="Elipse 323">
              <a:extLst>
                <a:ext uri="{FF2B5EF4-FFF2-40B4-BE49-F238E27FC236}">
                  <a16:creationId xmlns:a16="http://schemas.microsoft.com/office/drawing/2014/main" id="{9D0062F2-BE35-49AD-93F9-6C3156CAB3E8}"/>
                </a:ext>
              </a:extLst>
            </p:cNvPr>
            <p:cNvSpPr/>
            <p:nvPr/>
          </p:nvSpPr>
          <p:spPr>
            <a:xfrm>
              <a:off x="9383773" y="2654366"/>
              <a:ext cx="126000" cy="12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5" name="Elipse 324">
              <a:extLst>
                <a:ext uri="{FF2B5EF4-FFF2-40B4-BE49-F238E27FC236}">
                  <a16:creationId xmlns:a16="http://schemas.microsoft.com/office/drawing/2014/main" id="{A87535FF-82FE-4D40-94DE-21AFE9435E43}"/>
                </a:ext>
              </a:extLst>
            </p:cNvPr>
            <p:cNvSpPr/>
            <p:nvPr/>
          </p:nvSpPr>
          <p:spPr>
            <a:xfrm>
              <a:off x="9739370" y="2668223"/>
              <a:ext cx="126000" cy="12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Arco 325">
              <a:extLst>
                <a:ext uri="{FF2B5EF4-FFF2-40B4-BE49-F238E27FC236}">
                  <a16:creationId xmlns:a16="http://schemas.microsoft.com/office/drawing/2014/main" id="{C3138A5E-F7EF-440B-A2BB-5FA55D9ED949}"/>
                </a:ext>
              </a:extLst>
            </p:cNvPr>
            <p:cNvSpPr/>
            <p:nvPr/>
          </p:nvSpPr>
          <p:spPr>
            <a:xfrm rot="8311098">
              <a:off x="9449307" y="2065227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3" name="Agrupar 342">
            <a:extLst>
              <a:ext uri="{FF2B5EF4-FFF2-40B4-BE49-F238E27FC236}">
                <a16:creationId xmlns:a16="http://schemas.microsoft.com/office/drawing/2014/main" id="{3A7DD00F-2684-4709-8488-B36041323441}"/>
              </a:ext>
            </a:extLst>
          </p:cNvPr>
          <p:cNvGrpSpPr/>
          <p:nvPr/>
        </p:nvGrpSpPr>
        <p:grpSpPr>
          <a:xfrm>
            <a:off x="7235396" y="2803952"/>
            <a:ext cx="1593772" cy="2498878"/>
            <a:chOff x="9056016" y="2939512"/>
            <a:chExt cx="1593772" cy="2498878"/>
          </a:xfrm>
        </p:grpSpPr>
        <p:grpSp>
          <p:nvGrpSpPr>
            <p:cNvPr id="344" name="Agrupar 343">
              <a:extLst>
                <a:ext uri="{FF2B5EF4-FFF2-40B4-BE49-F238E27FC236}">
                  <a16:creationId xmlns:a16="http://schemas.microsoft.com/office/drawing/2014/main" id="{6227037D-4D95-4898-BE50-998283F0D5EE}"/>
                </a:ext>
              </a:extLst>
            </p:cNvPr>
            <p:cNvGrpSpPr/>
            <p:nvPr/>
          </p:nvGrpSpPr>
          <p:grpSpPr>
            <a:xfrm rot="15132001">
              <a:off x="9086725" y="4355715"/>
              <a:ext cx="646928" cy="371252"/>
              <a:chOff x="9237616" y="2095866"/>
              <a:chExt cx="646928" cy="371252"/>
            </a:xfrm>
          </p:grpSpPr>
          <p:sp>
            <p:nvSpPr>
              <p:cNvPr id="378" name="Retângulo: Cantos Arredondados 377">
                <a:extLst>
                  <a:ext uri="{FF2B5EF4-FFF2-40B4-BE49-F238E27FC236}">
                    <a16:creationId xmlns:a16="http://schemas.microsoft.com/office/drawing/2014/main" id="{DF60B56A-7C7A-41E8-BB5F-5FEDB3CCE246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9" name="Agrupar 378">
                <a:extLst>
                  <a:ext uri="{FF2B5EF4-FFF2-40B4-BE49-F238E27FC236}">
                    <a16:creationId xmlns:a16="http://schemas.microsoft.com/office/drawing/2014/main" id="{AA88B7E3-5A36-46DF-A075-BC128ADE5BD9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80" name="Forma Livre: Forma 379">
                  <a:extLst>
                    <a:ext uri="{FF2B5EF4-FFF2-40B4-BE49-F238E27FC236}">
                      <a16:creationId xmlns:a16="http://schemas.microsoft.com/office/drawing/2014/main" id="{90A82E7D-4F17-443F-AC02-E5B94E5FD421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81" name="Forma Livre: Forma 380">
                  <a:extLst>
                    <a:ext uri="{FF2B5EF4-FFF2-40B4-BE49-F238E27FC236}">
                      <a16:creationId xmlns:a16="http://schemas.microsoft.com/office/drawing/2014/main" id="{12AE9743-6B18-4137-ACDE-FF4F7F1A12BF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45" name="Agrupar 344">
              <a:extLst>
                <a:ext uri="{FF2B5EF4-FFF2-40B4-BE49-F238E27FC236}">
                  <a16:creationId xmlns:a16="http://schemas.microsoft.com/office/drawing/2014/main" id="{B61239CE-CD9E-4DA4-A900-4406C1499FA0}"/>
                </a:ext>
              </a:extLst>
            </p:cNvPr>
            <p:cNvGrpSpPr/>
            <p:nvPr/>
          </p:nvGrpSpPr>
          <p:grpSpPr>
            <a:xfrm>
              <a:off x="9918557" y="4258231"/>
              <a:ext cx="646928" cy="371252"/>
              <a:chOff x="9237616" y="2095866"/>
              <a:chExt cx="646928" cy="371252"/>
            </a:xfrm>
          </p:grpSpPr>
          <p:sp>
            <p:nvSpPr>
              <p:cNvPr id="374" name="Retângulo: Cantos Arredondados 373">
                <a:extLst>
                  <a:ext uri="{FF2B5EF4-FFF2-40B4-BE49-F238E27FC236}">
                    <a16:creationId xmlns:a16="http://schemas.microsoft.com/office/drawing/2014/main" id="{20796526-D595-4AD9-A004-F42E84B36E12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5" name="Agrupar 374">
                <a:extLst>
                  <a:ext uri="{FF2B5EF4-FFF2-40B4-BE49-F238E27FC236}">
                    <a16:creationId xmlns:a16="http://schemas.microsoft.com/office/drawing/2014/main" id="{3965FB14-D0C9-409D-B9F5-FD27850B445B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76" name="Forma Livre: Forma 375">
                  <a:extLst>
                    <a:ext uri="{FF2B5EF4-FFF2-40B4-BE49-F238E27FC236}">
                      <a16:creationId xmlns:a16="http://schemas.microsoft.com/office/drawing/2014/main" id="{1D83B8A6-80FA-4F45-A481-B414118D93F7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7" name="Forma Livre: Forma 376">
                  <a:extLst>
                    <a:ext uri="{FF2B5EF4-FFF2-40B4-BE49-F238E27FC236}">
                      <a16:creationId xmlns:a16="http://schemas.microsoft.com/office/drawing/2014/main" id="{A46EBB74-C9E8-4258-820D-DBCAD2E4D678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512AFE8C-7680-43D9-8B2C-03C3915312EC}"/>
                </a:ext>
              </a:extLst>
            </p:cNvPr>
            <p:cNvGrpSpPr/>
            <p:nvPr/>
          </p:nvGrpSpPr>
          <p:grpSpPr>
            <a:xfrm rot="7272170">
              <a:off x="9429203" y="4929300"/>
              <a:ext cx="646928" cy="371252"/>
              <a:chOff x="9237616" y="2095866"/>
              <a:chExt cx="646928" cy="371252"/>
            </a:xfrm>
          </p:grpSpPr>
          <p:sp>
            <p:nvSpPr>
              <p:cNvPr id="370" name="Retângulo: Cantos Arredondados 369">
                <a:extLst>
                  <a:ext uri="{FF2B5EF4-FFF2-40B4-BE49-F238E27FC236}">
                    <a16:creationId xmlns:a16="http://schemas.microsoft.com/office/drawing/2014/main" id="{8711BCDA-2CD9-4C3E-AFE4-9EDBA731B6CB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1" name="Agrupar 370">
                <a:extLst>
                  <a:ext uri="{FF2B5EF4-FFF2-40B4-BE49-F238E27FC236}">
                    <a16:creationId xmlns:a16="http://schemas.microsoft.com/office/drawing/2014/main" id="{148B2DE1-75E3-4C2C-AEC9-329B8B65DBE8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72" name="Forma Livre: Forma 371">
                  <a:extLst>
                    <a:ext uri="{FF2B5EF4-FFF2-40B4-BE49-F238E27FC236}">
                      <a16:creationId xmlns:a16="http://schemas.microsoft.com/office/drawing/2014/main" id="{0F5C6FF7-F196-44D6-ADF9-955B30C2F838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3" name="Forma Livre: Forma 372">
                  <a:extLst>
                    <a:ext uri="{FF2B5EF4-FFF2-40B4-BE49-F238E27FC236}">
                      <a16:creationId xmlns:a16="http://schemas.microsoft.com/office/drawing/2014/main" id="{BA85A4A1-93AC-4120-BF68-4F3744D7E956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47" name="Agrupar 346">
              <a:extLst>
                <a:ext uri="{FF2B5EF4-FFF2-40B4-BE49-F238E27FC236}">
                  <a16:creationId xmlns:a16="http://schemas.microsoft.com/office/drawing/2014/main" id="{5D98F034-C18B-49D2-8E37-89AD42A6E638}"/>
                </a:ext>
              </a:extLst>
            </p:cNvPr>
            <p:cNvGrpSpPr/>
            <p:nvPr/>
          </p:nvGrpSpPr>
          <p:grpSpPr>
            <a:xfrm rot="7272170">
              <a:off x="9755130" y="4929299"/>
              <a:ext cx="646928" cy="371252"/>
              <a:chOff x="9237616" y="2095866"/>
              <a:chExt cx="646928" cy="371252"/>
            </a:xfrm>
          </p:grpSpPr>
          <p:sp>
            <p:nvSpPr>
              <p:cNvPr id="366" name="Retângulo: Cantos Arredondados 365">
                <a:extLst>
                  <a:ext uri="{FF2B5EF4-FFF2-40B4-BE49-F238E27FC236}">
                    <a16:creationId xmlns:a16="http://schemas.microsoft.com/office/drawing/2014/main" id="{5F81DE92-6567-4C2C-A104-7A2361768AA5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7" name="Agrupar 366">
                <a:extLst>
                  <a:ext uri="{FF2B5EF4-FFF2-40B4-BE49-F238E27FC236}">
                    <a16:creationId xmlns:a16="http://schemas.microsoft.com/office/drawing/2014/main" id="{58FB7E30-2A24-44E7-BAEF-6EBF7D215C01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68" name="Forma Livre: Forma 367">
                  <a:extLst>
                    <a:ext uri="{FF2B5EF4-FFF2-40B4-BE49-F238E27FC236}">
                      <a16:creationId xmlns:a16="http://schemas.microsoft.com/office/drawing/2014/main" id="{8E1FE1CC-6921-4B91-B829-BE7384090B1B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9" name="Forma Livre: Forma 368">
                  <a:extLst>
                    <a:ext uri="{FF2B5EF4-FFF2-40B4-BE49-F238E27FC236}">
                      <a16:creationId xmlns:a16="http://schemas.microsoft.com/office/drawing/2014/main" id="{323635DA-AAB7-4C36-BB7E-BBDAAF438E8D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348" name="Elipse 56">
              <a:extLst>
                <a:ext uri="{FF2B5EF4-FFF2-40B4-BE49-F238E27FC236}">
                  <a16:creationId xmlns:a16="http://schemas.microsoft.com/office/drawing/2014/main" id="{58428422-65C6-4B96-BA1C-364414D8AB23}"/>
                </a:ext>
              </a:extLst>
            </p:cNvPr>
            <p:cNvSpPr/>
            <p:nvPr/>
          </p:nvSpPr>
          <p:spPr>
            <a:xfrm>
              <a:off x="9406543" y="4114634"/>
              <a:ext cx="909417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Retângulo 348">
              <a:extLst>
                <a:ext uri="{FF2B5EF4-FFF2-40B4-BE49-F238E27FC236}">
                  <a16:creationId xmlns:a16="http://schemas.microsoft.com/office/drawing/2014/main" id="{C3FAE308-64A9-4228-AE6B-805B4FACD9F6}"/>
                </a:ext>
              </a:extLst>
            </p:cNvPr>
            <p:cNvSpPr/>
            <p:nvPr/>
          </p:nvSpPr>
          <p:spPr>
            <a:xfrm>
              <a:off x="9948423" y="4218975"/>
              <a:ext cx="148024" cy="7827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Retângulo 349">
              <a:extLst>
                <a:ext uri="{FF2B5EF4-FFF2-40B4-BE49-F238E27FC236}">
                  <a16:creationId xmlns:a16="http://schemas.microsoft.com/office/drawing/2014/main" id="{3F59175A-067C-444D-82E2-9DE18FFA0BD7}"/>
                </a:ext>
              </a:extLst>
            </p:cNvPr>
            <p:cNvSpPr/>
            <p:nvPr/>
          </p:nvSpPr>
          <p:spPr>
            <a:xfrm>
              <a:off x="9602060" y="4066575"/>
              <a:ext cx="148024" cy="7827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1" name="Forma Livre: Forma 350">
              <a:extLst>
                <a:ext uri="{FF2B5EF4-FFF2-40B4-BE49-F238E27FC236}">
                  <a16:creationId xmlns:a16="http://schemas.microsoft.com/office/drawing/2014/main" id="{57255358-6E18-4899-BC78-4E1BA6B969EA}"/>
                </a:ext>
              </a:extLst>
            </p:cNvPr>
            <p:cNvSpPr/>
            <p:nvPr/>
          </p:nvSpPr>
          <p:spPr>
            <a:xfrm>
              <a:off x="9406543" y="4660695"/>
              <a:ext cx="909177" cy="4870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2" name="Elipse 351">
              <a:extLst>
                <a:ext uri="{FF2B5EF4-FFF2-40B4-BE49-F238E27FC236}">
                  <a16:creationId xmlns:a16="http://schemas.microsoft.com/office/drawing/2014/main" id="{59686379-5B20-4278-8646-3B98B184B322}"/>
                </a:ext>
              </a:extLst>
            </p:cNvPr>
            <p:cNvSpPr/>
            <p:nvPr/>
          </p:nvSpPr>
          <p:spPr>
            <a:xfrm>
              <a:off x="9629463" y="4610192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3" name="Elipse 352">
              <a:extLst>
                <a:ext uri="{FF2B5EF4-FFF2-40B4-BE49-F238E27FC236}">
                  <a16:creationId xmlns:a16="http://schemas.microsoft.com/office/drawing/2014/main" id="{0F6C51E9-0C43-49DC-9364-C6F37130AD01}"/>
                </a:ext>
              </a:extLst>
            </p:cNvPr>
            <p:cNvSpPr/>
            <p:nvPr/>
          </p:nvSpPr>
          <p:spPr>
            <a:xfrm>
              <a:off x="9975049" y="4613315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4" name="Lágrima 2">
              <a:extLst>
                <a:ext uri="{FF2B5EF4-FFF2-40B4-BE49-F238E27FC236}">
                  <a16:creationId xmlns:a16="http://schemas.microsoft.com/office/drawing/2014/main" id="{9F4FAAFB-B78B-47B6-AA2F-FAEAC23FDDAF}"/>
                </a:ext>
              </a:extLst>
            </p:cNvPr>
            <p:cNvSpPr/>
            <p:nvPr/>
          </p:nvSpPr>
          <p:spPr>
            <a:xfrm rot="20417579">
              <a:off x="9911927" y="2939512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Lágrima 2">
              <a:extLst>
                <a:ext uri="{FF2B5EF4-FFF2-40B4-BE49-F238E27FC236}">
                  <a16:creationId xmlns:a16="http://schemas.microsoft.com/office/drawing/2014/main" id="{570F9DAD-3433-4152-AE6E-BF73B29BE977}"/>
                </a:ext>
              </a:extLst>
            </p:cNvPr>
            <p:cNvSpPr/>
            <p:nvPr/>
          </p:nvSpPr>
          <p:spPr>
            <a:xfrm rot="20417579">
              <a:off x="9815330" y="3090393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Lágrima 2">
              <a:extLst>
                <a:ext uri="{FF2B5EF4-FFF2-40B4-BE49-F238E27FC236}">
                  <a16:creationId xmlns:a16="http://schemas.microsoft.com/office/drawing/2014/main" id="{D8A4FA4E-00E4-4259-AB82-C2550A8B5427}"/>
                </a:ext>
              </a:extLst>
            </p:cNvPr>
            <p:cNvSpPr/>
            <p:nvPr/>
          </p:nvSpPr>
          <p:spPr>
            <a:xfrm rot="16401505">
              <a:off x="9052659" y="2951473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7" name="Lágrima 2">
              <a:extLst>
                <a:ext uri="{FF2B5EF4-FFF2-40B4-BE49-F238E27FC236}">
                  <a16:creationId xmlns:a16="http://schemas.microsoft.com/office/drawing/2014/main" id="{EEACA2B1-7D04-4F92-8C09-10FD29C54E84}"/>
                </a:ext>
              </a:extLst>
            </p:cNvPr>
            <p:cNvSpPr/>
            <p:nvPr/>
          </p:nvSpPr>
          <p:spPr>
            <a:xfrm rot="16401505">
              <a:off x="9176363" y="3097419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8" name="Lágrima 2">
              <a:extLst>
                <a:ext uri="{FF2B5EF4-FFF2-40B4-BE49-F238E27FC236}">
                  <a16:creationId xmlns:a16="http://schemas.microsoft.com/office/drawing/2014/main" id="{D2353C5E-0C19-49F3-9D6D-FA15A25901B1}"/>
                </a:ext>
              </a:extLst>
            </p:cNvPr>
            <p:cNvSpPr/>
            <p:nvPr/>
          </p:nvSpPr>
          <p:spPr>
            <a:xfrm rot="16401505">
              <a:off x="9176701" y="3102674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Elipse 358">
              <a:extLst>
                <a:ext uri="{FF2B5EF4-FFF2-40B4-BE49-F238E27FC236}">
                  <a16:creationId xmlns:a16="http://schemas.microsoft.com/office/drawing/2014/main" id="{D4FF0F66-E49A-41F8-8EE7-F4570D32A9D0}"/>
                </a:ext>
              </a:extLst>
            </p:cNvPr>
            <p:cNvSpPr/>
            <p:nvPr/>
          </p:nvSpPr>
          <p:spPr>
            <a:xfrm rot="21368010">
              <a:off x="9062346" y="2948494"/>
              <a:ext cx="1568823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Elipse 359">
              <a:extLst>
                <a:ext uri="{FF2B5EF4-FFF2-40B4-BE49-F238E27FC236}">
                  <a16:creationId xmlns:a16="http://schemas.microsoft.com/office/drawing/2014/main" id="{3E2E4383-AFF8-4B17-BB83-17B761682D91}"/>
                </a:ext>
              </a:extLst>
            </p:cNvPr>
            <p:cNvSpPr/>
            <p:nvPr/>
          </p:nvSpPr>
          <p:spPr>
            <a:xfrm rot="21368010">
              <a:off x="9589009" y="3641615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1" name="Elipse 360">
              <a:extLst>
                <a:ext uri="{FF2B5EF4-FFF2-40B4-BE49-F238E27FC236}">
                  <a16:creationId xmlns:a16="http://schemas.microsoft.com/office/drawing/2014/main" id="{A776FBA0-D446-409F-8795-07A7D89CE55D}"/>
                </a:ext>
              </a:extLst>
            </p:cNvPr>
            <p:cNvSpPr/>
            <p:nvPr/>
          </p:nvSpPr>
          <p:spPr>
            <a:xfrm rot="21368010">
              <a:off x="9712656" y="37738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id="{2419B414-49EE-4011-94F0-B5897C6292C4}"/>
                </a:ext>
              </a:extLst>
            </p:cNvPr>
            <p:cNvSpPr/>
            <p:nvPr/>
          </p:nvSpPr>
          <p:spPr>
            <a:xfrm rot="21368010">
              <a:off x="9942597" y="37583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3" name="Elipse 362">
              <a:extLst>
                <a:ext uri="{FF2B5EF4-FFF2-40B4-BE49-F238E27FC236}">
                  <a16:creationId xmlns:a16="http://schemas.microsoft.com/office/drawing/2014/main" id="{E507B53F-259E-435D-BEC2-524073FF317B}"/>
                </a:ext>
              </a:extLst>
            </p:cNvPr>
            <p:cNvSpPr/>
            <p:nvPr/>
          </p:nvSpPr>
          <p:spPr>
            <a:xfrm rot="21368010">
              <a:off x="9411746" y="343364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4" name="Elipse 363">
              <a:extLst>
                <a:ext uri="{FF2B5EF4-FFF2-40B4-BE49-F238E27FC236}">
                  <a16:creationId xmlns:a16="http://schemas.microsoft.com/office/drawing/2014/main" id="{7631C77F-1992-440C-A439-261B602A75A1}"/>
                </a:ext>
              </a:extLst>
            </p:cNvPr>
            <p:cNvSpPr/>
            <p:nvPr/>
          </p:nvSpPr>
          <p:spPr>
            <a:xfrm rot="21368010">
              <a:off x="10130502" y="338507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5" name="Arco 364">
              <a:extLst>
                <a:ext uri="{FF2B5EF4-FFF2-40B4-BE49-F238E27FC236}">
                  <a16:creationId xmlns:a16="http://schemas.microsoft.com/office/drawing/2014/main" id="{C82C71F6-EE18-4A22-BC0E-0C7B07982EE7}"/>
                </a:ext>
              </a:extLst>
            </p:cNvPr>
            <p:cNvSpPr/>
            <p:nvPr/>
          </p:nvSpPr>
          <p:spPr>
            <a:xfrm rot="9249076">
              <a:off x="9600374" y="3771606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082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F6CA276E-D15A-4B29-99BE-E35637080BF7}"/>
              </a:ext>
            </a:extLst>
          </p:cNvPr>
          <p:cNvSpPr/>
          <p:nvPr/>
        </p:nvSpPr>
        <p:spPr>
          <a:xfrm>
            <a:off x="-234614" y="4332177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2057">
            <a:extLst>
              <a:ext uri="{FF2B5EF4-FFF2-40B4-BE49-F238E27FC236}">
                <a16:creationId xmlns:a16="http://schemas.microsoft.com/office/drawing/2014/main" id="{B17AA25F-ECB6-4306-8615-BE0AB6D59052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5636234-D273-4DB3-982F-715B52397F52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09842668-472A-4AC7-A297-A729E9EAC9C2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FFE7046A-B993-4AC3-9E8A-FEF6E77F15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99A72D-9E9B-496E-A6C4-8EDE300CBFDE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2048">
              <a:extLst>
                <a:ext uri="{FF2B5EF4-FFF2-40B4-BE49-F238E27FC236}">
                  <a16:creationId xmlns:a16="http://schemas.microsoft.com/office/drawing/2014/main" id="{A21C3C6C-E91A-4D70-9050-C7741EFAD3B6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39">
              <a:extLst>
                <a:ext uri="{FF2B5EF4-FFF2-40B4-BE49-F238E27FC236}">
                  <a16:creationId xmlns:a16="http://schemas.microsoft.com/office/drawing/2014/main" id="{1ED2C16A-9557-49CF-A23C-BC0C9CAE8905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40">
              <a:extLst>
                <a:ext uri="{FF2B5EF4-FFF2-40B4-BE49-F238E27FC236}">
                  <a16:creationId xmlns:a16="http://schemas.microsoft.com/office/drawing/2014/main" id="{27C0F734-CAD0-439E-9209-025C45347A7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41">
              <a:extLst>
                <a:ext uri="{FF2B5EF4-FFF2-40B4-BE49-F238E27FC236}">
                  <a16:creationId xmlns:a16="http://schemas.microsoft.com/office/drawing/2014/main" id="{B3F88079-AC87-4BA9-9FD7-EBCD6DBB60E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Grupo 29">
              <a:extLst>
                <a:ext uri="{FF2B5EF4-FFF2-40B4-BE49-F238E27FC236}">
                  <a16:creationId xmlns:a16="http://schemas.microsoft.com/office/drawing/2014/main" id="{356CBD11-522F-4404-A263-29F3BD69E6BA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41" name="Retângulo 23">
                <a:extLst>
                  <a:ext uri="{FF2B5EF4-FFF2-40B4-BE49-F238E27FC236}">
                    <a16:creationId xmlns:a16="http://schemas.microsoft.com/office/drawing/2014/main" id="{C7B29B29-EBE4-4CB0-8884-40E15AB25F6F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15">
                <a:extLst>
                  <a:ext uri="{FF2B5EF4-FFF2-40B4-BE49-F238E27FC236}">
                    <a16:creationId xmlns:a16="http://schemas.microsoft.com/office/drawing/2014/main" id="{992247B6-2FD0-466A-B20E-2578F0DD6105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" name="Grupo 28">
              <a:extLst>
                <a:ext uri="{FF2B5EF4-FFF2-40B4-BE49-F238E27FC236}">
                  <a16:creationId xmlns:a16="http://schemas.microsoft.com/office/drawing/2014/main" id="{19247FD4-0DA3-4B23-8FFA-1540F4530436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5" name="Grupo 12">
                <a:extLst>
                  <a:ext uri="{FF2B5EF4-FFF2-40B4-BE49-F238E27FC236}">
                    <a16:creationId xmlns:a16="http://schemas.microsoft.com/office/drawing/2014/main" id="{A49F001E-E419-4BA0-8E04-DBB37CE29C99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2D3F606F-E6D2-49B2-9D0F-93366A9BBED4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 de cantos arredondados 11">
                  <a:extLst>
                    <a:ext uri="{FF2B5EF4-FFF2-40B4-BE49-F238E27FC236}">
                      <a16:creationId xmlns:a16="http://schemas.microsoft.com/office/drawing/2014/main" id="{E3232DAB-FBA4-44CD-BA4D-AAC3C2556BAA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Grupo 20">
                <a:extLst>
                  <a:ext uri="{FF2B5EF4-FFF2-40B4-BE49-F238E27FC236}">
                    <a16:creationId xmlns:a16="http://schemas.microsoft.com/office/drawing/2014/main" id="{3F14338E-0745-450B-A929-E7060273B935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7" name="Retângulo 36">
                  <a:extLst>
                    <a:ext uri="{FF2B5EF4-FFF2-40B4-BE49-F238E27FC236}">
                      <a16:creationId xmlns:a16="http://schemas.microsoft.com/office/drawing/2014/main" id="{34B1230C-6892-4BE6-92FB-1E2B8D52E537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22">
                  <a:extLst>
                    <a:ext uri="{FF2B5EF4-FFF2-40B4-BE49-F238E27FC236}">
                      <a16:creationId xmlns:a16="http://schemas.microsoft.com/office/drawing/2014/main" id="{627BCBCC-9D05-45FE-8F6A-32C7A616E67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" name="Grupo 2050">
              <a:extLst>
                <a:ext uri="{FF2B5EF4-FFF2-40B4-BE49-F238E27FC236}">
                  <a16:creationId xmlns:a16="http://schemas.microsoft.com/office/drawing/2014/main" id="{F8672491-4976-41A4-9E23-AFE1F33FFED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E552422B-F1BF-4A7A-B84D-1D259012526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D8DB3E9F-D188-4A8E-858F-A8212B29EFA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9D7E2D2-3D2D-4905-B9D4-51C03A70DF9B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" name="Retângulo de cantos arredondados 2051">
              <a:extLst>
                <a:ext uri="{FF2B5EF4-FFF2-40B4-BE49-F238E27FC236}">
                  <a16:creationId xmlns:a16="http://schemas.microsoft.com/office/drawing/2014/main" id="{5729CEE6-E4BE-4298-BC53-08E43CFF7196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44">
              <a:extLst>
                <a:ext uri="{FF2B5EF4-FFF2-40B4-BE49-F238E27FC236}">
                  <a16:creationId xmlns:a16="http://schemas.microsoft.com/office/drawing/2014/main" id="{8BDD42BC-9E72-4629-A6F1-838343BFD33B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45">
              <a:extLst>
                <a:ext uri="{FF2B5EF4-FFF2-40B4-BE49-F238E27FC236}">
                  <a16:creationId xmlns:a16="http://schemas.microsoft.com/office/drawing/2014/main" id="{6B3E78EA-CF0C-4470-B2A0-2E56CBB6226A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46">
              <a:extLst>
                <a:ext uri="{FF2B5EF4-FFF2-40B4-BE49-F238E27FC236}">
                  <a16:creationId xmlns:a16="http://schemas.microsoft.com/office/drawing/2014/main" id="{E7F2EDA7-CFE1-49AD-8385-9F3473CE87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47">
              <a:extLst>
                <a:ext uri="{FF2B5EF4-FFF2-40B4-BE49-F238E27FC236}">
                  <a16:creationId xmlns:a16="http://schemas.microsoft.com/office/drawing/2014/main" id="{D2D11246-A8A1-4F0E-9CE1-56D70DBA646E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48">
              <a:extLst>
                <a:ext uri="{FF2B5EF4-FFF2-40B4-BE49-F238E27FC236}">
                  <a16:creationId xmlns:a16="http://schemas.microsoft.com/office/drawing/2014/main" id="{A791B76C-3CBF-419B-839E-EA29F47D3E16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45E7085-79ED-4ED5-9AF6-B4131D0C0BEE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49">
              <a:extLst>
                <a:ext uri="{FF2B5EF4-FFF2-40B4-BE49-F238E27FC236}">
                  <a16:creationId xmlns:a16="http://schemas.microsoft.com/office/drawing/2014/main" id="{9CA05F77-D525-4CBB-BC42-3B528946CD6A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51">
              <a:extLst>
                <a:ext uri="{FF2B5EF4-FFF2-40B4-BE49-F238E27FC236}">
                  <a16:creationId xmlns:a16="http://schemas.microsoft.com/office/drawing/2014/main" id="{634783F7-DECB-4AE0-8063-DCFCD00F50C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FB31C25-7B33-4B1C-9ADA-46AFD7575ED1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5AF4635-4E2A-4C8C-86BC-872FC9B3BB9D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C1AD952-CB15-4A2E-8A11-4E9501AC331E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095A076-12D8-4695-9127-BD4F3EAD94D5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57">
              <a:extLst>
                <a:ext uri="{FF2B5EF4-FFF2-40B4-BE49-F238E27FC236}">
                  <a16:creationId xmlns:a16="http://schemas.microsoft.com/office/drawing/2014/main" id="{980B646C-9609-477F-8EDC-1AD0A9BCE986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58">
              <a:extLst>
                <a:ext uri="{FF2B5EF4-FFF2-40B4-BE49-F238E27FC236}">
                  <a16:creationId xmlns:a16="http://schemas.microsoft.com/office/drawing/2014/main" id="{D4E65279-26AB-40A3-8684-2D5B7AD040A9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264AD51-3AA2-42EF-A720-8F0577F16FDE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0" name="Elipse 29">
            <a:extLst>
              <a:ext uri="{FF2B5EF4-FFF2-40B4-BE49-F238E27FC236}">
                <a16:creationId xmlns:a16="http://schemas.microsoft.com/office/drawing/2014/main" id="{8600B9B2-1AB9-4CD0-AE07-1A1EF27E4457}"/>
              </a:ext>
            </a:extLst>
          </p:cNvPr>
          <p:cNvSpPr/>
          <p:nvPr/>
        </p:nvSpPr>
        <p:spPr>
          <a:xfrm>
            <a:off x="1024841" y="5246549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Elipse 29">
            <a:extLst>
              <a:ext uri="{FF2B5EF4-FFF2-40B4-BE49-F238E27FC236}">
                <a16:creationId xmlns:a16="http://schemas.microsoft.com/office/drawing/2014/main" id="{00978762-1EF7-4ECD-8158-375F4E7FE1E5}"/>
              </a:ext>
            </a:extLst>
          </p:cNvPr>
          <p:cNvSpPr/>
          <p:nvPr/>
        </p:nvSpPr>
        <p:spPr>
          <a:xfrm>
            <a:off x="627767" y="531667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Elipse 29">
            <a:extLst>
              <a:ext uri="{FF2B5EF4-FFF2-40B4-BE49-F238E27FC236}">
                <a16:creationId xmlns:a16="http://schemas.microsoft.com/office/drawing/2014/main" id="{3FAA5370-6D9B-446B-A03E-DEA0E6819932}"/>
              </a:ext>
            </a:extLst>
          </p:cNvPr>
          <p:cNvSpPr/>
          <p:nvPr/>
        </p:nvSpPr>
        <p:spPr>
          <a:xfrm>
            <a:off x="922784" y="545570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5" name="Agrupar 344">
            <a:extLst>
              <a:ext uri="{FF2B5EF4-FFF2-40B4-BE49-F238E27FC236}">
                <a16:creationId xmlns:a16="http://schemas.microsoft.com/office/drawing/2014/main" id="{994E876B-369D-4D77-B82A-360DB458F21F}"/>
              </a:ext>
            </a:extLst>
          </p:cNvPr>
          <p:cNvGrpSpPr/>
          <p:nvPr/>
        </p:nvGrpSpPr>
        <p:grpSpPr>
          <a:xfrm>
            <a:off x="7712792" y="2639566"/>
            <a:ext cx="1292889" cy="2459698"/>
            <a:chOff x="3616182" y="2668063"/>
            <a:chExt cx="1292889" cy="2459698"/>
          </a:xfrm>
        </p:grpSpPr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3A403D17-7862-4F6F-B3A6-3412EF869723}"/>
                </a:ext>
              </a:extLst>
            </p:cNvPr>
            <p:cNvGrpSpPr/>
            <p:nvPr/>
          </p:nvGrpSpPr>
          <p:grpSpPr>
            <a:xfrm>
              <a:off x="4136829" y="3975762"/>
              <a:ext cx="646928" cy="371252"/>
              <a:chOff x="9237616" y="2095866"/>
              <a:chExt cx="646928" cy="371252"/>
            </a:xfrm>
          </p:grpSpPr>
          <p:sp>
            <p:nvSpPr>
              <p:cNvPr id="377" name="Retângulo: Cantos Arredondados 376">
                <a:extLst>
                  <a:ext uri="{FF2B5EF4-FFF2-40B4-BE49-F238E27FC236}">
                    <a16:creationId xmlns:a16="http://schemas.microsoft.com/office/drawing/2014/main" id="{6AA9C586-0085-451C-9E74-70350F12A823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8" name="Agrupar 377">
                <a:extLst>
                  <a:ext uri="{FF2B5EF4-FFF2-40B4-BE49-F238E27FC236}">
                    <a16:creationId xmlns:a16="http://schemas.microsoft.com/office/drawing/2014/main" id="{7D9DA073-7380-496D-A51B-5CDAC51BCCF4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79" name="Forma Livre: Forma 378">
                  <a:extLst>
                    <a:ext uri="{FF2B5EF4-FFF2-40B4-BE49-F238E27FC236}">
                      <a16:creationId xmlns:a16="http://schemas.microsoft.com/office/drawing/2014/main" id="{2E963842-AFC5-4991-82A0-99CC0908BA07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80" name="Forma Livre: Forma 379">
                  <a:extLst>
                    <a:ext uri="{FF2B5EF4-FFF2-40B4-BE49-F238E27FC236}">
                      <a16:creationId xmlns:a16="http://schemas.microsoft.com/office/drawing/2014/main" id="{7799E412-3401-4E4F-B346-F8C2CF542A5C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47" name="Agrupar 346">
              <a:extLst>
                <a:ext uri="{FF2B5EF4-FFF2-40B4-BE49-F238E27FC236}">
                  <a16:creationId xmlns:a16="http://schemas.microsoft.com/office/drawing/2014/main" id="{026545C4-F991-41ED-A642-602EBD009C69}"/>
                </a:ext>
              </a:extLst>
            </p:cNvPr>
            <p:cNvGrpSpPr/>
            <p:nvPr/>
          </p:nvGrpSpPr>
          <p:grpSpPr>
            <a:xfrm rot="7272170">
              <a:off x="3823810" y="4618671"/>
              <a:ext cx="646928" cy="371252"/>
              <a:chOff x="9237616" y="2095866"/>
              <a:chExt cx="646928" cy="371252"/>
            </a:xfrm>
          </p:grpSpPr>
          <p:sp>
            <p:nvSpPr>
              <p:cNvPr id="373" name="Retângulo: Cantos Arredondados 372">
                <a:extLst>
                  <a:ext uri="{FF2B5EF4-FFF2-40B4-BE49-F238E27FC236}">
                    <a16:creationId xmlns:a16="http://schemas.microsoft.com/office/drawing/2014/main" id="{FD71FF83-54B9-480C-AC25-A5D7520B608E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4" name="Agrupar 373">
                <a:extLst>
                  <a:ext uri="{FF2B5EF4-FFF2-40B4-BE49-F238E27FC236}">
                    <a16:creationId xmlns:a16="http://schemas.microsoft.com/office/drawing/2014/main" id="{D7B1AD22-9947-444A-81B7-324D4A08DD89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75" name="Forma Livre: Forma 374">
                  <a:extLst>
                    <a:ext uri="{FF2B5EF4-FFF2-40B4-BE49-F238E27FC236}">
                      <a16:creationId xmlns:a16="http://schemas.microsoft.com/office/drawing/2014/main" id="{E1141664-DD7E-4B34-8D5E-28D6B5E64FC6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6" name="Forma Livre: Forma 375">
                  <a:extLst>
                    <a:ext uri="{FF2B5EF4-FFF2-40B4-BE49-F238E27FC236}">
                      <a16:creationId xmlns:a16="http://schemas.microsoft.com/office/drawing/2014/main" id="{787051C0-E78F-4B43-9088-A255DCCD26CB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48" name="Agrupar 347">
              <a:extLst>
                <a:ext uri="{FF2B5EF4-FFF2-40B4-BE49-F238E27FC236}">
                  <a16:creationId xmlns:a16="http://schemas.microsoft.com/office/drawing/2014/main" id="{697438E5-7B9A-4EDA-8A6A-5FD103280EAF}"/>
                </a:ext>
              </a:extLst>
            </p:cNvPr>
            <p:cNvGrpSpPr/>
            <p:nvPr/>
          </p:nvGrpSpPr>
          <p:grpSpPr>
            <a:xfrm rot="7272170">
              <a:off x="3935149" y="4602525"/>
              <a:ext cx="646928" cy="371252"/>
              <a:chOff x="9237616" y="2095866"/>
              <a:chExt cx="646928" cy="371252"/>
            </a:xfrm>
          </p:grpSpPr>
          <p:sp>
            <p:nvSpPr>
              <p:cNvPr id="369" name="Retângulo: Cantos Arredondados 368">
                <a:extLst>
                  <a:ext uri="{FF2B5EF4-FFF2-40B4-BE49-F238E27FC236}">
                    <a16:creationId xmlns:a16="http://schemas.microsoft.com/office/drawing/2014/main" id="{4FA76D65-F4E8-4614-9DC6-9AB07F6194F7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0" name="Agrupar 369">
                <a:extLst>
                  <a:ext uri="{FF2B5EF4-FFF2-40B4-BE49-F238E27FC236}">
                    <a16:creationId xmlns:a16="http://schemas.microsoft.com/office/drawing/2014/main" id="{89764C43-0B30-4888-9D27-D00395CE913A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71" name="Forma Livre: Forma 370">
                  <a:extLst>
                    <a:ext uri="{FF2B5EF4-FFF2-40B4-BE49-F238E27FC236}">
                      <a16:creationId xmlns:a16="http://schemas.microsoft.com/office/drawing/2014/main" id="{5EFA55E0-AE89-4B0E-A523-FD4D770CAD52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2" name="Forma Livre: Forma 371">
                  <a:extLst>
                    <a:ext uri="{FF2B5EF4-FFF2-40B4-BE49-F238E27FC236}">
                      <a16:creationId xmlns:a16="http://schemas.microsoft.com/office/drawing/2014/main" id="{79BE07DE-0276-4F53-8B75-A8A247E82B07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349" name="Elipse 56">
              <a:extLst>
                <a:ext uri="{FF2B5EF4-FFF2-40B4-BE49-F238E27FC236}">
                  <a16:creationId xmlns:a16="http://schemas.microsoft.com/office/drawing/2014/main" id="{9B41584E-D012-4ACD-A8A9-F6027C8B0A5C}"/>
                </a:ext>
              </a:extLst>
            </p:cNvPr>
            <p:cNvSpPr/>
            <p:nvPr/>
          </p:nvSpPr>
          <p:spPr>
            <a:xfrm>
              <a:off x="3793375" y="3797148"/>
              <a:ext cx="707800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AFB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Elipse 349">
              <a:extLst>
                <a:ext uri="{FF2B5EF4-FFF2-40B4-BE49-F238E27FC236}">
                  <a16:creationId xmlns:a16="http://schemas.microsoft.com/office/drawing/2014/main" id="{A404F3ED-8879-4994-8FF7-1FAEED88B4D8}"/>
                </a:ext>
              </a:extLst>
            </p:cNvPr>
            <p:cNvSpPr/>
            <p:nvPr/>
          </p:nvSpPr>
          <p:spPr>
            <a:xfrm>
              <a:off x="3616182" y="2668063"/>
              <a:ext cx="1070221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1" name="Forma Livre: Forma 350">
              <a:extLst>
                <a:ext uri="{FF2B5EF4-FFF2-40B4-BE49-F238E27FC236}">
                  <a16:creationId xmlns:a16="http://schemas.microsoft.com/office/drawing/2014/main" id="{67866010-0071-423A-842D-DC11F370627D}"/>
                </a:ext>
              </a:extLst>
            </p:cNvPr>
            <p:cNvSpPr/>
            <p:nvPr/>
          </p:nvSpPr>
          <p:spPr>
            <a:xfrm>
              <a:off x="3798200" y="4343209"/>
              <a:ext cx="702735" cy="4870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2" name="Arco 351">
              <a:extLst>
                <a:ext uri="{FF2B5EF4-FFF2-40B4-BE49-F238E27FC236}">
                  <a16:creationId xmlns:a16="http://schemas.microsoft.com/office/drawing/2014/main" id="{ACCDE98E-3C7A-4889-A0AA-C264AE4BB6EF}"/>
                </a:ext>
              </a:extLst>
            </p:cNvPr>
            <p:cNvSpPr/>
            <p:nvPr/>
          </p:nvSpPr>
          <p:spPr>
            <a:xfrm rot="8311098">
              <a:off x="4256093" y="3479509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3" name="Agrupar 352">
              <a:extLst>
                <a:ext uri="{FF2B5EF4-FFF2-40B4-BE49-F238E27FC236}">
                  <a16:creationId xmlns:a16="http://schemas.microsoft.com/office/drawing/2014/main" id="{DD5E94C6-3E3E-45A7-81FC-7F98B0B4A4C3}"/>
                </a:ext>
              </a:extLst>
            </p:cNvPr>
            <p:cNvGrpSpPr/>
            <p:nvPr/>
          </p:nvGrpSpPr>
          <p:grpSpPr>
            <a:xfrm>
              <a:off x="4345209" y="3984189"/>
              <a:ext cx="155846" cy="400363"/>
              <a:chOff x="6254633" y="3306544"/>
              <a:chExt cx="155846" cy="400363"/>
            </a:xfrm>
          </p:grpSpPr>
          <p:sp>
            <p:nvSpPr>
              <p:cNvPr id="366" name="Forma Livre: Forma 365">
                <a:extLst>
                  <a:ext uri="{FF2B5EF4-FFF2-40B4-BE49-F238E27FC236}">
                    <a16:creationId xmlns:a16="http://schemas.microsoft.com/office/drawing/2014/main" id="{15D13400-89DA-409B-AF19-4CFCC3CC48C6}"/>
                  </a:ext>
                </a:extLst>
              </p:cNvPr>
              <p:cNvSpPr/>
              <p:nvPr/>
            </p:nvSpPr>
            <p:spPr>
              <a:xfrm>
                <a:off x="6254633" y="3425229"/>
                <a:ext cx="155846" cy="281678"/>
              </a:xfrm>
              <a:custGeom>
                <a:avLst/>
                <a:gdLst>
                  <a:gd name="connsiteX0" fmla="*/ 115009 w 155846"/>
                  <a:gd name="connsiteY0" fmla="*/ 0 h 281678"/>
                  <a:gd name="connsiteX1" fmla="*/ 143514 w 155846"/>
                  <a:gd name="connsiteY1" fmla="*/ 123900 h 281678"/>
                  <a:gd name="connsiteX2" fmla="*/ 155846 w 155846"/>
                  <a:gd name="connsiteY2" fmla="*/ 281678 h 281678"/>
                  <a:gd name="connsiteX3" fmla="*/ 0 w 155846"/>
                  <a:gd name="connsiteY3" fmla="*/ 281678 h 28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846" h="281678">
                    <a:moveTo>
                      <a:pt x="115009" y="0"/>
                    </a:moveTo>
                    <a:lnTo>
                      <a:pt x="143514" y="123900"/>
                    </a:lnTo>
                    <a:lnTo>
                      <a:pt x="155846" y="281678"/>
                    </a:lnTo>
                    <a:lnTo>
                      <a:pt x="0" y="28167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67" name="Forma Livre: Forma 366">
                <a:extLst>
                  <a:ext uri="{FF2B5EF4-FFF2-40B4-BE49-F238E27FC236}">
                    <a16:creationId xmlns:a16="http://schemas.microsoft.com/office/drawing/2014/main" id="{8B044498-0C53-40AB-AD3C-3B014ECE81AD}"/>
                  </a:ext>
                </a:extLst>
              </p:cNvPr>
              <p:cNvSpPr/>
              <p:nvPr/>
            </p:nvSpPr>
            <p:spPr>
              <a:xfrm rot="10800000">
                <a:off x="6259164" y="3306544"/>
                <a:ext cx="124098" cy="292881"/>
              </a:xfrm>
              <a:custGeom>
                <a:avLst/>
                <a:gdLst>
                  <a:gd name="connsiteX0" fmla="*/ 124098 w 124098"/>
                  <a:gd name="connsiteY0" fmla="*/ 292881 h 292881"/>
                  <a:gd name="connsiteX1" fmla="*/ 61515 w 124098"/>
                  <a:gd name="connsiteY1" fmla="*/ 292881 h 292881"/>
                  <a:gd name="connsiteX2" fmla="*/ 37988 w 124098"/>
                  <a:gd name="connsiteY2" fmla="*/ 237961 h 292881"/>
                  <a:gd name="connsiteX3" fmla="*/ 7313 w 124098"/>
                  <a:gd name="connsiteY3" fmla="*/ 104626 h 292881"/>
                  <a:gd name="connsiteX4" fmla="*/ 0 w 124098"/>
                  <a:gd name="connsiteY4" fmla="*/ 11062 h 292881"/>
                  <a:gd name="connsiteX5" fmla="*/ 4516 w 124098"/>
                  <a:gd name="connsiteY5" fmla="*/ 0 h 29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098" h="292881">
                    <a:moveTo>
                      <a:pt x="124098" y="292881"/>
                    </a:moveTo>
                    <a:lnTo>
                      <a:pt x="61515" y="292881"/>
                    </a:lnTo>
                    <a:lnTo>
                      <a:pt x="37988" y="237961"/>
                    </a:lnTo>
                    <a:cubicBezTo>
                      <a:pt x="25289" y="198766"/>
                      <a:pt x="14834" y="154519"/>
                      <a:pt x="7313" y="104626"/>
                    </a:cubicBezTo>
                    <a:lnTo>
                      <a:pt x="0" y="11062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EF406C4E-2937-4F2B-931D-39AA532D97A2}"/>
                  </a:ext>
                </a:extLst>
              </p:cNvPr>
              <p:cNvSpPr/>
              <p:nvPr/>
            </p:nvSpPr>
            <p:spPr>
              <a:xfrm>
                <a:off x="6311596" y="3457342"/>
                <a:ext cx="89788" cy="126000"/>
              </a:xfrm>
              <a:custGeom>
                <a:avLst/>
                <a:gdLst>
                  <a:gd name="connsiteX0" fmla="*/ 63000 w 89788"/>
                  <a:gd name="connsiteY0" fmla="*/ 0 h 126000"/>
                  <a:gd name="connsiteX1" fmla="*/ 70354 w 89788"/>
                  <a:gd name="connsiteY1" fmla="*/ 1485 h 126000"/>
                  <a:gd name="connsiteX2" fmla="*/ 85814 w 89788"/>
                  <a:gd name="connsiteY2" fmla="*/ 68682 h 126000"/>
                  <a:gd name="connsiteX3" fmla="*/ 89788 w 89788"/>
                  <a:gd name="connsiteY3" fmla="*/ 119522 h 126000"/>
                  <a:gd name="connsiteX4" fmla="*/ 87523 w 89788"/>
                  <a:gd name="connsiteY4" fmla="*/ 121049 h 126000"/>
                  <a:gd name="connsiteX5" fmla="*/ 63000 w 89788"/>
                  <a:gd name="connsiteY5" fmla="*/ 126000 h 126000"/>
                  <a:gd name="connsiteX6" fmla="*/ 0 w 89788"/>
                  <a:gd name="connsiteY6" fmla="*/ 63000 h 126000"/>
                  <a:gd name="connsiteX7" fmla="*/ 63000 w 89788"/>
                  <a:gd name="connsiteY7" fmla="*/ 0 h 12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788" h="126000">
                    <a:moveTo>
                      <a:pt x="63000" y="0"/>
                    </a:moveTo>
                    <a:lnTo>
                      <a:pt x="70354" y="1485"/>
                    </a:lnTo>
                    <a:lnTo>
                      <a:pt x="85814" y="68682"/>
                    </a:lnTo>
                    <a:lnTo>
                      <a:pt x="89788" y="119522"/>
                    </a:lnTo>
                    <a:lnTo>
                      <a:pt x="87523" y="121049"/>
                    </a:lnTo>
                    <a:cubicBezTo>
                      <a:pt x="79986" y="124237"/>
                      <a:pt x="71699" y="126000"/>
                      <a:pt x="63000" y="126000"/>
                    </a:cubicBezTo>
                    <a:cubicBezTo>
                      <a:pt x="28206" y="126000"/>
                      <a:pt x="0" y="97794"/>
                      <a:pt x="0" y="63000"/>
                    </a:cubicBezTo>
                    <a:cubicBezTo>
                      <a:pt x="0" y="28206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54" name="Agrupar 353">
              <a:extLst>
                <a:ext uri="{FF2B5EF4-FFF2-40B4-BE49-F238E27FC236}">
                  <a16:creationId xmlns:a16="http://schemas.microsoft.com/office/drawing/2014/main" id="{963D8B61-A8C1-43C1-8ADA-32C8F5279E50}"/>
                </a:ext>
              </a:extLst>
            </p:cNvPr>
            <p:cNvGrpSpPr/>
            <p:nvPr/>
          </p:nvGrpSpPr>
          <p:grpSpPr>
            <a:xfrm>
              <a:off x="4079170" y="3886460"/>
              <a:ext cx="646928" cy="371252"/>
              <a:chOff x="9237616" y="2095866"/>
              <a:chExt cx="646928" cy="371252"/>
            </a:xfrm>
          </p:grpSpPr>
          <p:sp>
            <p:nvSpPr>
              <p:cNvPr id="362" name="Retângulo: Cantos Arredondados 361">
                <a:extLst>
                  <a:ext uri="{FF2B5EF4-FFF2-40B4-BE49-F238E27FC236}">
                    <a16:creationId xmlns:a16="http://schemas.microsoft.com/office/drawing/2014/main" id="{880630C3-EEE1-4EB6-8B45-AC5E0299ED81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3" name="Agrupar 362">
                <a:extLst>
                  <a:ext uri="{FF2B5EF4-FFF2-40B4-BE49-F238E27FC236}">
                    <a16:creationId xmlns:a16="http://schemas.microsoft.com/office/drawing/2014/main" id="{71C18282-DF1E-4325-94C5-27729BAAAC90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64" name="Forma Livre: Forma 363">
                  <a:extLst>
                    <a:ext uri="{FF2B5EF4-FFF2-40B4-BE49-F238E27FC236}">
                      <a16:creationId xmlns:a16="http://schemas.microsoft.com/office/drawing/2014/main" id="{850A17A7-2669-4FFB-9415-F91EE5410C45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5" name="Forma Livre: Forma 364">
                  <a:extLst>
                    <a:ext uri="{FF2B5EF4-FFF2-40B4-BE49-F238E27FC236}">
                      <a16:creationId xmlns:a16="http://schemas.microsoft.com/office/drawing/2014/main" id="{64C159B3-F01C-4028-BD48-759371BAAF0C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55" name="Agrupar 354">
              <a:extLst>
                <a:ext uri="{FF2B5EF4-FFF2-40B4-BE49-F238E27FC236}">
                  <a16:creationId xmlns:a16="http://schemas.microsoft.com/office/drawing/2014/main" id="{410242D5-ED71-440C-9327-47E6BCBAF4AA}"/>
                </a:ext>
              </a:extLst>
            </p:cNvPr>
            <p:cNvGrpSpPr/>
            <p:nvPr/>
          </p:nvGrpSpPr>
          <p:grpSpPr>
            <a:xfrm rot="606581">
              <a:off x="3773973" y="2711522"/>
              <a:ext cx="375313" cy="442135"/>
              <a:chOff x="1180368" y="2728982"/>
              <a:chExt cx="375313" cy="442135"/>
            </a:xfrm>
          </p:grpSpPr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CB5AEA25-E147-4E0E-905D-29FB42522972}"/>
                  </a:ext>
                </a:extLst>
              </p:cNvPr>
              <p:cNvSpPr/>
              <p:nvPr/>
            </p:nvSpPr>
            <p:spPr>
              <a:xfrm rot="16633495">
                <a:off x="1146957" y="2762393"/>
                <a:ext cx="442135" cy="375313"/>
              </a:xfrm>
              <a:custGeom>
                <a:avLst/>
                <a:gdLst>
                  <a:gd name="connsiteX0" fmla="*/ 442135 w 442135"/>
                  <a:gd name="connsiteY0" fmla="*/ 259 h 375313"/>
                  <a:gd name="connsiteX1" fmla="*/ 344614 w 442135"/>
                  <a:gd name="connsiteY1" fmla="*/ 339749 h 375313"/>
                  <a:gd name="connsiteX2" fmla="*/ 329000 w 442135"/>
                  <a:gd name="connsiteY2" fmla="*/ 375313 h 375313"/>
                  <a:gd name="connsiteX3" fmla="*/ 270265 w 442135"/>
                  <a:gd name="connsiteY3" fmla="*/ 292609 h 375313"/>
                  <a:gd name="connsiteX4" fmla="*/ 72573 w 442135"/>
                  <a:gd name="connsiteY4" fmla="*/ 137173 h 375313"/>
                  <a:gd name="connsiteX5" fmla="*/ 0 w 442135"/>
                  <a:gd name="connsiteY5" fmla="*/ 108432 h 375313"/>
                  <a:gd name="connsiteX6" fmla="*/ 9904 w 442135"/>
                  <a:gd name="connsiteY6" fmla="*/ 105385 h 375313"/>
                  <a:gd name="connsiteX7" fmla="*/ 442135 w 442135"/>
                  <a:gd name="connsiteY7" fmla="*/ 259 h 37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2135" h="375313">
                    <a:moveTo>
                      <a:pt x="442135" y="259"/>
                    </a:moveTo>
                    <a:cubicBezTo>
                      <a:pt x="426135" y="187601"/>
                      <a:pt x="383724" y="256258"/>
                      <a:pt x="344614" y="339749"/>
                    </a:cubicBezTo>
                    <a:lnTo>
                      <a:pt x="329000" y="375313"/>
                    </a:lnTo>
                    <a:lnTo>
                      <a:pt x="270265" y="292609"/>
                    </a:lnTo>
                    <a:cubicBezTo>
                      <a:pt x="214775" y="228541"/>
                      <a:pt x="147570" y="175701"/>
                      <a:pt x="72573" y="137173"/>
                    </a:cubicBezTo>
                    <a:lnTo>
                      <a:pt x="0" y="108432"/>
                    </a:lnTo>
                    <a:lnTo>
                      <a:pt x="9904" y="105385"/>
                    </a:lnTo>
                    <a:cubicBezTo>
                      <a:pt x="130066" y="61464"/>
                      <a:pt x="190438" y="-4657"/>
                      <a:pt x="442135" y="259"/>
                    </a:cubicBezTo>
                    <a:close/>
                  </a:path>
                </a:pathLst>
              </a:custGeom>
              <a:solidFill>
                <a:srgbClr val="F8BEC8"/>
              </a:solidFill>
              <a:ln w="6350">
                <a:solidFill>
                  <a:srgbClr val="F49AA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61" name="Forma Livre: Forma 360">
                <a:extLst>
                  <a:ext uri="{FF2B5EF4-FFF2-40B4-BE49-F238E27FC236}">
                    <a16:creationId xmlns:a16="http://schemas.microsoft.com/office/drawing/2014/main" id="{0C641EFE-3E51-4E26-869D-3F60C1843D58}"/>
                  </a:ext>
                </a:extLst>
              </p:cNvPr>
              <p:cNvSpPr/>
              <p:nvPr/>
            </p:nvSpPr>
            <p:spPr>
              <a:xfrm rot="16633495">
                <a:off x="1288389" y="2897057"/>
                <a:ext cx="205283" cy="162722"/>
              </a:xfrm>
              <a:custGeom>
                <a:avLst/>
                <a:gdLst>
                  <a:gd name="connsiteX0" fmla="*/ 205283 w 205283"/>
                  <a:gd name="connsiteY0" fmla="*/ 258 h 162722"/>
                  <a:gd name="connsiteX1" fmla="*/ 181580 w 205283"/>
                  <a:gd name="connsiteY1" fmla="*/ 152984 h 162722"/>
                  <a:gd name="connsiteX2" fmla="*/ 178728 w 205283"/>
                  <a:gd name="connsiteY2" fmla="*/ 162722 h 162722"/>
                  <a:gd name="connsiteX3" fmla="*/ 177164 w 205283"/>
                  <a:gd name="connsiteY3" fmla="*/ 160520 h 162722"/>
                  <a:gd name="connsiteX4" fmla="*/ 85634 w 205283"/>
                  <a:gd name="connsiteY4" fmla="*/ 73225 h 162722"/>
                  <a:gd name="connsiteX5" fmla="*/ 0 w 205283"/>
                  <a:gd name="connsiteY5" fmla="*/ 18260 h 162722"/>
                  <a:gd name="connsiteX6" fmla="*/ 30541 w 205283"/>
                  <a:gd name="connsiteY6" fmla="*/ 11267 h 162722"/>
                  <a:gd name="connsiteX7" fmla="*/ 205283 w 205283"/>
                  <a:gd name="connsiteY7" fmla="*/ 258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283" h="162722">
                    <a:moveTo>
                      <a:pt x="205283" y="258"/>
                    </a:moveTo>
                    <a:cubicBezTo>
                      <a:pt x="199950" y="62706"/>
                      <a:pt x="191682" y="111966"/>
                      <a:pt x="181580" y="152984"/>
                    </a:cubicBezTo>
                    <a:lnTo>
                      <a:pt x="178728" y="162722"/>
                    </a:lnTo>
                    <a:lnTo>
                      <a:pt x="177164" y="160520"/>
                    </a:lnTo>
                    <a:cubicBezTo>
                      <a:pt x="149419" y="128486"/>
                      <a:pt x="118746" y="99260"/>
                      <a:pt x="85634" y="73225"/>
                    </a:cubicBezTo>
                    <a:lnTo>
                      <a:pt x="0" y="18260"/>
                    </a:lnTo>
                    <a:lnTo>
                      <a:pt x="30541" y="11267"/>
                    </a:lnTo>
                    <a:cubicBezTo>
                      <a:pt x="77075" y="3248"/>
                      <a:pt x="133370" y="-1146"/>
                      <a:pt x="205283" y="258"/>
                    </a:cubicBezTo>
                    <a:close/>
                  </a:path>
                </a:pathLst>
              </a:custGeom>
              <a:solidFill>
                <a:srgbClr val="F49AA9"/>
              </a:solidFill>
              <a:ln w="6350">
                <a:solidFill>
                  <a:srgbClr val="F49AA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56" name="Retângulo: Cantos Arredondados 355">
              <a:extLst>
                <a:ext uri="{FF2B5EF4-FFF2-40B4-BE49-F238E27FC236}">
                  <a16:creationId xmlns:a16="http://schemas.microsoft.com/office/drawing/2014/main" id="{80CE440E-2DF2-44C9-9335-D0DCAD8554BC}"/>
                </a:ext>
              </a:extLst>
            </p:cNvPr>
            <p:cNvSpPr/>
            <p:nvPr/>
          </p:nvSpPr>
          <p:spPr>
            <a:xfrm rot="19871573">
              <a:off x="4097753" y="4106500"/>
              <a:ext cx="295835" cy="233083"/>
            </a:xfrm>
            <a:prstGeom prst="roundRect">
              <a:avLst/>
            </a:prstGeom>
            <a:solidFill>
              <a:srgbClr val="AFB66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7" name="Elipse 356">
              <a:extLst>
                <a:ext uri="{FF2B5EF4-FFF2-40B4-BE49-F238E27FC236}">
                  <a16:creationId xmlns:a16="http://schemas.microsoft.com/office/drawing/2014/main" id="{28BF1A07-73EA-4268-BDB1-2FD6F5F16652}"/>
                </a:ext>
              </a:extLst>
            </p:cNvPr>
            <p:cNvSpPr/>
            <p:nvPr/>
          </p:nvSpPr>
          <p:spPr>
            <a:xfrm>
              <a:off x="4372905" y="3304874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8" name="Elipse 357">
              <a:extLst>
                <a:ext uri="{FF2B5EF4-FFF2-40B4-BE49-F238E27FC236}">
                  <a16:creationId xmlns:a16="http://schemas.microsoft.com/office/drawing/2014/main" id="{B3432192-D87E-44F0-BB72-02DE64DE30A4}"/>
                </a:ext>
              </a:extLst>
            </p:cNvPr>
            <p:cNvSpPr/>
            <p:nvPr/>
          </p:nvSpPr>
          <p:spPr>
            <a:xfrm>
              <a:off x="4703678" y="34371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Elipse 358">
              <a:extLst>
                <a:ext uri="{FF2B5EF4-FFF2-40B4-BE49-F238E27FC236}">
                  <a16:creationId xmlns:a16="http://schemas.microsoft.com/office/drawing/2014/main" id="{2B2393A5-8E29-4482-BF59-076C1C1C4B01}"/>
                </a:ext>
              </a:extLst>
            </p:cNvPr>
            <p:cNvSpPr/>
            <p:nvPr/>
          </p:nvSpPr>
          <p:spPr>
            <a:xfrm>
              <a:off x="4295739" y="315037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1" name="Agrupar 380">
            <a:extLst>
              <a:ext uri="{FF2B5EF4-FFF2-40B4-BE49-F238E27FC236}">
                <a16:creationId xmlns:a16="http://schemas.microsoft.com/office/drawing/2014/main" id="{31B17475-4804-4DF3-8A6C-F414909C6565}"/>
              </a:ext>
            </a:extLst>
          </p:cNvPr>
          <p:cNvGrpSpPr/>
          <p:nvPr/>
        </p:nvGrpSpPr>
        <p:grpSpPr>
          <a:xfrm>
            <a:off x="10763462" y="2600952"/>
            <a:ext cx="1292889" cy="2459698"/>
            <a:chOff x="6666852" y="2629449"/>
            <a:chExt cx="1292889" cy="2459698"/>
          </a:xfrm>
        </p:grpSpPr>
        <p:grpSp>
          <p:nvGrpSpPr>
            <p:cNvPr id="382" name="Agrupar 381">
              <a:extLst>
                <a:ext uri="{FF2B5EF4-FFF2-40B4-BE49-F238E27FC236}">
                  <a16:creationId xmlns:a16="http://schemas.microsoft.com/office/drawing/2014/main" id="{AA1EACD9-AB6E-47FD-A983-E354414D58F9}"/>
                </a:ext>
              </a:extLst>
            </p:cNvPr>
            <p:cNvGrpSpPr/>
            <p:nvPr/>
          </p:nvGrpSpPr>
          <p:grpSpPr>
            <a:xfrm flipH="1">
              <a:off x="6792166" y="3937148"/>
              <a:ext cx="646928" cy="371252"/>
              <a:chOff x="9237616" y="2095866"/>
              <a:chExt cx="646928" cy="371252"/>
            </a:xfrm>
          </p:grpSpPr>
          <p:sp>
            <p:nvSpPr>
              <p:cNvPr id="411" name="Retângulo: Cantos Arredondados 410">
                <a:extLst>
                  <a:ext uri="{FF2B5EF4-FFF2-40B4-BE49-F238E27FC236}">
                    <a16:creationId xmlns:a16="http://schemas.microsoft.com/office/drawing/2014/main" id="{DD10B7EF-41F8-4213-98F0-BEAE322280F7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12" name="Agrupar 411">
                <a:extLst>
                  <a:ext uri="{FF2B5EF4-FFF2-40B4-BE49-F238E27FC236}">
                    <a16:creationId xmlns:a16="http://schemas.microsoft.com/office/drawing/2014/main" id="{77578755-FC05-4EDE-8767-112E1E5C3E5E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413" name="Forma Livre: Forma 412">
                  <a:extLst>
                    <a:ext uri="{FF2B5EF4-FFF2-40B4-BE49-F238E27FC236}">
                      <a16:creationId xmlns:a16="http://schemas.microsoft.com/office/drawing/2014/main" id="{240AE968-38C8-49AE-A9C8-C1B1819EC343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14" name="Forma Livre: Forma 413">
                  <a:extLst>
                    <a:ext uri="{FF2B5EF4-FFF2-40B4-BE49-F238E27FC236}">
                      <a16:creationId xmlns:a16="http://schemas.microsoft.com/office/drawing/2014/main" id="{FD7FBF9D-9FFD-4982-BDA8-09C3151C0DDA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83" name="Agrupar 382">
              <a:extLst>
                <a:ext uri="{FF2B5EF4-FFF2-40B4-BE49-F238E27FC236}">
                  <a16:creationId xmlns:a16="http://schemas.microsoft.com/office/drawing/2014/main" id="{D6A9AE34-CAE4-45B2-9233-DB4D7EBE3D22}"/>
                </a:ext>
              </a:extLst>
            </p:cNvPr>
            <p:cNvGrpSpPr/>
            <p:nvPr/>
          </p:nvGrpSpPr>
          <p:grpSpPr>
            <a:xfrm rot="14327830" flipH="1">
              <a:off x="7105185" y="4580057"/>
              <a:ext cx="646928" cy="371252"/>
              <a:chOff x="9237616" y="2095866"/>
              <a:chExt cx="646928" cy="371252"/>
            </a:xfrm>
          </p:grpSpPr>
          <p:sp>
            <p:nvSpPr>
              <p:cNvPr id="407" name="Retângulo: Cantos Arredondados 406">
                <a:extLst>
                  <a:ext uri="{FF2B5EF4-FFF2-40B4-BE49-F238E27FC236}">
                    <a16:creationId xmlns:a16="http://schemas.microsoft.com/office/drawing/2014/main" id="{B50EA2B8-3D70-47AC-844B-F10431A450B5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08" name="Agrupar 407">
                <a:extLst>
                  <a:ext uri="{FF2B5EF4-FFF2-40B4-BE49-F238E27FC236}">
                    <a16:creationId xmlns:a16="http://schemas.microsoft.com/office/drawing/2014/main" id="{D6E771AE-A9C6-4121-936E-48D2562B2B19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409" name="Forma Livre: Forma 408">
                  <a:extLst>
                    <a:ext uri="{FF2B5EF4-FFF2-40B4-BE49-F238E27FC236}">
                      <a16:creationId xmlns:a16="http://schemas.microsoft.com/office/drawing/2014/main" id="{6D029D90-A7C2-4C58-9913-6E5C851F8DAB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10" name="Forma Livre: Forma 409">
                  <a:extLst>
                    <a:ext uri="{FF2B5EF4-FFF2-40B4-BE49-F238E27FC236}">
                      <a16:creationId xmlns:a16="http://schemas.microsoft.com/office/drawing/2014/main" id="{17A04E66-AE93-4A45-A68C-870F2D6497AD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84" name="Agrupar 383">
              <a:extLst>
                <a:ext uri="{FF2B5EF4-FFF2-40B4-BE49-F238E27FC236}">
                  <a16:creationId xmlns:a16="http://schemas.microsoft.com/office/drawing/2014/main" id="{2758603D-D9EF-4A30-A072-13A142E7BA2B}"/>
                </a:ext>
              </a:extLst>
            </p:cNvPr>
            <p:cNvGrpSpPr/>
            <p:nvPr/>
          </p:nvGrpSpPr>
          <p:grpSpPr>
            <a:xfrm rot="14327830" flipH="1">
              <a:off x="6993846" y="4563911"/>
              <a:ext cx="646928" cy="371252"/>
              <a:chOff x="9237616" y="2095866"/>
              <a:chExt cx="646928" cy="371252"/>
            </a:xfrm>
          </p:grpSpPr>
          <p:sp>
            <p:nvSpPr>
              <p:cNvPr id="403" name="Retângulo: Cantos Arredondados 402">
                <a:extLst>
                  <a:ext uri="{FF2B5EF4-FFF2-40B4-BE49-F238E27FC236}">
                    <a16:creationId xmlns:a16="http://schemas.microsoft.com/office/drawing/2014/main" id="{63832FD4-26E5-4118-9EFA-136E1C71EE73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04" name="Agrupar 403">
                <a:extLst>
                  <a:ext uri="{FF2B5EF4-FFF2-40B4-BE49-F238E27FC236}">
                    <a16:creationId xmlns:a16="http://schemas.microsoft.com/office/drawing/2014/main" id="{38A21AB6-3B78-44DF-940B-F0D336B2C3CB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405" name="Forma Livre: Forma 404">
                  <a:extLst>
                    <a:ext uri="{FF2B5EF4-FFF2-40B4-BE49-F238E27FC236}">
                      <a16:creationId xmlns:a16="http://schemas.microsoft.com/office/drawing/2014/main" id="{6EA0796C-9E01-4C22-9159-C09B2E6A49A9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id="{346FE0FA-5688-4FD6-9E33-301EAB14E4E1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385" name="Elipse 56">
              <a:extLst>
                <a:ext uri="{FF2B5EF4-FFF2-40B4-BE49-F238E27FC236}">
                  <a16:creationId xmlns:a16="http://schemas.microsoft.com/office/drawing/2014/main" id="{089C5408-09CA-417A-92D1-C10CF869898B}"/>
                </a:ext>
              </a:extLst>
            </p:cNvPr>
            <p:cNvSpPr/>
            <p:nvPr/>
          </p:nvSpPr>
          <p:spPr>
            <a:xfrm flipH="1">
              <a:off x="7074748" y="3758534"/>
              <a:ext cx="707800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Elipse 385">
              <a:extLst>
                <a:ext uri="{FF2B5EF4-FFF2-40B4-BE49-F238E27FC236}">
                  <a16:creationId xmlns:a16="http://schemas.microsoft.com/office/drawing/2014/main" id="{5F8C2691-B56F-4EEA-A04E-84CC657B7D00}"/>
                </a:ext>
              </a:extLst>
            </p:cNvPr>
            <p:cNvSpPr/>
            <p:nvPr/>
          </p:nvSpPr>
          <p:spPr>
            <a:xfrm flipH="1">
              <a:off x="6889520" y="2629449"/>
              <a:ext cx="1070221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7" name="Arco 386">
              <a:extLst>
                <a:ext uri="{FF2B5EF4-FFF2-40B4-BE49-F238E27FC236}">
                  <a16:creationId xmlns:a16="http://schemas.microsoft.com/office/drawing/2014/main" id="{3F945A46-BE6C-46B1-9FA8-72A8EC75311A}"/>
                </a:ext>
              </a:extLst>
            </p:cNvPr>
            <p:cNvSpPr/>
            <p:nvPr/>
          </p:nvSpPr>
          <p:spPr>
            <a:xfrm rot="13288902" flipH="1">
              <a:off x="6969136" y="3440895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8" name="Agrupar 387">
              <a:extLst>
                <a:ext uri="{FF2B5EF4-FFF2-40B4-BE49-F238E27FC236}">
                  <a16:creationId xmlns:a16="http://schemas.microsoft.com/office/drawing/2014/main" id="{24EB2525-8399-4B55-B9A4-1E86B90B353B}"/>
                </a:ext>
              </a:extLst>
            </p:cNvPr>
            <p:cNvGrpSpPr/>
            <p:nvPr/>
          </p:nvGrpSpPr>
          <p:grpSpPr>
            <a:xfrm rot="20993419" flipH="1">
              <a:off x="7426637" y="2672908"/>
              <a:ext cx="375313" cy="442135"/>
              <a:chOff x="1180368" y="2728982"/>
              <a:chExt cx="375313" cy="442135"/>
            </a:xfrm>
          </p:grpSpPr>
          <p:sp>
            <p:nvSpPr>
              <p:cNvPr id="401" name="Forma Livre: Forma 400">
                <a:extLst>
                  <a:ext uri="{FF2B5EF4-FFF2-40B4-BE49-F238E27FC236}">
                    <a16:creationId xmlns:a16="http://schemas.microsoft.com/office/drawing/2014/main" id="{EC29B992-EDFE-4FE7-9235-28FEAD74A1BE}"/>
                  </a:ext>
                </a:extLst>
              </p:cNvPr>
              <p:cNvSpPr/>
              <p:nvPr/>
            </p:nvSpPr>
            <p:spPr>
              <a:xfrm rot="16633495">
                <a:off x="1146957" y="2762393"/>
                <a:ext cx="442135" cy="375313"/>
              </a:xfrm>
              <a:custGeom>
                <a:avLst/>
                <a:gdLst>
                  <a:gd name="connsiteX0" fmla="*/ 442135 w 442135"/>
                  <a:gd name="connsiteY0" fmla="*/ 259 h 375313"/>
                  <a:gd name="connsiteX1" fmla="*/ 344614 w 442135"/>
                  <a:gd name="connsiteY1" fmla="*/ 339749 h 375313"/>
                  <a:gd name="connsiteX2" fmla="*/ 329000 w 442135"/>
                  <a:gd name="connsiteY2" fmla="*/ 375313 h 375313"/>
                  <a:gd name="connsiteX3" fmla="*/ 270265 w 442135"/>
                  <a:gd name="connsiteY3" fmla="*/ 292609 h 375313"/>
                  <a:gd name="connsiteX4" fmla="*/ 72573 w 442135"/>
                  <a:gd name="connsiteY4" fmla="*/ 137173 h 375313"/>
                  <a:gd name="connsiteX5" fmla="*/ 0 w 442135"/>
                  <a:gd name="connsiteY5" fmla="*/ 108432 h 375313"/>
                  <a:gd name="connsiteX6" fmla="*/ 9904 w 442135"/>
                  <a:gd name="connsiteY6" fmla="*/ 105385 h 375313"/>
                  <a:gd name="connsiteX7" fmla="*/ 442135 w 442135"/>
                  <a:gd name="connsiteY7" fmla="*/ 259 h 37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2135" h="375313">
                    <a:moveTo>
                      <a:pt x="442135" y="259"/>
                    </a:moveTo>
                    <a:cubicBezTo>
                      <a:pt x="426135" y="187601"/>
                      <a:pt x="383724" y="256258"/>
                      <a:pt x="344614" y="339749"/>
                    </a:cubicBezTo>
                    <a:lnTo>
                      <a:pt x="329000" y="375313"/>
                    </a:lnTo>
                    <a:lnTo>
                      <a:pt x="270265" y="292609"/>
                    </a:lnTo>
                    <a:cubicBezTo>
                      <a:pt x="214775" y="228541"/>
                      <a:pt x="147570" y="175701"/>
                      <a:pt x="72573" y="137173"/>
                    </a:cubicBezTo>
                    <a:lnTo>
                      <a:pt x="0" y="108432"/>
                    </a:lnTo>
                    <a:lnTo>
                      <a:pt x="9904" y="105385"/>
                    </a:lnTo>
                    <a:cubicBezTo>
                      <a:pt x="130066" y="61464"/>
                      <a:pt x="190438" y="-4657"/>
                      <a:pt x="442135" y="259"/>
                    </a:cubicBezTo>
                    <a:close/>
                  </a:path>
                </a:pathLst>
              </a:custGeom>
              <a:solidFill>
                <a:srgbClr val="F8BEC8"/>
              </a:solidFill>
              <a:ln w="6350">
                <a:solidFill>
                  <a:srgbClr val="F49AA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402" name="Forma Livre: Forma 401">
                <a:extLst>
                  <a:ext uri="{FF2B5EF4-FFF2-40B4-BE49-F238E27FC236}">
                    <a16:creationId xmlns:a16="http://schemas.microsoft.com/office/drawing/2014/main" id="{5F527003-10F7-44FC-8B84-688F753FE45E}"/>
                  </a:ext>
                </a:extLst>
              </p:cNvPr>
              <p:cNvSpPr/>
              <p:nvPr/>
            </p:nvSpPr>
            <p:spPr>
              <a:xfrm rot="16633495">
                <a:off x="1288389" y="2897057"/>
                <a:ext cx="205283" cy="162722"/>
              </a:xfrm>
              <a:custGeom>
                <a:avLst/>
                <a:gdLst>
                  <a:gd name="connsiteX0" fmla="*/ 205283 w 205283"/>
                  <a:gd name="connsiteY0" fmla="*/ 258 h 162722"/>
                  <a:gd name="connsiteX1" fmla="*/ 181580 w 205283"/>
                  <a:gd name="connsiteY1" fmla="*/ 152984 h 162722"/>
                  <a:gd name="connsiteX2" fmla="*/ 178728 w 205283"/>
                  <a:gd name="connsiteY2" fmla="*/ 162722 h 162722"/>
                  <a:gd name="connsiteX3" fmla="*/ 177164 w 205283"/>
                  <a:gd name="connsiteY3" fmla="*/ 160520 h 162722"/>
                  <a:gd name="connsiteX4" fmla="*/ 85634 w 205283"/>
                  <a:gd name="connsiteY4" fmla="*/ 73225 h 162722"/>
                  <a:gd name="connsiteX5" fmla="*/ 0 w 205283"/>
                  <a:gd name="connsiteY5" fmla="*/ 18260 h 162722"/>
                  <a:gd name="connsiteX6" fmla="*/ 30541 w 205283"/>
                  <a:gd name="connsiteY6" fmla="*/ 11267 h 162722"/>
                  <a:gd name="connsiteX7" fmla="*/ 205283 w 205283"/>
                  <a:gd name="connsiteY7" fmla="*/ 258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283" h="162722">
                    <a:moveTo>
                      <a:pt x="205283" y="258"/>
                    </a:moveTo>
                    <a:cubicBezTo>
                      <a:pt x="199950" y="62706"/>
                      <a:pt x="191682" y="111966"/>
                      <a:pt x="181580" y="152984"/>
                    </a:cubicBezTo>
                    <a:lnTo>
                      <a:pt x="178728" y="162722"/>
                    </a:lnTo>
                    <a:lnTo>
                      <a:pt x="177164" y="160520"/>
                    </a:lnTo>
                    <a:cubicBezTo>
                      <a:pt x="149419" y="128486"/>
                      <a:pt x="118746" y="99260"/>
                      <a:pt x="85634" y="73225"/>
                    </a:cubicBezTo>
                    <a:lnTo>
                      <a:pt x="0" y="18260"/>
                    </a:lnTo>
                    <a:lnTo>
                      <a:pt x="30541" y="11267"/>
                    </a:lnTo>
                    <a:cubicBezTo>
                      <a:pt x="77075" y="3248"/>
                      <a:pt x="133370" y="-1146"/>
                      <a:pt x="205283" y="258"/>
                    </a:cubicBezTo>
                    <a:close/>
                  </a:path>
                </a:pathLst>
              </a:custGeom>
              <a:solidFill>
                <a:srgbClr val="F49AA9"/>
              </a:solidFill>
              <a:ln w="6350">
                <a:solidFill>
                  <a:srgbClr val="F49AA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89" name="Forma Livre: Forma 388">
              <a:extLst>
                <a:ext uri="{FF2B5EF4-FFF2-40B4-BE49-F238E27FC236}">
                  <a16:creationId xmlns:a16="http://schemas.microsoft.com/office/drawing/2014/main" id="{79EFA0F6-704D-4ED2-9D32-75ED6EB61DE9}"/>
                </a:ext>
              </a:extLst>
            </p:cNvPr>
            <p:cNvSpPr/>
            <p:nvPr/>
          </p:nvSpPr>
          <p:spPr>
            <a:xfrm>
              <a:off x="7082959" y="3905128"/>
              <a:ext cx="126438" cy="686190"/>
            </a:xfrm>
            <a:custGeom>
              <a:avLst/>
              <a:gdLst>
                <a:gd name="connsiteX0" fmla="*/ 126438 w 126438"/>
                <a:gd name="connsiteY0" fmla="*/ 0 h 686190"/>
                <a:gd name="connsiteX1" fmla="*/ 126438 w 126438"/>
                <a:gd name="connsiteY1" fmla="*/ 686190 h 686190"/>
                <a:gd name="connsiteX2" fmla="*/ 40818 w 126438"/>
                <a:gd name="connsiteY2" fmla="*/ 686190 h 686190"/>
                <a:gd name="connsiteX3" fmla="*/ 15278 w 126438"/>
                <a:gd name="connsiteY3" fmla="*/ 599594 h 686190"/>
                <a:gd name="connsiteX4" fmla="*/ 0 w 126438"/>
                <a:gd name="connsiteY4" fmla="*/ 458610 h 686190"/>
                <a:gd name="connsiteX5" fmla="*/ 87881 w 126438"/>
                <a:gd name="connsiteY5" fmla="*/ 55036 h 68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438" h="686190">
                  <a:moveTo>
                    <a:pt x="126438" y="0"/>
                  </a:moveTo>
                  <a:lnTo>
                    <a:pt x="126438" y="686190"/>
                  </a:lnTo>
                  <a:lnTo>
                    <a:pt x="40818" y="686190"/>
                  </a:lnTo>
                  <a:lnTo>
                    <a:pt x="15278" y="599594"/>
                  </a:lnTo>
                  <a:cubicBezTo>
                    <a:pt x="7231" y="558427"/>
                    <a:pt x="1923" y="511683"/>
                    <a:pt x="0" y="458610"/>
                  </a:cubicBezTo>
                  <a:cubicBezTo>
                    <a:pt x="2884" y="273272"/>
                    <a:pt x="38397" y="144102"/>
                    <a:pt x="87881" y="5503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0" name="Elipse 389">
              <a:extLst>
                <a:ext uri="{FF2B5EF4-FFF2-40B4-BE49-F238E27FC236}">
                  <a16:creationId xmlns:a16="http://schemas.microsoft.com/office/drawing/2014/main" id="{90415877-721C-4567-AC68-66680647F5C9}"/>
                </a:ext>
              </a:extLst>
            </p:cNvPr>
            <p:cNvSpPr/>
            <p:nvPr/>
          </p:nvSpPr>
          <p:spPr>
            <a:xfrm flipH="1">
              <a:off x="6666852" y="3266260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1" name="Elipse 390">
              <a:extLst>
                <a:ext uri="{FF2B5EF4-FFF2-40B4-BE49-F238E27FC236}">
                  <a16:creationId xmlns:a16="http://schemas.microsoft.com/office/drawing/2014/main" id="{CD0FF61C-DB4A-4AB0-91E5-66EC115D2651}"/>
                </a:ext>
              </a:extLst>
            </p:cNvPr>
            <p:cNvSpPr/>
            <p:nvPr/>
          </p:nvSpPr>
          <p:spPr>
            <a:xfrm flipH="1">
              <a:off x="6800245" y="33985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Elipse 391">
              <a:extLst>
                <a:ext uri="{FF2B5EF4-FFF2-40B4-BE49-F238E27FC236}">
                  <a16:creationId xmlns:a16="http://schemas.microsoft.com/office/drawing/2014/main" id="{5A25A904-78E5-445E-99D9-1EA1463990CE}"/>
                </a:ext>
              </a:extLst>
            </p:cNvPr>
            <p:cNvSpPr/>
            <p:nvPr/>
          </p:nvSpPr>
          <p:spPr>
            <a:xfrm flipH="1">
              <a:off x="7172184" y="311176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Forma Livre: Forma 392">
              <a:extLst>
                <a:ext uri="{FF2B5EF4-FFF2-40B4-BE49-F238E27FC236}">
                  <a16:creationId xmlns:a16="http://schemas.microsoft.com/office/drawing/2014/main" id="{AF0716A3-7557-45D1-9238-AD9BA7DCEF03}"/>
                </a:ext>
              </a:extLst>
            </p:cNvPr>
            <p:cNvSpPr/>
            <p:nvPr/>
          </p:nvSpPr>
          <p:spPr>
            <a:xfrm>
              <a:off x="7089129" y="4288171"/>
              <a:ext cx="701630" cy="5006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id="{331DD833-F5C3-4E63-8E96-19B04F0CF94C}"/>
                </a:ext>
              </a:extLst>
            </p:cNvPr>
            <p:cNvSpPr/>
            <p:nvPr/>
          </p:nvSpPr>
          <p:spPr>
            <a:xfrm>
              <a:off x="7078503" y="4201429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5" name="Agrupar 394">
              <a:extLst>
                <a:ext uri="{FF2B5EF4-FFF2-40B4-BE49-F238E27FC236}">
                  <a16:creationId xmlns:a16="http://schemas.microsoft.com/office/drawing/2014/main" id="{6DB9DC7A-9936-41BB-B873-FC6EDFBE2358}"/>
                </a:ext>
              </a:extLst>
            </p:cNvPr>
            <p:cNvGrpSpPr/>
            <p:nvPr/>
          </p:nvGrpSpPr>
          <p:grpSpPr>
            <a:xfrm flipH="1">
              <a:off x="6846148" y="3783832"/>
              <a:ext cx="646928" cy="371252"/>
              <a:chOff x="9237616" y="2095866"/>
              <a:chExt cx="646928" cy="371252"/>
            </a:xfrm>
          </p:grpSpPr>
          <p:sp>
            <p:nvSpPr>
              <p:cNvPr id="397" name="Retângulo: Cantos Arredondados 396">
                <a:extLst>
                  <a:ext uri="{FF2B5EF4-FFF2-40B4-BE49-F238E27FC236}">
                    <a16:creationId xmlns:a16="http://schemas.microsoft.com/office/drawing/2014/main" id="{ABA3C58C-2791-45C6-8EA9-B94C981CBCED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98" name="Agrupar 397">
                <a:extLst>
                  <a:ext uri="{FF2B5EF4-FFF2-40B4-BE49-F238E27FC236}">
                    <a16:creationId xmlns:a16="http://schemas.microsoft.com/office/drawing/2014/main" id="{4DFD2DF5-A647-4FEA-A570-1C493E1C982A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399" name="Forma Livre: Forma 398">
                  <a:extLst>
                    <a:ext uri="{FF2B5EF4-FFF2-40B4-BE49-F238E27FC236}">
                      <a16:creationId xmlns:a16="http://schemas.microsoft.com/office/drawing/2014/main" id="{2E7C31E6-EE89-48F6-A2C1-63A0FF279C2A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0" name="Forma Livre: Forma 399">
                  <a:extLst>
                    <a:ext uri="{FF2B5EF4-FFF2-40B4-BE49-F238E27FC236}">
                      <a16:creationId xmlns:a16="http://schemas.microsoft.com/office/drawing/2014/main" id="{0B8695CA-FA27-4207-99AD-8EB77A69BEC5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396" name="Retângulo: Cantos Arredondados 395">
              <a:extLst>
                <a:ext uri="{FF2B5EF4-FFF2-40B4-BE49-F238E27FC236}">
                  <a16:creationId xmlns:a16="http://schemas.microsoft.com/office/drawing/2014/main" id="{A4EFA61D-BE2E-4B9E-B385-51268ECFFC01}"/>
                </a:ext>
              </a:extLst>
            </p:cNvPr>
            <p:cNvSpPr/>
            <p:nvPr/>
          </p:nvSpPr>
          <p:spPr>
            <a:xfrm rot="1826602">
              <a:off x="7180605" y="4007620"/>
              <a:ext cx="286895" cy="23558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5" name="Grupo 154">
            <a:extLst>
              <a:ext uri="{FF2B5EF4-FFF2-40B4-BE49-F238E27FC236}">
                <a16:creationId xmlns:a16="http://schemas.microsoft.com/office/drawing/2014/main" id="{6B0F8379-0107-4D39-A579-D52FE730279F}"/>
              </a:ext>
            </a:extLst>
          </p:cNvPr>
          <p:cNvGrpSpPr/>
          <p:nvPr/>
        </p:nvGrpSpPr>
        <p:grpSpPr>
          <a:xfrm>
            <a:off x="9242981" y="2329566"/>
            <a:ext cx="903582" cy="802340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16" name="Elipse 415">
              <a:extLst>
                <a:ext uri="{FF2B5EF4-FFF2-40B4-BE49-F238E27FC236}">
                  <a16:creationId xmlns:a16="http://schemas.microsoft.com/office/drawing/2014/main" id="{237859A0-552D-428D-BB40-B64CC568BB82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7" name="Lua 416">
              <a:extLst>
                <a:ext uri="{FF2B5EF4-FFF2-40B4-BE49-F238E27FC236}">
                  <a16:creationId xmlns:a16="http://schemas.microsoft.com/office/drawing/2014/main" id="{4B15C5FD-E26D-434C-966D-C8AD9B4B7304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8" name="Lua 417">
              <a:extLst>
                <a:ext uri="{FF2B5EF4-FFF2-40B4-BE49-F238E27FC236}">
                  <a16:creationId xmlns:a16="http://schemas.microsoft.com/office/drawing/2014/main" id="{362207D6-089D-4015-A334-E3F7EFC1D546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FD85808A-1D4A-4909-A139-82EB2C77119B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1088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m para porquinha mãe três porquinhos png">
            <a:extLst>
              <a:ext uri="{FF2B5EF4-FFF2-40B4-BE49-F238E27FC236}">
                <a16:creationId xmlns:a16="http://schemas.microsoft.com/office/drawing/2014/main" id="{FB7A6FAB-76D0-4B53-A5EA-9C022F85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51" y="-405531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Forma Livre: Forma 252">
            <a:extLst>
              <a:ext uri="{FF2B5EF4-FFF2-40B4-BE49-F238E27FC236}">
                <a16:creationId xmlns:a16="http://schemas.microsoft.com/office/drawing/2014/main" id="{6E63EB21-D6D0-421B-B3B1-D01B3E87E89C}"/>
              </a:ext>
            </a:extLst>
          </p:cNvPr>
          <p:cNvSpPr/>
          <p:nvPr/>
        </p:nvSpPr>
        <p:spPr>
          <a:xfrm>
            <a:off x="10219458" y="1481024"/>
            <a:ext cx="2387392" cy="857503"/>
          </a:xfrm>
          <a:custGeom>
            <a:avLst/>
            <a:gdLst>
              <a:gd name="connsiteX0" fmla="*/ 0 w 2387392"/>
              <a:gd name="connsiteY0" fmla="*/ 0 h 857503"/>
              <a:gd name="connsiteX1" fmla="*/ 70575 w 2387392"/>
              <a:gd name="connsiteY1" fmla="*/ 0 h 857503"/>
              <a:gd name="connsiteX2" fmla="*/ 104281 w 2387392"/>
              <a:gd name="connsiteY2" fmla="*/ 13542 h 857503"/>
              <a:gd name="connsiteX3" fmla="*/ 1276559 w 2387392"/>
              <a:gd name="connsiteY3" fmla="*/ 149465 h 857503"/>
              <a:gd name="connsiteX4" fmla="*/ 2276209 w 2387392"/>
              <a:gd name="connsiteY4" fmla="*/ 59169 h 857503"/>
              <a:gd name="connsiteX5" fmla="*/ 2387392 w 2387392"/>
              <a:gd name="connsiteY5" fmla="*/ 29782 h 857503"/>
              <a:gd name="connsiteX6" fmla="*/ 2387392 w 2387392"/>
              <a:gd name="connsiteY6" fmla="*/ 857503 h 857503"/>
              <a:gd name="connsiteX7" fmla="*/ 0 w 2387392"/>
              <a:gd name="connsiteY7" fmla="*/ 857503 h 85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7392" h="857503">
                <a:moveTo>
                  <a:pt x="0" y="0"/>
                </a:moveTo>
                <a:lnTo>
                  <a:pt x="70575" y="0"/>
                </a:lnTo>
                <a:lnTo>
                  <a:pt x="104281" y="13542"/>
                </a:lnTo>
                <a:cubicBezTo>
                  <a:pt x="358337" y="95548"/>
                  <a:pt x="788575" y="149465"/>
                  <a:pt x="1276559" y="149465"/>
                </a:cubicBezTo>
                <a:cubicBezTo>
                  <a:pt x="1666946" y="149465"/>
                  <a:pt x="2020376" y="114959"/>
                  <a:pt x="2276209" y="59169"/>
                </a:cubicBezTo>
                <a:lnTo>
                  <a:pt x="2387392" y="29782"/>
                </a:lnTo>
                <a:lnTo>
                  <a:pt x="2387392" y="857503"/>
                </a:lnTo>
                <a:lnTo>
                  <a:pt x="0" y="8575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4" name="Triângulo isósceles 9">
            <a:extLst>
              <a:ext uri="{FF2B5EF4-FFF2-40B4-BE49-F238E27FC236}">
                <a16:creationId xmlns:a16="http://schemas.microsoft.com/office/drawing/2014/main" id="{57D8DE9C-75EC-4ABF-BACA-B07A1B0A4227}"/>
              </a:ext>
            </a:extLst>
          </p:cNvPr>
          <p:cNvSpPr/>
          <p:nvPr/>
        </p:nvSpPr>
        <p:spPr>
          <a:xfrm rot="1211612" flipH="1">
            <a:off x="9072381" y="2123160"/>
            <a:ext cx="513429" cy="804184"/>
          </a:xfrm>
          <a:custGeom>
            <a:avLst/>
            <a:gdLst>
              <a:gd name="connsiteX0" fmla="*/ 0 w 513429"/>
              <a:gd name="connsiteY0" fmla="*/ 760257 h 760257"/>
              <a:gd name="connsiteX1" fmla="*/ 256715 w 513429"/>
              <a:gd name="connsiteY1" fmla="*/ 0 h 760257"/>
              <a:gd name="connsiteX2" fmla="*/ 513429 w 513429"/>
              <a:gd name="connsiteY2" fmla="*/ 760257 h 760257"/>
              <a:gd name="connsiteX3" fmla="*/ 0 w 513429"/>
              <a:gd name="connsiteY3" fmla="*/ 760257 h 760257"/>
              <a:gd name="connsiteX0" fmla="*/ 0 w 513429"/>
              <a:gd name="connsiteY0" fmla="*/ 760257 h 804184"/>
              <a:gd name="connsiteX1" fmla="*/ 256715 w 513429"/>
              <a:gd name="connsiteY1" fmla="*/ 0 h 804184"/>
              <a:gd name="connsiteX2" fmla="*/ 513429 w 513429"/>
              <a:gd name="connsiteY2" fmla="*/ 760257 h 804184"/>
              <a:gd name="connsiteX3" fmla="*/ 269939 w 513429"/>
              <a:gd name="connsiteY3" fmla="*/ 804184 h 804184"/>
              <a:gd name="connsiteX4" fmla="*/ 0 w 513429"/>
              <a:gd name="connsiteY4" fmla="*/ 760257 h 80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29" h="804184">
                <a:moveTo>
                  <a:pt x="0" y="760257"/>
                </a:moveTo>
                <a:lnTo>
                  <a:pt x="256715" y="0"/>
                </a:lnTo>
                <a:lnTo>
                  <a:pt x="513429" y="760257"/>
                </a:lnTo>
                <a:cubicBezTo>
                  <a:pt x="424484" y="766624"/>
                  <a:pt x="358884" y="797817"/>
                  <a:pt x="269939" y="804184"/>
                </a:cubicBezTo>
                <a:lnTo>
                  <a:pt x="0" y="76025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9" name="Forma Livre: Forma 258">
            <a:extLst>
              <a:ext uri="{FF2B5EF4-FFF2-40B4-BE49-F238E27FC236}">
                <a16:creationId xmlns:a16="http://schemas.microsoft.com/office/drawing/2014/main" id="{8937F67D-289F-42E5-9933-1299636C84CD}"/>
              </a:ext>
            </a:extLst>
          </p:cNvPr>
          <p:cNvSpPr/>
          <p:nvPr/>
        </p:nvSpPr>
        <p:spPr>
          <a:xfrm>
            <a:off x="6320895" y="4052813"/>
            <a:ext cx="1846575" cy="976770"/>
          </a:xfrm>
          <a:custGeom>
            <a:avLst/>
            <a:gdLst>
              <a:gd name="connsiteX0" fmla="*/ 248020 w 1663094"/>
              <a:gd name="connsiteY0" fmla="*/ 0 h 976770"/>
              <a:gd name="connsiteX1" fmla="*/ 342887 w 1663094"/>
              <a:gd name="connsiteY1" fmla="*/ 39181 h 976770"/>
              <a:gd name="connsiteX2" fmla="*/ 885119 w 1663094"/>
              <a:gd name="connsiteY2" fmla="*/ 122089 h 976770"/>
              <a:gd name="connsiteX3" fmla="*/ 1262614 w 1663094"/>
              <a:gd name="connsiteY3" fmla="*/ 83940 h 976770"/>
              <a:gd name="connsiteX4" fmla="*/ 1421163 w 1663094"/>
              <a:gd name="connsiteY4" fmla="*/ 40862 h 976770"/>
              <a:gd name="connsiteX5" fmla="*/ 1663094 w 1663094"/>
              <a:gd name="connsiteY5" fmla="*/ 591635 h 976770"/>
              <a:gd name="connsiteX6" fmla="*/ 1634722 w 1663094"/>
              <a:gd name="connsiteY6" fmla="*/ 626466 h 976770"/>
              <a:gd name="connsiteX7" fmla="*/ 825589 w 1663094"/>
              <a:gd name="connsiteY7" fmla="*/ 976770 h 976770"/>
              <a:gd name="connsiteX8" fmla="*/ 16456 w 1663094"/>
              <a:gd name="connsiteY8" fmla="*/ 626466 h 976770"/>
              <a:gd name="connsiteX9" fmla="*/ 0 w 1663094"/>
              <a:gd name="connsiteY9" fmla="*/ 606264 h 9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3094" h="976770">
                <a:moveTo>
                  <a:pt x="248020" y="0"/>
                </a:moveTo>
                <a:lnTo>
                  <a:pt x="342887" y="39181"/>
                </a:lnTo>
                <a:cubicBezTo>
                  <a:pt x="497671" y="91525"/>
                  <a:pt x="684264" y="122089"/>
                  <a:pt x="885119" y="122089"/>
                </a:cubicBezTo>
                <a:cubicBezTo>
                  <a:pt x="1019022" y="122089"/>
                  <a:pt x="1146587" y="108505"/>
                  <a:pt x="1262614" y="83940"/>
                </a:cubicBezTo>
                <a:lnTo>
                  <a:pt x="1421163" y="40862"/>
                </a:lnTo>
                <a:lnTo>
                  <a:pt x="1663094" y="591635"/>
                </a:lnTo>
                <a:lnTo>
                  <a:pt x="1634722" y="626466"/>
                </a:lnTo>
                <a:cubicBezTo>
                  <a:pt x="1442398" y="840406"/>
                  <a:pt x="1151340" y="976770"/>
                  <a:pt x="825589" y="976770"/>
                </a:cubicBezTo>
                <a:cubicBezTo>
                  <a:pt x="499838" y="976770"/>
                  <a:pt x="208780" y="840406"/>
                  <a:pt x="16456" y="626466"/>
                </a:cubicBezTo>
                <a:lnTo>
                  <a:pt x="0" y="60626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porquinha mãe três porquinhos png">
            <a:extLst>
              <a:ext uri="{FF2B5EF4-FFF2-40B4-BE49-F238E27FC236}">
                <a16:creationId xmlns:a16="http://schemas.microsoft.com/office/drawing/2014/main" id="{F2A4BC30-6D2E-4DEA-82EE-D25C51EFB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7" t="32364" r="53805" b="12778"/>
          <a:stretch/>
        </p:blipFill>
        <p:spPr bwMode="auto">
          <a:xfrm>
            <a:off x="5334802" y="-5148392"/>
            <a:ext cx="7988586" cy="11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3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tres porquinhos png">
            <a:extLst>
              <a:ext uri="{FF2B5EF4-FFF2-40B4-BE49-F238E27FC236}">
                <a16:creationId xmlns:a16="http://schemas.microsoft.com/office/drawing/2014/main" id="{A7AB1672-8F6F-4C30-A90B-D8B9CF638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94"/>
          <a:stretch/>
        </p:blipFill>
        <p:spPr bwMode="auto">
          <a:xfrm>
            <a:off x="-297487" y="-520868"/>
            <a:ext cx="11084684" cy="69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5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5C980C71-D87E-4B99-B36D-625E131E6B34}"/>
              </a:ext>
            </a:extLst>
          </p:cNvPr>
          <p:cNvGrpSpPr/>
          <p:nvPr/>
        </p:nvGrpSpPr>
        <p:grpSpPr>
          <a:xfrm>
            <a:off x="9056016" y="2939512"/>
            <a:ext cx="1593772" cy="2498878"/>
            <a:chOff x="9056016" y="2939512"/>
            <a:chExt cx="1593772" cy="2498878"/>
          </a:xfrm>
        </p:grpSpPr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70C93211-9432-49DA-A113-0F68733C3B68}"/>
                </a:ext>
              </a:extLst>
            </p:cNvPr>
            <p:cNvGrpSpPr/>
            <p:nvPr/>
          </p:nvGrpSpPr>
          <p:grpSpPr>
            <a:xfrm rot="15132001">
              <a:off x="9086725" y="4355715"/>
              <a:ext cx="646928" cy="371252"/>
              <a:chOff x="9237616" y="2095866"/>
              <a:chExt cx="646928" cy="371252"/>
            </a:xfrm>
          </p:grpSpPr>
          <p:sp>
            <p:nvSpPr>
              <p:cNvPr id="279" name="Retângulo: Cantos Arredondados 278">
                <a:extLst>
                  <a:ext uri="{FF2B5EF4-FFF2-40B4-BE49-F238E27FC236}">
                    <a16:creationId xmlns:a16="http://schemas.microsoft.com/office/drawing/2014/main" id="{07517E85-3CA4-4CDA-AEE3-BDBFA7192FB3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0" name="Agrupar 279">
                <a:extLst>
                  <a:ext uri="{FF2B5EF4-FFF2-40B4-BE49-F238E27FC236}">
                    <a16:creationId xmlns:a16="http://schemas.microsoft.com/office/drawing/2014/main" id="{9F167206-064D-49F5-BF51-8A205B9ECB75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81" name="Forma Livre: Forma 280">
                  <a:extLst>
                    <a:ext uri="{FF2B5EF4-FFF2-40B4-BE49-F238E27FC236}">
                      <a16:creationId xmlns:a16="http://schemas.microsoft.com/office/drawing/2014/main" id="{58BD4B52-55BC-43D2-AAF4-414A7CF01192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2" name="Forma Livre: Forma 281">
                  <a:extLst>
                    <a:ext uri="{FF2B5EF4-FFF2-40B4-BE49-F238E27FC236}">
                      <a16:creationId xmlns:a16="http://schemas.microsoft.com/office/drawing/2014/main" id="{33A84435-47FA-46B2-913F-1A42EA8E8B78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73" name="Agrupar 272">
              <a:extLst>
                <a:ext uri="{FF2B5EF4-FFF2-40B4-BE49-F238E27FC236}">
                  <a16:creationId xmlns:a16="http://schemas.microsoft.com/office/drawing/2014/main" id="{2BEAA107-187A-47CA-9BB6-75318BA23559}"/>
                </a:ext>
              </a:extLst>
            </p:cNvPr>
            <p:cNvGrpSpPr/>
            <p:nvPr/>
          </p:nvGrpSpPr>
          <p:grpSpPr>
            <a:xfrm>
              <a:off x="9918557" y="4258231"/>
              <a:ext cx="646928" cy="371252"/>
              <a:chOff x="9237616" y="2095866"/>
              <a:chExt cx="646928" cy="371252"/>
            </a:xfrm>
          </p:grpSpPr>
          <p:sp>
            <p:nvSpPr>
              <p:cNvPr id="274" name="Retângulo: Cantos Arredondados 273">
                <a:extLst>
                  <a:ext uri="{FF2B5EF4-FFF2-40B4-BE49-F238E27FC236}">
                    <a16:creationId xmlns:a16="http://schemas.microsoft.com/office/drawing/2014/main" id="{1860D38D-4A6D-493E-9012-CEA47A7A9A57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75" name="Agrupar 274">
                <a:extLst>
                  <a:ext uri="{FF2B5EF4-FFF2-40B4-BE49-F238E27FC236}">
                    <a16:creationId xmlns:a16="http://schemas.microsoft.com/office/drawing/2014/main" id="{DFF87035-6829-43B0-BD18-3EFDAD5F1DE0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76" name="Forma Livre: Forma 275">
                  <a:extLst>
                    <a:ext uri="{FF2B5EF4-FFF2-40B4-BE49-F238E27FC236}">
                      <a16:creationId xmlns:a16="http://schemas.microsoft.com/office/drawing/2014/main" id="{A6B1F702-8E9F-4983-B307-F8FD5EFC4A1B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7" name="Forma Livre: Forma 276">
                  <a:extLst>
                    <a:ext uri="{FF2B5EF4-FFF2-40B4-BE49-F238E27FC236}">
                      <a16:creationId xmlns:a16="http://schemas.microsoft.com/office/drawing/2014/main" id="{BD614D47-B4A3-4532-8B32-64A9E90B5F88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B096CC27-F869-43A2-84E5-89ECC1B2483D}"/>
                </a:ext>
              </a:extLst>
            </p:cNvPr>
            <p:cNvGrpSpPr/>
            <p:nvPr/>
          </p:nvGrpSpPr>
          <p:grpSpPr>
            <a:xfrm rot="7272170">
              <a:off x="9429203" y="4929300"/>
              <a:ext cx="646928" cy="371252"/>
              <a:chOff x="9237616" y="2095866"/>
              <a:chExt cx="646928" cy="371252"/>
            </a:xfrm>
          </p:grpSpPr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id="{724ED7D0-0AB2-4D98-B557-DEF6C1EF8287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70" name="Agrupar 269">
                <a:extLst>
                  <a:ext uri="{FF2B5EF4-FFF2-40B4-BE49-F238E27FC236}">
                    <a16:creationId xmlns:a16="http://schemas.microsoft.com/office/drawing/2014/main" id="{4BF39F6A-7C62-47B3-91F4-F2941CB8CC2F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71" name="Forma Livre: Forma 270">
                  <a:extLst>
                    <a:ext uri="{FF2B5EF4-FFF2-40B4-BE49-F238E27FC236}">
                      <a16:creationId xmlns:a16="http://schemas.microsoft.com/office/drawing/2014/main" id="{0C13E01D-676F-4898-93CE-44F4489087A6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2" name="Forma Livre: Forma 271">
                  <a:extLst>
                    <a:ext uri="{FF2B5EF4-FFF2-40B4-BE49-F238E27FC236}">
                      <a16:creationId xmlns:a16="http://schemas.microsoft.com/office/drawing/2014/main" id="{DFC2B34E-BA03-4A98-9986-CA62DA91928A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63" name="Agrupar 262">
              <a:extLst>
                <a:ext uri="{FF2B5EF4-FFF2-40B4-BE49-F238E27FC236}">
                  <a16:creationId xmlns:a16="http://schemas.microsoft.com/office/drawing/2014/main" id="{ABDA0643-D753-47FA-9A28-C88481EB1F81}"/>
                </a:ext>
              </a:extLst>
            </p:cNvPr>
            <p:cNvGrpSpPr/>
            <p:nvPr/>
          </p:nvGrpSpPr>
          <p:grpSpPr>
            <a:xfrm rot="7272170">
              <a:off x="9755130" y="4929299"/>
              <a:ext cx="646928" cy="371252"/>
              <a:chOff x="9237616" y="2095866"/>
              <a:chExt cx="646928" cy="371252"/>
            </a:xfrm>
          </p:grpSpPr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id="{2E2D5F46-15F5-4115-A7B7-FCBBF67B8B5F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65" name="Agrupar 264">
                <a:extLst>
                  <a:ext uri="{FF2B5EF4-FFF2-40B4-BE49-F238E27FC236}">
                    <a16:creationId xmlns:a16="http://schemas.microsoft.com/office/drawing/2014/main" id="{5C9F8893-5AFF-4DE1-B446-64DCDD225C40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66" name="Forma Livre: Forma 265">
                  <a:extLst>
                    <a:ext uri="{FF2B5EF4-FFF2-40B4-BE49-F238E27FC236}">
                      <a16:creationId xmlns:a16="http://schemas.microsoft.com/office/drawing/2014/main" id="{314F2CEA-7BB0-4A17-9093-96C8918AE359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7" name="Forma Livre: Forma 266">
                  <a:extLst>
                    <a:ext uri="{FF2B5EF4-FFF2-40B4-BE49-F238E27FC236}">
                      <a16:creationId xmlns:a16="http://schemas.microsoft.com/office/drawing/2014/main" id="{466014E9-AFF7-4311-B5B3-754AAA03F649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4" name="Elipse 56">
              <a:extLst>
                <a:ext uri="{FF2B5EF4-FFF2-40B4-BE49-F238E27FC236}">
                  <a16:creationId xmlns:a16="http://schemas.microsoft.com/office/drawing/2014/main" id="{3040B043-F773-4C95-9C32-A2F2844A0692}"/>
                </a:ext>
              </a:extLst>
            </p:cNvPr>
            <p:cNvSpPr/>
            <p:nvPr/>
          </p:nvSpPr>
          <p:spPr>
            <a:xfrm>
              <a:off x="9406543" y="4114634"/>
              <a:ext cx="909417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7C37BCE-43B4-49D1-BB9F-64F7D33987AE}"/>
                </a:ext>
              </a:extLst>
            </p:cNvPr>
            <p:cNvSpPr/>
            <p:nvPr/>
          </p:nvSpPr>
          <p:spPr>
            <a:xfrm>
              <a:off x="9948423" y="4218975"/>
              <a:ext cx="148024" cy="7827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A4C226E-C885-4BD8-A9C6-81826DC5D11B}"/>
                </a:ext>
              </a:extLst>
            </p:cNvPr>
            <p:cNvSpPr/>
            <p:nvPr/>
          </p:nvSpPr>
          <p:spPr>
            <a:xfrm>
              <a:off x="9602060" y="4066575"/>
              <a:ext cx="148024" cy="7827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7CA8E21-B06F-4035-946E-D33B8154793A}"/>
                </a:ext>
              </a:extLst>
            </p:cNvPr>
            <p:cNvSpPr/>
            <p:nvPr/>
          </p:nvSpPr>
          <p:spPr>
            <a:xfrm>
              <a:off x="9406543" y="4660695"/>
              <a:ext cx="909177" cy="4870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A68376A-1A96-4B75-A239-09A9F869A808}"/>
                </a:ext>
              </a:extLst>
            </p:cNvPr>
            <p:cNvSpPr/>
            <p:nvPr/>
          </p:nvSpPr>
          <p:spPr>
            <a:xfrm>
              <a:off x="9629463" y="4610192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72AE36B-5EA2-4687-9693-3A2FE76FCC8A}"/>
                </a:ext>
              </a:extLst>
            </p:cNvPr>
            <p:cNvSpPr/>
            <p:nvPr/>
          </p:nvSpPr>
          <p:spPr>
            <a:xfrm>
              <a:off x="9975049" y="4613315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Lágrima 2">
              <a:extLst>
                <a:ext uri="{FF2B5EF4-FFF2-40B4-BE49-F238E27FC236}">
                  <a16:creationId xmlns:a16="http://schemas.microsoft.com/office/drawing/2014/main" id="{B40DE856-8255-4349-8B30-4979E2099FAB}"/>
                </a:ext>
              </a:extLst>
            </p:cNvPr>
            <p:cNvSpPr/>
            <p:nvPr/>
          </p:nvSpPr>
          <p:spPr>
            <a:xfrm rot="20417579">
              <a:off x="9911927" y="2939512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Lágrima 2">
              <a:extLst>
                <a:ext uri="{FF2B5EF4-FFF2-40B4-BE49-F238E27FC236}">
                  <a16:creationId xmlns:a16="http://schemas.microsoft.com/office/drawing/2014/main" id="{D36977B6-AB18-4ADF-9AC9-6BB67DA06358}"/>
                </a:ext>
              </a:extLst>
            </p:cNvPr>
            <p:cNvSpPr/>
            <p:nvPr/>
          </p:nvSpPr>
          <p:spPr>
            <a:xfrm rot="20417579">
              <a:off x="9815330" y="3090393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Lágrima 2">
              <a:extLst>
                <a:ext uri="{FF2B5EF4-FFF2-40B4-BE49-F238E27FC236}">
                  <a16:creationId xmlns:a16="http://schemas.microsoft.com/office/drawing/2014/main" id="{F5BAA244-5B12-46F9-8425-25C67A2768B7}"/>
                </a:ext>
              </a:extLst>
            </p:cNvPr>
            <p:cNvSpPr/>
            <p:nvPr/>
          </p:nvSpPr>
          <p:spPr>
            <a:xfrm rot="16401505">
              <a:off x="9052659" y="2951473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Lágrima 2">
              <a:extLst>
                <a:ext uri="{FF2B5EF4-FFF2-40B4-BE49-F238E27FC236}">
                  <a16:creationId xmlns:a16="http://schemas.microsoft.com/office/drawing/2014/main" id="{801A9267-0956-417E-AC48-07A5792DDA3B}"/>
                </a:ext>
              </a:extLst>
            </p:cNvPr>
            <p:cNvSpPr/>
            <p:nvPr/>
          </p:nvSpPr>
          <p:spPr>
            <a:xfrm rot="16401505">
              <a:off x="9176363" y="3097419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Lágrima 2">
              <a:extLst>
                <a:ext uri="{FF2B5EF4-FFF2-40B4-BE49-F238E27FC236}">
                  <a16:creationId xmlns:a16="http://schemas.microsoft.com/office/drawing/2014/main" id="{F89C09C7-B75B-4094-9724-47CF706941F9}"/>
                </a:ext>
              </a:extLst>
            </p:cNvPr>
            <p:cNvSpPr/>
            <p:nvPr/>
          </p:nvSpPr>
          <p:spPr>
            <a:xfrm rot="16401505">
              <a:off x="9176701" y="3102674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A724A62-D1F5-4306-B06F-FA7D03FA715B}"/>
                </a:ext>
              </a:extLst>
            </p:cNvPr>
            <p:cNvSpPr/>
            <p:nvPr/>
          </p:nvSpPr>
          <p:spPr>
            <a:xfrm rot="21368010">
              <a:off x="9062346" y="2948494"/>
              <a:ext cx="1568823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9A7D20B-DE23-49F0-A55F-ABEC912762A9}"/>
                </a:ext>
              </a:extLst>
            </p:cNvPr>
            <p:cNvSpPr/>
            <p:nvPr/>
          </p:nvSpPr>
          <p:spPr>
            <a:xfrm rot="21368010">
              <a:off x="9589009" y="3641615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C89BA3-3E0A-4BE4-B2E7-9B067EC938A5}"/>
                </a:ext>
              </a:extLst>
            </p:cNvPr>
            <p:cNvSpPr/>
            <p:nvPr/>
          </p:nvSpPr>
          <p:spPr>
            <a:xfrm rot="21368010">
              <a:off x="9712656" y="37738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13B75AD-0AB4-4376-8AA3-2DDB0A5C3DA6}"/>
                </a:ext>
              </a:extLst>
            </p:cNvPr>
            <p:cNvSpPr/>
            <p:nvPr/>
          </p:nvSpPr>
          <p:spPr>
            <a:xfrm rot="21368010">
              <a:off x="9942597" y="37583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F32FEAB-BD63-4AD4-8D2C-54779741A5BB}"/>
                </a:ext>
              </a:extLst>
            </p:cNvPr>
            <p:cNvSpPr/>
            <p:nvPr/>
          </p:nvSpPr>
          <p:spPr>
            <a:xfrm rot="21368010">
              <a:off x="9411746" y="343364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21A1EC3-7C1B-4BD4-8B02-E4EF9C417D95}"/>
                </a:ext>
              </a:extLst>
            </p:cNvPr>
            <p:cNvSpPr/>
            <p:nvPr/>
          </p:nvSpPr>
          <p:spPr>
            <a:xfrm rot="21368010">
              <a:off x="10130502" y="338507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co 5">
              <a:extLst>
                <a:ext uri="{FF2B5EF4-FFF2-40B4-BE49-F238E27FC236}">
                  <a16:creationId xmlns:a16="http://schemas.microsoft.com/office/drawing/2014/main" id="{B3CC7DEB-9A99-48DB-8A74-BD548B1C63E2}"/>
                </a:ext>
              </a:extLst>
            </p:cNvPr>
            <p:cNvSpPr/>
            <p:nvPr/>
          </p:nvSpPr>
          <p:spPr>
            <a:xfrm rot="9249076">
              <a:off x="9600374" y="3771606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2" name="Agrupar 261">
            <a:extLst>
              <a:ext uri="{FF2B5EF4-FFF2-40B4-BE49-F238E27FC236}">
                <a16:creationId xmlns:a16="http://schemas.microsoft.com/office/drawing/2014/main" id="{EA758EA3-68AD-45B9-8BEA-A842E5EAC014}"/>
              </a:ext>
            </a:extLst>
          </p:cNvPr>
          <p:cNvGrpSpPr/>
          <p:nvPr/>
        </p:nvGrpSpPr>
        <p:grpSpPr>
          <a:xfrm>
            <a:off x="7363632" y="2957833"/>
            <a:ext cx="1608048" cy="2454183"/>
            <a:chOff x="8848787" y="1183494"/>
            <a:chExt cx="1608048" cy="2454183"/>
          </a:xfrm>
        </p:grpSpPr>
        <p:grpSp>
          <p:nvGrpSpPr>
            <p:cNvPr id="257" name="Agrupar 256">
              <a:extLst>
                <a:ext uri="{FF2B5EF4-FFF2-40B4-BE49-F238E27FC236}">
                  <a16:creationId xmlns:a16="http://schemas.microsoft.com/office/drawing/2014/main" id="{71C3D772-0980-4C5E-BEDF-8C62ACFF59E0}"/>
                </a:ext>
              </a:extLst>
            </p:cNvPr>
            <p:cNvGrpSpPr/>
            <p:nvPr/>
          </p:nvGrpSpPr>
          <p:grpSpPr>
            <a:xfrm rot="15476144">
              <a:off x="8860956" y="2597539"/>
              <a:ext cx="646928" cy="371252"/>
              <a:chOff x="9237616" y="2095866"/>
              <a:chExt cx="646928" cy="371252"/>
            </a:xfrm>
          </p:grpSpPr>
          <p:sp>
            <p:nvSpPr>
              <p:cNvPr id="258" name="Retângulo: Cantos Arredondados 257">
                <a:extLst>
                  <a:ext uri="{FF2B5EF4-FFF2-40B4-BE49-F238E27FC236}">
                    <a16:creationId xmlns:a16="http://schemas.microsoft.com/office/drawing/2014/main" id="{7B198847-A719-42D4-A052-FDA03E16A580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59" name="Agrupar 258">
                <a:extLst>
                  <a:ext uri="{FF2B5EF4-FFF2-40B4-BE49-F238E27FC236}">
                    <a16:creationId xmlns:a16="http://schemas.microsoft.com/office/drawing/2014/main" id="{B2615AF6-4CA3-41C2-8A4D-BAD21450179A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60" name="Forma Livre: Forma 259">
                  <a:extLst>
                    <a:ext uri="{FF2B5EF4-FFF2-40B4-BE49-F238E27FC236}">
                      <a16:creationId xmlns:a16="http://schemas.microsoft.com/office/drawing/2014/main" id="{05C5A23C-2F6E-49E7-8FCA-1D7220C48B8C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1" name="Forma Livre: Forma 260">
                  <a:extLst>
                    <a:ext uri="{FF2B5EF4-FFF2-40B4-BE49-F238E27FC236}">
                      <a16:creationId xmlns:a16="http://schemas.microsoft.com/office/drawing/2014/main" id="{1942F07E-774D-49AD-AB7D-3800DA996F6A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52" name="Agrupar 251">
              <a:extLst>
                <a:ext uri="{FF2B5EF4-FFF2-40B4-BE49-F238E27FC236}">
                  <a16:creationId xmlns:a16="http://schemas.microsoft.com/office/drawing/2014/main" id="{4384BFFA-43F0-4ED8-8C90-96E5E8F81BE6}"/>
                </a:ext>
              </a:extLst>
            </p:cNvPr>
            <p:cNvGrpSpPr/>
            <p:nvPr/>
          </p:nvGrpSpPr>
          <p:grpSpPr>
            <a:xfrm>
              <a:off x="9721544" y="2501824"/>
              <a:ext cx="646928" cy="371252"/>
              <a:chOff x="9237616" y="2095866"/>
              <a:chExt cx="646928" cy="371252"/>
            </a:xfrm>
          </p:grpSpPr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id="{3CB9ADB8-8050-4631-A574-D86280029A0D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54" name="Agrupar 253">
                <a:extLst>
                  <a:ext uri="{FF2B5EF4-FFF2-40B4-BE49-F238E27FC236}">
                    <a16:creationId xmlns:a16="http://schemas.microsoft.com/office/drawing/2014/main" id="{BA22CA1B-95E3-43B1-BB6B-56E0AA654CEB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55" name="Forma Livre: Forma 254">
                  <a:extLst>
                    <a:ext uri="{FF2B5EF4-FFF2-40B4-BE49-F238E27FC236}">
                      <a16:creationId xmlns:a16="http://schemas.microsoft.com/office/drawing/2014/main" id="{EBD2F8BD-1EA4-47A4-81CC-161353C1B29F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6" name="Forma Livre: Forma 255">
                  <a:extLst>
                    <a:ext uri="{FF2B5EF4-FFF2-40B4-BE49-F238E27FC236}">
                      <a16:creationId xmlns:a16="http://schemas.microsoft.com/office/drawing/2014/main" id="{FB93C467-03FE-447B-99F7-F3BE8532277C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42" name="Agrupar 241">
              <a:extLst>
                <a:ext uri="{FF2B5EF4-FFF2-40B4-BE49-F238E27FC236}">
                  <a16:creationId xmlns:a16="http://schemas.microsoft.com/office/drawing/2014/main" id="{F4FDEE42-F8C7-4A7C-AC10-B4DA26867F1F}"/>
                </a:ext>
              </a:extLst>
            </p:cNvPr>
            <p:cNvGrpSpPr/>
            <p:nvPr/>
          </p:nvGrpSpPr>
          <p:grpSpPr>
            <a:xfrm rot="7272170">
              <a:off x="9206287" y="3122248"/>
              <a:ext cx="646928" cy="371252"/>
              <a:chOff x="9237616" y="2095866"/>
              <a:chExt cx="646928" cy="371252"/>
            </a:xfrm>
          </p:grpSpPr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9584227C-BBA6-4E72-92A2-E05D2BAC6765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4" name="Agrupar 243">
                <a:extLst>
                  <a:ext uri="{FF2B5EF4-FFF2-40B4-BE49-F238E27FC236}">
                    <a16:creationId xmlns:a16="http://schemas.microsoft.com/office/drawing/2014/main" id="{358F7587-D88D-4B90-A35C-75E0D68881C5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2D32D806-2FE5-4F6B-BA38-2849E0442171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Forma Livre: Forma 245">
                  <a:extLst>
                    <a:ext uri="{FF2B5EF4-FFF2-40B4-BE49-F238E27FC236}">
                      <a16:creationId xmlns:a16="http://schemas.microsoft.com/office/drawing/2014/main" id="{2BD2D74A-1BE0-4757-9789-22505D3997A6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36" name="Agrupar 235">
              <a:extLst>
                <a:ext uri="{FF2B5EF4-FFF2-40B4-BE49-F238E27FC236}">
                  <a16:creationId xmlns:a16="http://schemas.microsoft.com/office/drawing/2014/main" id="{721320F7-88CB-48A5-A736-80E26E32C1EB}"/>
                </a:ext>
              </a:extLst>
            </p:cNvPr>
            <p:cNvGrpSpPr/>
            <p:nvPr/>
          </p:nvGrpSpPr>
          <p:grpSpPr>
            <a:xfrm rot="7272170">
              <a:off x="9519864" y="3128587"/>
              <a:ext cx="646928" cy="371252"/>
              <a:chOff x="9237616" y="2095866"/>
              <a:chExt cx="646928" cy="371252"/>
            </a:xfrm>
          </p:grpSpPr>
          <p:sp>
            <p:nvSpPr>
              <p:cNvPr id="237" name="Retângulo: Cantos Arredondados 236">
                <a:extLst>
                  <a:ext uri="{FF2B5EF4-FFF2-40B4-BE49-F238E27FC236}">
                    <a16:creationId xmlns:a16="http://schemas.microsoft.com/office/drawing/2014/main" id="{95A86047-9ADA-44BC-B621-F407680680C9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5F97F1D8-E2E0-4A0E-8FF4-521853395020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5A5A0720-D8A0-4013-A29E-F51851C8FEB3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6EA306D-DA46-4131-85C5-221C0F098211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52" name="Elipse 56">
              <a:extLst>
                <a:ext uri="{FF2B5EF4-FFF2-40B4-BE49-F238E27FC236}">
                  <a16:creationId xmlns:a16="http://schemas.microsoft.com/office/drawing/2014/main" id="{35B5E01E-8625-4E4E-95EE-8C4872596DEB}"/>
                </a:ext>
              </a:extLst>
            </p:cNvPr>
            <p:cNvSpPr/>
            <p:nvPr/>
          </p:nvSpPr>
          <p:spPr>
            <a:xfrm>
              <a:off x="9176473" y="2323210"/>
              <a:ext cx="909417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AFB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Triângulo isósceles 72">
              <a:extLst>
                <a:ext uri="{FF2B5EF4-FFF2-40B4-BE49-F238E27FC236}">
                  <a16:creationId xmlns:a16="http://schemas.microsoft.com/office/drawing/2014/main" id="{3DFE15B5-DC18-400C-9595-C702CE622A18}"/>
                </a:ext>
              </a:extLst>
            </p:cNvPr>
            <p:cNvSpPr/>
            <p:nvPr/>
          </p:nvSpPr>
          <p:spPr>
            <a:xfrm>
              <a:off x="9681726" y="2597057"/>
              <a:ext cx="239165" cy="2928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D86F5B50-FF89-41CF-B9D0-07CF9ED70D6C}"/>
                </a:ext>
              </a:extLst>
            </p:cNvPr>
            <p:cNvSpPr/>
            <p:nvPr/>
          </p:nvSpPr>
          <p:spPr>
            <a:xfrm rot="10800000">
              <a:off x="9684980" y="2529134"/>
              <a:ext cx="239165" cy="2928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Triângulo isósceles 70">
              <a:extLst>
                <a:ext uri="{FF2B5EF4-FFF2-40B4-BE49-F238E27FC236}">
                  <a16:creationId xmlns:a16="http://schemas.microsoft.com/office/drawing/2014/main" id="{A7D9B250-E26B-459D-966A-492D19EA3E2D}"/>
                </a:ext>
              </a:extLst>
            </p:cNvPr>
            <p:cNvSpPr/>
            <p:nvPr/>
          </p:nvSpPr>
          <p:spPr>
            <a:xfrm>
              <a:off x="9326172" y="2594899"/>
              <a:ext cx="239165" cy="2928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Triângulo isósceles 71">
              <a:extLst>
                <a:ext uri="{FF2B5EF4-FFF2-40B4-BE49-F238E27FC236}">
                  <a16:creationId xmlns:a16="http://schemas.microsoft.com/office/drawing/2014/main" id="{27BBB711-FE89-4485-83A4-E2F53FBF09BA}"/>
                </a:ext>
              </a:extLst>
            </p:cNvPr>
            <p:cNvSpPr/>
            <p:nvPr/>
          </p:nvSpPr>
          <p:spPr>
            <a:xfrm rot="10800000">
              <a:off x="9329426" y="2526976"/>
              <a:ext cx="239165" cy="2928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Lágrima 2">
              <a:extLst>
                <a:ext uri="{FF2B5EF4-FFF2-40B4-BE49-F238E27FC236}">
                  <a16:creationId xmlns:a16="http://schemas.microsoft.com/office/drawing/2014/main" id="{71C0F92A-A863-4889-BC4B-3D90314654AB}"/>
                </a:ext>
              </a:extLst>
            </p:cNvPr>
            <p:cNvSpPr/>
            <p:nvPr/>
          </p:nvSpPr>
          <p:spPr>
            <a:xfrm rot="20649569">
              <a:off x="9718974" y="1232860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Lágrima 2">
              <a:extLst>
                <a:ext uri="{FF2B5EF4-FFF2-40B4-BE49-F238E27FC236}">
                  <a16:creationId xmlns:a16="http://schemas.microsoft.com/office/drawing/2014/main" id="{2B929B47-A4CA-400D-8CD6-76E11ACC9FD0}"/>
                </a:ext>
              </a:extLst>
            </p:cNvPr>
            <p:cNvSpPr/>
            <p:nvPr/>
          </p:nvSpPr>
          <p:spPr>
            <a:xfrm rot="20649569">
              <a:off x="9612423" y="1376884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2">
              <a:extLst>
                <a:ext uri="{FF2B5EF4-FFF2-40B4-BE49-F238E27FC236}">
                  <a16:creationId xmlns:a16="http://schemas.microsoft.com/office/drawing/2014/main" id="{EB49C35A-ADFA-4368-9826-DACD9AE64537}"/>
                </a:ext>
              </a:extLst>
            </p:cNvPr>
            <p:cNvSpPr/>
            <p:nvPr/>
          </p:nvSpPr>
          <p:spPr>
            <a:xfrm rot="16633495">
              <a:off x="8860855" y="1186851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Lágrima 2">
              <a:extLst>
                <a:ext uri="{FF2B5EF4-FFF2-40B4-BE49-F238E27FC236}">
                  <a16:creationId xmlns:a16="http://schemas.microsoft.com/office/drawing/2014/main" id="{288ACFF4-B842-47A5-932A-C0683B4F527D}"/>
                </a:ext>
              </a:extLst>
            </p:cNvPr>
            <p:cNvSpPr/>
            <p:nvPr/>
          </p:nvSpPr>
          <p:spPr>
            <a:xfrm rot="16633495">
              <a:off x="8974436" y="1340807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Lágrima 2">
              <a:extLst>
                <a:ext uri="{FF2B5EF4-FFF2-40B4-BE49-F238E27FC236}">
                  <a16:creationId xmlns:a16="http://schemas.microsoft.com/office/drawing/2014/main" id="{117BB4DD-E239-4B70-8D3E-604E35974D91}"/>
                </a:ext>
              </a:extLst>
            </p:cNvPr>
            <p:cNvSpPr/>
            <p:nvPr/>
          </p:nvSpPr>
          <p:spPr>
            <a:xfrm rot="16633495">
              <a:off x="8974419" y="1346073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7B0CD623-1C37-44DE-B18B-1EAFCDA7FFCB}"/>
                </a:ext>
              </a:extLst>
            </p:cNvPr>
            <p:cNvSpPr/>
            <p:nvPr/>
          </p:nvSpPr>
          <p:spPr>
            <a:xfrm>
              <a:off x="8848787" y="1211841"/>
              <a:ext cx="1568823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1EAB13F4-6020-4557-848B-CC4868AA7729}"/>
                </a:ext>
              </a:extLst>
            </p:cNvPr>
            <p:cNvSpPr/>
            <p:nvPr/>
          </p:nvSpPr>
          <p:spPr>
            <a:xfrm>
              <a:off x="9362978" y="1905238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2871D70E-6FB0-47F4-84EE-37A289FB917D}"/>
                </a:ext>
              </a:extLst>
            </p:cNvPr>
            <p:cNvSpPr/>
            <p:nvPr/>
          </p:nvSpPr>
          <p:spPr>
            <a:xfrm>
              <a:off x="9486874" y="20302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AB021A6B-FDFC-4DD9-B307-3FBBAF35DB65}"/>
                </a:ext>
              </a:extLst>
            </p:cNvPr>
            <p:cNvSpPr/>
            <p:nvPr/>
          </p:nvSpPr>
          <p:spPr>
            <a:xfrm>
              <a:off x="9717340" y="20302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91789C04-5384-45CB-A3DB-532F69041B4D}"/>
                </a:ext>
              </a:extLst>
            </p:cNvPr>
            <p:cNvSpPr/>
            <p:nvPr/>
          </p:nvSpPr>
          <p:spPr>
            <a:xfrm>
              <a:off x="9208338" y="167161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10D2550C-5BAF-4462-9060-3C8342AB5782}"/>
                </a:ext>
              </a:extLst>
            </p:cNvPr>
            <p:cNvSpPr/>
            <p:nvPr/>
          </p:nvSpPr>
          <p:spPr>
            <a:xfrm>
              <a:off x="9928734" y="167161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8E1994F-1196-4D89-99D1-A8A71AA781D2}"/>
                </a:ext>
              </a:extLst>
            </p:cNvPr>
            <p:cNvSpPr/>
            <p:nvPr/>
          </p:nvSpPr>
          <p:spPr>
            <a:xfrm>
              <a:off x="9176473" y="2869271"/>
              <a:ext cx="909177" cy="4870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A4BB2344-AE0D-4F28-B599-2EFED192802D}"/>
                </a:ext>
              </a:extLst>
            </p:cNvPr>
            <p:cNvSpPr/>
            <p:nvPr/>
          </p:nvSpPr>
          <p:spPr>
            <a:xfrm>
              <a:off x="9383773" y="2654366"/>
              <a:ext cx="126000" cy="12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F9751433-DDE5-4BA7-A6F9-7B7AFC150D8E}"/>
                </a:ext>
              </a:extLst>
            </p:cNvPr>
            <p:cNvSpPr/>
            <p:nvPr/>
          </p:nvSpPr>
          <p:spPr>
            <a:xfrm>
              <a:off x="9739370" y="2668223"/>
              <a:ext cx="126000" cy="12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Arco 58">
              <a:extLst>
                <a:ext uri="{FF2B5EF4-FFF2-40B4-BE49-F238E27FC236}">
                  <a16:creationId xmlns:a16="http://schemas.microsoft.com/office/drawing/2014/main" id="{B1FF937F-5DDE-4E50-8280-CC33EF895FC7}"/>
                </a:ext>
              </a:extLst>
            </p:cNvPr>
            <p:cNvSpPr/>
            <p:nvPr/>
          </p:nvSpPr>
          <p:spPr>
            <a:xfrm rot="8311098">
              <a:off x="9449307" y="2065227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" name="Lágrima 2">
            <a:extLst>
              <a:ext uri="{FF2B5EF4-FFF2-40B4-BE49-F238E27FC236}">
                <a16:creationId xmlns:a16="http://schemas.microsoft.com/office/drawing/2014/main" id="{E5013782-326D-47EE-A81E-AE531BF8EA9C}"/>
              </a:ext>
            </a:extLst>
          </p:cNvPr>
          <p:cNvSpPr/>
          <p:nvPr/>
        </p:nvSpPr>
        <p:spPr>
          <a:xfrm rot="20417579">
            <a:off x="2877380" y="3103123"/>
            <a:ext cx="737861" cy="731148"/>
          </a:xfrm>
          <a:custGeom>
            <a:avLst/>
            <a:gdLst>
              <a:gd name="connsiteX0" fmla="*/ 0 w 537882"/>
              <a:gd name="connsiteY0" fmla="*/ 259977 h 519953"/>
              <a:gd name="connsiteX1" fmla="*/ 268941 w 537882"/>
              <a:gd name="connsiteY1" fmla="*/ 0 h 519953"/>
              <a:gd name="connsiteX2" fmla="*/ 537882 w 537882"/>
              <a:gd name="connsiteY2" fmla="*/ 0 h 519953"/>
              <a:gd name="connsiteX3" fmla="*/ 537882 w 537882"/>
              <a:gd name="connsiteY3" fmla="*/ 259977 h 519953"/>
              <a:gd name="connsiteX4" fmla="*/ 268941 w 537882"/>
              <a:gd name="connsiteY4" fmla="*/ 519954 h 519953"/>
              <a:gd name="connsiteX5" fmla="*/ 0 w 537882"/>
              <a:gd name="connsiteY5" fmla="*/ 259977 h 519953"/>
              <a:gd name="connsiteX0" fmla="*/ 20 w 537902"/>
              <a:gd name="connsiteY0" fmla="*/ 324304 h 584281"/>
              <a:gd name="connsiteX1" fmla="*/ 279983 w 537902"/>
              <a:gd name="connsiteY1" fmla="*/ 0 h 584281"/>
              <a:gd name="connsiteX2" fmla="*/ 537902 w 537902"/>
              <a:gd name="connsiteY2" fmla="*/ 64327 h 584281"/>
              <a:gd name="connsiteX3" fmla="*/ 537902 w 537902"/>
              <a:gd name="connsiteY3" fmla="*/ 324304 h 584281"/>
              <a:gd name="connsiteX4" fmla="*/ 268961 w 537902"/>
              <a:gd name="connsiteY4" fmla="*/ 584281 h 584281"/>
              <a:gd name="connsiteX5" fmla="*/ 20 w 537902"/>
              <a:gd name="connsiteY5" fmla="*/ 324304 h 584281"/>
              <a:gd name="connsiteX0" fmla="*/ 15 w 573545"/>
              <a:gd name="connsiteY0" fmla="*/ 324304 h 584282"/>
              <a:gd name="connsiteX1" fmla="*/ 279978 w 573545"/>
              <a:gd name="connsiteY1" fmla="*/ 0 h 584282"/>
              <a:gd name="connsiteX2" fmla="*/ 537897 w 573545"/>
              <a:gd name="connsiteY2" fmla="*/ 64327 h 584282"/>
              <a:gd name="connsiteX3" fmla="*/ 573545 w 573545"/>
              <a:gd name="connsiteY3" fmla="*/ 320416 h 584282"/>
              <a:gd name="connsiteX4" fmla="*/ 268956 w 573545"/>
              <a:gd name="connsiteY4" fmla="*/ 584281 h 584282"/>
              <a:gd name="connsiteX5" fmla="*/ 15 w 573545"/>
              <a:gd name="connsiteY5" fmla="*/ 324304 h 584282"/>
              <a:gd name="connsiteX0" fmla="*/ 2188 w 575718"/>
              <a:gd name="connsiteY0" fmla="*/ 259977 h 519955"/>
              <a:gd name="connsiteX1" fmla="*/ 187841 w 575718"/>
              <a:gd name="connsiteY1" fmla="*/ 63188 h 519955"/>
              <a:gd name="connsiteX2" fmla="*/ 540070 w 575718"/>
              <a:gd name="connsiteY2" fmla="*/ 0 h 519955"/>
              <a:gd name="connsiteX3" fmla="*/ 575718 w 575718"/>
              <a:gd name="connsiteY3" fmla="*/ 256089 h 519955"/>
              <a:gd name="connsiteX4" fmla="*/ 271129 w 575718"/>
              <a:gd name="connsiteY4" fmla="*/ 519954 h 519955"/>
              <a:gd name="connsiteX5" fmla="*/ 2188 w 575718"/>
              <a:gd name="connsiteY5" fmla="*/ 259977 h 519955"/>
              <a:gd name="connsiteX0" fmla="*/ 2188 w 540070"/>
              <a:gd name="connsiteY0" fmla="*/ 259977 h 520089"/>
              <a:gd name="connsiteX1" fmla="*/ 187841 w 540070"/>
              <a:gd name="connsiteY1" fmla="*/ 63188 h 520089"/>
              <a:gd name="connsiteX2" fmla="*/ 540070 w 540070"/>
              <a:gd name="connsiteY2" fmla="*/ 0 h 520089"/>
              <a:gd name="connsiteX3" fmla="*/ 389541 w 540070"/>
              <a:gd name="connsiteY3" fmla="*/ 285408 h 520089"/>
              <a:gd name="connsiteX4" fmla="*/ 271129 w 540070"/>
              <a:gd name="connsiteY4" fmla="*/ 519954 h 520089"/>
              <a:gd name="connsiteX5" fmla="*/ 2188 w 540070"/>
              <a:gd name="connsiteY5" fmla="*/ 259977 h 520089"/>
              <a:gd name="connsiteX0" fmla="*/ 2188 w 540070"/>
              <a:gd name="connsiteY0" fmla="*/ 259977 h 520255"/>
              <a:gd name="connsiteX1" fmla="*/ 187841 w 540070"/>
              <a:gd name="connsiteY1" fmla="*/ 63188 h 520255"/>
              <a:gd name="connsiteX2" fmla="*/ 540070 w 540070"/>
              <a:gd name="connsiteY2" fmla="*/ 0 h 520255"/>
              <a:gd name="connsiteX3" fmla="*/ 453868 w 540070"/>
              <a:gd name="connsiteY3" fmla="*/ 296429 h 520255"/>
              <a:gd name="connsiteX4" fmla="*/ 271129 w 540070"/>
              <a:gd name="connsiteY4" fmla="*/ 519954 h 520255"/>
              <a:gd name="connsiteX5" fmla="*/ 2188 w 540070"/>
              <a:gd name="connsiteY5" fmla="*/ 259977 h 520255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850 h 549128"/>
              <a:gd name="connsiteX1" fmla="*/ 187841 w 554979"/>
              <a:gd name="connsiteY1" fmla="*/ 92061 h 549128"/>
              <a:gd name="connsiteX2" fmla="*/ 554979 w 554979"/>
              <a:gd name="connsiteY2" fmla="*/ 194 h 549128"/>
              <a:gd name="connsiteX3" fmla="*/ 453868 w 554979"/>
              <a:gd name="connsiteY3" fmla="*/ 325302 h 549128"/>
              <a:gd name="connsiteX4" fmla="*/ 271129 w 554979"/>
              <a:gd name="connsiteY4" fmla="*/ 548827 h 549128"/>
              <a:gd name="connsiteX5" fmla="*/ 2188 w 554979"/>
              <a:gd name="connsiteY5" fmla="*/ 288850 h 54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549128">
                <a:moveTo>
                  <a:pt x="2188" y="288850"/>
                </a:moveTo>
                <a:cubicBezTo>
                  <a:pt x="-11693" y="212722"/>
                  <a:pt x="39309" y="92061"/>
                  <a:pt x="187841" y="92061"/>
                </a:cubicBezTo>
                <a:cubicBezTo>
                  <a:pt x="310220" y="61439"/>
                  <a:pt x="338622" y="-4026"/>
                  <a:pt x="554979" y="194"/>
                </a:cubicBezTo>
                <a:cubicBezTo>
                  <a:pt x="538933" y="187798"/>
                  <a:pt x="487572" y="216933"/>
                  <a:pt x="453868" y="325302"/>
                </a:cubicBezTo>
                <a:cubicBezTo>
                  <a:pt x="453868" y="468883"/>
                  <a:pt x="346409" y="554902"/>
                  <a:pt x="271129" y="548827"/>
                </a:cubicBezTo>
                <a:cubicBezTo>
                  <a:pt x="195849" y="542752"/>
                  <a:pt x="16069" y="364978"/>
                  <a:pt x="2188" y="288850"/>
                </a:cubicBezTo>
                <a:close/>
              </a:path>
            </a:pathLst>
          </a:custGeom>
          <a:solidFill>
            <a:srgbClr val="F8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1" name="Agrupar 240">
            <a:extLst>
              <a:ext uri="{FF2B5EF4-FFF2-40B4-BE49-F238E27FC236}">
                <a16:creationId xmlns:a16="http://schemas.microsoft.com/office/drawing/2014/main" id="{DB42369A-302B-4033-8204-0838AF96792B}"/>
              </a:ext>
            </a:extLst>
          </p:cNvPr>
          <p:cNvGrpSpPr/>
          <p:nvPr/>
        </p:nvGrpSpPr>
        <p:grpSpPr>
          <a:xfrm>
            <a:off x="2021469" y="3111727"/>
            <a:ext cx="1575153" cy="2477409"/>
            <a:chOff x="2021469" y="3111727"/>
            <a:chExt cx="1575153" cy="2477409"/>
          </a:xfrm>
        </p:grpSpPr>
        <p:grpSp>
          <p:nvGrpSpPr>
            <p:cNvPr id="192" name="Agrupar 191">
              <a:extLst>
                <a:ext uri="{FF2B5EF4-FFF2-40B4-BE49-F238E27FC236}">
                  <a16:creationId xmlns:a16="http://schemas.microsoft.com/office/drawing/2014/main" id="{A93744C9-5113-48B1-9915-D6E9BC0BBBCB}"/>
                </a:ext>
              </a:extLst>
            </p:cNvPr>
            <p:cNvGrpSpPr/>
            <p:nvPr/>
          </p:nvGrpSpPr>
          <p:grpSpPr>
            <a:xfrm rot="7272170">
              <a:off x="2393339" y="5080046"/>
              <a:ext cx="646928" cy="371252"/>
              <a:chOff x="9237616" y="2095866"/>
              <a:chExt cx="646928" cy="371252"/>
            </a:xfrm>
          </p:grpSpPr>
          <p:sp>
            <p:nvSpPr>
              <p:cNvPr id="193" name="Retângulo: Cantos Arredondados 192">
                <a:extLst>
                  <a:ext uri="{FF2B5EF4-FFF2-40B4-BE49-F238E27FC236}">
                    <a16:creationId xmlns:a16="http://schemas.microsoft.com/office/drawing/2014/main" id="{0AF87999-E8FE-445E-917C-10EE8BE1DE0E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Agrupar 193">
                <a:extLst>
                  <a:ext uri="{FF2B5EF4-FFF2-40B4-BE49-F238E27FC236}">
                    <a16:creationId xmlns:a16="http://schemas.microsoft.com/office/drawing/2014/main" id="{4BAD3ABC-81A6-4665-A18A-259DCA6B41A9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195" name="Forma Livre: Forma 194">
                  <a:extLst>
                    <a:ext uri="{FF2B5EF4-FFF2-40B4-BE49-F238E27FC236}">
                      <a16:creationId xmlns:a16="http://schemas.microsoft.com/office/drawing/2014/main" id="{3C394075-BB32-485F-A04F-AF2DD218383C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6" name="Forma Livre: Forma 195">
                  <a:extLst>
                    <a:ext uri="{FF2B5EF4-FFF2-40B4-BE49-F238E27FC236}">
                      <a16:creationId xmlns:a16="http://schemas.microsoft.com/office/drawing/2014/main" id="{CE3AE90F-9AEE-4D9C-BC5A-1B54D1BD707B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79A19917-EC92-4F3E-B125-69A82FC49F98}"/>
                </a:ext>
              </a:extLst>
            </p:cNvPr>
            <p:cNvGrpSpPr/>
            <p:nvPr/>
          </p:nvGrpSpPr>
          <p:grpSpPr>
            <a:xfrm rot="7272170">
              <a:off x="2697520" y="5074268"/>
              <a:ext cx="646928" cy="371252"/>
              <a:chOff x="9237616" y="2095866"/>
              <a:chExt cx="646928" cy="371252"/>
            </a:xfrm>
          </p:grpSpPr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id="{22ABDF6F-7742-4BBF-BE4B-3695B3E5B6DB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9" name="Agrupar 188">
                <a:extLst>
                  <a:ext uri="{FF2B5EF4-FFF2-40B4-BE49-F238E27FC236}">
                    <a16:creationId xmlns:a16="http://schemas.microsoft.com/office/drawing/2014/main" id="{3FDAEC67-E55B-40DC-A108-F9AFAD13D4D4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190" name="Forma Livre: Forma 189">
                  <a:extLst>
                    <a:ext uri="{FF2B5EF4-FFF2-40B4-BE49-F238E27FC236}">
                      <a16:creationId xmlns:a16="http://schemas.microsoft.com/office/drawing/2014/main" id="{4E8E3579-C4A5-49DF-AEA8-3399B38ED4F2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1" name="Forma Livre: Forma 190">
                  <a:extLst>
                    <a:ext uri="{FF2B5EF4-FFF2-40B4-BE49-F238E27FC236}">
                      <a16:creationId xmlns:a16="http://schemas.microsoft.com/office/drawing/2014/main" id="{88396641-E9B2-4560-B6D0-AECBB1A307BE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82" name="Agrupar 181">
              <a:extLst>
                <a:ext uri="{FF2B5EF4-FFF2-40B4-BE49-F238E27FC236}">
                  <a16:creationId xmlns:a16="http://schemas.microsoft.com/office/drawing/2014/main" id="{ABE561F1-6FC7-4B20-9A3C-E3BE82BA3CD1}"/>
                </a:ext>
              </a:extLst>
            </p:cNvPr>
            <p:cNvGrpSpPr/>
            <p:nvPr/>
          </p:nvGrpSpPr>
          <p:grpSpPr>
            <a:xfrm rot="15200713">
              <a:off x="2041227" y="4464367"/>
              <a:ext cx="646928" cy="371252"/>
              <a:chOff x="9237616" y="2095866"/>
              <a:chExt cx="646928" cy="371252"/>
            </a:xfrm>
          </p:grpSpPr>
          <p:sp>
            <p:nvSpPr>
              <p:cNvPr id="183" name="Retângulo: Cantos Arredondados 182">
                <a:extLst>
                  <a:ext uri="{FF2B5EF4-FFF2-40B4-BE49-F238E27FC236}">
                    <a16:creationId xmlns:a16="http://schemas.microsoft.com/office/drawing/2014/main" id="{F917E2C6-F0D4-4A2B-A171-368F3DFD11A3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4" name="Agrupar 183">
                <a:extLst>
                  <a:ext uri="{FF2B5EF4-FFF2-40B4-BE49-F238E27FC236}">
                    <a16:creationId xmlns:a16="http://schemas.microsoft.com/office/drawing/2014/main" id="{9B647F08-340A-41A4-8C13-EE6C1E7A48D8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30BB5AFD-6383-403A-B293-B0004826E4EB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4544DD7C-5070-4401-B1A7-06E245E89A07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3E8ADC8-59F0-4700-8D3A-F4E5B5CD3BC3}"/>
                </a:ext>
              </a:extLst>
            </p:cNvPr>
            <p:cNvGrpSpPr/>
            <p:nvPr/>
          </p:nvGrpSpPr>
          <p:grpSpPr>
            <a:xfrm>
              <a:off x="2910511" y="4387156"/>
              <a:ext cx="646928" cy="371252"/>
              <a:chOff x="9237616" y="2095866"/>
              <a:chExt cx="646928" cy="371252"/>
            </a:xfrm>
          </p:grpSpPr>
          <p:sp>
            <p:nvSpPr>
              <p:cNvPr id="114" name="Retângulo: Cantos Arredondados 113">
                <a:extLst>
                  <a:ext uri="{FF2B5EF4-FFF2-40B4-BE49-F238E27FC236}">
                    <a16:creationId xmlns:a16="http://schemas.microsoft.com/office/drawing/2014/main" id="{7621A0BD-1518-434B-B6C6-E723FFD468ED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5" name="Agrupar 114">
                <a:extLst>
                  <a:ext uri="{FF2B5EF4-FFF2-40B4-BE49-F238E27FC236}">
                    <a16:creationId xmlns:a16="http://schemas.microsoft.com/office/drawing/2014/main" id="{20C9829B-8F14-45EE-B6DC-230A5C8739B0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116" name="Forma Livre: Forma 115">
                  <a:extLst>
                    <a:ext uri="{FF2B5EF4-FFF2-40B4-BE49-F238E27FC236}">
                      <a16:creationId xmlns:a16="http://schemas.microsoft.com/office/drawing/2014/main" id="{4E4CEB97-AA66-4C6E-A16C-92413F09AEB4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7" name="Forma Livre: Forma 116">
                  <a:extLst>
                    <a:ext uri="{FF2B5EF4-FFF2-40B4-BE49-F238E27FC236}">
                      <a16:creationId xmlns:a16="http://schemas.microsoft.com/office/drawing/2014/main" id="{9F073400-1BF5-4D58-9DC6-213C1D397B4A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98" name="Elipse 56">
              <a:extLst>
                <a:ext uri="{FF2B5EF4-FFF2-40B4-BE49-F238E27FC236}">
                  <a16:creationId xmlns:a16="http://schemas.microsoft.com/office/drawing/2014/main" id="{BE38040E-93CC-4521-8157-F19BB02E2560}"/>
                </a:ext>
              </a:extLst>
            </p:cNvPr>
            <p:cNvSpPr/>
            <p:nvPr/>
          </p:nvSpPr>
          <p:spPr>
            <a:xfrm>
              <a:off x="2371996" y="4278245"/>
              <a:ext cx="909417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CE0B2845-A58F-4190-BD76-222E0B4C0F33}"/>
                </a:ext>
              </a:extLst>
            </p:cNvPr>
            <p:cNvSpPr/>
            <p:nvPr/>
          </p:nvSpPr>
          <p:spPr>
            <a:xfrm>
              <a:off x="2974976" y="4382586"/>
              <a:ext cx="86923" cy="782782"/>
            </a:xfrm>
            <a:prstGeom prst="rect">
              <a:avLst/>
            </a:pr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C86FD995-EB8B-4530-BD40-4836C11B86F1}"/>
                </a:ext>
              </a:extLst>
            </p:cNvPr>
            <p:cNvSpPr/>
            <p:nvPr/>
          </p:nvSpPr>
          <p:spPr>
            <a:xfrm>
              <a:off x="2567513" y="4230186"/>
              <a:ext cx="82893" cy="782782"/>
            </a:xfrm>
            <a:prstGeom prst="rect">
              <a:avLst/>
            </a:pr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4E318F0F-7E3D-42B2-9773-AD40C97B6282}"/>
                </a:ext>
              </a:extLst>
            </p:cNvPr>
            <p:cNvSpPr/>
            <p:nvPr/>
          </p:nvSpPr>
          <p:spPr>
            <a:xfrm>
              <a:off x="2371996" y="4824306"/>
              <a:ext cx="909177" cy="4870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3" name="Lágrima 2">
              <a:extLst>
                <a:ext uri="{FF2B5EF4-FFF2-40B4-BE49-F238E27FC236}">
                  <a16:creationId xmlns:a16="http://schemas.microsoft.com/office/drawing/2014/main" id="{7AA68677-1915-4C3F-9A97-8CC6F6E8FD79}"/>
                </a:ext>
              </a:extLst>
            </p:cNvPr>
            <p:cNvSpPr/>
            <p:nvPr/>
          </p:nvSpPr>
          <p:spPr>
            <a:xfrm rot="20417579">
              <a:off x="2780783" y="3254004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Lágrima 2">
              <a:extLst>
                <a:ext uri="{FF2B5EF4-FFF2-40B4-BE49-F238E27FC236}">
                  <a16:creationId xmlns:a16="http://schemas.microsoft.com/office/drawing/2014/main" id="{1F2464E1-7B51-4928-9420-8A1C929864F8}"/>
                </a:ext>
              </a:extLst>
            </p:cNvPr>
            <p:cNvSpPr/>
            <p:nvPr/>
          </p:nvSpPr>
          <p:spPr>
            <a:xfrm rot="16401505">
              <a:off x="2018112" y="3115084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5" name="Lágrima 2">
              <a:extLst>
                <a:ext uri="{FF2B5EF4-FFF2-40B4-BE49-F238E27FC236}">
                  <a16:creationId xmlns:a16="http://schemas.microsoft.com/office/drawing/2014/main" id="{E9E9BA19-A250-4265-B8F9-1E4583F1A9CB}"/>
                </a:ext>
              </a:extLst>
            </p:cNvPr>
            <p:cNvSpPr/>
            <p:nvPr/>
          </p:nvSpPr>
          <p:spPr>
            <a:xfrm rot="16401505">
              <a:off x="2141816" y="3261030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6" name="Lágrima 2">
              <a:extLst>
                <a:ext uri="{FF2B5EF4-FFF2-40B4-BE49-F238E27FC236}">
                  <a16:creationId xmlns:a16="http://schemas.microsoft.com/office/drawing/2014/main" id="{803898BC-90B0-4248-BB61-000BC1974355}"/>
                </a:ext>
              </a:extLst>
            </p:cNvPr>
            <p:cNvSpPr/>
            <p:nvPr/>
          </p:nvSpPr>
          <p:spPr>
            <a:xfrm rot="16401505">
              <a:off x="2142154" y="3266285"/>
              <a:ext cx="737861" cy="731148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6F1A6F22-6268-490A-8D4E-38A41FECE1A5}"/>
                </a:ext>
              </a:extLst>
            </p:cNvPr>
            <p:cNvSpPr/>
            <p:nvPr/>
          </p:nvSpPr>
          <p:spPr>
            <a:xfrm rot="21368010">
              <a:off x="2027799" y="3112105"/>
              <a:ext cx="1568823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3FC18ED-A669-4AEA-AEE2-16C13BA7D28B}"/>
                </a:ext>
              </a:extLst>
            </p:cNvPr>
            <p:cNvSpPr/>
            <p:nvPr/>
          </p:nvSpPr>
          <p:spPr>
            <a:xfrm rot="21368010">
              <a:off x="2554462" y="3805226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D0C2707-F684-42AA-9E5E-7AA790A787A5}"/>
                </a:ext>
              </a:extLst>
            </p:cNvPr>
            <p:cNvSpPr/>
            <p:nvPr/>
          </p:nvSpPr>
          <p:spPr>
            <a:xfrm rot="21368010">
              <a:off x="2678109" y="39375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DEBF64D6-D030-47CB-A916-50C4BB450C28}"/>
                </a:ext>
              </a:extLst>
            </p:cNvPr>
            <p:cNvSpPr/>
            <p:nvPr/>
          </p:nvSpPr>
          <p:spPr>
            <a:xfrm rot="21368010">
              <a:off x="2908050" y="39219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000F9D1B-9C6A-4E96-BA4E-F932377CCBF1}"/>
                </a:ext>
              </a:extLst>
            </p:cNvPr>
            <p:cNvSpPr/>
            <p:nvPr/>
          </p:nvSpPr>
          <p:spPr>
            <a:xfrm rot="21368010">
              <a:off x="2377199" y="359725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7C02333A-AF14-4477-8DC3-FECBF63DE21C}"/>
                </a:ext>
              </a:extLst>
            </p:cNvPr>
            <p:cNvSpPr/>
            <p:nvPr/>
          </p:nvSpPr>
          <p:spPr>
            <a:xfrm rot="21368010">
              <a:off x="3095955" y="354868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Forma Livre: Forma 112">
              <a:extLst>
                <a:ext uri="{FF2B5EF4-FFF2-40B4-BE49-F238E27FC236}">
                  <a16:creationId xmlns:a16="http://schemas.microsoft.com/office/drawing/2014/main" id="{955C03C3-13C5-4868-962A-442A0AF87F08}"/>
                </a:ext>
              </a:extLst>
            </p:cNvPr>
            <p:cNvSpPr/>
            <p:nvPr/>
          </p:nvSpPr>
          <p:spPr>
            <a:xfrm>
              <a:off x="2604618" y="4916623"/>
              <a:ext cx="405634" cy="171943"/>
            </a:xfrm>
            <a:custGeom>
              <a:avLst/>
              <a:gdLst>
                <a:gd name="connsiteX0" fmla="*/ 0 w 741372"/>
                <a:gd name="connsiteY0" fmla="*/ 0 h 322590"/>
                <a:gd name="connsiteX1" fmla="*/ 741372 w 741372"/>
                <a:gd name="connsiteY1" fmla="*/ 0 h 322590"/>
                <a:gd name="connsiteX2" fmla="*/ 721680 w 741372"/>
                <a:gd name="connsiteY2" fmla="*/ 95295 h 322590"/>
                <a:gd name="connsiteX3" fmla="*/ 370686 w 741372"/>
                <a:gd name="connsiteY3" fmla="*/ 322590 h 322590"/>
                <a:gd name="connsiteX4" fmla="*/ 19692 w 741372"/>
                <a:gd name="connsiteY4" fmla="*/ 95295 h 32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372" h="322590">
                  <a:moveTo>
                    <a:pt x="0" y="0"/>
                  </a:moveTo>
                  <a:lnTo>
                    <a:pt x="741372" y="0"/>
                  </a:lnTo>
                  <a:lnTo>
                    <a:pt x="721680" y="95295"/>
                  </a:lnTo>
                  <a:cubicBezTo>
                    <a:pt x="663852" y="228867"/>
                    <a:pt x="528472" y="322590"/>
                    <a:pt x="370686" y="322590"/>
                  </a:cubicBezTo>
                  <a:cubicBezTo>
                    <a:pt x="212900" y="322590"/>
                    <a:pt x="77521" y="228867"/>
                    <a:pt x="19692" y="95295"/>
                  </a:cubicBezTo>
                  <a:close/>
                </a:path>
              </a:pathLst>
            </a:custGeom>
            <a:solidFill>
              <a:srgbClr val="9D6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12C818A9-130C-49EB-8E5B-D1F4D1491402}"/>
                </a:ext>
              </a:extLst>
            </p:cNvPr>
            <p:cNvSpPr/>
            <p:nvPr/>
          </p:nvSpPr>
          <p:spPr>
            <a:xfrm rot="6523738">
              <a:off x="2803341" y="3916901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11216E6-8BB8-4028-9DEF-DF88199F24C1}"/>
              </a:ext>
            </a:extLst>
          </p:cNvPr>
          <p:cNvGrpSpPr/>
          <p:nvPr/>
        </p:nvGrpSpPr>
        <p:grpSpPr>
          <a:xfrm>
            <a:off x="4567916" y="2279196"/>
            <a:ext cx="2365579" cy="4111439"/>
            <a:chOff x="4567916" y="2279196"/>
            <a:chExt cx="2365579" cy="4111439"/>
          </a:xfrm>
        </p:grpSpPr>
        <p:grpSp>
          <p:nvGrpSpPr>
            <p:cNvPr id="177" name="Agrupar 176">
              <a:extLst>
                <a:ext uri="{FF2B5EF4-FFF2-40B4-BE49-F238E27FC236}">
                  <a16:creationId xmlns:a16="http://schemas.microsoft.com/office/drawing/2014/main" id="{A1222C47-D4ED-4A62-B8C0-0B0B74FD8597}"/>
                </a:ext>
              </a:extLst>
            </p:cNvPr>
            <p:cNvGrpSpPr/>
            <p:nvPr/>
          </p:nvGrpSpPr>
          <p:grpSpPr>
            <a:xfrm rot="15493791">
              <a:off x="4494154" y="4710560"/>
              <a:ext cx="1004636" cy="555444"/>
              <a:chOff x="7898868" y="4506933"/>
              <a:chExt cx="1004636" cy="555444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1125B8DA-7B71-4503-B38D-248ABCD986BF}"/>
                  </a:ext>
                </a:extLst>
              </p:cNvPr>
              <p:cNvSpPr/>
              <p:nvPr/>
            </p:nvSpPr>
            <p:spPr>
              <a:xfrm rot="19748064">
                <a:off x="7898868" y="4745743"/>
                <a:ext cx="874550" cy="316634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9" name="Agrupar 178">
                <a:extLst>
                  <a:ext uri="{FF2B5EF4-FFF2-40B4-BE49-F238E27FC236}">
                    <a16:creationId xmlns:a16="http://schemas.microsoft.com/office/drawing/2014/main" id="{FCEB762A-7048-4BE4-B0B8-22C2B88EB3B0}"/>
                  </a:ext>
                </a:extLst>
              </p:cNvPr>
              <p:cNvGrpSpPr/>
              <p:nvPr/>
            </p:nvGrpSpPr>
            <p:grpSpPr>
              <a:xfrm rot="21428381">
                <a:off x="8566062" y="4506933"/>
                <a:ext cx="337442" cy="309701"/>
                <a:chOff x="9503407" y="4283703"/>
                <a:chExt cx="191538" cy="184460"/>
              </a:xfrm>
            </p:grpSpPr>
            <p:sp>
              <p:nvSpPr>
                <p:cNvPr id="180" name="Forma Livre: Forma 179">
                  <a:extLst>
                    <a:ext uri="{FF2B5EF4-FFF2-40B4-BE49-F238E27FC236}">
                      <a16:creationId xmlns:a16="http://schemas.microsoft.com/office/drawing/2014/main" id="{F3C83FBC-F6D2-45E8-8D72-EB7BD53392DC}"/>
                    </a:ext>
                  </a:extLst>
                </p:cNvPr>
                <p:cNvSpPr/>
                <p:nvPr/>
              </p:nvSpPr>
              <p:spPr>
                <a:xfrm rot="3637336" flipH="1">
                  <a:off x="9569848" y="4343065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1" name="Forma Livre: Forma 180">
                  <a:extLst>
                    <a:ext uri="{FF2B5EF4-FFF2-40B4-BE49-F238E27FC236}">
                      <a16:creationId xmlns:a16="http://schemas.microsoft.com/office/drawing/2014/main" id="{2633A0CB-C670-4422-866E-2FD9777E0DD9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25103" y="4262007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0BD5518E-AF5B-4C79-9CA3-0727E6DAE691}"/>
                </a:ext>
              </a:extLst>
            </p:cNvPr>
            <p:cNvGrpSpPr/>
            <p:nvPr/>
          </p:nvGrpSpPr>
          <p:grpSpPr>
            <a:xfrm>
              <a:off x="5829692" y="4620758"/>
              <a:ext cx="1004636" cy="555444"/>
              <a:chOff x="7898868" y="4506933"/>
              <a:chExt cx="1004636" cy="555444"/>
            </a:xfrm>
          </p:grpSpPr>
          <p:sp>
            <p:nvSpPr>
              <p:cNvPr id="169" name="Retângulo: Cantos Arredondados 168">
                <a:extLst>
                  <a:ext uri="{FF2B5EF4-FFF2-40B4-BE49-F238E27FC236}">
                    <a16:creationId xmlns:a16="http://schemas.microsoft.com/office/drawing/2014/main" id="{D3E18178-714B-4BC2-B972-27F411E16679}"/>
                  </a:ext>
                </a:extLst>
              </p:cNvPr>
              <p:cNvSpPr/>
              <p:nvPr/>
            </p:nvSpPr>
            <p:spPr>
              <a:xfrm rot="19748064">
                <a:off x="7898868" y="4745743"/>
                <a:ext cx="874550" cy="316634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id="{86C7F4A7-5938-4BF1-B3C9-6A2D7631E63D}"/>
                  </a:ext>
                </a:extLst>
              </p:cNvPr>
              <p:cNvGrpSpPr/>
              <p:nvPr/>
            </p:nvGrpSpPr>
            <p:grpSpPr>
              <a:xfrm rot="21428381">
                <a:off x="8566062" y="4506933"/>
                <a:ext cx="337442" cy="309701"/>
                <a:chOff x="9503407" y="4283703"/>
                <a:chExt cx="191538" cy="184460"/>
              </a:xfrm>
            </p:grpSpPr>
            <p:sp>
              <p:nvSpPr>
                <p:cNvPr id="171" name="Forma Livre: Forma 170">
                  <a:extLst>
                    <a:ext uri="{FF2B5EF4-FFF2-40B4-BE49-F238E27FC236}">
                      <a16:creationId xmlns:a16="http://schemas.microsoft.com/office/drawing/2014/main" id="{07332FD1-B0E2-4A23-914D-69621A5D3B3B}"/>
                    </a:ext>
                  </a:extLst>
                </p:cNvPr>
                <p:cNvSpPr/>
                <p:nvPr/>
              </p:nvSpPr>
              <p:spPr>
                <a:xfrm rot="3637336" flipH="1">
                  <a:off x="9569848" y="4343065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2" name="Forma Livre: Forma 171">
                  <a:extLst>
                    <a:ext uri="{FF2B5EF4-FFF2-40B4-BE49-F238E27FC236}">
                      <a16:creationId xmlns:a16="http://schemas.microsoft.com/office/drawing/2014/main" id="{54202325-770B-489D-B613-77FFCD244762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25103" y="4262007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33" name="Elipse 56">
              <a:extLst>
                <a:ext uri="{FF2B5EF4-FFF2-40B4-BE49-F238E27FC236}">
                  <a16:creationId xmlns:a16="http://schemas.microsoft.com/office/drawing/2014/main" id="{5F11E10F-62D8-499B-93BF-6E263C0138BE}"/>
                </a:ext>
              </a:extLst>
            </p:cNvPr>
            <p:cNvSpPr/>
            <p:nvPr/>
          </p:nvSpPr>
          <p:spPr>
            <a:xfrm>
              <a:off x="5088483" y="4428509"/>
              <a:ext cx="1349789" cy="1510635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26D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6ED02E4D-AFCE-4C0B-BFA5-C0AEAA8E62EE}"/>
                </a:ext>
              </a:extLst>
            </p:cNvPr>
            <p:cNvSpPr/>
            <p:nvPr/>
          </p:nvSpPr>
          <p:spPr>
            <a:xfrm>
              <a:off x="5994672" y="4639393"/>
              <a:ext cx="116734" cy="690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1BB0B21C-1786-4900-ACB6-FE3DC42E3A1C}"/>
                </a:ext>
              </a:extLst>
            </p:cNvPr>
            <p:cNvSpPr/>
            <p:nvPr/>
          </p:nvSpPr>
          <p:spPr>
            <a:xfrm>
              <a:off x="5400929" y="4595540"/>
              <a:ext cx="138559" cy="690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73DDCB66-BAC2-4C22-8F92-59A628109C8B}"/>
                </a:ext>
              </a:extLst>
            </p:cNvPr>
            <p:cNvGrpSpPr/>
            <p:nvPr/>
          </p:nvGrpSpPr>
          <p:grpSpPr>
            <a:xfrm rot="7294771">
              <a:off x="5123078" y="5658737"/>
              <a:ext cx="939498" cy="524298"/>
              <a:chOff x="9237616" y="2113874"/>
              <a:chExt cx="642520" cy="353244"/>
            </a:xfrm>
          </p:grpSpPr>
          <p:sp>
            <p:nvSpPr>
              <p:cNvPr id="165" name="Retângulo: Cantos Arredondados 164">
                <a:extLst>
                  <a:ext uri="{FF2B5EF4-FFF2-40B4-BE49-F238E27FC236}">
                    <a16:creationId xmlns:a16="http://schemas.microsoft.com/office/drawing/2014/main" id="{6D221E92-FAD6-4244-ACBA-96EC9048225F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id="{2F29B025-3333-4DB6-8603-7C52EB15C7C6}"/>
                  </a:ext>
                </a:extLst>
              </p:cNvPr>
              <p:cNvGrpSpPr/>
              <p:nvPr/>
            </p:nvGrpSpPr>
            <p:grpSpPr>
              <a:xfrm rot="21428381">
                <a:off x="9688598" y="2113874"/>
                <a:ext cx="191538" cy="184460"/>
                <a:chOff x="9503407" y="4283703"/>
                <a:chExt cx="191538" cy="184460"/>
              </a:xfrm>
            </p:grpSpPr>
            <p:sp>
              <p:nvSpPr>
                <p:cNvPr id="167" name="Forma Livre: Forma 166">
                  <a:extLst>
                    <a:ext uri="{FF2B5EF4-FFF2-40B4-BE49-F238E27FC236}">
                      <a16:creationId xmlns:a16="http://schemas.microsoft.com/office/drawing/2014/main" id="{E1D567F6-A440-48F1-94AC-5031FF8DF55F}"/>
                    </a:ext>
                  </a:extLst>
                </p:cNvPr>
                <p:cNvSpPr/>
                <p:nvPr/>
              </p:nvSpPr>
              <p:spPr>
                <a:xfrm rot="3637336" flipH="1">
                  <a:off x="9569848" y="4343065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8" name="Forma Livre: Forma 167">
                  <a:extLst>
                    <a:ext uri="{FF2B5EF4-FFF2-40B4-BE49-F238E27FC236}">
                      <a16:creationId xmlns:a16="http://schemas.microsoft.com/office/drawing/2014/main" id="{F6AAA7F7-8FB9-434E-8D55-81B0F4132370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25103" y="4262007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24757C9E-5BDF-418D-861A-7EB2186EABEB}"/>
                </a:ext>
              </a:extLst>
            </p:cNvPr>
            <p:cNvGrpSpPr/>
            <p:nvPr/>
          </p:nvGrpSpPr>
          <p:grpSpPr>
            <a:xfrm rot="7294771">
              <a:off x="5540988" y="5652100"/>
              <a:ext cx="939498" cy="524298"/>
              <a:chOff x="9237616" y="2113874"/>
              <a:chExt cx="642520" cy="353244"/>
            </a:xfrm>
          </p:grpSpPr>
          <p:sp>
            <p:nvSpPr>
              <p:cNvPr id="161" name="Retângulo: Cantos Arredondados 160">
                <a:extLst>
                  <a:ext uri="{FF2B5EF4-FFF2-40B4-BE49-F238E27FC236}">
                    <a16:creationId xmlns:a16="http://schemas.microsoft.com/office/drawing/2014/main" id="{16ACF08B-EAD3-49B9-B297-9C2EF819DCEB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2" name="Agrupar 161">
                <a:extLst>
                  <a:ext uri="{FF2B5EF4-FFF2-40B4-BE49-F238E27FC236}">
                    <a16:creationId xmlns:a16="http://schemas.microsoft.com/office/drawing/2014/main" id="{4691E2AA-0316-4A76-A89F-B4BD76386911}"/>
                  </a:ext>
                </a:extLst>
              </p:cNvPr>
              <p:cNvGrpSpPr/>
              <p:nvPr/>
            </p:nvGrpSpPr>
            <p:grpSpPr>
              <a:xfrm rot="21428381">
                <a:off x="9688598" y="2113874"/>
                <a:ext cx="191538" cy="184460"/>
                <a:chOff x="9503407" y="4283703"/>
                <a:chExt cx="191538" cy="184460"/>
              </a:xfrm>
            </p:grpSpPr>
            <p:sp>
              <p:nvSpPr>
                <p:cNvPr id="163" name="Forma Livre: Forma 162">
                  <a:extLst>
                    <a:ext uri="{FF2B5EF4-FFF2-40B4-BE49-F238E27FC236}">
                      <a16:creationId xmlns:a16="http://schemas.microsoft.com/office/drawing/2014/main" id="{24B06817-BE64-4422-B814-6D0EE92CCF58}"/>
                    </a:ext>
                  </a:extLst>
                </p:cNvPr>
                <p:cNvSpPr/>
                <p:nvPr/>
              </p:nvSpPr>
              <p:spPr>
                <a:xfrm rot="3637336" flipH="1">
                  <a:off x="9569848" y="4343065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4" name="Forma Livre: Forma 163">
                  <a:extLst>
                    <a:ext uri="{FF2B5EF4-FFF2-40B4-BE49-F238E27FC236}">
                      <a16:creationId xmlns:a16="http://schemas.microsoft.com/office/drawing/2014/main" id="{420520D6-EA34-41B8-A80B-00CF63F9BF36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25103" y="4262007"/>
                  <a:ext cx="103402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38" name="Lágrima 2">
              <a:extLst>
                <a:ext uri="{FF2B5EF4-FFF2-40B4-BE49-F238E27FC236}">
                  <a16:creationId xmlns:a16="http://schemas.microsoft.com/office/drawing/2014/main" id="{51F88FA3-D8CA-41BF-AF71-5F3313A1145B}"/>
                </a:ext>
              </a:extLst>
            </p:cNvPr>
            <p:cNvSpPr/>
            <p:nvPr/>
          </p:nvSpPr>
          <p:spPr>
            <a:xfrm rot="20417579">
              <a:off x="5838335" y="2710632"/>
              <a:ext cx="1095160" cy="1069091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Lágrima 2">
              <a:extLst>
                <a:ext uri="{FF2B5EF4-FFF2-40B4-BE49-F238E27FC236}">
                  <a16:creationId xmlns:a16="http://schemas.microsoft.com/office/drawing/2014/main" id="{567A6728-58F5-481F-AAA1-0F12B699596E}"/>
                </a:ext>
              </a:extLst>
            </p:cNvPr>
            <p:cNvSpPr/>
            <p:nvPr/>
          </p:nvSpPr>
          <p:spPr>
            <a:xfrm rot="20417579">
              <a:off x="5695096" y="2931155"/>
              <a:ext cx="1095160" cy="1069091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Lágrima 2">
              <a:extLst>
                <a:ext uri="{FF2B5EF4-FFF2-40B4-BE49-F238E27FC236}">
                  <a16:creationId xmlns:a16="http://schemas.microsoft.com/office/drawing/2014/main" id="{488C78ED-3A6B-4BE2-B149-128059A90959}"/>
                </a:ext>
              </a:extLst>
            </p:cNvPr>
            <p:cNvSpPr/>
            <p:nvPr/>
          </p:nvSpPr>
          <p:spPr>
            <a:xfrm rot="16401505">
              <a:off x="4571061" y="2719287"/>
              <a:ext cx="1078907" cy="1085197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1" name="Lágrima 2">
              <a:extLst>
                <a:ext uri="{FF2B5EF4-FFF2-40B4-BE49-F238E27FC236}">
                  <a16:creationId xmlns:a16="http://schemas.microsoft.com/office/drawing/2014/main" id="{CBC9F486-8D6D-480D-A8DF-2DB09304A81E}"/>
                </a:ext>
              </a:extLst>
            </p:cNvPr>
            <p:cNvSpPr/>
            <p:nvPr/>
          </p:nvSpPr>
          <p:spPr>
            <a:xfrm rot="16401505">
              <a:off x="4754811" y="2932795"/>
              <a:ext cx="1078907" cy="1085197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2" name="Lágrima 2">
              <a:extLst>
                <a:ext uri="{FF2B5EF4-FFF2-40B4-BE49-F238E27FC236}">
                  <a16:creationId xmlns:a16="http://schemas.microsoft.com/office/drawing/2014/main" id="{65C67A6D-B589-4EED-8B5D-AA7E3588A778}"/>
                </a:ext>
              </a:extLst>
            </p:cNvPr>
            <p:cNvSpPr/>
            <p:nvPr/>
          </p:nvSpPr>
          <p:spPr>
            <a:xfrm rot="16401505">
              <a:off x="4755317" y="2940479"/>
              <a:ext cx="1078907" cy="1085197"/>
            </a:xfrm>
            <a:custGeom>
              <a:avLst/>
              <a:gdLst>
                <a:gd name="connsiteX0" fmla="*/ 0 w 537882"/>
                <a:gd name="connsiteY0" fmla="*/ 259977 h 519953"/>
                <a:gd name="connsiteX1" fmla="*/ 268941 w 537882"/>
                <a:gd name="connsiteY1" fmla="*/ 0 h 519953"/>
                <a:gd name="connsiteX2" fmla="*/ 537882 w 537882"/>
                <a:gd name="connsiteY2" fmla="*/ 0 h 519953"/>
                <a:gd name="connsiteX3" fmla="*/ 537882 w 537882"/>
                <a:gd name="connsiteY3" fmla="*/ 259977 h 519953"/>
                <a:gd name="connsiteX4" fmla="*/ 268941 w 537882"/>
                <a:gd name="connsiteY4" fmla="*/ 519954 h 519953"/>
                <a:gd name="connsiteX5" fmla="*/ 0 w 537882"/>
                <a:gd name="connsiteY5" fmla="*/ 259977 h 519953"/>
                <a:gd name="connsiteX0" fmla="*/ 20 w 537902"/>
                <a:gd name="connsiteY0" fmla="*/ 324304 h 584281"/>
                <a:gd name="connsiteX1" fmla="*/ 279983 w 537902"/>
                <a:gd name="connsiteY1" fmla="*/ 0 h 584281"/>
                <a:gd name="connsiteX2" fmla="*/ 537902 w 537902"/>
                <a:gd name="connsiteY2" fmla="*/ 64327 h 584281"/>
                <a:gd name="connsiteX3" fmla="*/ 537902 w 537902"/>
                <a:gd name="connsiteY3" fmla="*/ 324304 h 584281"/>
                <a:gd name="connsiteX4" fmla="*/ 268961 w 537902"/>
                <a:gd name="connsiteY4" fmla="*/ 584281 h 584281"/>
                <a:gd name="connsiteX5" fmla="*/ 20 w 537902"/>
                <a:gd name="connsiteY5" fmla="*/ 324304 h 584281"/>
                <a:gd name="connsiteX0" fmla="*/ 15 w 573545"/>
                <a:gd name="connsiteY0" fmla="*/ 324304 h 584282"/>
                <a:gd name="connsiteX1" fmla="*/ 279978 w 573545"/>
                <a:gd name="connsiteY1" fmla="*/ 0 h 584282"/>
                <a:gd name="connsiteX2" fmla="*/ 537897 w 573545"/>
                <a:gd name="connsiteY2" fmla="*/ 64327 h 584282"/>
                <a:gd name="connsiteX3" fmla="*/ 573545 w 573545"/>
                <a:gd name="connsiteY3" fmla="*/ 320416 h 584282"/>
                <a:gd name="connsiteX4" fmla="*/ 268956 w 573545"/>
                <a:gd name="connsiteY4" fmla="*/ 584281 h 584282"/>
                <a:gd name="connsiteX5" fmla="*/ 15 w 573545"/>
                <a:gd name="connsiteY5" fmla="*/ 324304 h 584282"/>
                <a:gd name="connsiteX0" fmla="*/ 2188 w 575718"/>
                <a:gd name="connsiteY0" fmla="*/ 259977 h 519955"/>
                <a:gd name="connsiteX1" fmla="*/ 187841 w 575718"/>
                <a:gd name="connsiteY1" fmla="*/ 63188 h 519955"/>
                <a:gd name="connsiteX2" fmla="*/ 540070 w 575718"/>
                <a:gd name="connsiteY2" fmla="*/ 0 h 519955"/>
                <a:gd name="connsiteX3" fmla="*/ 575718 w 575718"/>
                <a:gd name="connsiteY3" fmla="*/ 256089 h 519955"/>
                <a:gd name="connsiteX4" fmla="*/ 271129 w 575718"/>
                <a:gd name="connsiteY4" fmla="*/ 519954 h 519955"/>
                <a:gd name="connsiteX5" fmla="*/ 2188 w 575718"/>
                <a:gd name="connsiteY5" fmla="*/ 259977 h 519955"/>
                <a:gd name="connsiteX0" fmla="*/ 2188 w 540070"/>
                <a:gd name="connsiteY0" fmla="*/ 259977 h 520089"/>
                <a:gd name="connsiteX1" fmla="*/ 187841 w 540070"/>
                <a:gd name="connsiteY1" fmla="*/ 63188 h 520089"/>
                <a:gd name="connsiteX2" fmla="*/ 540070 w 540070"/>
                <a:gd name="connsiteY2" fmla="*/ 0 h 520089"/>
                <a:gd name="connsiteX3" fmla="*/ 389541 w 540070"/>
                <a:gd name="connsiteY3" fmla="*/ 285408 h 520089"/>
                <a:gd name="connsiteX4" fmla="*/ 271129 w 540070"/>
                <a:gd name="connsiteY4" fmla="*/ 519954 h 520089"/>
                <a:gd name="connsiteX5" fmla="*/ 2188 w 540070"/>
                <a:gd name="connsiteY5" fmla="*/ 259977 h 520089"/>
                <a:gd name="connsiteX0" fmla="*/ 2188 w 540070"/>
                <a:gd name="connsiteY0" fmla="*/ 259977 h 520255"/>
                <a:gd name="connsiteX1" fmla="*/ 187841 w 540070"/>
                <a:gd name="connsiteY1" fmla="*/ 63188 h 520255"/>
                <a:gd name="connsiteX2" fmla="*/ 540070 w 540070"/>
                <a:gd name="connsiteY2" fmla="*/ 0 h 520255"/>
                <a:gd name="connsiteX3" fmla="*/ 453868 w 540070"/>
                <a:gd name="connsiteY3" fmla="*/ 296429 h 520255"/>
                <a:gd name="connsiteX4" fmla="*/ 271129 w 540070"/>
                <a:gd name="connsiteY4" fmla="*/ 519954 h 520255"/>
                <a:gd name="connsiteX5" fmla="*/ 2188 w 540070"/>
                <a:gd name="connsiteY5" fmla="*/ 259977 h 520255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656 h 548934"/>
                <a:gd name="connsiteX1" fmla="*/ 187841 w 554979"/>
                <a:gd name="connsiteY1" fmla="*/ 91867 h 548934"/>
                <a:gd name="connsiteX2" fmla="*/ 554979 w 554979"/>
                <a:gd name="connsiteY2" fmla="*/ 0 h 548934"/>
                <a:gd name="connsiteX3" fmla="*/ 453868 w 554979"/>
                <a:gd name="connsiteY3" fmla="*/ 325108 h 548934"/>
                <a:gd name="connsiteX4" fmla="*/ 271129 w 554979"/>
                <a:gd name="connsiteY4" fmla="*/ 548633 h 548934"/>
                <a:gd name="connsiteX5" fmla="*/ 2188 w 554979"/>
                <a:gd name="connsiteY5" fmla="*/ 288656 h 548934"/>
                <a:gd name="connsiteX0" fmla="*/ 2188 w 554979"/>
                <a:gd name="connsiteY0" fmla="*/ 288850 h 549128"/>
                <a:gd name="connsiteX1" fmla="*/ 187841 w 554979"/>
                <a:gd name="connsiteY1" fmla="*/ 92061 h 549128"/>
                <a:gd name="connsiteX2" fmla="*/ 554979 w 554979"/>
                <a:gd name="connsiteY2" fmla="*/ 194 h 549128"/>
                <a:gd name="connsiteX3" fmla="*/ 453868 w 554979"/>
                <a:gd name="connsiteY3" fmla="*/ 325302 h 549128"/>
                <a:gd name="connsiteX4" fmla="*/ 271129 w 554979"/>
                <a:gd name="connsiteY4" fmla="*/ 548827 h 549128"/>
                <a:gd name="connsiteX5" fmla="*/ 2188 w 554979"/>
                <a:gd name="connsiteY5" fmla="*/ 288850 h 5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979" h="549128">
                  <a:moveTo>
                    <a:pt x="2188" y="288850"/>
                  </a:moveTo>
                  <a:cubicBezTo>
                    <a:pt x="-11693" y="212722"/>
                    <a:pt x="39309" y="92061"/>
                    <a:pt x="187841" y="92061"/>
                  </a:cubicBezTo>
                  <a:cubicBezTo>
                    <a:pt x="310220" y="61439"/>
                    <a:pt x="338622" y="-4026"/>
                    <a:pt x="554979" y="194"/>
                  </a:cubicBezTo>
                  <a:cubicBezTo>
                    <a:pt x="538933" y="187798"/>
                    <a:pt x="487572" y="216933"/>
                    <a:pt x="453868" y="325302"/>
                  </a:cubicBezTo>
                  <a:cubicBezTo>
                    <a:pt x="453868" y="468883"/>
                    <a:pt x="346409" y="554902"/>
                    <a:pt x="271129" y="548827"/>
                  </a:cubicBezTo>
                  <a:cubicBezTo>
                    <a:pt x="195849" y="542752"/>
                    <a:pt x="16069" y="364978"/>
                    <a:pt x="2188" y="288850"/>
                  </a:cubicBezTo>
                  <a:close/>
                </a:path>
              </a:pathLst>
            </a:cu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24BABCDE-8C3C-44F1-B986-C0E6B3310302}"/>
                </a:ext>
              </a:extLst>
            </p:cNvPr>
            <p:cNvSpPr/>
            <p:nvPr/>
          </p:nvSpPr>
          <p:spPr>
            <a:xfrm rot="21368010">
              <a:off x="4577626" y="2723352"/>
              <a:ext cx="2328504" cy="1979349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471586C5-8A20-46E2-9B63-51EC28F68EBA}"/>
                </a:ext>
              </a:extLst>
            </p:cNvPr>
            <p:cNvSpPr/>
            <p:nvPr/>
          </p:nvSpPr>
          <p:spPr>
            <a:xfrm rot="21368010">
              <a:off x="5359492" y="3736836"/>
              <a:ext cx="795797" cy="492247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C098A898-7DD2-4458-BE45-118538EC7E99}"/>
                </a:ext>
              </a:extLst>
            </p:cNvPr>
            <p:cNvSpPr/>
            <p:nvPr/>
          </p:nvSpPr>
          <p:spPr>
            <a:xfrm rot="21368010">
              <a:off x="5543004" y="3930158"/>
              <a:ext cx="106865" cy="105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4824CE19-8C4F-42AC-BA67-3595B1D90482}"/>
                </a:ext>
              </a:extLst>
            </p:cNvPr>
            <p:cNvSpPr/>
            <p:nvPr/>
          </p:nvSpPr>
          <p:spPr>
            <a:xfrm rot="21368010">
              <a:off x="5884292" y="3907644"/>
              <a:ext cx="106865" cy="105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7FD9B65D-01C6-46CE-85A7-EF0DB6E4ADC4}"/>
                </a:ext>
              </a:extLst>
            </p:cNvPr>
            <p:cNvSpPr/>
            <p:nvPr/>
          </p:nvSpPr>
          <p:spPr>
            <a:xfrm rot="21368010">
              <a:off x="5003132" y="3553160"/>
              <a:ext cx="160298" cy="157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1D3A9931-5B9A-4FC8-8591-45307FB84F4A}"/>
                </a:ext>
              </a:extLst>
            </p:cNvPr>
            <p:cNvSpPr/>
            <p:nvPr/>
          </p:nvSpPr>
          <p:spPr>
            <a:xfrm rot="21368010">
              <a:off x="6258070" y="3544111"/>
              <a:ext cx="160298" cy="157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Arco 148">
              <a:extLst>
                <a:ext uri="{FF2B5EF4-FFF2-40B4-BE49-F238E27FC236}">
                  <a16:creationId xmlns:a16="http://schemas.microsoft.com/office/drawing/2014/main" id="{DFC9B5D8-9591-4BC3-899F-308E5BB65440}"/>
                </a:ext>
              </a:extLst>
            </p:cNvPr>
            <p:cNvSpPr/>
            <p:nvPr/>
          </p:nvSpPr>
          <p:spPr>
            <a:xfrm rot="8279930">
              <a:off x="5471379" y="3901223"/>
              <a:ext cx="625376" cy="513214"/>
            </a:xfrm>
            <a:prstGeom prst="arc">
              <a:avLst>
                <a:gd name="adj1" fmla="val 15829415"/>
                <a:gd name="adj2" fmla="val 270743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Forma Livre: Forma 149">
              <a:extLst>
                <a:ext uri="{FF2B5EF4-FFF2-40B4-BE49-F238E27FC236}">
                  <a16:creationId xmlns:a16="http://schemas.microsoft.com/office/drawing/2014/main" id="{018F5BBE-9D5A-4B78-9B34-DF187B9F7987}"/>
                </a:ext>
              </a:extLst>
            </p:cNvPr>
            <p:cNvSpPr/>
            <p:nvPr/>
          </p:nvSpPr>
          <p:spPr>
            <a:xfrm>
              <a:off x="4792887" y="5186760"/>
              <a:ext cx="1950980" cy="979468"/>
            </a:xfrm>
            <a:custGeom>
              <a:avLst/>
              <a:gdLst>
                <a:gd name="connsiteX0" fmla="*/ 248020 w 1663094"/>
                <a:gd name="connsiteY0" fmla="*/ 0 h 976770"/>
                <a:gd name="connsiteX1" fmla="*/ 342887 w 1663094"/>
                <a:gd name="connsiteY1" fmla="*/ 39181 h 976770"/>
                <a:gd name="connsiteX2" fmla="*/ 885119 w 1663094"/>
                <a:gd name="connsiteY2" fmla="*/ 122089 h 976770"/>
                <a:gd name="connsiteX3" fmla="*/ 1262614 w 1663094"/>
                <a:gd name="connsiteY3" fmla="*/ 83940 h 976770"/>
                <a:gd name="connsiteX4" fmla="*/ 1421163 w 1663094"/>
                <a:gd name="connsiteY4" fmla="*/ 40862 h 976770"/>
                <a:gd name="connsiteX5" fmla="*/ 1663094 w 1663094"/>
                <a:gd name="connsiteY5" fmla="*/ 591635 h 976770"/>
                <a:gd name="connsiteX6" fmla="*/ 1634722 w 1663094"/>
                <a:gd name="connsiteY6" fmla="*/ 626466 h 976770"/>
                <a:gd name="connsiteX7" fmla="*/ 825589 w 1663094"/>
                <a:gd name="connsiteY7" fmla="*/ 976770 h 976770"/>
                <a:gd name="connsiteX8" fmla="*/ 16456 w 1663094"/>
                <a:gd name="connsiteY8" fmla="*/ 626466 h 976770"/>
                <a:gd name="connsiteX9" fmla="*/ 0 w 1663094"/>
                <a:gd name="connsiteY9" fmla="*/ 606264 h 97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3094" h="976770">
                  <a:moveTo>
                    <a:pt x="248020" y="0"/>
                  </a:moveTo>
                  <a:lnTo>
                    <a:pt x="342887" y="39181"/>
                  </a:lnTo>
                  <a:cubicBezTo>
                    <a:pt x="497671" y="91525"/>
                    <a:pt x="684264" y="122089"/>
                    <a:pt x="885119" y="122089"/>
                  </a:cubicBezTo>
                  <a:cubicBezTo>
                    <a:pt x="1019022" y="122089"/>
                    <a:pt x="1146587" y="108505"/>
                    <a:pt x="1262614" y="83940"/>
                  </a:cubicBezTo>
                  <a:lnTo>
                    <a:pt x="1421163" y="40862"/>
                  </a:lnTo>
                  <a:lnTo>
                    <a:pt x="1663094" y="591635"/>
                  </a:lnTo>
                  <a:lnTo>
                    <a:pt x="1634722" y="626466"/>
                  </a:lnTo>
                  <a:cubicBezTo>
                    <a:pt x="1442398" y="840406"/>
                    <a:pt x="1151340" y="976770"/>
                    <a:pt x="825589" y="976770"/>
                  </a:cubicBezTo>
                  <a:cubicBezTo>
                    <a:pt x="499838" y="976770"/>
                    <a:pt x="208780" y="840406"/>
                    <a:pt x="16456" y="626466"/>
                  </a:cubicBezTo>
                  <a:lnTo>
                    <a:pt x="0" y="606264"/>
                  </a:lnTo>
                  <a:close/>
                </a:path>
              </a:pathLst>
            </a:custGeom>
            <a:solidFill>
              <a:srgbClr val="26D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Forma Livre: Forma 150">
              <a:extLst>
                <a:ext uri="{FF2B5EF4-FFF2-40B4-BE49-F238E27FC236}">
                  <a16:creationId xmlns:a16="http://schemas.microsoft.com/office/drawing/2014/main" id="{BCE3AF09-CF72-438D-AA05-671A3C126F58}"/>
                </a:ext>
              </a:extLst>
            </p:cNvPr>
            <p:cNvSpPr/>
            <p:nvPr/>
          </p:nvSpPr>
          <p:spPr>
            <a:xfrm>
              <a:off x="4927857" y="5171914"/>
              <a:ext cx="1681039" cy="845631"/>
            </a:xfrm>
            <a:custGeom>
              <a:avLst/>
              <a:gdLst>
                <a:gd name="connsiteX0" fmla="*/ 248020 w 1663094"/>
                <a:gd name="connsiteY0" fmla="*/ 0 h 976770"/>
                <a:gd name="connsiteX1" fmla="*/ 342887 w 1663094"/>
                <a:gd name="connsiteY1" fmla="*/ 39181 h 976770"/>
                <a:gd name="connsiteX2" fmla="*/ 885119 w 1663094"/>
                <a:gd name="connsiteY2" fmla="*/ 122089 h 976770"/>
                <a:gd name="connsiteX3" fmla="*/ 1262614 w 1663094"/>
                <a:gd name="connsiteY3" fmla="*/ 83940 h 976770"/>
                <a:gd name="connsiteX4" fmla="*/ 1421163 w 1663094"/>
                <a:gd name="connsiteY4" fmla="*/ 40862 h 976770"/>
                <a:gd name="connsiteX5" fmla="*/ 1663094 w 1663094"/>
                <a:gd name="connsiteY5" fmla="*/ 591635 h 976770"/>
                <a:gd name="connsiteX6" fmla="*/ 1634722 w 1663094"/>
                <a:gd name="connsiteY6" fmla="*/ 626466 h 976770"/>
                <a:gd name="connsiteX7" fmla="*/ 825589 w 1663094"/>
                <a:gd name="connsiteY7" fmla="*/ 976770 h 976770"/>
                <a:gd name="connsiteX8" fmla="*/ 16456 w 1663094"/>
                <a:gd name="connsiteY8" fmla="*/ 626466 h 976770"/>
                <a:gd name="connsiteX9" fmla="*/ 0 w 1663094"/>
                <a:gd name="connsiteY9" fmla="*/ 606264 h 97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3094" h="976770">
                  <a:moveTo>
                    <a:pt x="248020" y="0"/>
                  </a:moveTo>
                  <a:lnTo>
                    <a:pt x="342887" y="39181"/>
                  </a:lnTo>
                  <a:cubicBezTo>
                    <a:pt x="497671" y="91525"/>
                    <a:pt x="684264" y="122089"/>
                    <a:pt x="885119" y="122089"/>
                  </a:cubicBezTo>
                  <a:cubicBezTo>
                    <a:pt x="1019022" y="122089"/>
                    <a:pt x="1146587" y="108505"/>
                    <a:pt x="1262614" y="83940"/>
                  </a:cubicBezTo>
                  <a:lnTo>
                    <a:pt x="1421163" y="40862"/>
                  </a:lnTo>
                  <a:lnTo>
                    <a:pt x="1663094" y="591635"/>
                  </a:lnTo>
                  <a:lnTo>
                    <a:pt x="1634722" y="626466"/>
                  </a:lnTo>
                  <a:cubicBezTo>
                    <a:pt x="1442398" y="840406"/>
                    <a:pt x="1151340" y="976770"/>
                    <a:pt x="825589" y="976770"/>
                  </a:cubicBezTo>
                  <a:cubicBezTo>
                    <a:pt x="499838" y="976770"/>
                    <a:pt x="208780" y="840406"/>
                    <a:pt x="16456" y="626466"/>
                  </a:cubicBezTo>
                  <a:lnTo>
                    <a:pt x="0" y="6062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: Forma 151">
              <a:extLst>
                <a:ext uri="{FF2B5EF4-FFF2-40B4-BE49-F238E27FC236}">
                  <a16:creationId xmlns:a16="http://schemas.microsoft.com/office/drawing/2014/main" id="{F0F865A5-614A-4430-936C-6CF8DF3FD7CE}"/>
                </a:ext>
              </a:extLst>
            </p:cNvPr>
            <p:cNvSpPr/>
            <p:nvPr/>
          </p:nvSpPr>
          <p:spPr>
            <a:xfrm>
              <a:off x="5058494" y="5132078"/>
              <a:ext cx="1364421" cy="153605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B045A6A4-1661-47B9-A08F-19EFCAEDCEEE}"/>
                </a:ext>
              </a:extLst>
            </p:cNvPr>
            <p:cNvGrpSpPr/>
            <p:nvPr/>
          </p:nvGrpSpPr>
          <p:grpSpPr>
            <a:xfrm>
              <a:off x="5163255" y="5425664"/>
              <a:ext cx="503842" cy="48578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Forma Livre: Forma 158">
                <a:extLst>
                  <a:ext uri="{FF2B5EF4-FFF2-40B4-BE49-F238E27FC236}">
                    <a16:creationId xmlns:a16="http://schemas.microsoft.com/office/drawing/2014/main" id="{02D8DC0E-4E52-4DA5-92BF-EB260815C86A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Triângulo isósceles 159">
                <a:extLst>
                  <a:ext uri="{FF2B5EF4-FFF2-40B4-BE49-F238E27FC236}">
                    <a16:creationId xmlns:a16="http://schemas.microsoft.com/office/drawing/2014/main" id="{F1CF25A3-F1C9-402D-A660-84BC1C50FE60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4" name="Arco 153">
              <a:extLst>
                <a:ext uri="{FF2B5EF4-FFF2-40B4-BE49-F238E27FC236}">
                  <a16:creationId xmlns:a16="http://schemas.microsoft.com/office/drawing/2014/main" id="{627B03BF-5095-46FF-830D-65E1201A54AD}"/>
                </a:ext>
              </a:extLst>
            </p:cNvPr>
            <p:cNvSpPr/>
            <p:nvPr/>
          </p:nvSpPr>
          <p:spPr>
            <a:xfrm>
              <a:off x="4824200" y="3737690"/>
              <a:ext cx="166525" cy="14608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Arco 154">
              <a:extLst>
                <a:ext uri="{FF2B5EF4-FFF2-40B4-BE49-F238E27FC236}">
                  <a16:creationId xmlns:a16="http://schemas.microsoft.com/office/drawing/2014/main" id="{430B30A2-DF6B-4619-9A01-318A8CB187F3}"/>
                </a:ext>
              </a:extLst>
            </p:cNvPr>
            <p:cNvSpPr/>
            <p:nvPr/>
          </p:nvSpPr>
          <p:spPr>
            <a:xfrm rot="16412861">
              <a:off x="6440264" y="3705336"/>
              <a:ext cx="162541" cy="149667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: Forma 155">
              <a:extLst>
                <a:ext uri="{FF2B5EF4-FFF2-40B4-BE49-F238E27FC236}">
                  <a16:creationId xmlns:a16="http://schemas.microsoft.com/office/drawing/2014/main" id="{C007ADB0-E0EF-4D4A-9210-651828405D8B}"/>
                </a:ext>
              </a:extLst>
            </p:cNvPr>
            <p:cNvSpPr/>
            <p:nvPr/>
          </p:nvSpPr>
          <p:spPr>
            <a:xfrm>
              <a:off x="5066784" y="2772216"/>
              <a:ext cx="1324222" cy="641732"/>
            </a:xfrm>
            <a:custGeom>
              <a:avLst/>
              <a:gdLst>
                <a:gd name="connsiteX0" fmla="*/ 15833 w 1288976"/>
                <a:gd name="connsiteY0" fmla="*/ 87458 h 639964"/>
                <a:gd name="connsiteX1" fmla="*/ 442553 w 1288976"/>
                <a:gd name="connsiteY1" fmla="*/ 636098 h 639964"/>
                <a:gd name="connsiteX2" fmla="*/ 427313 w 1288976"/>
                <a:gd name="connsiteY2" fmla="*/ 346538 h 639964"/>
                <a:gd name="connsiteX3" fmla="*/ 427313 w 1288976"/>
                <a:gd name="connsiteY3" fmla="*/ 346538 h 639964"/>
                <a:gd name="connsiteX4" fmla="*/ 686393 w 1288976"/>
                <a:gd name="connsiteY4" fmla="*/ 529418 h 639964"/>
                <a:gd name="connsiteX5" fmla="*/ 625433 w 1288976"/>
                <a:gd name="connsiteY5" fmla="*/ 316058 h 639964"/>
                <a:gd name="connsiteX6" fmla="*/ 991193 w 1288976"/>
                <a:gd name="connsiteY6" fmla="*/ 636098 h 639964"/>
                <a:gd name="connsiteX7" fmla="*/ 991193 w 1288976"/>
                <a:gd name="connsiteY7" fmla="*/ 636098 h 639964"/>
                <a:gd name="connsiteX8" fmla="*/ 945473 w 1288976"/>
                <a:gd name="connsiteY8" fmla="*/ 178898 h 639964"/>
                <a:gd name="connsiteX9" fmla="*/ 1280753 w 1288976"/>
                <a:gd name="connsiteY9" fmla="*/ 346538 h 639964"/>
                <a:gd name="connsiteX10" fmla="*/ 1082633 w 1288976"/>
                <a:gd name="connsiteY10" fmla="*/ 26498 h 639964"/>
                <a:gd name="connsiteX11" fmla="*/ 15833 w 1288976"/>
                <a:gd name="connsiteY11" fmla="*/ 87458 h 63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8976" h="639964">
                  <a:moveTo>
                    <a:pt x="15833" y="87458"/>
                  </a:moveTo>
                  <a:cubicBezTo>
                    <a:pt x="-90847" y="189058"/>
                    <a:pt x="373973" y="592918"/>
                    <a:pt x="442553" y="636098"/>
                  </a:cubicBezTo>
                  <a:cubicBezTo>
                    <a:pt x="511133" y="679278"/>
                    <a:pt x="427313" y="346538"/>
                    <a:pt x="427313" y="346538"/>
                  </a:cubicBezTo>
                  <a:lnTo>
                    <a:pt x="427313" y="346538"/>
                  </a:lnTo>
                  <a:cubicBezTo>
                    <a:pt x="470493" y="377018"/>
                    <a:pt x="653373" y="534498"/>
                    <a:pt x="686393" y="529418"/>
                  </a:cubicBezTo>
                  <a:cubicBezTo>
                    <a:pt x="719413" y="524338"/>
                    <a:pt x="574633" y="298278"/>
                    <a:pt x="625433" y="316058"/>
                  </a:cubicBezTo>
                  <a:cubicBezTo>
                    <a:pt x="676233" y="333838"/>
                    <a:pt x="991193" y="636098"/>
                    <a:pt x="991193" y="636098"/>
                  </a:cubicBezTo>
                  <a:lnTo>
                    <a:pt x="991193" y="636098"/>
                  </a:lnTo>
                  <a:cubicBezTo>
                    <a:pt x="983573" y="559898"/>
                    <a:pt x="897213" y="227158"/>
                    <a:pt x="945473" y="178898"/>
                  </a:cubicBezTo>
                  <a:cubicBezTo>
                    <a:pt x="993733" y="130638"/>
                    <a:pt x="1257893" y="371938"/>
                    <a:pt x="1280753" y="346538"/>
                  </a:cubicBezTo>
                  <a:cubicBezTo>
                    <a:pt x="1303613" y="321138"/>
                    <a:pt x="1290913" y="69678"/>
                    <a:pt x="1082633" y="26498"/>
                  </a:cubicBezTo>
                  <a:cubicBezTo>
                    <a:pt x="874353" y="-16682"/>
                    <a:pt x="122513" y="-14142"/>
                    <a:pt x="15833" y="87458"/>
                  </a:cubicBezTo>
                  <a:close/>
                </a:path>
              </a:pathLst>
            </a:cu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D4807AE9-D665-4E47-B5F1-B1B5FF5832D2}"/>
                </a:ext>
              </a:extLst>
            </p:cNvPr>
            <p:cNvSpPr/>
            <p:nvPr/>
          </p:nvSpPr>
          <p:spPr>
            <a:xfrm>
              <a:off x="5343393" y="2279196"/>
              <a:ext cx="687223" cy="565981"/>
            </a:xfrm>
            <a:prstGeom prst="ellipse">
              <a:avLst/>
            </a:pr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2E7E4A05-DBA0-4D3F-A150-17DED73C6D52}"/>
                </a:ext>
              </a:extLst>
            </p:cNvPr>
            <p:cNvSpPr/>
            <p:nvPr/>
          </p:nvSpPr>
          <p:spPr>
            <a:xfrm>
              <a:off x="5072991" y="2722746"/>
              <a:ext cx="1283158" cy="262368"/>
            </a:xfrm>
            <a:prstGeom prst="ellipse">
              <a:avLst/>
            </a:prstGeom>
            <a:solidFill>
              <a:srgbClr val="5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663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ED3D9C48-61DD-4703-9CFC-177D2743F51C}"/>
              </a:ext>
            </a:extLst>
          </p:cNvPr>
          <p:cNvGrpSpPr/>
          <p:nvPr/>
        </p:nvGrpSpPr>
        <p:grpSpPr>
          <a:xfrm>
            <a:off x="1052276" y="910980"/>
            <a:ext cx="1292889" cy="2459698"/>
            <a:chOff x="3616182" y="2668063"/>
            <a:chExt cx="1292889" cy="245969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B32822DE-AE5D-4091-9D81-E86FEBDEDBF6}"/>
                </a:ext>
              </a:extLst>
            </p:cNvPr>
            <p:cNvGrpSpPr/>
            <p:nvPr/>
          </p:nvGrpSpPr>
          <p:grpSpPr>
            <a:xfrm>
              <a:off x="4136829" y="3975762"/>
              <a:ext cx="646928" cy="371252"/>
              <a:chOff x="9237616" y="2095866"/>
              <a:chExt cx="646928" cy="371252"/>
            </a:xfrm>
          </p:grpSpPr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5B46E6A3-BA7B-4A61-8B3D-CBFD920586A9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D1600287-3161-4160-A962-7FB3DB06FA3A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5660F432-CC86-4804-90AC-1194AC634088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7172E4DF-3D6F-4301-AA15-4F7326B10BBD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A2F4FE74-B63F-4A9F-96E7-47432330ECA3}"/>
                </a:ext>
              </a:extLst>
            </p:cNvPr>
            <p:cNvGrpSpPr/>
            <p:nvPr/>
          </p:nvGrpSpPr>
          <p:grpSpPr>
            <a:xfrm rot="7272170">
              <a:off x="3823810" y="4618671"/>
              <a:ext cx="646928" cy="371252"/>
              <a:chOff x="9237616" y="2095866"/>
              <a:chExt cx="646928" cy="371252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32C24DA7-0A33-4514-93F1-031F4FDEBAEA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DC41F463-ECF9-4D01-8506-68D02306A97D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ACAC3045-1F3F-4293-97E2-BC7162EBBBD4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Forma Livre: Forma 74">
                  <a:extLst>
                    <a:ext uri="{FF2B5EF4-FFF2-40B4-BE49-F238E27FC236}">
                      <a16:creationId xmlns:a16="http://schemas.microsoft.com/office/drawing/2014/main" id="{08BC7515-1FDB-408E-A5C0-08125345195E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092F1B54-C2DF-4DDD-878B-C8601616FC84}"/>
                </a:ext>
              </a:extLst>
            </p:cNvPr>
            <p:cNvGrpSpPr/>
            <p:nvPr/>
          </p:nvGrpSpPr>
          <p:grpSpPr>
            <a:xfrm rot="7272170">
              <a:off x="3935149" y="4602525"/>
              <a:ext cx="646928" cy="371252"/>
              <a:chOff x="9237616" y="2095866"/>
              <a:chExt cx="646928" cy="371252"/>
            </a:xfrm>
          </p:grpSpPr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3215F357-A17B-4F36-A658-A0EDF46A3760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9" name="Agrupar 68">
                <a:extLst>
                  <a:ext uri="{FF2B5EF4-FFF2-40B4-BE49-F238E27FC236}">
                    <a16:creationId xmlns:a16="http://schemas.microsoft.com/office/drawing/2014/main" id="{F7A86A81-6CA1-443E-B427-84863F671045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70" name="Forma Livre: Forma 69">
                  <a:extLst>
                    <a:ext uri="{FF2B5EF4-FFF2-40B4-BE49-F238E27FC236}">
                      <a16:creationId xmlns:a16="http://schemas.microsoft.com/office/drawing/2014/main" id="{CB04951B-ED0E-41FF-AEB5-7B2FE1AA5A3D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Forma Livre: Forma 70">
                  <a:extLst>
                    <a:ext uri="{FF2B5EF4-FFF2-40B4-BE49-F238E27FC236}">
                      <a16:creationId xmlns:a16="http://schemas.microsoft.com/office/drawing/2014/main" id="{53A04FE9-086F-4246-A5B8-8032B3A1D859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48" name="Elipse 56">
              <a:extLst>
                <a:ext uri="{FF2B5EF4-FFF2-40B4-BE49-F238E27FC236}">
                  <a16:creationId xmlns:a16="http://schemas.microsoft.com/office/drawing/2014/main" id="{94BA62B2-33FB-47ED-A8ED-353661D5C8D5}"/>
                </a:ext>
              </a:extLst>
            </p:cNvPr>
            <p:cNvSpPr/>
            <p:nvPr/>
          </p:nvSpPr>
          <p:spPr>
            <a:xfrm>
              <a:off x="3793375" y="3797148"/>
              <a:ext cx="707800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AFB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432A168B-20F9-493B-9FEA-1B16843EBACD}"/>
                </a:ext>
              </a:extLst>
            </p:cNvPr>
            <p:cNvSpPr/>
            <p:nvPr/>
          </p:nvSpPr>
          <p:spPr>
            <a:xfrm>
              <a:off x="3616182" y="2668063"/>
              <a:ext cx="1070221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F1B3CB8-BFFB-4798-AFD5-5BD74A781660}"/>
                </a:ext>
              </a:extLst>
            </p:cNvPr>
            <p:cNvSpPr/>
            <p:nvPr/>
          </p:nvSpPr>
          <p:spPr>
            <a:xfrm>
              <a:off x="3798200" y="4343209"/>
              <a:ext cx="702735" cy="4870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Arco 66">
              <a:extLst>
                <a:ext uri="{FF2B5EF4-FFF2-40B4-BE49-F238E27FC236}">
                  <a16:creationId xmlns:a16="http://schemas.microsoft.com/office/drawing/2014/main" id="{2FBB18D8-B6B0-49AB-BDCE-4338BD19EC24}"/>
                </a:ext>
              </a:extLst>
            </p:cNvPr>
            <p:cNvSpPr/>
            <p:nvPr/>
          </p:nvSpPr>
          <p:spPr>
            <a:xfrm rot="8311098">
              <a:off x="4256093" y="3479509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40BF621A-4F48-4B57-B22A-AE6FE52A2DA1}"/>
                </a:ext>
              </a:extLst>
            </p:cNvPr>
            <p:cNvGrpSpPr/>
            <p:nvPr/>
          </p:nvGrpSpPr>
          <p:grpSpPr>
            <a:xfrm>
              <a:off x="4345209" y="3984189"/>
              <a:ext cx="155846" cy="400363"/>
              <a:chOff x="6254633" y="3306544"/>
              <a:chExt cx="155846" cy="400363"/>
            </a:xfrm>
          </p:grpSpPr>
          <p:sp>
            <p:nvSpPr>
              <p:cNvPr id="91" name="Forma Livre: Forma 90">
                <a:extLst>
                  <a:ext uri="{FF2B5EF4-FFF2-40B4-BE49-F238E27FC236}">
                    <a16:creationId xmlns:a16="http://schemas.microsoft.com/office/drawing/2014/main" id="{DA6C6D3D-CA58-4A38-88A1-93A9EEB4C2D6}"/>
                  </a:ext>
                </a:extLst>
              </p:cNvPr>
              <p:cNvSpPr/>
              <p:nvPr/>
            </p:nvSpPr>
            <p:spPr>
              <a:xfrm>
                <a:off x="6254633" y="3425229"/>
                <a:ext cx="155846" cy="281678"/>
              </a:xfrm>
              <a:custGeom>
                <a:avLst/>
                <a:gdLst>
                  <a:gd name="connsiteX0" fmla="*/ 115009 w 155846"/>
                  <a:gd name="connsiteY0" fmla="*/ 0 h 281678"/>
                  <a:gd name="connsiteX1" fmla="*/ 143514 w 155846"/>
                  <a:gd name="connsiteY1" fmla="*/ 123900 h 281678"/>
                  <a:gd name="connsiteX2" fmla="*/ 155846 w 155846"/>
                  <a:gd name="connsiteY2" fmla="*/ 281678 h 281678"/>
                  <a:gd name="connsiteX3" fmla="*/ 0 w 155846"/>
                  <a:gd name="connsiteY3" fmla="*/ 281678 h 28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846" h="281678">
                    <a:moveTo>
                      <a:pt x="115009" y="0"/>
                    </a:moveTo>
                    <a:lnTo>
                      <a:pt x="143514" y="123900"/>
                    </a:lnTo>
                    <a:lnTo>
                      <a:pt x="155846" y="281678"/>
                    </a:lnTo>
                    <a:lnTo>
                      <a:pt x="0" y="28167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32C0E8A0-C6F5-4134-8ECD-292F4F6E243D}"/>
                  </a:ext>
                </a:extLst>
              </p:cNvPr>
              <p:cNvSpPr/>
              <p:nvPr/>
            </p:nvSpPr>
            <p:spPr>
              <a:xfrm rot="10800000">
                <a:off x="6259164" y="3306544"/>
                <a:ext cx="124098" cy="292881"/>
              </a:xfrm>
              <a:custGeom>
                <a:avLst/>
                <a:gdLst>
                  <a:gd name="connsiteX0" fmla="*/ 124098 w 124098"/>
                  <a:gd name="connsiteY0" fmla="*/ 292881 h 292881"/>
                  <a:gd name="connsiteX1" fmla="*/ 61515 w 124098"/>
                  <a:gd name="connsiteY1" fmla="*/ 292881 h 292881"/>
                  <a:gd name="connsiteX2" fmla="*/ 37988 w 124098"/>
                  <a:gd name="connsiteY2" fmla="*/ 237961 h 292881"/>
                  <a:gd name="connsiteX3" fmla="*/ 7313 w 124098"/>
                  <a:gd name="connsiteY3" fmla="*/ 104626 h 292881"/>
                  <a:gd name="connsiteX4" fmla="*/ 0 w 124098"/>
                  <a:gd name="connsiteY4" fmla="*/ 11062 h 292881"/>
                  <a:gd name="connsiteX5" fmla="*/ 4516 w 124098"/>
                  <a:gd name="connsiteY5" fmla="*/ 0 h 29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098" h="292881">
                    <a:moveTo>
                      <a:pt x="124098" y="292881"/>
                    </a:moveTo>
                    <a:lnTo>
                      <a:pt x="61515" y="292881"/>
                    </a:lnTo>
                    <a:lnTo>
                      <a:pt x="37988" y="237961"/>
                    </a:lnTo>
                    <a:cubicBezTo>
                      <a:pt x="25289" y="198766"/>
                      <a:pt x="14834" y="154519"/>
                      <a:pt x="7313" y="104626"/>
                    </a:cubicBezTo>
                    <a:lnTo>
                      <a:pt x="0" y="11062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031B4A5D-C060-4102-8C16-98ED710059C2}"/>
                  </a:ext>
                </a:extLst>
              </p:cNvPr>
              <p:cNvSpPr/>
              <p:nvPr/>
            </p:nvSpPr>
            <p:spPr>
              <a:xfrm>
                <a:off x="6311596" y="3457342"/>
                <a:ext cx="89788" cy="126000"/>
              </a:xfrm>
              <a:custGeom>
                <a:avLst/>
                <a:gdLst>
                  <a:gd name="connsiteX0" fmla="*/ 63000 w 89788"/>
                  <a:gd name="connsiteY0" fmla="*/ 0 h 126000"/>
                  <a:gd name="connsiteX1" fmla="*/ 70354 w 89788"/>
                  <a:gd name="connsiteY1" fmla="*/ 1485 h 126000"/>
                  <a:gd name="connsiteX2" fmla="*/ 85814 w 89788"/>
                  <a:gd name="connsiteY2" fmla="*/ 68682 h 126000"/>
                  <a:gd name="connsiteX3" fmla="*/ 89788 w 89788"/>
                  <a:gd name="connsiteY3" fmla="*/ 119522 h 126000"/>
                  <a:gd name="connsiteX4" fmla="*/ 87523 w 89788"/>
                  <a:gd name="connsiteY4" fmla="*/ 121049 h 126000"/>
                  <a:gd name="connsiteX5" fmla="*/ 63000 w 89788"/>
                  <a:gd name="connsiteY5" fmla="*/ 126000 h 126000"/>
                  <a:gd name="connsiteX6" fmla="*/ 0 w 89788"/>
                  <a:gd name="connsiteY6" fmla="*/ 63000 h 126000"/>
                  <a:gd name="connsiteX7" fmla="*/ 63000 w 89788"/>
                  <a:gd name="connsiteY7" fmla="*/ 0 h 12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788" h="126000">
                    <a:moveTo>
                      <a:pt x="63000" y="0"/>
                    </a:moveTo>
                    <a:lnTo>
                      <a:pt x="70354" y="1485"/>
                    </a:lnTo>
                    <a:lnTo>
                      <a:pt x="85814" y="68682"/>
                    </a:lnTo>
                    <a:lnTo>
                      <a:pt x="89788" y="119522"/>
                    </a:lnTo>
                    <a:lnTo>
                      <a:pt x="87523" y="121049"/>
                    </a:lnTo>
                    <a:cubicBezTo>
                      <a:pt x="79986" y="124237"/>
                      <a:pt x="71699" y="126000"/>
                      <a:pt x="63000" y="126000"/>
                    </a:cubicBezTo>
                    <a:cubicBezTo>
                      <a:pt x="28206" y="126000"/>
                      <a:pt x="0" y="97794"/>
                      <a:pt x="0" y="63000"/>
                    </a:cubicBezTo>
                    <a:cubicBezTo>
                      <a:pt x="0" y="28206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B5701C45-BA2D-484C-BAA5-05B7FF2C4C05}"/>
                </a:ext>
              </a:extLst>
            </p:cNvPr>
            <p:cNvGrpSpPr/>
            <p:nvPr/>
          </p:nvGrpSpPr>
          <p:grpSpPr>
            <a:xfrm>
              <a:off x="4079170" y="3886460"/>
              <a:ext cx="646928" cy="371252"/>
              <a:chOff x="9237616" y="2095866"/>
              <a:chExt cx="646928" cy="371252"/>
            </a:xfrm>
          </p:grpSpPr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56A3CBA6-2163-4A74-8784-2D4A09FFEE5A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9A34ED49-6293-4786-9DC2-3AA4E7A9CC0A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82" name="Forma Livre: Forma 81">
                  <a:extLst>
                    <a:ext uri="{FF2B5EF4-FFF2-40B4-BE49-F238E27FC236}">
                      <a16:creationId xmlns:a16="http://schemas.microsoft.com/office/drawing/2014/main" id="{AD4CB4D9-CA55-4D73-A082-4A05191A351B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3" name="Forma Livre: Forma 82">
                  <a:extLst>
                    <a:ext uri="{FF2B5EF4-FFF2-40B4-BE49-F238E27FC236}">
                      <a16:creationId xmlns:a16="http://schemas.microsoft.com/office/drawing/2014/main" id="{3C44F8F3-6C07-48D2-8293-4FC558AF7153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89FA5737-AA0A-4BB4-B8E1-027E5B14366A}"/>
                </a:ext>
              </a:extLst>
            </p:cNvPr>
            <p:cNvGrpSpPr/>
            <p:nvPr/>
          </p:nvGrpSpPr>
          <p:grpSpPr>
            <a:xfrm rot="606581">
              <a:off x="3773973" y="2711522"/>
              <a:ext cx="375313" cy="442135"/>
              <a:chOff x="1180368" y="2728982"/>
              <a:chExt cx="375313" cy="442135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4D808E75-171B-4869-8294-C083A5A0C9E1}"/>
                  </a:ext>
                </a:extLst>
              </p:cNvPr>
              <p:cNvSpPr/>
              <p:nvPr/>
            </p:nvSpPr>
            <p:spPr>
              <a:xfrm rot="16633495">
                <a:off x="1146957" y="2762393"/>
                <a:ext cx="442135" cy="375313"/>
              </a:xfrm>
              <a:custGeom>
                <a:avLst/>
                <a:gdLst>
                  <a:gd name="connsiteX0" fmla="*/ 442135 w 442135"/>
                  <a:gd name="connsiteY0" fmla="*/ 259 h 375313"/>
                  <a:gd name="connsiteX1" fmla="*/ 344614 w 442135"/>
                  <a:gd name="connsiteY1" fmla="*/ 339749 h 375313"/>
                  <a:gd name="connsiteX2" fmla="*/ 329000 w 442135"/>
                  <a:gd name="connsiteY2" fmla="*/ 375313 h 375313"/>
                  <a:gd name="connsiteX3" fmla="*/ 270265 w 442135"/>
                  <a:gd name="connsiteY3" fmla="*/ 292609 h 375313"/>
                  <a:gd name="connsiteX4" fmla="*/ 72573 w 442135"/>
                  <a:gd name="connsiteY4" fmla="*/ 137173 h 375313"/>
                  <a:gd name="connsiteX5" fmla="*/ 0 w 442135"/>
                  <a:gd name="connsiteY5" fmla="*/ 108432 h 375313"/>
                  <a:gd name="connsiteX6" fmla="*/ 9904 w 442135"/>
                  <a:gd name="connsiteY6" fmla="*/ 105385 h 375313"/>
                  <a:gd name="connsiteX7" fmla="*/ 442135 w 442135"/>
                  <a:gd name="connsiteY7" fmla="*/ 259 h 37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2135" h="375313">
                    <a:moveTo>
                      <a:pt x="442135" y="259"/>
                    </a:moveTo>
                    <a:cubicBezTo>
                      <a:pt x="426135" y="187601"/>
                      <a:pt x="383724" y="256258"/>
                      <a:pt x="344614" y="339749"/>
                    </a:cubicBezTo>
                    <a:lnTo>
                      <a:pt x="329000" y="375313"/>
                    </a:lnTo>
                    <a:lnTo>
                      <a:pt x="270265" y="292609"/>
                    </a:lnTo>
                    <a:cubicBezTo>
                      <a:pt x="214775" y="228541"/>
                      <a:pt x="147570" y="175701"/>
                      <a:pt x="72573" y="137173"/>
                    </a:cubicBezTo>
                    <a:lnTo>
                      <a:pt x="0" y="108432"/>
                    </a:lnTo>
                    <a:lnTo>
                      <a:pt x="9904" y="105385"/>
                    </a:lnTo>
                    <a:cubicBezTo>
                      <a:pt x="130066" y="61464"/>
                      <a:pt x="190438" y="-4657"/>
                      <a:pt x="442135" y="259"/>
                    </a:cubicBezTo>
                    <a:close/>
                  </a:path>
                </a:pathLst>
              </a:custGeom>
              <a:solidFill>
                <a:srgbClr val="F8BEC8"/>
              </a:solidFill>
              <a:ln w="6350">
                <a:solidFill>
                  <a:srgbClr val="F49AA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01" name="Forma Livre: Forma 100">
                <a:extLst>
                  <a:ext uri="{FF2B5EF4-FFF2-40B4-BE49-F238E27FC236}">
                    <a16:creationId xmlns:a16="http://schemas.microsoft.com/office/drawing/2014/main" id="{ED44A6E4-CF03-4D8D-BDD6-73E681141F1C}"/>
                  </a:ext>
                </a:extLst>
              </p:cNvPr>
              <p:cNvSpPr/>
              <p:nvPr/>
            </p:nvSpPr>
            <p:spPr>
              <a:xfrm rot="16633495">
                <a:off x="1288389" y="2897057"/>
                <a:ext cx="205283" cy="162722"/>
              </a:xfrm>
              <a:custGeom>
                <a:avLst/>
                <a:gdLst>
                  <a:gd name="connsiteX0" fmla="*/ 205283 w 205283"/>
                  <a:gd name="connsiteY0" fmla="*/ 258 h 162722"/>
                  <a:gd name="connsiteX1" fmla="*/ 181580 w 205283"/>
                  <a:gd name="connsiteY1" fmla="*/ 152984 h 162722"/>
                  <a:gd name="connsiteX2" fmla="*/ 178728 w 205283"/>
                  <a:gd name="connsiteY2" fmla="*/ 162722 h 162722"/>
                  <a:gd name="connsiteX3" fmla="*/ 177164 w 205283"/>
                  <a:gd name="connsiteY3" fmla="*/ 160520 h 162722"/>
                  <a:gd name="connsiteX4" fmla="*/ 85634 w 205283"/>
                  <a:gd name="connsiteY4" fmla="*/ 73225 h 162722"/>
                  <a:gd name="connsiteX5" fmla="*/ 0 w 205283"/>
                  <a:gd name="connsiteY5" fmla="*/ 18260 h 162722"/>
                  <a:gd name="connsiteX6" fmla="*/ 30541 w 205283"/>
                  <a:gd name="connsiteY6" fmla="*/ 11267 h 162722"/>
                  <a:gd name="connsiteX7" fmla="*/ 205283 w 205283"/>
                  <a:gd name="connsiteY7" fmla="*/ 258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283" h="162722">
                    <a:moveTo>
                      <a:pt x="205283" y="258"/>
                    </a:moveTo>
                    <a:cubicBezTo>
                      <a:pt x="199950" y="62706"/>
                      <a:pt x="191682" y="111966"/>
                      <a:pt x="181580" y="152984"/>
                    </a:cubicBezTo>
                    <a:lnTo>
                      <a:pt x="178728" y="162722"/>
                    </a:lnTo>
                    <a:lnTo>
                      <a:pt x="177164" y="160520"/>
                    </a:lnTo>
                    <a:cubicBezTo>
                      <a:pt x="149419" y="128486"/>
                      <a:pt x="118746" y="99260"/>
                      <a:pt x="85634" y="73225"/>
                    </a:cubicBezTo>
                    <a:lnTo>
                      <a:pt x="0" y="18260"/>
                    </a:lnTo>
                    <a:lnTo>
                      <a:pt x="30541" y="11267"/>
                    </a:lnTo>
                    <a:cubicBezTo>
                      <a:pt x="77075" y="3248"/>
                      <a:pt x="133370" y="-1146"/>
                      <a:pt x="205283" y="258"/>
                    </a:cubicBezTo>
                    <a:close/>
                  </a:path>
                </a:pathLst>
              </a:custGeom>
              <a:solidFill>
                <a:srgbClr val="F49AA9"/>
              </a:solidFill>
              <a:ln w="6350">
                <a:solidFill>
                  <a:srgbClr val="F49AA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A816272-D717-4208-B98B-24172A6CC89B}"/>
                </a:ext>
              </a:extLst>
            </p:cNvPr>
            <p:cNvSpPr/>
            <p:nvPr/>
          </p:nvSpPr>
          <p:spPr>
            <a:xfrm rot="19871573">
              <a:off x="4097753" y="4106500"/>
              <a:ext cx="295835" cy="233083"/>
            </a:xfrm>
            <a:prstGeom prst="roundRect">
              <a:avLst/>
            </a:prstGeom>
            <a:solidFill>
              <a:srgbClr val="AFB66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312E6400-EFA6-4AFE-936C-C99C5A76CDEE}"/>
                </a:ext>
              </a:extLst>
            </p:cNvPr>
            <p:cNvSpPr/>
            <p:nvPr/>
          </p:nvSpPr>
          <p:spPr>
            <a:xfrm>
              <a:off x="4372905" y="3304874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A43BDD51-787C-41F4-BFCE-5B2DA273AD73}"/>
                </a:ext>
              </a:extLst>
            </p:cNvPr>
            <p:cNvSpPr/>
            <p:nvPr/>
          </p:nvSpPr>
          <p:spPr>
            <a:xfrm>
              <a:off x="4703678" y="34371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F8BAB3F-F855-4CDB-9A23-009E8336868D}"/>
                </a:ext>
              </a:extLst>
            </p:cNvPr>
            <p:cNvSpPr/>
            <p:nvPr/>
          </p:nvSpPr>
          <p:spPr>
            <a:xfrm>
              <a:off x="4295739" y="315037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12249A1A-6258-44A3-8756-58DE47AC09A6}"/>
              </a:ext>
            </a:extLst>
          </p:cNvPr>
          <p:cNvGrpSpPr/>
          <p:nvPr/>
        </p:nvGrpSpPr>
        <p:grpSpPr>
          <a:xfrm>
            <a:off x="4102946" y="872366"/>
            <a:ext cx="1292889" cy="2459698"/>
            <a:chOff x="6666852" y="2629449"/>
            <a:chExt cx="1292889" cy="2459698"/>
          </a:xfrm>
        </p:grpSpPr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AC7EDD7A-1A76-46AD-8CD4-BA7CAAAAF888}"/>
                </a:ext>
              </a:extLst>
            </p:cNvPr>
            <p:cNvGrpSpPr/>
            <p:nvPr/>
          </p:nvGrpSpPr>
          <p:grpSpPr>
            <a:xfrm flipH="1">
              <a:off x="6792166" y="3937148"/>
              <a:ext cx="646928" cy="371252"/>
              <a:chOff x="9237616" y="2095866"/>
              <a:chExt cx="646928" cy="371252"/>
            </a:xfrm>
          </p:grpSpPr>
          <p:sp>
            <p:nvSpPr>
              <p:cNvPr id="187" name="Retângulo: Cantos Arredondados 186">
                <a:extLst>
                  <a:ext uri="{FF2B5EF4-FFF2-40B4-BE49-F238E27FC236}">
                    <a16:creationId xmlns:a16="http://schemas.microsoft.com/office/drawing/2014/main" id="{5A16D574-1891-4652-B2EA-7A5A72CC45A6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8" name="Agrupar 187">
                <a:extLst>
                  <a:ext uri="{FF2B5EF4-FFF2-40B4-BE49-F238E27FC236}">
                    <a16:creationId xmlns:a16="http://schemas.microsoft.com/office/drawing/2014/main" id="{8AED4775-67DE-4B72-BE37-96DDE04F1A33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189" name="Forma Livre: Forma 188">
                  <a:extLst>
                    <a:ext uri="{FF2B5EF4-FFF2-40B4-BE49-F238E27FC236}">
                      <a16:creationId xmlns:a16="http://schemas.microsoft.com/office/drawing/2014/main" id="{71F01226-844E-4D70-AD16-CEA5D5FFEFDF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0" name="Forma Livre: Forma 189">
                  <a:extLst>
                    <a:ext uri="{FF2B5EF4-FFF2-40B4-BE49-F238E27FC236}">
                      <a16:creationId xmlns:a16="http://schemas.microsoft.com/office/drawing/2014/main" id="{0CCE9A4B-9CB4-47B0-9B52-D6358EDB51D6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D447D32D-8A7D-40BD-A510-D26B71F86D9C}"/>
                </a:ext>
              </a:extLst>
            </p:cNvPr>
            <p:cNvGrpSpPr/>
            <p:nvPr/>
          </p:nvGrpSpPr>
          <p:grpSpPr>
            <a:xfrm rot="14327830" flipH="1">
              <a:off x="7105185" y="4580057"/>
              <a:ext cx="646928" cy="371252"/>
              <a:chOff x="9237616" y="2095866"/>
              <a:chExt cx="646928" cy="371252"/>
            </a:xfrm>
          </p:grpSpPr>
          <p:sp>
            <p:nvSpPr>
              <p:cNvPr id="183" name="Retângulo: Cantos Arredondados 182">
                <a:extLst>
                  <a:ext uri="{FF2B5EF4-FFF2-40B4-BE49-F238E27FC236}">
                    <a16:creationId xmlns:a16="http://schemas.microsoft.com/office/drawing/2014/main" id="{B1AD5119-C4A5-4256-857F-9CECFD7A73C5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4" name="Agrupar 183">
                <a:extLst>
                  <a:ext uri="{FF2B5EF4-FFF2-40B4-BE49-F238E27FC236}">
                    <a16:creationId xmlns:a16="http://schemas.microsoft.com/office/drawing/2014/main" id="{40028210-C7A1-41E7-984D-09BA7681E276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E414625B-047C-4764-A091-409806005EF0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E3993535-DA76-4839-A3AE-4CAC8696C073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4B48795A-F9D7-4287-97DF-6BDE41C4C886}"/>
                </a:ext>
              </a:extLst>
            </p:cNvPr>
            <p:cNvGrpSpPr/>
            <p:nvPr/>
          </p:nvGrpSpPr>
          <p:grpSpPr>
            <a:xfrm rot="14327830" flipH="1">
              <a:off x="6993846" y="4563911"/>
              <a:ext cx="646928" cy="371252"/>
              <a:chOff x="9237616" y="2095866"/>
              <a:chExt cx="646928" cy="371252"/>
            </a:xfrm>
          </p:grpSpPr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33067442-E6CF-417F-81DC-B7E2E8DBC87D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C82A719B-6E4E-4B1C-92DB-9505B1000037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181" name="Forma Livre: Forma 180">
                  <a:extLst>
                    <a:ext uri="{FF2B5EF4-FFF2-40B4-BE49-F238E27FC236}">
                      <a16:creationId xmlns:a16="http://schemas.microsoft.com/office/drawing/2014/main" id="{521C2809-D7B5-4670-8CFD-AC5C712A77C9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2" name="Forma Livre: Forma 181">
                  <a:extLst>
                    <a:ext uri="{FF2B5EF4-FFF2-40B4-BE49-F238E27FC236}">
                      <a16:creationId xmlns:a16="http://schemas.microsoft.com/office/drawing/2014/main" id="{CA253C3F-FE1A-4CB9-B4E2-8568CA6EE3E9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59" name="Elipse 56">
              <a:extLst>
                <a:ext uri="{FF2B5EF4-FFF2-40B4-BE49-F238E27FC236}">
                  <a16:creationId xmlns:a16="http://schemas.microsoft.com/office/drawing/2014/main" id="{86A9DD12-F6F4-4CDE-8EF0-81ACF54CF63F}"/>
                </a:ext>
              </a:extLst>
            </p:cNvPr>
            <p:cNvSpPr/>
            <p:nvPr/>
          </p:nvSpPr>
          <p:spPr>
            <a:xfrm flipH="1">
              <a:off x="7074748" y="3758534"/>
              <a:ext cx="707800" cy="1033119"/>
            </a:xfrm>
            <a:custGeom>
              <a:avLst/>
              <a:gdLst>
                <a:gd name="connsiteX0" fmla="*/ 0 w 748145"/>
                <a:gd name="connsiteY0" fmla="*/ 411019 h 822037"/>
                <a:gd name="connsiteX1" fmla="*/ 374073 w 748145"/>
                <a:gd name="connsiteY1" fmla="*/ 0 h 822037"/>
                <a:gd name="connsiteX2" fmla="*/ 748146 w 748145"/>
                <a:gd name="connsiteY2" fmla="*/ 411019 h 822037"/>
                <a:gd name="connsiteX3" fmla="*/ 374073 w 748145"/>
                <a:gd name="connsiteY3" fmla="*/ 822038 h 822037"/>
                <a:gd name="connsiteX4" fmla="*/ 0 w 748145"/>
                <a:gd name="connsiteY4" fmla="*/ 411019 h 822037"/>
                <a:gd name="connsiteX0" fmla="*/ 0 w 785092"/>
                <a:gd name="connsiteY0" fmla="*/ 411019 h 822038"/>
                <a:gd name="connsiteX1" fmla="*/ 411019 w 785092"/>
                <a:gd name="connsiteY1" fmla="*/ 0 h 822038"/>
                <a:gd name="connsiteX2" fmla="*/ 785092 w 785092"/>
                <a:gd name="connsiteY2" fmla="*/ 411019 h 822038"/>
                <a:gd name="connsiteX3" fmla="*/ 411019 w 785092"/>
                <a:gd name="connsiteY3" fmla="*/ 822038 h 822038"/>
                <a:gd name="connsiteX4" fmla="*/ 0 w 785092"/>
                <a:gd name="connsiteY4" fmla="*/ 411019 h 822038"/>
                <a:gd name="connsiteX0" fmla="*/ 215 w 785307"/>
                <a:gd name="connsiteY0" fmla="*/ 411019 h 822038"/>
                <a:gd name="connsiteX1" fmla="*/ 411234 w 785307"/>
                <a:gd name="connsiteY1" fmla="*/ 0 h 822038"/>
                <a:gd name="connsiteX2" fmla="*/ 785307 w 785307"/>
                <a:gd name="connsiteY2" fmla="*/ 411019 h 822038"/>
                <a:gd name="connsiteX3" fmla="*/ 411234 w 785307"/>
                <a:gd name="connsiteY3" fmla="*/ 822038 h 822038"/>
                <a:gd name="connsiteX4" fmla="*/ 215 w 785307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1 w 831495"/>
                <a:gd name="connsiteY0" fmla="*/ 411019 h 822038"/>
                <a:gd name="connsiteX1" fmla="*/ 411240 w 831495"/>
                <a:gd name="connsiteY1" fmla="*/ 0 h 822038"/>
                <a:gd name="connsiteX2" fmla="*/ 831495 w 831495"/>
                <a:gd name="connsiteY2" fmla="*/ 411019 h 822038"/>
                <a:gd name="connsiteX3" fmla="*/ 411240 w 831495"/>
                <a:gd name="connsiteY3" fmla="*/ 822038 h 822038"/>
                <a:gd name="connsiteX4" fmla="*/ 221 w 831495"/>
                <a:gd name="connsiteY4" fmla="*/ 411019 h 822038"/>
                <a:gd name="connsiteX0" fmla="*/ 224 w 849971"/>
                <a:gd name="connsiteY0" fmla="*/ 411903 h 824485"/>
                <a:gd name="connsiteX1" fmla="*/ 411243 w 849971"/>
                <a:gd name="connsiteY1" fmla="*/ 884 h 824485"/>
                <a:gd name="connsiteX2" fmla="*/ 849971 w 849971"/>
                <a:gd name="connsiteY2" fmla="*/ 469589 h 824485"/>
                <a:gd name="connsiteX3" fmla="*/ 411243 w 849971"/>
                <a:gd name="connsiteY3" fmla="*/ 822922 h 824485"/>
                <a:gd name="connsiteX4" fmla="*/ 224 w 849971"/>
                <a:gd name="connsiteY4" fmla="*/ 411903 h 824485"/>
                <a:gd name="connsiteX0" fmla="*/ 224 w 849971"/>
                <a:gd name="connsiteY0" fmla="*/ 468706 h 822038"/>
                <a:gd name="connsiteX1" fmla="*/ 411243 w 849971"/>
                <a:gd name="connsiteY1" fmla="*/ 0 h 822038"/>
                <a:gd name="connsiteX2" fmla="*/ 849971 w 849971"/>
                <a:gd name="connsiteY2" fmla="*/ 468705 h 822038"/>
                <a:gd name="connsiteX3" fmla="*/ 411243 w 849971"/>
                <a:gd name="connsiteY3" fmla="*/ 822038 h 822038"/>
                <a:gd name="connsiteX4" fmla="*/ 224 w 849971"/>
                <a:gd name="connsiteY4" fmla="*/ 468706 h 8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971" h="822038">
                  <a:moveTo>
                    <a:pt x="224" y="468706"/>
                  </a:moveTo>
                  <a:cubicBezTo>
                    <a:pt x="-9012" y="112397"/>
                    <a:pt x="269619" y="0"/>
                    <a:pt x="411243" y="0"/>
                  </a:cubicBezTo>
                  <a:cubicBezTo>
                    <a:pt x="552867" y="0"/>
                    <a:pt x="840735" y="75450"/>
                    <a:pt x="849971" y="468705"/>
                  </a:cubicBezTo>
                  <a:cubicBezTo>
                    <a:pt x="831498" y="806542"/>
                    <a:pt x="552867" y="822038"/>
                    <a:pt x="411243" y="822038"/>
                  </a:cubicBezTo>
                  <a:cubicBezTo>
                    <a:pt x="269619" y="822038"/>
                    <a:pt x="9460" y="825015"/>
                    <a:pt x="224" y="46870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75E051C3-0697-48D5-BE6F-C4C74C66D57B}"/>
                </a:ext>
              </a:extLst>
            </p:cNvPr>
            <p:cNvSpPr/>
            <p:nvPr/>
          </p:nvSpPr>
          <p:spPr>
            <a:xfrm flipH="1">
              <a:off x="6889520" y="2629449"/>
              <a:ext cx="1070221" cy="1353671"/>
            </a:xfrm>
            <a:prstGeom prst="ellipse">
              <a:avLst/>
            </a:prstGeom>
            <a:solidFill>
              <a:srgbClr val="F8BE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2" name="Arco 161">
              <a:extLst>
                <a:ext uri="{FF2B5EF4-FFF2-40B4-BE49-F238E27FC236}">
                  <a16:creationId xmlns:a16="http://schemas.microsoft.com/office/drawing/2014/main" id="{0119A8EE-2F65-40C3-85C2-F8D0652D0238}"/>
                </a:ext>
              </a:extLst>
            </p:cNvPr>
            <p:cNvSpPr/>
            <p:nvPr/>
          </p:nvSpPr>
          <p:spPr>
            <a:xfrm rot="13288902" flipH="1">
              <a:off x="6969136" y="3440895"/>
              <a:ext cx="350694" cy="33326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5" name="Agrupar 164">
              <a:extLst>
                <a:ext uri="{FF2B5EF4-FFF2-40B4-BE49-F238E27FC236}">
                  <a16:creationId xmlns:a16="http://schemas.microsoft.com/office/drawing/2014/main" id="{C4CCA873-A35F-4DC4-920B-F1080140CFEE}"/>
                </a:ext>
              </a:extLst>
            </p:cNvPr>
            <p:cNvGrpSpPr/>
            <p:nvPr/>
          </p:nvGrpSpPr>
          <p:grpSpPr>
            <a:xfrm rot="20993419" flipH="1">
              <a:off x="7426637" y="2672908"/>
              <a:ext cx="375313" cy="442135"/>
              <a:chOff x="1180368" y="2728982"/>
              <a:chExt cx="375313" cy="442135"/>
            </a:xfrm>
          </p:grpSpPr>
          <p:sp>
            <p:nvSpPr>
              <p:cNvPr id="170" name="Forma Livre: Forma 169">
                <a:extLst>
                  <a:ext uri="{FF2B5EF4-FFF2-40B4-BE49-F238E27FC236}">
                    <a16:creationId xmlns:a16="http://schemas.microsoft.com/office/drawing/2014/main" id="{6035CB1D-78BD-481D-8398-9FE682052D5E}"/>
                  </a:ext>
                </a:extLst>
              </p:cNvPr>
              <p:cNvSpPr/>
              <p:nvPr/>
            </p:nvSpPr>
            <p:spPr>
              <a:xfrm rot="16633495">
                <a:off x="1146957" y="2762393"/>
                <a:ext cx="442135" cy="375313"/>
              </a:xfrm>
              <a:custGeom>
                <a:avLst/>
                <a:gdLst>
                  <a:gd name="connsiteX0" fmla="*/ 442135 w 442135"/>
                  <a:gd name="connsiteY0" fmla="*/ 259 h 375313"/>
                  <a:gd name="connsiteX1" fmla="*/ 344614 w 442135"/>
                  <a:gd name="connsiteY1" fmla="*/ 339749 h 375313"/>
                  <a:gd name="connsiteX2" fmla="*/ 329000 w 442135"/>
                  <a:gd name="connsiteY2" fmla="*/ 375313 h 375313"/>
                  <a:gd name="connsiteX3" fmla="*/ 270265 w 442135"/>
                  <a:gd name="connsiteY3" fmla="*/ 292609 h 375313"/>
                  <a:gd name="connsiteX4" fmla="*/ 72573 w 442135"/>
                  <a:gd name="connsiteY4" fmla="*/ 137173 h 375313"/>
                  <a:gd name="connsiteX5" fmla="*/ 0 w 442135"/>
                  <a:gd name="connsiteY5" fmla="*/ 108432 h 375313"/>
                  <a:gd name="connsiteX6" fmla="*/ 9904 w 442135"/>
                  <a:gd name="connsiteY6" fmla="*/ 105385 h 375313"/>
                  <a:gd name="connsiteX7" fmla="*/ 442135 w 442135"/>
                  <a:gd name="connsiteY7" fmla="*/ 259 h 37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2135" h="375313">
                    <a:moveTo>
                      <a:pt x="442135" y="259"/>
                    </a:moveTo>
                    <a:cubicBezTo>
                      <a:pt x="426135" y="187601"/>
                      <a:pt x="383724" y="256258"/>
                      <a:pt x="344614" y="339749"/>
                    </a:cubicBezTo>
                    <a:lnTo>
                      <a:pt x="329000" y="375313"/>
                    </a:lnTo>
                    <a:lnTo>
                      <a:pt x="270265" y="292609"/>
                    </a:lnTo>
                    <a:cubicBezTo>
                      <a:pt x="214775" y="228541"/>
                      <a:pt x="147570" y="175701"/>
                      <a:pt x="72573" y="137173"/>
                    </a:cubicBezTo>
                    <a:lnTo>
                      <a:pt x="0" y="108432"/>
                    </a:lnTo>
                    <a:lnTo>
                      <a:pt x="9904" y="105385"/>
                    </a:lnTo>
                    <a:cubicBezTo>
                      <a:pt x="130066" y="61464"/>
                      <a:pt x="190438" y="-4657"/>
                      <a:pt x="442135" y="259"/>
                    </a:cubicBezTo>
                    <a:close/>
                  </a:path>
                </a:pathLst>
              </a:custGeom>
              <a:solidFill>
                <a:srgbClr val="F8BEC8"/>
              </a:solidFill>
              <a:ln w="6350">
                <a:solidFill>
                  <a:srgbClr val="F49AA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71" name="Forma Livre: Forma 170">
                <a:extLst>
                  <a:ext uri="{FF2B5EF4-FFF2-40B4-BE49-F238E27FC236}">
                    <a16:creationId xmlns:a16="http://schemas.microsoft.com/office/drawing/2014/main" id="{4DBECAA0-30CD-4712-A68B-15F26CC1CC0B}"/>
                  </a:ext>
                </a:extLst>
              </p:cNvPr>
              <p:cNvSpPr/>
              <p:nvPr/>
            </p:nvSpPr>
            <p:spPr>
              <a:xfrm rot="16633495">
                <a:off x="1288389" y="2897057"/>
                <a:ext cx="205283" cy="162722"/>
              </a:xfrm>
              <a:custGeom>
                <a:avLst/>
                <a:gdLst>
                  <a:gd name="connsiteX0" fmla="*/ 205283 w 205283"/>
                  <a:gd name="connsiteY0" fmla="*/ 258 h 162722"/>
                  <a:gd name="connsiteX1" fmla="*/ 181580 w 205283"/>
                  <a:gd name="connsiteY1" fmla="*/ 152984 h 162722"/>
                  <a:gd name="connsiteX2" fmla="*/ 178728 w 205283"/>
                  <a:gd name="connsiteY2" fmla="*/ 162722 h 162722"/>
                  <a:gd name="connsiteX3" fmla="*/ 177164 w 205283"/>
                  <a:gd name="connsiteY3" fmla="*/ 160520 h 162722"/>
                  <a:gd name="connsiteX4" fmla="*/ 85634 w 205283"/>
                  <a:gd name="connsiteY4" fmla="*/ 73225 h 162722"/>
                  <a:gd name="connsiteX5" fmla="*/ 0 w 205283"/>
                  <a:gd name="connsiteY5" fmla="*/ 18260 h 162722"/>
                  <a:gd name="connsiteX6" fmla="*/ 30541 w 205283"/>
                  <a:gd name="connsiteY6" fmla="*/ 11267 h 162722"/>
                  <a:gd name="connsiteX7" fmla="*/ 205283 w 205283"/>
                  <a:gd name="connsiteY7" fmla="*/ 258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283" h="162722">
                    <a:moveTo>
                      <a:pt x="205283" y="258"/>
                    </a:moveTo>
                    <a:cubicBezTo>
                      <a:pt x="199950" y="62706"/>
                      <a:pt x="191682" y="111966"/>
                      <a:pt x="181580" y="152984"/>
                    </a:cubicBezTo>
                    <a:lnTo>
                      <a:pt x="178728" y="162722"/>
                    </a:lnTo>
                    <a:lnTo>
                      <a:pt x="177164" y="160520"/>
                    </a:lnTo>
                    <a:cubicBezTo>
                      <a:pt x="149419" y="128486"/>
                      <a:pt x="118746" y="99260"/>
                      <a:pt x="85634" y="73225"/>
                    </a:cubicBezTo>
                    <a:lnTo>
                      <a:pt x="0" y="18260"/>
                    </a:lnTo>
                    <a:lnTo>
                      <a:pt x="30541" y="11267"/>
                    </a:lnTo>
                    <a:cubicBezTo>
                      <a:pt x="77075" y="3248"/>
                      <a:pt x="133370" y="-1146"/>
                      <a:pt x="205283" y="258"/>
                    </a:cubicBezTo>
                    <a:close/>
                  </a:path>
                </a:pathLst>
              </a:custGeom>
              <a:solidFill>
                <a:srgbClr val="F49AA9"/>
              </a:solidFill>
              <a:ln w="6350">
                <a:solidFill>
                  <a:srgbClr val="F49AA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2" name="Forma Livre: Forma 191">
              <a:extLst>
                <a:ext uri="{FF2B5EF4-FFF2-40B4-BE49-F238E27FC236}">
                  <a16:creationId xmlns:a16="http://schemas.microsoft.com/office/drawing/2014/main" id="{D30CC0F4-707D-430B-A7FD-F71FB1537337}"/>
                </a:ext>
              </a:extLst>
            </p:cNvPr>
            <p:cNvSpPr/>
            <p:nvPr/>
          </p:nvSpPr>
          <p:spPr>
            <a:xfrm>
              <a:off x="7082959" y="3905128"/>
              <a:ext cx="126438" cy="686190"/>
            </a:xfrm>
            <a:custGeom>
              <a:avLst/>
              <a:gdLst>
                <a:gd name="connsiteX0" fmla="*/ 126438 w 126438"/>
                <a:gd name="connsiteY0" fmla="*/ 0 h 686190"/>
                <a:gd name="connsiteX1" fmla="*/ 126438 w 126438"/>
                <a:gd name="connsiteY1" fmla="*/ 686190 h 686190"/>
                <a:gd name="connsiteX2" fmla="*/ 40818 w 126438"/>
                <a:gd name="connsiteY2" fmla="*/ 686190 h 686190"/>
                <a:gd name="connsiteX3" fmla="*/ 15278 w 126438"/>
                <a:gd name="connsiteY3" fmla="*/ 599594 h 686190"/>
                <a:gd name="connsiteX4" fmla="*/ 0 w 126438"/>
                <a:gd name="connsiteY4" fmla="*/ 458610 h 686190"/>
                <a:gd name="connsiteX5" fmla="*/ 87881 w 126438"/>
                <a:gd name="connsiteY5" fmla="*/ 55036 h 68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438" h="686190">
                  <a:moveTo>
                    <a:pt x="126438" y="0"/>
                  </a:moveTo>
                  <a:lnTo>
                    <a:pt x="126438" y="686190"/>
                  </a:lnTo>
                  <a:lnTo>
                    <a:pt x="40818" y="686190"/>
                  </a:lnTo>
                  <a:lnTo>
                    <a:pt x="15278" y="599594"/>
                  </a:lnTo>
                  <a:cubicBezTo>
                    <a:pt x="7231" y="558427"/>
                    <a:pt x="1923" y="511683"/>
                    <a:pt x="0" y="458610"/>
                  </a:cubicBezTo>
                  <a:cubicBezTo>
                    <a:pt x="2884" y="273272"/>
                    <a:pt x="38397" y="144102"/>
                    <a:pt x="87881" y="5503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FA39740D-C5A3-45D8-8DE8-D88264EBC59F}"/>
                </a:ext>
              </a:extLst>
            </p:cNvPr>
            <p:cNvSpPr/>
            <p:nvPr/>
          </p:nvSpPr>
          <p:spPr>
            <a:xfrm flipH="1">
              <a:off x="6666852" y="3266260"/>
              <a:ext cx="536166" cy="336646"/>
            </a:xfrm>
            <a:prstGeom prst="ellipse">
              <a:avLst/>
            </a:prstGeom>
            <a:solidFill>
              <a:srgbClr val="F49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B72FF6E9-F275-4AEA-B35A-5DCA9678BD9C}"/>
                </a:ext>
              </a:extLst>
            </p:cNvPr>
            <p:cNvSpPr/>
            <p:nvPr/>
          </p:nvSpPr>
          <p:spPr>
            <a:xfrm flipH="1">
              <a:off x="6800245" y="33985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57CE26D6-E1E6-44A1-B935-FA4F492524B7}"/>
                </a:ext>
              </a:extLst>
            </p:cNvPr>
            <p:cNvSpPr/>
            <p:nvPr/>
          </p:nvSpPr>
          <p:spPr>
            <a:xfrm flipH="1">
              <a:off x="7172184" y="311176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E54AB79-9CD2-4F42-898C-B13DA2AFB8E1}"/>
                </a:ext>
              </a:extLst>
            </p:cNvPr>
            <p:cNvSpPr/>
            <p:nvPr/>
          </p:nvSpPr>
          <p:spPr>
            <a:xfrm>
              <a:off x="7089129" y="4288171"/>
              <a:ext cx="701630" cy="500658"/>
            </a:xfrm>
            <a:custGeom>
              <a:avLst/>
              <a:gdLst>
                <a:gd name="connsiteX0" fmla="*/ 2750 w 909177"/>
                <a:gd name="connsiteY0" fmla="*/ 0 h 487058"/>
                <a:gd name="connsiteX1" fmla="*/ 906621 w 909177"/>
                <a:gd name="connsiteY1" fmla="*/ 0 h 487058"/>
                <a:gd name="connsiteX2" fmla="*/ 909177 w 909177"/>
                <a:gd name="connsiteY2" fmla="*/ 42996 h 487058"/>
                <a:gd name="connsiteX3" fmla="*/ 439765 w 909177"/>
                <a:gd name="connsiteY3" fmla="*/ 487057 h 487058"/>
                <a:gd name="connsiteX4" fmla="*/ 0 w 909177"/>
                <a:gd name="connsiteY4" fmla="*/ 42997 h 48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177" h="487058">
                  <a:moveTo>
                    <a:pt x="2750" y="0"/>
                  </a:moveTo>
                  <a:lnTo>
                    <a:pt x="906621" y="0"/>
                  </a:lnTo>
                  <a:lnTo>
                    <a:pt x="909177" y="42996"/>
                  </a:lnTo>
                  <a:cubicBezTo>
                    <a:pt x="889412" y="467582"/>
                    <a:pt x="591294" y="487057"/>
                    <a:pt x="439765" y="487057"/>
                  </a:cubicBezTo>
                  <a:cubicBezTo>
                    <a:pt x="288236" y="487057"/>
                    <a:pt x="9882" y="490799"/>
                    <a:pt x="0" y="4299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9E34BDC-D78F-4EAC-A93F-77E21B672C16}"/>
                </a:ext>
              </a:extLst>
            </p:cNvPr>
            <p:cNvSpPr/>
            <p:nvPr/>
          </p:nvSpPr>
          <p:spPr>
            <a:xfrm>
              <a:off x="7078503" y="4201429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B4CA2677-D4C1-47DB-B70B-0B5DA95BB9CF}"/>
                </a:ext>
              </a:extLst>
            </p:cNvPr>
            <p:cNvGrpSpPr/>
            <p:nvPr/>
          </p:nvGrpSpPr>
          <p:grpSpPr>
            <a:xfrm flipH="1">
              <a:off x="6846148" y="3783832"/>
              <a:ext cx="646928" cy="371252"/>
              <a:chOff x="9237616" y="2095866"/>
              <a:chExt cx="646928" cy="371252"/>
            </a:xfrm>
          </p:grpSpPr>
          <p:sp>
            <p:nvSpPr>
              <p:cNvPr id="194" name="Retângulo: Cantos Arredondados 193">
                <a:extLst>
                  <a:ext uri="{FF2B5EF4-FFF2-40B4-BE49-F238E27FC236}">
                    <a16:creationId xmlns:a16="http://schemas.microsoft.com/office/drawing/2014/main" id="{F605E809-16C3-4EDD-BB31-583925064D9F}"/>
                  </a:ext>
                </a:extLst>
              </p:cNvPr>
              <p:cNvSpPr/>
              <p:nvPr/>
            </p:nvSpPr>
            <p:spPr>
              <a:xfrm rot="19748064">
                <a:off x="9237616" y="2250573"/>
                <a:ext cx="589225" cy="216545"/>
              </a:xfrm>
              <a:prstGeom prst="roundRect">
                <a:avLst/>
              </a:prstGeom>
              <a:solidFill>
                <a:srgbClr val="F8BE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8D1964D9-54B6-4468-9F14-E3560E20B83B}"/>
                  </a:ext>
                </a:extLst>
              </p:cNvPr>
              <p:cNvGrpSpPr/>
              <p:nvPr/>
            </p:nvGrpSpPr>
            <p:grpSpPr>
              <a:xfrm rot="21428381">
                <a:off x="9693253" y="2095866"/>
                <a:ext cx="191291" cy="215169"/>
                <a:chOff x="9508189" y="4265924"/>
                <a:chExt cx="191291" cy="215169"/>
              </a:xfrm>
            </p:grpSpPr>
            <p:sp>
              <p:nvSpPr>
                <p:cNvPr id="196" name="Forma Livre: Forma 195">
                  <a:extLst>
                    <a:ext uri="{FF2B5EF4-FFF2-40B4-BE49-F238E27FC236}">
                      <a16:creationId xmlns:a16="http://schemas.microsoft.com/office/drawing/2014/main" id="{95CF8FEE-F45D-4039-9EC5-8460945E3C4E}"/>
                    </a:ext>
                  </a:extLst>
                </p:cNvPr>
                <p:cNvSpPr/>
                <p:nvPr/>
              </p:nvSpPr>
              <p:spPr>
                <a:xfrm rot="3637336" flipH="1">
                  <a:off x="9559097" y="4340709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7" name="Forma Livre: Forma 196">
                  <a:extLst>
                    <a:ext uri="{FF2B5EF4-FFF2-40B4-BE49-F238E27FC236}">
                      <a16:creationId xmlns:a16="http://schemas.microsoft.com/office/drawing/2014/main" id="{A34415EF-9176-4167-AC05-E39C8DE86F41}"/>
                    </a:ext>
                  </a:extLst>
                </p:cNvPr>
                <p:cNvSpPr/>
                <p:nvPr/>
              </p:nvSpPr>
              <p:spPr>
                <a:xfrm rot="14500917" flipH="1" flipV="1">
                  <a:off x="9514599" y="4259514"/>
                  <a:ext cx="133974" cy="146793"/>
                </a:xfrm>
                <a:custGeom>
                  <a:avLst/>
                  <a:gdLst>
                    <a:gd name="connsiteX0" fmla="*/ 103402 w 103402"/>
                    <a:gd name="connsiteY0" fmla="*/ 78196 h 146793"/>
                    <a:gd name="connsiteX1" fmla="*/ 101238 w 103402"/>
                    <a:gd name="connsiteY1" fmla="*/ 78221 h 146793"/>
                    <a:gd name="connsiteX2" fmla="*/ 32581 w 103402"/>
                    <a:gd name="connsiteY2" fmla="*/ 0 h 146793"/>
                    <a:gd name="connsiteX3" fmla="*/ 0 w 103402"/>
                    <a:gd name="connsiteY3" fmla="*/ 28127 h 146793"/>
                    <a:gd name="connsiteX4" fmla="*/ 0 w 103402"/>
                    <a:gd name="connsiteY4" fmla="*/ 146793 h 146793"/>
                    <a:gd name="connsiteX5" fmla="*/ 103402 w 103402"/>
                    <a:gd name="connsiteY5" fmla="*/ 140702 h 146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402" h="146793">
                      <a:moveTo>
                        <a:pt x="103402" y="78196"/>
                      </a:moveTo>
                      <a:lnTo>
                        <a:pt x="101238" y="78221"/>
                      </a:lnTo>
                      <a:cubicBezTo>
                        <a:pt x="57797" y="78222"/>
                        <a:pt x="76022" y="0"/>
                        <a:pt x="32581" y="0"/>
                      </a:cubicBezTo>
                      <a:cubicBezTo>
                        <a:pt x="14587" y="0"/>
                        <a:pt x="0" y="12592"/>
                        <a:pt x="0" y="28127"/>
                      </a:cubicBezTo>
                      <a:lnTo>
                        <a:pt x="0" y="146793"/>
                      </a:lnTo>
                      <a:lnTo>
                        <a:pt x="103402" y="14070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04" name="Retângulo: Cantos Arredondados 203">
              <a:extLst>
                <a:ext uri="{FF2B5EF4-FFF2-40B4-BE49-F238E27FC236}">
                  <a16:creationId xmlns:a16="http://schemas.microsoft.com/office/drawing/2014/main" id="{5AF70440-9615-40AA-A15C-B4FBE9AE4071}"/>
                </a:ext>
              </a:extLst>
            </p:cNvPr>
            <p:cNvSpPr/>
            <p:nvPr/>
          </p:nvSpPr>
          <p:spPr>
            <a:xfrm rot="1826602">
              <a:off x="7180605" y="4007620"/>
              <a:ext cx="286895" cy="23558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" name="Grupo 154">
            <a:extLst>
              <a:ext uri="{FF2B5EF4-FFF2-40B4-BE49-F238E27FC236}">
                <a16:creationId xmlns:a16="http://schemas.microsoft.com/office/drawing/2014/main" id="{642B6FCB-79A5-4C32-989A-BD992275921F}"/>
              </a:ext>
            </a:extLst>
          </p:cNvPr>
          <p:cNvGrpSpPr/>
          <p:nvPr/>
        </p:nvGrpSpPr>
        <p:grpSpPr>
          <a:xfrm>
            <a:off x="2582465" y="600980"/>
            <a:ext cx="903582" cy="802340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6F8C389A-23F7-4BBE-AD6F-A9F8BB254FC4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Lua 206">
              <a:extLst>
                <a:ext uri="{FF2B5EF4-FFF2-40B4-BE49-F238E27FC236}">
                  <a16:creationId xmlns:a16="http://schemas.microsoft.com/office/drawing/2014/main" id="{23015D18-885A-49F1-AD75-6DEA86C00845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Lua 207">
              <a:extLst>
                <a:ext uri="{FF2B5EF4-FFF2-40B4-BE49-F238E27FC236}">
                  <a16:creationId xmlns:a16="http://schemas.microsoft.com/office/drawing/2014/main" id="{42A58051-2F83-4D58-9014-C526C3135C60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2E137B2F-B7B0-45FD-A75C-D32B37836FF4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3" name="Agrupar 212">
            <a:extLst>
              <a:ext uri="{FF2B5EF4-FFF2-40B4-BE49-F238E27FC236}">
                <a16:creationId xmlns:a16="http://schemas.microsoft.com/office/drawing/2014/main" id="{79C89E5A-85A4-4107-B78B-C6161B1633ED}"/>
              </a:ext>
            </a:extLst>
          </p:cNvPr>
          <p:cNvGrpSpPr/>
          <p:nvPr/>
        </p:nvGrpSpPr>
        <p:grpSpPr>
          <a:xfrm rot="15493791">
            <a:off x="6296644" y="3583864"/>
            <a:ext cx="1004636" cy="555444"/>
            <a:chOff x="7898868" y="4506933"/>
            <a:chExt cx="1004636" cy="555444"/>
          </a:xfrm>
        </p:grpSpPr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CB55DF62-6CE7-45A3-AD1F-FF207A859F27}"/>
                </a:ext>
              </a:extLst>
            </p:cNvPr>
            <p:cNvSpPr/>
            <p:nvPr/>
          </p:nvSpPr>
          <p:spPr>
            <a:xfrm rot="19748064">
              <a:off x="7898868" y="4745743"/>
              <a:ext cx="874550" cy="316634"/>
            </a:xfrm>
            <a:prstGeom prst="roundRect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6" name="Agrupar 255">
              <a:extLst>
                <a:ext uri="{FF2B5EF4-FFF2-40B4-BE49-F238E27FC236}">
                  <a16:creationId xmlns:a16="http://schemas.microsoft.com/office/drawing/2014/main" id="{E790A4BA-9612-4266-B453-0DDEAB4C9A40}"/>
                </a:ext>
              </a:extLst>
            </p:cNvPr>
            <p:cNvGrpSpPr/>
            <p:nvPr/>
          </p:nvGrpSpPr>
          <p:grpSpPr>
            <a:xfrm rot="21428381">
              <a:off x="8566062" y="4506933"/>
              <a:ext cx="337442" cy="309701"/>
              <a:chOff x="9503407" y="4283703"/>
              <a:chExt cx="191538" cy="184460"/>
            </a:xfrm>
          </p:grpSpPr>
          <p:sp>
            <p:nvSpPr>
              <p:cNvPr id="257" name="Forma Livre: Forma 256">
                <a:extLst>
                  <a:ext uri="{FF2B5EF4-FFF2-40B4-BE49-F238E27FC236}">
                    <a16:creationId xmlns:a16="http://schemas.microsoft.com/office/drawing/2014/main" id="{EADA8A0B-DB2C-4EE6-B1E2-DAC527FFAA69}"/>
                  </a:ext>
                </a:extLst>
              </p:cNvPr>
              <p:cNvSpPr/>
              <p:nvPr/>
            </p:nvSpPr>
            <p:spPr>
              <a:xfrm rot="3637336" flipH="1">
                <a:off x="9569848" y="4343065"/>
                <a:ext cx="103402" cy="146793"/>
              </a:xfrm>
              <a:custGeom>
                <a:avLst/>
                <a:gdLst>
                  <a:gd name="connsiteX0" fmla="*/ 103402 w 103402"/>
                  <a:gd name="connsiteY0" fmla="*/ 78196 h 146793"/>
                  <a:gd name="connsiteX1" fmla="*/ 101238 w 103402"/>
                  <a:gd name="connsiteY1" fmla="*/ 78221 h 146793"/>
                  <a:gd name="connsiteX2" fmla="*/ 32581 w 103402"/>
                  <a:gd name="connsiteY2" fmla="*/ 0 h 146793"/>
                  <a:gd name="connsiteX3" fmla="*/ 0 w 103402"/>
                  <a:gd name="connsiteY3" fmla="*/ 28127 h 146793"/>
                  <a:gd name="connsiteX4" fmla="*/ 0 w 103402"/>
                  <a:gd name="connsiteY4" fmla="*/ 146793 h 146793"/>
                  <a:gd name="connsiteX5" fmla="*/ 103402 w 103402"/>
                  <a:gd name="connsiteY5" fmla="*/ 140702 h 146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02" h="146793">
                    <a:moveTo>
                      <a:pt x="103402" y="78196"/>
                    </a:moveTo>
                    <a:lnTo>
                      <a:pt x="101238" y="78221"/>
                    </a:lnTo>
                    <a:cubicBezTo>
                      <a:pt x="57797" y="78222"/>
                      <a:pt x="76022" y="0"/>
                      <a:pt x="32581" y="0"/>
                    </a:cubicBezTo>
                    <a:cubicBezTo>
                      <a:pt x="14587" y="0"/>
                      <a:pt x="0" y="12592"/>
                      <a:pt x="0" y="28127"/>
                    </a:cubicBezTo>
                    <a:lnTo>
                      <a:pt x="0" y="146793"/>
                    </a:lnTo>
                    <a:lnTo>
                      <a:pt x="103402" y="1407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8" name="Forma Livre: Forma 257">
                <a:extLst>
                  <a:ext uri="{FF2B5EF4-FFF2-40B4-BE49-F238E27FC236}">
                    <a16:creationId xmlns:a16="http://schemas.microsoft.com/office/drawing/2014/main" id="{0EF97DCF-035E-4140-B4CF-EEFC46FF95B8}"/>
                  </a:ext>
                </a:extLst>
              </p:cNvPr>
              <p:cNvSpPr/>
              <p:nvPr/>
            </p:nvSpPr>
            <p:spPr>
              <a:xfrm rot="14500917" flipH="1" flipV="1">
                <a:off x="9525103" y="4262007"/>
                <a:ext cx="103402" cy="146793"/>
              </a:xfrm>
              <a:custGeom>
                <a:avLst/>
                <a:gdLst>
                  <a:gd name="connsiteX0" fmla="*/ 103402 w 103402"/>
                  <a:gd name="connsiteY0" fmla="*/ 78196 h 146793"/>
                  <a:gd name="connsiteX1" fmla="*/ 101238 w 103402"/>
                  <a:gd name="connsiteY1" fmla="*/ 78221 h 146793"/>
                  <a:gd name="connsiteX2" fmla="*/ 32581 w 103402"/>
                  <a:gd name="connsiteY2" fmla="*/ 0 h 146793"/>
                  <a:gd name="connsiteX3" fmla="*/ 0 w 103402"/>
                  <a:gd name="connsiteY3" fmla="*/ 28127 h 146793"/>
                  <a:gd name="connsiteX4" fmla="*/ 0 w 103402"/>
                  <a:gd name="connsiteY4" fmla="*/ 146793 h 146793"/>
                  <a:gd name="connsiteX5" fmla="*/ 103402 w 103402"/>
                  <a:gd name="connsiteY5" fmla="*/ 140702 h 146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02" h="146793">
                    <a:moveTo>
                      <a:pt x="103402" y="78196"/>
                    </a:moveTo>
                    <a:lnTo>
                      <a:pt x="101238" y="78221"/>
                    </a:lnTo>
                    <a:cubicBezTo>
                      <a:pt x="57797" y="78222"/>
                      <a:pt x="76022" y="0"/>
                      <a:pt x="32581" y="0"/>
                    </a:cubicBezTo>
                    <a:cubicBezTo>
                      <a:pt x="14587" y="0"/>
                      <a:pt x="0" y="12592"/>
                      <a:pt x="0" y="28127"/>
                    </a:cubicBezTo>
                    <a:lnTo>
                      <a:pt x="0" y="146793"/>
                    </a:lnTo>
                    <a:lnTo>
                      <a:pt x="103402" y="1407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14" name="Agrupar 213">
            <a:extLst>
              <a:ext uri="{FF2B5EF4-FFF2-40B4-BE49-F238E27FC236}">
                <a16:creationId xmlns:a16="http://schemas.microsoft.com/office/drawing/2014/main" id="{E6F29E2A-2561-489C-BAF6-21EEC6D6FD02}"/>
              </a:ext>
            </a:extLst>
          </p:cNvPr>
          <p:cNvGrpSpPr/>
          <p:nvPr/>
        </p:nvGrpSpPr>
        <p:grpSpPr>
          <a:xfrm>
            <a:off x="7632182" y="3494062"/>
            <a:ext cx="1004636" cy="555444"/>
            <a:chOff x="7898868" y="4506933"/>
            <a:chExt cx="1004636" cy="555444"/>
          </a:xfrm>
        </p:grpSpPr>
        <p:sp>
          <p:nvSpPr>
            <p:cNvPr id="251" name="Retângulo: Cantos Arredondados 250">
              <a:extLst>
                <a:ext uri="{FF2B5EF4-FFF2-40B4-BE49-F238E27FC236}">
                  <a16:creationId xmlns:a16="http://schemas.microsoft.com/office/drawing/2014/main" id="{BF25E8CA-9472-4FB2-AED4-8A2C8BA502CA}"/>
                </a:ext>
              </a:extLst>
            </p:cNvPr>
            <p:cNvSpPr/>
            <p:nvPr/>
          </p:nvSpPr>
          <p:spPr>
            <a:xfrm rot="19748064">
              <a:off x="7898868" y="4745743"/>
              <a:ext cx="874550" cy="316634"/>
            </a:xfrm>
            <a:prstGeom prst="roundRect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2" name="Agrupar 251">
              <a:extLst>
                <a:ext uri="{FF2B5EF4-FFF2-40B4-BE49-F238E27FC236}">
                  <a16:creationId xmlns:a16="http://schemas.microsoft.com/office/drawing/2014/main" id="{F8F3AA68-9BBA-40F4-A9BF-892A099AEAF0}"/>
                </a:ext>
              </a:extLst>
            </p:cNvPr>
            <p:cNvGrpSpPr/>
            <p:nvPr/>
          </p:nvGrpSpPr>
          <p:grpSpPr>
            <a:xfrm rot="21428381">
              <a:off x="8566062" y="4506933"/>
              <a:ext cx="337442" cy="309701"/>
              <a:chOff x="9503407" y="4283703"/>
              <a:chExt cx="191538" cy="184460"/>
            </a:xfrm>
          </p:grpSpPr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3E7DB6CF-BFA6-4CEE-A58E-303740602D0B}"/>
                  </a:ext>
                </a:extLst>
              </p:cNvPr>
              <p:cNvSpPr/>
              <p:nvPr/>
            </p:nvSpPr>
            <p:spPr>
              <a:xfrm rot="3637336" flipH="1">
                <a:off x="9569848" y="4343065"/>
                <a:ext cx="103402" cy="146793"/>
              </a:xfrm>
              <a:custGeom>
                <a:avLst/>
                <a:gdLst>
                  <a:gd name="connsiteX0" fmla="*/ 103402 w 103402"/>
                  <a:gd name="connsiteY0" fmla="*/ 78196 h 146793"/>
                  <a:gd name="connsiteX1" fmla="*/ 101238 w 103402"/>
                  <a:gd name="connsiteY1" fmla="*/ 78221 h 146793"/>
                  <a:gd name="connsiteX2" fmla="*/ 32581 w 103402"/>
                  <a:gd name="connsiteY2" fmla="*/ 0 h 146793"/>
                  <a:gd name="connsiteX3" fmla="*/ 0 w 103402"/>
                  <a:gd name="connsiteY3" fmla="*/ 28127 h 146793"/>
                  <a:gd name="connsiteX4" fmla="*/ 0 w 103402"/>
                  <a:gd name="connsiteY4" fmla="*/ 146793 h 146793"/>
                  <a:gd name="connsiteX5" fmla="*/ 103402 w 103402"/>
                  <a:gd name="connsiteY5" fmla="*/ 140702 h 146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02" h="146793">
                    <a:moveTo>
                      <a:pt x="103402" y="78196"/>
                    </a:moveTo>
                    <a:lnTo>
                      <a:pt x="101238" y="78221"/>
                    </a:lnTo>
                    <a:cubicBezTo>
                      <a:pt x="57797" y="78222"/>
                      <a:pt x="76022" y="0"/>
                      <a:pt x="32581" y="0"/>
                    </a:cubicBezTo>
                    <a:cubicBezTo>
                      <a:pt x="14587" y="0"/>
                      <a:pt x="0" y="12592"/>
                      <a:pt x="0" y="28127"/>
                    </a:cubicBezTo>
                    <a:lnTo>
                      <a:pt x="0" y="146793"/>
                    </a:lnTo>
                    <a:lnTo>
                      <a:pt x="103402" y="1407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4" name="Forma Livre: Forma 253">
                <a:extLst>
                  <a:ext uri="{FF2B5EF4-FFF2-40B4-BE49-F238E27FC236}">
                    <a16:creationId xmlns:a16="http://schemas.microsoft.com/office/drawing/2014/main" id="{AF6815B7-F954-4F24-999B-6FD2337B5FBA}"/>
                  </a:ext>
                </a:extLst>
              </p:cNvPr>
              <p:cNvSpPr/>
              <p:nvPr/>
            </p:nvSpPr>
            <p:spPr>
              <a:xfrm rot="14500917" flipH="1" flipV="1">
                <a:off x="9525103" y="4262007"/>
                <a:ext cx="103402" cy="146793"/>
              </a:xfrm>
              <a:custGeom>
                <a:avLst/>
                <a:gdLst>
                  <a:gd name="connsiteX0" fmla="*/ 103402 w 103402"/>
                  <a:gd name="connsiteY0" fmla="*/ 78196 h 146793"/>
                  <a:gd name="connsiteX1" fmla="*/ 101238 w 103402"/>
                  <a:gd name="connsiteY1" fmla="*/ 78221 h 146793"/>
                  <a:gd name="connsiteX2" fmla="*/ 32581 w 103402"/>
                  <a:gd name="connsiteY2" fmla="*/ 0 h 146793"/>
                  <a:gd name="connsiteX3" fmla="*/ 0 w 103402"/>
                  <a:gd name="connsiteY3" fmla="*/ 28127 h 146793"/>
                  <a:gd name="connsiteX4" fmla="*/ 0 w 103402"/>
                  <a:gd name="connsiteY4" fmla="*/ 146793 h 146793"/>
                  <a:gd name="connsiteX5" fmla="*/ 103402 w 103402"/>
                  <a:gd name="connsiteY5" fmla="*/ 140702 h 146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02" h="146793">
                    <a:moveTo>
                      <a:pt x="103402" y="78196"/>
                    </a:moveTo>
                    <a:lnTo>
                      <a:pt x="101238" y="78221"/>
                    </a:lnTo>
                    <a:cubicBezTo>
                      <a:pt x="57797" y="78222"/>
                      <a:pt x="76022" y="0"/>
                      <a:pt x="32581" y="0"/>
                    </a:cubicBezTo>
                    <a:cubicBezTo>
                      <a:pt x="14587" y="0"/>
                      <a:pt x="0" y="12592"/>
                      <a:pt x="0" y="28127"/>
                    </a:cubicBezTo>
                    <a:lnTo>
                      <a:pt x="0" y="146793"/>
                    </a:lnTo>
                    <a:lnTo>
                      <a:pt x="103402" y="1407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15" name="Elipse 56">
            <a:extLst>
              <a:ext uri="{FF2B5EF4-FFF2-40B4-BE49-F238E27FC236}">
                <a16:creationId xmlns:a16="http://schemas.microsoft.com/office/drawing/2014/main" id="{2AE9D9AD-0834-411C-8B5B-66281D74470F}"/>
              </a:ext>
            </a:extLst>
          </p:cNvPr>
          <p:cNvSpPr/>
          <p:nvPr/>
        </p:nvSpPr>
        <p:spPr>
          <a:xfrm>
            <a:off x="6890973" y="3301813"/>
            <a:ext cx="1349789" cy="1510635"/>
          </a:xfrm>
          <a:custGeom>
            <a:avLst/>
            <a:gdLst>
              <a:gd name="connsiteX0" fmla="*/ 0 w 748145"/>
              <a:gd name="connsiteY0" fmla="*/ 411019 h 822037"/>
              <a:gd name="connsiteX1" fmla="*/ 374073 w 748145"/>
              <a:gd name="connsiteY1" fmla="*/ 0 h 822037"/>
              <a:gd name="connsiteX2" fmla="*/ 748146 w 748145"/>
              <a:gd name="connsiteY2" fmla="*/ 411019 h 822037"/>
              <a:gd name="connsiteX3" fmla="*/ 374073 w 748145"/>
              <a:gd name="connsiteY3" fmla="*/ 822038 h 822037"/>
              <a:gd name="connsiteX4" fmla="*/ 0 w 748145"/>
              <a:gd name="connsiteY4" fmla="*/ 411019 h 822037"/>
              <a:gd name="connsiteX0" fmla="*/ 0 w 785092"/>
              <a:gd name="connsiteY0" fmla="*/ 411019 h 822038"/>
              <a:gd name="connsiteX1" fmla="*/ 411019 w 785092"/>
              <a:gd name="connsiteY1" fmla="*/ 0 h 822038"/>
              <a:gd name="connsiteX2" fmla="*/ 785092 w 785092"/>
              <a:gd name="connsiteY2" fmla="*/ 411019 h 822038"/>
              <a:gd name="connsiteX3" fmla="*/ 411019 w 785092"/>
              <a:gd name="connsiteY3" fmla="*/ 822038 h 822038"/>
              <a:gd name="connsiteX4" fmla="*/ 0 w 785092"/>
              <a:gd name="connsiteY4" fmla="*/ 411019 h 822038"/>
              <a:gd name="connsiteX0" fmla="*/ 215 w 785307"/>
              <a:gd name="connsiteY0" fmla="*/ 411019 h 822038"/>
              <a:gd name="connsiteX1" fmla="*/ 411234 w 785307"/>
              <a:gd name="connsiteY1" fmla="*/ 0 h 822038"/>
              <a:gd name="connsiteX2" fmla="*/ 785307 w 785307"/>
              <a:gd name="connsiteY2" fmla="*/ 411019 h 822038"/>
              <a:gd name="connsiteX3" fmla="*/ 411234 w 785307"/>
              <a:gd name="connsiteY3" fmla="*/ 822038 h 822038"/>
              <a:gd name="connsiteX4" fmla="*/ 215 w 785307"/>
              <a:gd name="connsiteY4" fmla="*/ 411019 h 822038"/>
              <a:gd name="connsiteX0" fmla="*/ 221 w 831495"/>
              <a:gd name="connsiteY0" fmla="*/ 411019 h 822038"/>
              <a:gd name="connsiteX1" fmla="*/ 411240 w 831495"/>
              <a:gd name="connsiteY1" fmla="*/ 0 h 822038"/>
              <a:gd name="connsiteX2" fmla="*/ 831495 w 831495"/>
              <a:gd name="connsiteY2" fmla="*/ 411019 h 822038"/>
              <a:gd name="connsiteX3" fmla="*/ 411240 w 831495"/>
              <a:gd name="connsiteY3" fmla="*/ 822038 h 822038"/>
              <a:gd name="connsiteX4" fmla="*/ 221 w 831495"/>
              <a:gd name="connsiteY4" fmla="*/ 411019 h 822038"/>
              <a:gd name="connsiteX0" fmla="*/ 221 w 831495"/>
              <a:gd name="connsiteY0" fmla="*/ 411019 h 822038"/>
              <a:gd name="connsiteX1" fmla="*/ 411240 w 831495"/>
              <a:gd name="connsiteY1" fmla="*/ 0 h 822038"/>
              <a:gd name="connsiteX2" fmla="*/ 831495 w 831495"/>
              <a:gd name="connsiteY2" fmla="*/ 411019 h 822038"/>
              <a:gd name="connsiteX3" fmla="*/ 411240 w 831495"/>
              <a:gd name="connsiteY3" fmla="*/ 822038 h 822038"/>
              <a:gd name="connsiteX4" fmla="*/ 221 w 831495"/>
              <a:gd name="connsiteY4" fmla="*/ 411019 h 822038"/>
              <a:gd name="connsiteX0" fmla="*/ 221 w 831495"/>
              <a:gd name="connsiteY0" fmla="*/ 411019 h 822038"/>
              <a:gd name="connsiteX1" fmla="*/ 411240 w 831495"/>
              <a:gd name="connsiteY1" fmla="*/ 0 h 822038"/>
              <a:gd name="connsiteX2" fmla="*/ 831495 w 831495"/>
              <a:gd name="connsiteY2" fmla="*/ 411019 h 822038"/>
              <a:gd name="connsiteX3" fmla="*/ 411240 w 831495"/>
              <a:gd name="connsiteY3" fmla="*/ 822038 h 822038"/>
              <a:gd name="connsiteX4" fmla="*/ 221 w 831495"/>
              <a:gd name="connsiteY4" fmla="*/ 411019 h 822038"/>
              <a:gd name="connsiteX0" fmla="*/ 224 w 849971"/>
              <a:gd name="connsiteY0" fmla="*/ 411903 h 824485"/>
              <a:gd name="connsiteX1" fmla="*/ 411243 w 849971"/>
              <a:gd name="connsiteY1" fmla="*/ 884 h 824485"/>
              <a:gd name="connsiteX2" fmla="*/ 849971 w 849971"/>
              <a:gd name="connsiteY2" fmla="*/ 469589 h 824485"/>
              <a:gd name="connsiteX3" fmla="*/ 411243 w 849971"/>
              <a:gd name="connsiteY3" fmla="*/ 822922 h 824485"/>
              <a:gd name="connsiteX4" fmla="*/ 224 w 849971"/>
              <a:gd name="connsiteY4" fmla="*/ 411903 h 824485"/>
              <a:gd name="connsiteX0" fmla="*/ 224 w 849971"/>
              <a:gd name="connsiteY0" fmla="*/ 468706 h 822038"/>
              <a:gd name="connsiteX1" fmla="*/ 411243 w 849971"/>
              <a:gd name="connsiteY1" fmla="*/ 0 h 822038"/>
              <a:gd name="connsiteX2" fmla="*/ 849971 w 849971"/>
              <a:gd name="connsiteY2" fmla="*/ 468705 h 822038"/>
              <a:gd name="connsiteX3" fmla="*/ 411243 w 849971"/>
              <a:gd name="connsiteY3" fmla="*/ 822038 h 822038"/>
              <a:gd name="connsiteX4" fmla="*/ 224 w 849971"/>
              <a:gd name="connsiteY4" fmla="*/ 468706 h 82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971" h="822038">
                <a:moveTo>
                  <a:pt x="224" y="468706"/>
                </a:moveTo>
                <a:cubicBezTo>
                  <a:pt x="-9012" y="112397"/>
                  <a:pt x="269619" y="0"/>
                  <a:pt x="411243" y="0"/>
                </a:cubicBezTo>
                <a:cubicBezTo>
                  <a:pt x="552867" y="0"/>
                  <a:pt x="840735" y="75450"/>
                  <a:pt x="849971" y="468705"/>
                </a:cubicBezTo>
                <a:cubicBezTo>
                  <a:pt x="831498" y="806542"/>
                  <a:pt x="552867" y="822038"/>
                  <a:pt x="411243" y="822038"/>
                </a:cubicBezTo>
                <a:cubicBezTo>
                  <a:pt x="269619" y="822038"/>
                  <a:pt x="9460" y="825015"/>
                  <a:pt x="224" y="468706"/>
                </a:cubicBezTo>
                <a:close/>
              </a:path>
            </a:pathLst>
          </a:custGeom>
          <a:solidFill>
            <a:srgbClr val="26D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8C1F9A6B-C35E-4269-AB42-0BEEEEADCFA8}"/>
              </a:ext>
            </a:extLst>
          </p:cNvPr>
          <p:cNvSpPr/>
          <p:nvPr/>
        </p:nvSpPr>
        <p:spPr>
          <a:xfrm>
            <a:off x="7797162" y="3512697"/>
            <a:ext cx="116734" cy="6901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5BEA4D82-24EF-4E4F-BF87-6E304736B58F}"/>
              </a:ext>
            </a:extLst>
          </p:cNvPr>
          <p:cNvSpPr/>
          <p:nvPr/>
        </p:nvSpPr>
        <p:spPr>
          <a:xfrm>
            <a:off x="7203419" y="3468844"/>
            <a:ext cx="138559" cy="6901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8" name="Agrupar 217">
            <a:extLst>
              <a:ext uri="{FF2B5EF4-FFF2-40B4-BE49-F238E27FC236}">
                <a16:creationId xmlns:a16="http://schemas.microsoft.com/office/drawing/2014/main" id="{7542F634-D2C9-47AC-8D86-CBD72F52262A}"/>
              </a:ext>
            </a:extLst>
          </p:cNvPr>
          <p:cNvGrpSpPr/>
          <p:nvPr/>
        </p:nvGrpSpPr>
        <p:grpSpPr>
          <a:xfrm rot="7294771">
            <a:off x="6925568" y="4532041"/>
            <a:ext cx="939498" cy="524298"/>
            <a:chOff x="9237616" y="2113874"/>
            <a:chExt cx="642520" cy="353244"/>
          </a:xfrm>
        </p:grpSpPr>
        <p:sp>
          <p:nvSpPr>
            <p:cNvPr id="247" name="Retângulo: Cantos Arredondados 246">
              <a:extLst>
                <a:ext uri="{FF2B5EF4-FFF2-40B4-BE49-F238E27FC236}">
                  <a16:creationId xmlns:a16="http://schemas.microsoft.com/office/drawing/2014/main" id="{E1ECEE74-97D8-4A60-BF25-B36B27112198}"/>
                </a:ext>
              </a:extLst>
            </p:cNvPr>
            <p:cNvSpPr/>
            <p:nvPr/>
          </p:nvSpPr>
          <p:spPr>
            <a:xfrm rot="19748064">
              <a:off x="9237616" y="2250573"/>
              <a:ext cx="589225" cy="216545"/>
            </a:xfrm>
            <a:prstGeom prst="roundRect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8" name="Agrupar 247">
              <a:extLst>
                <a:ext uri="{FF2B5EF4-FFF2-40B4-BE49-F238E27FC236}">
                  <a16:creationId xmlns:a16="http://schemas.microsoft.com/office/drawing/2014/main" id="{089CAF60-09A8-4BAC-A06C-189870155352}"/>
                </a:ext>
              </a:extLst>
            </p:cNvPr>
            <p:cNvGrpSpPr/>
            <p:nvPr/>
          </p:nvGrpSpPr>
          <p:grpSpPr>
            <a:xfrm rot="21428381">
              <a:off x="9688598" y="2113874"/>
              <a:ext cx="191538" cy="184460"/>
              <a:chOff x="9503407" y="4283703"/>
              <a:chExt cx="191538" cy="184460"/>
            </a:xfrm>
          </p:grpSpPr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8A7DAE22-A6AB-4103-8BE4-F777F5E0AD9B}"/>
                  </a:ext>
                </a:extLst>
              </p:cNvPr>
              <p:cNvSpPr/>
              <p:nvPr/>
            </p:nvSpPr>
            <p:spPr>
              <a:xfrm rot="3637336" flipH="1">
                <a:off x="9569848" y="4343065"/>
                <a:ext cx="103402" cy="146793"/>
              </a:xfrm>
              <a:custGeom>
                <a:avLst/>
                <a:gdLst>
                  <a:gd name="connsiteX0" fmla="*/ 103402 w 103402"/>
                  <a:gd name="connsiteY0" fmla="*/ 78196 h 146793"/>
                  <a:gd name="connsiteX1" fmla="*/ 101238 w 103402"/>
                  <a:gd name="connsiteY1" fmla="*/ 78221 h 146793"/>
                  <a:gd name="connsiteX2" fmla="*/ 32581 w 103402"/>
                  <a:gd name="connsiteY2" fmla="*/ 0 h 146793"/>
                  <a:gd name="connsiteX3" fmla="*/ 0 w 103402"/>
                  <a:gd name="connsiteY3" fmla="*/ 28127 h 146793"/>
                  <a:gd name="connsiteX4" fmla="*/ 0 w 103402"/>
                  <a:gd name="connsiteY4" fmla="*/ 146793 h 146793"/>
                  <a:gd name="connsiteX5" fmla="*/ 103402 w 103402"/>
                  <a:gd name="connsiteY5" fmla="*/ 140702 h 146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02" h="146793">
                    <a:moveTo>
                      <a:pt x="103402" y="78196"/>
                    </a:moveTo>
                    <a:lnTo>
                      <a:pt x="101238" y="78221"/>
                    </a:lnTo>
                    <a:cubicBezTo>
                      <a:pt x="57797" y="78222"/>
                      <a:pt x="76022" y="0"/>
                      <a:pt x="32581" y="0"/>
                    </a:cubicBezTo>
                    <a:cubicBezTo>
                      <a:pt x="14587" y="0"/>
                      <a:pt x="0" y="12592"/>
                      <a:pt x="0" y="28127"/>
                    </a:cubicBezTo>
                    <a:lnTo>
                      <a:pt x="0" y="146793"/>
                    </a:lnTo>
                    <a:lnTo>
                      <a:pt x="103402" y="1407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id="{54856BCA-252F-47D7-A2CC-A8DBA5A30106}"/>
                  </a:ext>
                </a:extLst>
              </p:cNvPr>
              <p:cNvSpPr/>
              <p:nvPr/>
            </p:nvSpPr>
            <p:spPr>
              <a:xfrm rot="14500917" flipH="1" flipV="1">
                <a:off x="9525103" y="4262007"/>
                <a:ext cx="103402" cy="146793"/>
              </a:xfrm>
              <a:custGeom>
                <a:avLst/>
                <a:gdLst>
                  <a:gd name="connsiteX0" fmla="*/ 103402 w 103402"/>
                  <a:gd name="connsiteY0" fmla="*/ 78196 h 146793"/>
                  <a:gd name="connsiteX1" fmla="*/ 101238 w 103402"/>
                  <a:gd name="connsiteY1" fmla="*/ 78221 h 146793"/>
                  <a:gd name="connsiteX2" fmla="*/ 32581 w 103402"/>
                  <a:gd name="connsiteY2" fmla="*/ 0 h 146793"/>
                  <a:gd name="connsiteX3" fmla="*/ 0 w 103402"/>
                  <a:gd name="connsiteY3" fmla="*/ 28127 h 146793"/>
                  <a:gd name="connsiteX4" fmla="*/ 0 w 103402"/>
                  <a:gd name="connsiteY4" fmla="*/ 146793 h 146793"/>
                  <a:gd name="connsiteX5" fmla="*/ 103402 w 103402"/>
                  <a:gd name="connsiteY5" fmla="*/ 140702 h 146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02" h="146793">
                    <a:moveTo>
                      <a:pt x="103402" y="78196"/>
                    </a:moveTo>
                    <a:lnTo>
                      <a:pt x="101238" y="78221"/>
                    </a:lnTo>
                    <a:cubicBezTo>
                      <a:pt x="57797" y="78222"/>
                      <a:pt x="76022" y="0"/>
                      <a:pt x="32581" y="0"/>
                    </a:cubicBezTo>
                    <a:cubicBezTo>
                      <a:pt x="14587" y="0"/>
                      <a:pt x="0" y="12592"/>
                      <a:pt x="0" y="28127"/>
                    </a:cubicBezTo>
                    <a:lnTo>
                      <a:pt x="0" y="146793"/>
                    </a:lnTo>
                    <a:lnTo>
                      <a:pt x="103402" y="1407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DCF96D63-CB04-4CB3-B1C4-5815DE59692B}"/>
              </a:ext>
            </a:extLst>
          </p:cNvPr>
          <p:cNvGrpSpPr/>
          <p:nvPr/>
        </p:nvGrpSpPr>
        <p:grpSpPr>
          <a:xfrm rot="7294771">
            <a:off x="7343478" y="4525404"/>
            <a:ext cx="939498" cy="524298"/>
            <a:chOff x="9237616" y="2113874"/>
            <a:chExt cx="642520" cy="353244"/>
          </a:xfrm>
        </p:grpSpPr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6F20C1C3-3967-4EB2-A72C-0C8D4357A8B9}"/>
                </a:ext>
              </a:extLst>
            </p:cNvPr>
            <p:cNvSpPr/>
            <p:nvPr/>
          </p:nvSpPr>
          <p:spPr>
            <a:xfrm rot="19748064">
              <a:off x="9237616" y="2250573"/>
              <a:ext cx="589225" cy="216545"/>
            </a:xfrm>
            <a:prstGeom prst="roundRect">
              <a:avLst/>
            </a:prstGeom>
            <a:solidFill>
              <a:srgbClr val="F8B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4" name="Agrupar 243">
              <a:extLst>
                <a:ext uri="{FF2B5EF4-FFF2-40B4-BE49-F238E27FC236}">
                  <a16:creationId xmlns:a16="http://schemas.microsoft.com/office/drawing/2014/main" id="{BCC418C4-B226-4EC4-AD77-A79B5BFE9C2D}"/>
                </a:ext>
              </a:extLst>
            </p:cNvPr>
            <p:cNvGrpSpPr/>
            <p:nvPr/>
          </p:nvGrpSpPr>
          <p:grpSpPr>
            <a:xfrm rot="21428381">
              <a:off x="9688598" y="2113874"/>
              <a:ext cx="191538" cy="184460"/>
              <a:chOff x="9503407" y="4283703"/>
              <a:chExt cx="191538" cy="184460"/>
            </a:xfrm>
          </p:grpSpPr>
          <p:sp>
            <p:nvSpPr>
              <p:cNvPr id="245" name="Forma Livre: Forma 244">
                <a:extLst>
                  <a:ext uri="{FF2B5EF4-FFF2-40B4-BE49-F238E27FC236}">
                    <a16:creationId xmlns:a16="http://schemas.microsoft.com/office/drawing/2014/main" id="{69C33E1D-8219-4F0E-BB67-18156CF50532}"/>
                  </a:ext>
                </a:extLst>
              </p:cNvPr>
              <p:cNvSpPr/>
              <p:nvPr/>
            </p:nvSpPr>
            <p:spPr>
              <a:xfrm rot="3637336" flipH="1">
                <a:off x="9569848" y="4343065"/>
                <a:ext cx="103402" cy="146793"/>
              </a:xfrm>
              <a:custGeom>
                <a:avLst/>
                <a:gdLst>
                  <a:gd name="connsiteX0" fmla="*/ 103402 w 103402"/>
                  <a:gd name="connsiteY0" fmla="*/ 78196 h 146793"/>
                  <a:gd name="connsiteX1" fmla="*/ 101238 w 103402"/>
                  <a:gd name="connsiteY1" fmla="*/ 78221 h 146793"/>
                  <a:gd name="connsiteX2" fmla="*/ 32581 w 103402"/>
                  <a:gd name="connsiteY2" fmla="*/ 0 h 146793"/>
                  <a:gd name="connsiteX3" fmla="*/ 0 w 103402"/>
                  <a:gd name="connsiteY3" fmla="*/ 28127 h 146793"/>
                  <a:gd name="connsiteX4" fmla="*/ 0 w 103402"/>
                  <a:gd name="connsiteY4" fmla="*/ 146793 h 146793"/>
                  <a:gd name="connsiteX5" fmla="*/ 103402 w 103402"/>
                  <a:gd name="connsiteY5" fmla="*/ 140702 h 146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02" h="146793">
                    <a:moveTo>
                      <a:pt x="103402" y="78196"/>
                    </a:moveTo>
                    <a:lnTo>
                      <a:pt x="101238" y="78221"/>
                    </a:lnTo>
                    <a:cubicBezTo>
                      <a:pt x="57797" y="78222"/>
                      <a:pt x="76022" y="0"/>
                      <a:pt x="32581" y="0"/>
                    </a:cubicBezTo>
                    <a:cubicBezTo>
                      <a:pt x="14587" y="0"/>
                      <a:pt x="0" y="12592"/>
                      <a:pt x="0" y="28127"/>
                    </a:cubicBezTo>
                    <a:lnTo>
                      <a:pt x="0" y="146793"/>
                    </a:lnTo>
                    <a:lnTo>
                      <a:pt x="103402" y="1407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6" name="Forma Livre: Forma 245">
                <a:extLst>
                  <a:ext uri="{FF2B5EF4-FFF2-40B4-BE49-F238E27FC236}">
                    <a16:creationId xmlns:a16="http://schemas.microsoft.com/office/drawing/2014/main" id="{189C0496-ADDD-465C-BD55-EE04AC6BA3D4}"/>
                  </a:ext>
                </a:extLst>
              </p:cNvPr>
              <p:cNvSpPr/>
              <p:nvPr/>
            </p:nvSpPr>
            <p:spPr>
              <a:xfrm rot="14500917" flipH="1" flipV="1">
                <a:off x="9525103" y="4262007"/>
                <a:ext cx="103402" cy="146793"/>
              </a:xfrm>
              <a:custGeom>
                <a:avLst/>
                <a:gdLst>
                  <a:gd name="connsiteX0" fmla="*/ 103402 w 103402"/>
                  <a:gd name="connsiteY0" fmla="*/ 78196 h 146793"/>
                  <a:gd name="connsiteX1" fmla="*/ 101238 w 103402"/>
                  <a:gd name="connsiteY1" fmla="*/ 78221 h 146793"/>
                  <a:gd name="connsiteX2" fmla="*/ 32581 w 103402"/>
                  <a:gd name="connsiteY2" fmla="*/ 0 h 146793"/>
                  <a:gd name="connsiteX3" fmla="*/ 0 w 103402"/>
                  <a:gd name="connsiteY3" fmla="*/ 28127 h 146793"/>
                  <a:gd name="connsiteX4" fmla="*/ 0 w 103402"/>
                  <a:gd name="connsiteY4" fmla="*/ 146793 h 146793"/>
                  <a:gd name="connsiteX5" fmla="*/ 103402 w 103402"/>
                  <a:gd name="connsiteY5" fmla="*/ 140702 h 146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02" h="146793">
                    <a:moveTo>
                      <a:pt x="103402" y="78196"/>
                    </a:moveTo>
                    <a:lnTo>
                      <a:pt x="101238" y="78221"/>
                    </a:lnTo>
                    <a:cubicBezTo>
                      <a:pt x="57797" y="78222"/>
                      <a:pt x="76022" y="0"/>
                      <a:pt x="32581" y="0"/>
                    </a:cubicBezTo>
                    <a:cubicBezTo>
                      <a:pt x="14587" y="0"/>
                      <a:pt x="0" y="12592"/>
                      <a:pt x="0" y="28127"/>
                    </a:cubicBezTo>
                    <a:lnTo>
                      <a:pt x="0" y="146793"/>
                    </a:lnTo>
                    <a:lnTo>
                      <a:pt x="103402" y="1407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20" name="Lágrima 2">
            <a:extLst>
              <a:ext uri="{FF2B5EF4-FFF2-40B4-BE49-F238E27FC236}">
                <a16:creationId xmlns:a16="http://schemas.microsoft.com/office/drawing/2014/main" id="{FF468997-CADA-4EA7-BE7C-372CB5EC3461}"/>
              </a:ext>
            </a:extLst>
          </p:cNvPr>
          <p:cNvSpPr/>
          <p:nvPr/>
        </p:nvSpPr>
        <p:spPr>
          <a:xfrm rot="20417579">
            <a:off x="7640825" y="1583936"/>
            <a:ext cx="1095160" cy="1069091"/>
          </a:xfrm>
          <a:custGeom>
            <a:avLst/>
            <a:gdLst>
              <a:gd name="connsiteX0" fmla="*/ 0 w 537882"/>
              <a:gd name="connsiteY0" fmla="*/ 259977 h 519953"/>
              <a:gd name="connsiteX1" fmla="*/ 268941 w 537882"/>
              <a:gd name="connsiteY1" fmla="*/ 0 h 519953"/>
              <a:gd name="connsiteX2" fmla="*/ 537882 w 537882"/>
              <a:gd name="connsiteY2" fmla="*/ 0 h 519953"/>
              <a:gd name="connsiteX3" fmla="*/ 537882 w 537882"/>
              <a:gd name="connsiteY3" fmla="*/ 259977 h 519953"/>
              <a:gd name="connsiteX4" fmla="*/ 268941 w 537882"/>
              <a:gd name="connsiteY4" fmla="*/ 519954 h 519953"/>
              <a:gd name="connsiteX5" fmla="*/ 0 w 537882"/>
              <a:gd name="connsiteY5" fmla="*/ 259977 h 519953"/>
              <a:gd name="connsiteX0" fmla="*/ 20 w 537902"/>
              <a:gd name="connsiteY0" fmla="*/ 324304 h 584281"/>
              <a:gd name="connsiteX1" fmla="*/ 279983 w 537902"/>
              <a:gd name="connsiteY1" fmla="*/ 0 h 584281"/>
              <a:gd name="connsiteX2" fmla="*/ 537902 w 537902"/>
              <a:gd name="connsiteY2" fmla="*/ 64327 h 584281"/>
              <a:gd name="connsiteX3" fmla="*/ 537902 w 537902"/>
              <a:gd name="connsiteY3" fmla="*/ 324304 h 584281"/>
              <a:gd name="connsiteX4" fmla="*/ 268961 w 537902"/>
              <a:gd name="connsiteY4" fmla="*/ 584281 h 584281"/>
              <a:gd name="connsiteX5" fmla="*/ 20 w 537902"/>
              <a:gd name="connsiteY5" fmla="*/ 324304 h 584281"/>
              <a:gd name="connsiteX0" fmla="*/ 15 w 573545"/>
              <a:gd name="connsiteY0" fmla="*/ 324304 h 584282"/>
              <a:gd name="connsiteX1" fmla="*/ 279978 w 573545"/>
              <a:gd name="connsiteY1" fmla="*/ 0 h 584282"/>
              <a:gd name="connsiteX2" fmla="*/ 537897 w 573545"/>
              <a:gd name="connsiteY2" fmla="*/ 64327 h 584282"/>
              <a:gd name="connsiteX3" fmla="*/ 573545 w 573545"/>
              <a:gd name="connsiteY3" fmla="*/ 320416 h 584282"/>
              <a:gd name="connsiteX4" fmla="*/ 268956 w 573545"/>
              <a:gd name="connsiteY4" fmla="*/ 584281 h 584282"/>
              <a:gd name="connsiteX5" fmla="*/ 15 w 573545"/>
              <a:gd name="connsiteY5" fmla="*/ 324304 h 584282"/>
              <a:gd name="connsiteX0" fmla="*/ 2188 w 575718"/>
              <a:gd name="connsiteY0" fmla="*/ 259977 h 519955"/>
              <a:gd name="connsiteX1" fmla="*/ 187841 w 575718"/>
              <a:gd name="connsiteY1" fmla="*/ 63188 h 519955"/>
              <a:gd name="connsiteX2" fmla="*/ 540070 w 575718"/>
              <a:gd name="connsiteY2" fmla="*/ 0 h 519955"/>
              <a:gd name="connsiteX3" fmla="*/ 575718 w 575718"/>
              <a:gd name="connsiteY3" fmla="*/ 256089 h 519955"/>
              <a:gd name="connsiteX4" fmla="*/ 271129 w 575718"/>
              <a:gd name="connsiteY4" fmla="*/ 519954 h 519955"/>
              <a:gd name="connsiteX5" fmla="*/ 2188 w 575718"/>
              <a:gd name="connsiteY5" fmla="*/ 259977 h 519955"/>
              <a:gd name="connsiteX0" fmla="*/ 2188 w 540070"/>
              <a:gd name="connsiteY0" fmla="*/ 259977 h 520089"/>
              <a:gd name="connsiteX1" fmla="*/ 187841 w 540070"/>
              <a:gd name="connsiteY1" fmla="*/ 63188 h 520089"/>
              <a:gd name="connsiteX2" fmla="*/ 540070 w 540070"/>
              <a:gd name="connsiteY2" fmla="*/ 0 h 520089"/>
              <a:gd name="connsiteX3" fmla="*/ 389541 w 540070"/>
              <a:gd name="connsiteY3" fmla="*/ 285408 h 520089"/>
              <a:gd name="connsiteX4" fmla="*/ 271129 w 540070"/>
              <a:gd name="connsiteY4" fmla="*/ 519954 h 520089"/>
              <a:gd name="connsiteX5" fmla="*/ 2188 w 540070"/>
              <a:gd name="connsiteY5" fmla="*/ 259977 h 520089"/>
              <a:gd name="connsiteX0" fmla="*/ 2188 w 540070"/>
              <a:gd name="connsiteY0" fmla="*/ 259977 h 520255"/>
              <a:gd name="connsiteX1" fmla="*/ 187841 w 540070"/>
              <a:gd name="connsiteY1" fmla="*/ 63188 h 520255"/>
              <a:gd name="connsiteX2" fmla="*/ 540070 w 540070"/>
              <a:gd name="connsiteY2" fmla="*/ 0 h 520255"/>
              <a:gd name="connsiteX3" fmla="*/ 453868 w 540070"/>
              <a:gd name="connsiteY3" fmla="*/ 296429 h 520255"/>
              <a:gd name="connsiteX4" fmla="*/ 271129 w 540070"/>
              <a:gd name="connsiteY4" fmla="*/ 519954 h 520255"/>
              <a:gd name="connsiteX5" fmla="*/ 2188 w 540070"/>
              <a:gd name="connsiteY5" fmla="*/ 259977 h 520255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850 h 549128"/>
              <a:gd name="connsiteX1" fmla="*/ 187841 w 554979"/>
              <a:gd name="connsiteY1" fmla="*/ 92061 h 549128"/>
              <a:gd name="connsiteX2" fmla="*/ 554979 w 554979"/>
              <a:gd name="connsiteY2" fmla="*/ 194 h 549128"/>
              <a:gd name="connsiteX3" fmla="*/ 453868 w 554979"/>
              <a:gd name="connsiteY3" fmla="*/ 325302 h 549128"/>
              <a:gd name="connsiteX4" fmla="*/ 271129 w 554979"/>
              <a:gd name="connsiteY4" fmla="*/ 548827 h 549128"/>
              <a:gd name="connsiteX5" fmla="*/ 2188 w 554979"/>
              <a:gd name="connsiteY5" fmla="*/ 288850 h 54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549128">
                <a:moveTo>
                  <a:pt x="2188" y="288850"/>
                </a:moveTo>
                <a:cubicBezTo>
                  <a:pt x="-11693" y="212722"/>
                  <a:pt x="39309" y="92061"/>
                  <a:pt x="187841" y="92061"/>
                </a:cubicBezTo>
                <a:cubicBezTo>
                  <a:pt x="310220" y="61439"/>
                  <a:pt x="338622" y="-4026"/>
                  <a:pt x="554979" y="194"/>
                </a:cubicBezTo>
                <a:cubicBezTo>
                  <a:pt x="538933" y="187798"/>
                  <a:pt x="487572" y="216933"/>
                  <a:pt x="453868" y="325302"/>
                </a:cubicBezTo>
                <a:cubicBezTo>
                  <a:pt x="453868" y="468883"/>
                  <a:pt x="346409" y="554902"/>
                  <a:pt x="271129" y="548827"/>
                </a:cubicBezTo>
                <a:cubicBezTo>
                  <a:pt x="195849" y="542752"/>
                  <a:pt x="16069" y="364978"/>
                  <a:pt x="2188" y="288850"/>
                </a:cubicBezTo>
                <a:close/>
              </a:path>
            </a:pathLst>
          </a:custGeom>
          <a:solidFill>
            <a:srgbClr val="F8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Lágrima 2">
            <a:extLst>
              <a:ext uri="{FF2B5EF4-FFF2-40B4-BE49-F238E27FC236}">
                <a16:creationId xmlns:a16="http://schemas.microsoft.com/office/drawing/2014/main" id="{262C519A-A34C-4C8B-AB39-013E3805AB2F}"/>
              </a:ext>
            </a:extLst>
          </p:cNvPr>
          <p:cNvSpPr/>
          <p:nvPr/>
        </p:nvSpPr>
        <p:spPr>
          <a:xfrm rot="20417579">
            <a:off x="7497586" y="1804459"/>
            <a:ext cx="1095160" cy="1069091"/>
          </a:xfrm>
          <a:custGeom>
            <a:avLst/>
            <a:gdLst>
              <a:gd name="connsiteX0" fmla="*/ 0 w 537882"/>
              <a:gd name="connsiteY0" fmla="*/ 259977 h 519953"/>
              <a:gd name="connsiteX1" fmla="*/ 268941 w 537882"/>
              <a:gd name="connsiteY1" fmla="*/ 0 h 519953"/>
              <a:gd name="connsiteX2" fmla="*/ 537882 w 537882"/>
              <a:gd name="connsiteY2" fmla="*/ 0 h 519953"/>
              <a:gd name="connsiteX3" fmla="*/ 537882 w 537882"/>
              <a:gd name="connsiteY3" fmla="*/ 259977 h 519953"/>
              <a:gd name="connsiteX4" fmla="*/ 268941 w 537882"/>
              <a:gd name="connsiteY4" fmla="*/ 519954 h 519953"/>
              <a:gd name="connsiteX5" fmla="*/ 0 w 537882"/>
              <a:gd name="connsiteY5" fmla="*/ 259977 h 519953"/>
              <a:gd name="connsiteX0" fmla="*/ 20 w 537902"/>
              <a:gd name="connsiteY0" fmla="*/ 324304 h 584281"/>
              <a:gd name="connsiteX1" fmla="*/ 279983 w 537902"/>
              <a:gd name="connsiteY1" fmla="*/ 0 h 584281"/>
              <a:gd name="connsiteX2" fmla="*/ 537902 w 537902"/>
              <a:gd name="connsiteY2" fmla="*/ 64327 h 584281"/>
              <a:gd name="connsiteX3" fmla="*/ 537902 w 537902"/>
              <a:gd name="connsiteY3" fmla="*/ 324304 h 584281"/>
              <a:gd name="connsiteX4" fmla="*/ 268961 w 537902"/>
              <a:gd name="connsiteY4" fmla="*/ 584281 h 584281"/>
              <a:gd name="connsiteX5" fmla="*/ 20 w 537902"/>
              <a:gd name="connsiteY5" fmla="*/ 324304 h 584281"/>
              <a:gd name="connsiteX0" fmla="*/ 15 w 573545"/>
              <a:gd name="connsiteY0" fmla="*/ 324304 h 584282"/>
              <a:gd name="connsiteX1" fmla="*/ 279978 w 573545"/>
              <a:gd name="connsiteY1" fmla="*/ 0 h 584282"/>
              <a:gd name="connsiteX2" fmla="*/ 537897 w 573545"/>
              <a:gd name="connsiteY2" fmla="*/ 64327 h 584282"/>
              <a:gd name="connsiteX3" fmla="*/ 573545 w 573545"/>
              <a:gd name="connsiteY3" fmla="*/ 320416 h 584282"/>
              <a:gd name="connsiteX4" fmla="*/ 268956 w 573545"/>
              <a:gd name="connsiteY4" fmla="*/ 584281 h 584282"/>
              <a:gd name="connsiteX5" fmla="*/ 15 w 573545"/>
              <a:gd name="connsiteY5" fmla="*/ 324304 h 584282"/>
              <a:gd name="connsiteX0" fmla="*/ 2188 w 575718"/>
              <a:gd name="connsiteY0" fmla="*/ 259977 h 519955"/>
              <a:gd name="connsiteX1" fmla="*/ 187841 w 575718"/>
              <a:gd name="connsiteY1" fmla="*/ 63188 h 519955"/>
              <a:gd name="connsiteX2" fmla="*/ 540070 w 575718"/>
              <a:gd name="connsiteY2" fmla="*/ 0 h 519955"/>
              <a:gd name="connsiteX3" fmla="*/ 575718 w 575718"/>
              <a:gd name="connsiteY3" fmla="*/ 256089 h 519955"/>
              <a:gd name="connsiteX4" fmla="*/ 271129 w 575718"/>
              <a:gd name="connsiteY4" fmla="*/ 519954 h 519955"/>
              <a:gd name="connsiteX5" fmla="*/ 2188 w 575718"/>
              <a:gd name="connsiteY5" fmla="*/ 259977 h 519955"/>
              <a:gd name="connsiteX0" fmla="*/ 2188 w 540070"/>
              <a:gd name="connsiteY0" fmla="*/ 259977 h 520089"/>
              <a:gd name="connsiteX1" fmla="*/ 187841 w 540070"/>
              <a:gd name="connsiteY1" fmla="*/ 63188 h 520089"/>
              <a:gd name="connsiteX2" fmla="*/ 540070 w 540070"/>
              <a:gd name="connsiteY2" fmla="*/ 0 h 520089"/>
              <a:gd name="connsiteX3" fmla="*/ 389541 w 540070"/>
              <a:gd name="connsiteY3" fmla="*/ 285408 h 520089"/>
              <a:gd name="connsiteX4" fmla="*/ 271129 w 540070"/>
              <a:gd name="connsiteY4" fmla="*/ 519954 h 520089"/>
              <a:gd name="connsiteX5" fmla="*/ 2188 w 540070"/>
              <a:gd name="connsiteY5" fmla="*/ 259977 h 520089"/>
              <a:gd name="connsiteX0" fmla="*/ 2188 w 540070"/>
              <a:gd name="connsiteY0" fmla="*/ 259977 h 520255"/>
              <a:gd name="connsiteX1" fmla="*/ 187841 w 540070"/>
              <a:gd name="connsiteY1" fmla="*/ 63188 h 520255"/>
              <a:gd name="connsiteX2" fmla="*/ 540070 w 540070"/>
              <a:gd name="connsiteY2" fmla="*/ 0 h 520255"/>
              <a:gd name="connsiteX3" fmla="*/ 453868 w 540070"/>
              <a:gd name="connsiteY3" fmla="*/ 296429 h 520255"/>
              <a:gd name="connsiteX4" fmla="*/ 271129 w 540070"/>
              <a:gd name="connsiteY4" fmla="*/ 519954 h 520255"/>
              <a:gd name="connsiteX5" fmla="*/ 2188 w 540070"/>
              <a:gd name="connsiteY5" fmla="*/ 259977 h 520255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850 h 549128"/>
              <a:gd name="connsiteX1" fmla="*/ 187841 w 554979"/>
              <a:gd name="connsiteY1" fmla="*/ 92061 h 549128"/>
              <a:gd name="connsiteX2" fmla="*/ 554979 w 554979"/>
              <a:gd name="connsiteY2" fmla="*/ 194 h 549128"/>
              <a:gd name="connsiteX3" fmla="*/ 453868 w 554979"/>
              <a:gd name="connsiteY3" fmla="*/ 325302 h 549128"/>
              <a:gd name="connsiteX4" fmla="*/ 271129 w 554979"/>
              <a:gd name="connsiteY4" fmla="*/ 548827 h 549128"/>
              <a:gd name="connsiteX5" fmla="*/ 2188 w 554979"/>
              <a:gd name="connsiteY5" fmla="*/ 288850 h 54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549128">
                <a:moveTo>
                  <a:pt x="2188" y="288850"/>
                </a:moveTo>
                <a:cubicBezTo>
                  <a:pt x="-11693" y="212722"/>
                  <a:pt x="39309" y="92061"/>
                  <a:pt x="187841" y="92061"/>
                </a:cubicBezTo>
                <a:cubicBezTo>
                  <a:pt x="310220" y="61439"/>
                  <a:pt x="338622" y="-4026"/>
                  <a:pt x="554979" y="194"/>
                </a:cubicBezTo>
                <a:cubicBezTo>
                  <a:pt x="538933" y="187798"/>
                  <a:pt x="487572" y="216933"/>
                  <a:pt x="453868" y="325302"/>
                </a:cubicBezTo>
                <a:cubicBezTo>
                  <a:pt x="453868" y="468883"/>
                  <a:pt x="346409" y="554902"/>
                  <a:pt x="271129" y="548827"/>
                </a:cubicBezTo>
                <a:cubicBezTo>
                  <a:pt x="195849" y="542752"/>
                  <a:pt x="16069" y="364978"/>
                  <a:pt x="2188" y="288850"/>
                </a:cubicBezTo>
                <a:close/>
              </a:path>
            </a:pathLst>
          </a:custGeom>
          <a:solidFill>
            <a:srgbClr val="F49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Lágrima 2">
            <a:extLst>
              <a:ext uri="{FF2B5EF4-FFF2-40B4-BE49-F238E27FC236}">
                <a16:creationId xmlns:a16="http://schemas.microsoft.com/office/drawing/2014/main" id="{8C8868C5-ECF1-4A28-B910-A7198D24551B}"/>
              </a:ext>
            </a:extLst>
          </p:cNvPr>
          <p:cNvSpPr/>
          <p:nvPr/>
        </p:nvSpPr>
        <p:spPr>
          <a:xfrm rot="16401505">
            <a:off x="6373551" y="1592591"/>
            <a:ext cx="1078907" cy="1085197"/>
          </a:xfrm>
          <a:custGeom>
            <a:avLst/>
            <a:gdLst>
              <a:gd name="connsiteX0" fmla="*/ 0 w 537882"/>
              <a:gd name="connsiteY0" fmla="*/ 259977 h 519953"/>
              <a:gd name="connsiteX1" fmla="*/ 268941 w 537882"/>
              <a:gd name="connsiteY1" fmla="*/ 0 h 519953"/>
              <a:gd name="connsiteX2" fmla="*/ 537882 w 537882"/>
              <a:gd name="connsiteY2" fmla="*/ 0 h 519953"/>
              <a:gd name="connsiteX3" fmla="*/ 537882 w 537882"/>
              <a:gd name="connsiteY3" fmla="*/ 259977 h 519953"/>
              <a:gd name="connsiteX4" fmla="*/ 268941 w 537882"/>
              <a:gd name="connsiteY4" fmla="*/ 519954 h 519953"/>
              <a:gd name="connsiteX5" fmla="*/ 0 w 537882"/>
              <a:gd name="connsiteY5" fmla="*/ 259977 h 519953"/>
              <a:gd name="connsiteX0" fmla="*/ 20 w 537902"/>
              <a:gd name="connsiteY0" fmla="*/ 324304 h 584281"/>
              <a:gd name="connsiteX1" fmla="*/ 279983 w 537902"/>
              <a:gd name="connsiteY1" fmla="*/ 0 h 584281"/>
              <a:gd name="connsiteX2" fmla="*/ 537902 w 537902"/>
              <a:gd name="connsiteY2" fmla="*/ 64327 h 584281"/>
              <a:gd name="connsiteX3" fmla="*/ 537902 w 537902"/>
              <a:gd name="connsiteY3" fmla="*/ 324304 h 584281"/>
              <a:gd name="connsiteX4" fmla="*/ 268961 w 537902"/>
              <a:gd name="connsiteY4" fmla="*/ 584281 h 584281"/>
              <a:gd name="connsiteX5" fmla="*/ 20 w 537902"/>
              <a:gd name="connsiteY5" fmla="*/ 324304 h 584281"/>
              <a:gd name="connsiteX0" fmla="*/ 15 w 573545"/>
              <a:gd name="connsiteY0" fmla="*/ 324304 h 584282"/>
              <a:gd name="connsiteX1" fmla="*/ 279978 w 573545"/>
              <a:gd name="connsiteY1" fmla="*/ 0 h 584282"/>
              <a:gd name="connsiteX2" fmla="*/ 537897 w 573545"/>
              <a:gd name="connsiteY2" fmla="*/ 64327 h 584282"/>
              <a:gd name="connsiteX3" fmla="*/ 573545 w 573545"/>
              <a:gd name="connsiteY3" fmla="*/ 320416 h 584282"/>
              <a:gd name="connsiteX4" fmla="*/ 268956 w 573545"/>
              <a:gd name="connsiteY4" fmla="*/ 584281 h 584282"/>
              <a:gd name="connsiteX5" fmla="*/ 15 w 573545"/>
              <a:gd name="connsiteY5" fmla="*/ 324304 h 584282"/>
              <a:gd name="connsiteX0" fmla="*/ 2188 w 575718"/>
              <a:gd name="connsiteY0" fmla="*/ 259977 h 519955"/>
              <a:gd name="connsiteX1" fmla="*/ 187841 w 575718"/>
              <a:gd name="connsiteY1" fmla="*/ 63188 h 519955"/>
              <a:gd name="connsiteX2" fmla="*/ 540070 w 575718"/>
              <a:gd name="connsiteY2" fmla="*/ 0 h 519955"/>
              <a:gd name="connsiteX3" fmla="*/ 575718 w 575718"/>
              <a:gd name="connsiteY3" fmla="*/ 256089 h 519955"/>
              <a:gd name="connsiteX4" fmla="*/ 271129 w 575718"/>
              <a:gd name="connsiteY4" fmla="*/ 519954 h 519955"/>
              <a:gd name="connsiteX5" fmla="*/ 2188 w 575718"/>
              <a:gd name="connsiteY5" fmla="*/ 259977 h 519955"/>
              <a:gd name="connsiteX0" fmla="*/ 2188 w 540070"/>
              <a:gd name="connsiteY0" fmla="*/ 259977 h 520089"/>
              <a:gd name="connsiteX1" fmla="*/ 187841 w 540070"/>
              <a:gd name="connsiteY1" fmla="*/ 63188 h 520089"/>
              <a:gd name="connsiteX2" fmla="*/ 540070 w 540070"/>
              <a:gd name="connsiteY2" fmla="*/ 0 h 520089"/>
              <a:gd name="connsiteX3" fmla="*/ 389541 w 540070"/>
              <a:gd name="connsiteY3" fmla="*/ 285408 h 520089"/>
              <a:gd name="connsiteX4" fmla="*/ 271129 w 540070"/>
              <a:gd name="connsiteY4" fmla="*/ 519954 h 520089"/>
              <a:gd name="connsiteX5" fmla="*/ 2188 w 540070"/>
              <a:gd name="connsiteY5" fmla="*/ 259977 h 520089"/>
              <a:gd name="connsiteX0" fmla="*/ 2188 w 540070"/>
              <a:gd name="connsiteY0" fmla="*/ 259977 h 520255"/>
              <a:gd name="connsiteX1" fmla="*/ 187841 w 540070"/>
              <a:gd name="connsiteY1" fmla="*/ 63188 h 520255"/>
              <a:gd name="connsiteX2" fmla="*/ 540070 w 540070"/>
              <a:gd name="connsiteY2" fmla="*/ 0 h 520255"/>
              <a:gd name="connsiteX3" fmla="*/ 453868 w 540070"/>
              <a:gd name="connsiteY3" fmla="*/ 296429 h 520255"/>
              <a:gd name="connsiteX4" fmla="*/ 271129 w 540070"/>
              <a:gd name="connsiteY4" fmla="*/ 519954 h 520255"/>
              <a:gd name="connsiteX5" fmla="*/ 2188 w 540070"/>
              <a:gd name="connsiteY5" fmla="*/ 259977 h 520255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850 h 549128"/>
              <a:gd name="connsiteX1" fmla="*/ 187841 w 554979"/>
              <a:gd name="connsiteY1" fmla="*/ 92061 h 549128"/>
              <a:gd name="connsiteX2" fmla="*/ 554979 w 554979"/>
              <a:gd name="connsiteY2" fmla="*/ 194 h 549128"/>
              <a:gd name="connsiteX3" fmla="*/ 453868 w 554979"/>
              <a:gd name="connsiteY3" fmla="*/ 325302 h 549128"/>
              <a:gd name="connsiteX4" fmla="*/ 271129 w 554979"/>
              <a:gd name="connsiteY4" fmla="*/ 548827 h 549128"/>
              <a:gd name="connsiteX5" fmla="*/ 2188 w 554979"/>
              <a:gd name="connsiteY5" fmla="*/ 288850 h 54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549128">
                <a:moveTo>
                  <a:pt x="2188" y="288850"/>
                </a:moveTo>
                <a:cubicBezTo>
                  <a:pt x="-11693" y="212722"/>
                  <a:pt x="39309" y="92061"/>
                  <a:pt x="187841" y="92061"/>
                </a:cubicBezTo>
                <a:cubicBezTo>
                  <a:pt x="310220" y="61439"/>
                  <a:pt x="338622" y="-4026"/>
                  <a:pt x="554979" y="194"/>
                </a:cubicBezTo>
                <a:cubicBezTo>
                  <a:pt x="538933" y="187798"/>
                  <a:pt x="487572" y="216933"/>
                  <a:pt x="453868" y="325302"/>
                </a:cubicBezTo>
                <a:cubicBezTo>
                  <a:pt x="453868" y="468883"/>
                  <a:pt x="346409" y="554902"/>
                  <a:pt x="271129" y="548827"/>
                </a:cubicBezTo>
                <a:cubicBezTo>
                  <a:pt x="195849" y="542752"/>
                  <a:pt x="16069" y="364978"/>
                  <a:pt x="2188" y="288850"/>
                </a:cubicBezTo>
                <a:close/>
              </a:path>
            </a:pathLst>
          </a:custGeom>
          <a:solidFill>
            <a:srgbClr val="F8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3" name="Lágrima 2">
            <a:extLst>
              <a:ext uri="{FF2B5EF4-FFF2-40B4-BE49-F238E27FC236}">
                <a16:creationId xmlns:a16="http://schemas.microsoft.com/office/drawing/2014/main" id="{699F1091-0857-4E4A-97D2-929976F1FC39}"/>
              </a:ext>
            </a:extLst>
          </p:cNvPr>
          <p:cNvSpPr/>
          <p:nvPr/>
        </p:nvSpPr>
        <p:spPr>
          <a:xfrm rot="16401505">
            <a:off x="6557301" y="1806099"/>
            <a:ext cx="1078907" cy="1085197"/>
          </a:xfrm>
          <a:custGeom>
            <a:avLst/>
            <a:gdLst>
              <a:gd name="connsiteX0" fmla="*/ 0 w 537882"/>
              <a:gd name="connsiteY0" fmla="*/ 259977 h 519953"/>
              <a:gd name="connsiteX1" fmla="*/ 268941 w 537882"/>
              <a:gd name="connsiteY1" fmla="*/ 0 h 519953"/>
              <a:gd name="connsiteX2" fmla="*/ 537882 w 537882"/>
              <a:gd name="connsiteY2" fmla="*/ 0 h 519953"/>
              <a:gd name="connsiteX3" fmla="*/ 537882 w 537882"/>
              <a:gd name="connsiteY3" fmla="*/ 259977 h 519953"/>
              <a:gd name="connsiteX4" fmla="*/ 268941 w 537882"/>
              <a:gd name="connsiteY4" fmla="*/ 519954 h 519953"/>
              <a:gd name="connsiteX5" fmla="*/ 0 w 537882"/>
              <a:gd name="connsiteY5" fmla="*/ 259977 h 519953"/>
              <a:gd name="connsiteX0" fmla="*/ 20 w 537902"/>
              <a:gd name="connsiteY0" fmla="*/ 324304 h 584281"/>
              <a:gd name="connsiteX1" fmla="*/ 279983 w 537902"/>
              <a:gd name="connsiteY1" fmla="*/ 0 h 584281"/>
              <a:gd name="connsiteX2" fmla="*/ 537902 w 537902"/>
              <a:gd name="connsiteY2" fmla="*/ 64327 h 584281"/>
              <a:gd name="connsiteX3" fmla="*/ 537902 w 537902"/>
              <a:gd name="connsiteY3" fmla="*/ 324304 h 584281"/>
              <a:gd name="connsiteX4" fmla="*/ 268961 w 537902"/>
              <a:gd name="connsiteY4" fmla="*/ 584281 h 584281"/>
              <a:gd name="connsiteX5" fmla="*/ 20 w 537902"/>
              <a:gd name="connsiteY5" fmla="*/ 324304 h 584281"/>
              <a:gd name="connsiteX0" fmla="*/ 15 w 573545"/>
              <a:gd name="connsiteY0" fmla="*/ 324304 h 584282"/>
              <a:gd name="connsiteX1" fmla="*/ 279978 w 573545"/>
              <a:gd name="connsiteY1" fmla="*/ 0 h 584282"/>
              <a:gd name="connsiteX2" fmla="*/ 537897 w 573545"/>
              <a:gd name="connsiteY2" fmla="*/ 64327 h 584282"/>
              <a:gd name="connsiteX3" fmla="*/ 573545 w 573545"/>
              <a:gd name="connsiteY3" fmla="*/ 320416 h 584282"/>
              <a:gd name="connsiteX4" fmla="*/ 268956 w 573545"/>
              <a:gd name="connsiteY4" fmla="*/ 584281 h 584282"/>
              <a:gd name="connsiteX5" fmla="*/ 15 w 573545"/>
              <a:gd name="connsiteY5" fmla="*/ 324304 h 584282"/>
              <a:gd name="connsiteX0" fmla="*/ 2188 w 575718"/>
              <a:gd name="connsiteY0" fmla="*/ 259977 h 519955"/>
              <a:gd name="connsiteX1" fmla="*/ 187841 w 575718"/>
              <a:gd name="connsiteY1" fmla="*/ 63188 h 519955"/>
              <a:gd name="connsiteX2" fmla="*/ 540070 w 575718"/>
              <a:gd name="connsiteY2" fmla="*/ 0 h 519955"/>
              <a:gd name="connsiteX3" fmla="*/ 575718 w 575718"/>
              <a:gd name="connsiteY3" fmla="*/ 256089 h 519955"/>
              <a:gd name="connsiteX4" fmla="*/ 271129 w 575718"/>
              <a:gd name="connsiteY4" fmla="*/ 519954 h 519955"/>
              <a:gd name="connsiteX5" fmla="*/ 2188 w 575718"/>
              <a:gd name="connsiteY5" fmla="*/ 259977 h 519955"/>
              <a:gd name="connsiteX0" fmla="*/ 2188 w 540070"/>
              <a:gd name="connsiteY0" fmla="*/ 259977 h 520089"/>
              <a:gd name="connsiteX1" fmla="*/ 187841 w 540070"/>
              <a:gd name="connsiteY1" fmla="*/ 63188 h 520089"/>
              <a:gd name="connsiteX2" fmla="*/ 540070 w 540070"/>
              <a:gd name="connsiteY2" fmla="*/ 0 h 520089"/>
              <a:gd name="connsiteX3" fmla="*/ 389541 w 540070"/>
              <a:gd name="connsiteY3" fmla="*/ 285408 h 520089"/>
              <a:gd name="connsiteX4" fmla="*/ 271129 w 540070"/>
              <a:gd name="connsiteY4" fmla="*/ 519954 h 520089"/>
              <a:gd name="connsiteX5" fmla="*/ 2188 w 540070"/>
              <a:gd name="connsiteY5" fmla="*/ 259977 h 520089"/>
              <a:gd name="connsiteX0" fmla="*/ 2188 w 540070"/>
              <a:gd name="connsiteY0" fmla="*/ 259977 h 520255"/>
              <a:gd name="connsiteX1" fmla="*/ 187841 w 540070"/>
              <a:gd name="connsiteY1" fmla="*/ 63188 h 520255"/>
              <a:gd name="connsiteX2" fmla="*/ 540070 w 540070"/>
              <a:gd name="connsiteY2" fmla="*/ 0 h 520255"/>
              <a:gd name="connsiteX3" fmla="*/ 453868 w 540070"/>
              <a:gd name="connsiteY3" fmla="*/ 296429 h 520255"/>
              <a:gd name="connsiteX4" fmla="*/ 271129 w 540070"/>
              <a:gd name="connsiteY4" fmla="*/ 519954 h 520255"/>
              <a:gd name="connsiteX5" fmla="*/ 2188 w 540070"/>
              <a:gd name="connsiteY5" fmla="*/ 259977 h 520255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850 h 549128"/>
              <a:gd name="connsiteX1" fmla="*/ 187841 w 554979"/>
              <a:gd name="connsiteY1" fmla="*/ 92061 h 549128"/>
              <a:gd name="connsiteX2" fmla="*/ 554979 w 554979"/>
              <a:gd name="connsiteY2" fmla="*/ 194 h 549128"/>
              <a:gd name="connsiteX3" fmla="*/ 453868 w 554979"/>
              <a:gd name="connsiteY3" fmla="*/ 325302 h 549128"/>
              <a:gd name="connsiteX4" fmla="*/ 271129 w 554979"/>
              <a:gd name="connsiteY4" fmla="*/ 548827 h 549128"/>
              <a:gd name="connsiteX5" fmla="*/ 2188 w 554979"/>
              <a:gd name="connsiteY5" fmla="*/ 288850 h 54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549128">
                <a:moveTo>
                  <a:pt x="2188" y="288850"/>
                </a:moveTo>
                <a:cubicBezTo>
                  <a:pt x="-11693" y="212722"/>
                  <a:pt x="39309" y="92061"/>
                  <a:pt x="187841" y="92061"/>
                </a:cubicBezTo>
                <a:cubicBezTo>
                  <a:pt x="310220" y="61439"/>
                  <a:pt x="338622" y="-4026"/>
                  <a:pt x="554979" y="194"/>
                </a:cubicBezTo>
                <a:cubicBezTo>
                  <a:pt x="538933" y="187798"/>
                  <a:pt x="487572" y="216933"/>
                  <a:pt x="453868" y="325302"/>
                </a:cubicBezTo>
                <a:cubicBezTo>
                  <a:pt x="453868" y="468883"/>
                  <a:pt x="346409" y="554902"/>
                  <a:pt x="271129" y="548827"/>
                </a:cubicBezTo>
                <a:cubicBezTo>
                  <a:pt x="195849" y="542752"/>
                  <a:pt x="16069" y="364978"/>
                  <a:pt x="2188" y="288850"/>
                </a:cubicBezTo>
                <a:close/>
              </a:path>
            </a:pathLst>
          </a:custGeom>
          <a:solidFill>
            <a:srgbClr val="F49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4" name="Lágrima 2">
            <a:extLst>
              <a:ext uri="{FF2B5EF4-FFF2-40B4-BE49-F238E27FC236}">
                <a16:creationId xmlns:a16="http://schemas.microsoft.com/office/drawing/2014/main" id="{FD5B5D27-B7B5-4342-99D0-3285D82EE3C3}"/>
              </a:ext>
            </a:extLst>
          </p:cNvPr>
          <p:cNvSpPr/>
          <p:nvPr/>
        </p:nvSpPr>
        <p:spPr>
          <a:xfrm rot="16401505">
            <a:off x="6557807" y="1813783"/>
            <a:ext cx="1078907" cy="1085197"/>
          </a:xfrm>
          <a:custGeom>
            <a:avLst/>
            <a:gdLst>
              <a:gd name="connsiteX0" fmla="*/ 0 w 537882"/>
              <a:gd name="connsiteY0" fmla="*/ 259977 h 519953"/>
              <a:gd name="connsiteX1" fmla="*/ 268941 w 537882"/>
              <a:gd name="connsiteY1" fmla="*/ 0 h 519953"/>
              <a:gd name="connsiteX2" fmla="*/ 537882 w 537882"/>
              <a:gd name="connsiteY2" fmla="*/ 0 h 519953"/>
              <a:gd name="connsiteX3" fmla="*/ 537882 w 537882"/>
              <a:gd name="connsiteY3" fmla="*/ 259977 h 519953"/>
              <a:gd name="connsiteX4" fmla="*/ 268941 w 537882"/>
              <a:gd name="connsiteY4" fmla="*/ 519954 h 519953"/>
              <a:gd name="connsiteX5" fmla="*/ 0 w 537882"/>
              <a:gd name="connsiteY5" fmla="*/ 259977 h 519953"/>
              <a:gd name="connsiteX0" fmla="*/ 20 w 537902"/>
              <a:gd name="connsiteY0" fmla="*/ 324304 h 584281"/>
              <a:gd name="connsiteX1" fmla="*/ 279983 w 537902"/>
              <a:gd name="connsiteY1" fmla="*/ 0 h 584281"/>
              <a:gd name="connsiteX2" fmla="*/ 537902 w 537902"/>
              <a:gd name="connsiteY2" fmla="*/ 64327 h 584281"/>
              <a:gd name="connsiteX3" fmla="*/ 537902 w 537902"/>
              <a:gd name="connsiteY3" fmla="*/ 324304 h 584281"/>
              <a:gd name="connsiteX4" fmla="*/ 268961 w 537902"/>
              <a:gd name="connsiteY4" fmla="*/ 584281 h 584281"/>
              <a:gd name="connsiteX5" fmla="*/ 20 w 537902"/>
              <a:gd name="connsiteY5" fmla="*/ 324304 h 584281"/>
              <a:gd name="connsiteX0" fmla="*/ 15 w 573545"/>
              <a:gd name="connsiteY0" fmla="*/ 324304 h 584282"/>
              <a:gd name="connsiteX1" fmla="*/ 279978 w 573545"/>
              <a:gd name="connsiteY1" fmla="*/ 0 h 584282"/>
              <a:gd name="connsiteX2" fmla="*/ 537897 w 573545"/>
              <a:gd name="connsiteY2" fmla="*/ 64327 h 584282"/>
              <a:gd name="connsiteX3" fmla="*/ 573545 w 573545"/>
              <a:gd name="connsiteY3" fmla="*/ 320416 h 584282"/>
              <a:gd name="connsiteX4" fmla="*/ 268956 w 573545"/>
              <a:gd name="connsiteY4" fmla="*/ 584281 h 584282"/>
              <a:gd name="connsiteX5" fmla="*/ 15 w 573545"/>
              <a:gd name="connsiteY5" fmla="*/ 324304 h 584282"/>
              <a:gd name="connsiteX0" fmla="*/ 2188 w 575718"/>
              <a:gd name="connsiteY0" fmla="*/ 259977 h 519955"/>
              <a:gd name="connsiteX1" fmla="*/ 187841 w 575718"/>
              <a:gd name="connsiteY1" fmla="*/ 63188 h 519955"/>
              <a:gd name="connsiteX2" fmla="*/ 540070 w 575718"/>
              <a:gd name="connsiteY2" fmla="*/ 0 h 519955"/>
              <a:gd name="connsiteX3" fmla="*/ 575718 w 575718"/>
              <a:gd name="connsiteY3" fmla="*/ 256089 h 519955"/>
              <a:gd name="connsiteX4" fmla="*/ 271129 w 575718"/>
              <a:gd name="connsiteY4" fmla="*/ 519954 h 519955"/>
              <a:gd name="connsiteX5" fmla="*/ 2188 w 575718"/>
              <a:gd name="connsiteY5" fmla="*/ 259977 h 519955"/>
              <a:gd name="connsiteX0" fmla="*/ 2188 w 540070"/>
              <a:gd name="connsiteY0" fmla="*/ 259977 h 520089"/>
              <a:gd name="connsiteX1" fmla="*/ 187841 w 540070"/>
              <a:gd name="connsiteY1" fmla="*/ 63188 h 520089"/>
              <a:gd name="connsiteX2" fmla="*/ 540070 w 540070"/>
              <a:gd name="connsiteY2" fmla="*/ 0 h 520089"/>
              <a:gd name="connsiteX3" fmla="*/ 389541 w 540070"/>
              <a:gd name="connsiteY3" fmla="*/ 285408 h 520089"/>
              <a:gd name="connsiteX4" fmla="*/ 271129 w 540070"/>
              <a:gd name="connsiteY4" fmla="*/ 519954 h 520089"/>
              <a:gd name="connsiteX5" fmla="*/ 2188 w 540070"/>
              <a:gd name="connsiteY5" fmla="*/ 259977 h 520089"/>
              <a:gd name="connsiteX0" fmla="*/ 2188 w 540070"/>
              <a:gd name="connsiteY0" fmla="*/ 259977 h 520255"/>
              <a:gd name="connsiteX1" fmla="*/ 187841 w 540070"/>
              <a:gd name="connsiteY1" fmla="*/ 63188 h 520255"/>
              <a:gd name="connsiteX2" fmla="*/ 540070 w 540070"/>
              <a:gd name="connsiteY2" fmla="*/ 0 h 520255"/>
              <a:gd name="connsiteX3" fmla="*/ 453868 w 540070"/>
              <a:gd name="connsiteY3" fmla="*/ 296429 h 520255"/>
              <a:gd name="connsiteX4" fmla="*/ 271129 w 540070"/>
              <a:gd name="connsiteY4" fmla="*/ 519954 h 520255"/>
              <a:gd name="connsiteX5" fmla="*/ 2188 w 540070"/>
              <a:gd name="connsiteY5" fmla="*/ 259977 h 520255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656 h 548934"/>
              <a:gd name="connsiteX1" fmla="*/ 187841 w 554979"/>
              <a:gd name="connsiteY1" fmla="*/ 91867 h 548934"/>
              <a:gd name="connsiteX2" fmla="*/ 554979 w 554979"/>
              <a:gd name="connsiteY2" fmla="*/ 0 h 548934"/>
              <a:gd name="connsiteX3" fmla="*/ 453868 w 554979"/>
              <a:gd name="connsiteY3" fmla="*/ 325108 h 548934"/>
              <a:gd name="connsiteX4" fmla="*/ 271129 w 554979"/>
              <a:gd name="connsiteY4" fmla="*/ 548633 h 548934"/>
              <a:gd name="connsiteX5" fmla="*/ 2188 w 554979"/>
              <a:gd name="connsiteY5" fmla="*/ 288656 h 548934"/>
              <a:gd name="connsiteX0" fmla="*/ 2188 w 554979"/>
              <a:gd name="connsiteY0" fmla="*/ 288850 h 549128"/>
              <a:gd name="connsiteX1" fmla="*/ 187841 w 554979"/>
              <a:gd name="connsiteY1" fmla="*/ 92061 h 549128"/>
              <a:gd name="connsiteX2" fmla="*/ 554979 w 554979"/>
              <a:gd name="connsiteY2" fmla="*/ 194 h 549128"/>
              <a:gd name="connsiteX3" fmla="*/ 453868 w 554979"/>
              <a:gd name="connsiteY3" fmla="*/ 325302 h 549128"/>
              <a:gd name="connsiteX4" fmla="*/ 271129 w 554979"/>
              <a:gd name="connsiteY4" fmla="*/ 548827 h 549128"/>
              <a:gd name="connsiteX5" fmla="*/ 2188 w 554979"/>
              <a:gd name="connsiteY5" fmla="*/ 288850 h 54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549128">
                <a:moveTo>
                  <a:pt x="2188" y="288850"/>
                </a:moveTo>
                <a:cubicBezTo>
                  <a:pt x="-11693" y="212722"/>
                  <a:pt x="39309" y="92061"/>
                  <a:pt x="187841" y="92061"/>
                </a:cubicBezTo>
                <a:cubicBezTo>
                  <a:pt x="310220" y="61439"/>
                  <a:pt x="338622" y="-4026"/>
                  <a:pt x="554979" y="194"/>
                </a:cubicBezTo>
                <a:cubicBezTo>
                  <a:pt x="538933" y="187798"/>
                  <a:pt x="487572" y="216933"/>
                  <a:pt x="453868" y="325302"/>
                </a:cubicBezTo>
                <a:cubicBezTo>
                  <a:pt x="453868" y="468883"/>
                  <a:pt x="346409" y="554902"/>
                  <a:pt x="271129" y="548827"/>
                </a:cubicBezTo>
                <a:cubicBezTo>
                  <a:pt x="195849" y="542752"/>
                  <a:pt x="16069" y="364978"/>
                  <a:pt x="2188" y="288850"/>
                </a:cubicBezTo>
                <a:close/>
              </a:path>
            </a:pathLst>
          </a:custGeom>
          <a:solidFill>
            <a:srgbClr val="F49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Elipse 224">
            <a:extLst>
              <a:ext uri="{FF2B5EF4-FFF2-40B4-BE49-F238E27FC236}">
                <a16:creationId xmlns:a16="http://schemas.microsoft.com/office/drawing/2014/main" id="{5FF1EDBD-A22F-412A-B37F-E9788F8C4814}"/>
              </a:ext>
            </a:extLst>
          </p:cNvPr>
          <p:cNvSpPr/>
          <p:nvPr/>
        </p:nvSpPr>
        <p:spPr>
          <a:xfrm rot="21368010">
            <a:off x="6380116" y="1596656"/>
            <a:ext cx="2328504" cy="1979349"/>
          </a:xfrm>
          <a:prstGeom prst="ellipse">
            <a:avLst/>
          </a:prstGeom>
          <a:solidFill>
            <a:srgbClr val="F8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6" name="Elipse 225">
            <a:extLst>
              <a:ext uri="{FF2B5EF4-FFF2-40B4-BE49-F238E27FC236}">
                <a16:creationId xmlns:a16="http://schemas.microsoft.com/office/drawing/2014/main" id="{4B10A4B8-26B1-41A6-BD98-C412AC3E9C1D}"/>
              </a:ext>
            </a:extLst>
          </p:cNvPr>
          <p:cNvSpPr/>
          <p:nvPr/>
        </p:nvSpPr>
        <p:spPr>
          <a:xfrm rot="21368010">
            <a:off x="7161982" y="2610140"/>
            <a:ext cx="795797" cy="492247"/>
          </a:xfrm>
          <a:prstGeom prst="ellipse">
            <a:avLst/>
          </a:prstGeom>
          <a:solidFill>
            <a:srgbClr val="F49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7" name="Elipse 226">
            <a:extLst>
              <a:ext uri="{FF2B5EF4-FFF2-40B4-BE49-F238E27FC236}">
                <a16:creationId xmlns:a16="http://schemas.microsoft.com/office/drawing/2014/main" id="{2C7D879A-DB22-41DA-8B95-AD623286A051}"/>
              </a:ext>
            </a:extLst>
          </p:cNvPr>
          <p:cNvSpPr/>
          <p:nvPr/>
        </p:nvSpPr>
        <p:spPr>
          <a:xfrm rot="21368010">
            <a:off x="7345494" y="2803462"/>
            <a:ext cx="106865" cy="105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Elipse 227">
            <a:extLst>
              <a:ext uri="{FF2B5EF4-FFF2-40B4-BE49-F238E27FC236}">
                <a16:creationId xmlns:a16="http://schemas.microsoft.com/office/drawing/2014/main" id="{F46C5C05-A85F-436F-BA34-100CAAD4D466}"/>
              </a:ext>
            </a:extLst>
          </p:cNvPr>
          <p:cNvSpPr/>
          <p:nvPr/>
        </p:nvSpPr>
        <p:spPr>
          <a:xfrm rot="21368010">
            <a:off x="7686782" y="2780948"/>
            <a:ext cx="106865" cy="105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Elipse 228">
            <a:extLst>
              <a:ext uri="{FF2B5EF4-FFF2-40B4-BE49-F238E27FC236}">
                <a16:creationId xmlns:a16="http://schemas.microsoft.com/office/drawing/2014/main" id="{35857A4D-6594-40A5-A7BA-0ABC5CA05C31}"/>
              </a:ext>
            </a:extLst>
          </p:cNvPr>
          <p:cNvSpPr/>
          <p:nvPr/>
        </p:nvSpPr>
        <p:spPr>
          <a:xfrm rot="21368010">
            <a:off x="6805622" y="2426464"/>
            <a:ext cx="160298" cy="1579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0" name="Elipse 229">
            <a:extLst>
              <a:ext uri="{FF2B5EF4-FFF2-40B4-BE49-F238E27FC236}">
                <a16:creationId xmlns:a16="http://schemas.microsoft.com/office/drawing/2014/main" id="{C7284B49-7D82-4A21-9855-A3F1CAFB16A2}"/>
              </a:ext>
            </a:extLst>
          </p:cNvPr>
          <p:cNvSpPr/>
          <p:nvPr/>
        </p:nvSpPr>
        <p:spPr>
          <a:xfrm rot="21368010">
            <a:off x="8060560" y="2417415"/>
            <a:ext cx="160298" cy="1579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1" name="Arco 230">
            <a:extLst>
              <a:ext uri="{FF2B5EF4-FFF2-40B4-BE49-F238E27FC236}">
                <a16:creationId xmlns:a16="http://schemas.microsoft.com/office/drawing/2014/main" id="{61260578-1332-4559-A914-6D54241DD844}"/>
              </a:ext>
            </a:extLst>
          </p:cNvPr>
          <p:cNvSpPr/>
          <p:nvPr/>
        </p:nvSpPr>
        <p:spPr>
          <a:xfrm rot="18586817">
            <a:off x="7434519" y="3193509"/>
            <a:ext cx="625376" cy="513214"/>
          </a:xfrm>
          <a:prstGeom prst="arc">
            <a:avLst>
              <a:gd name="adj1" fmla="val 15829415"/>
              <a:gd name="adj2" fmla="val 270743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2" name="Forma Livre: Forma 231">
            <a:extLst>
              <a:ext uri="{FF2B5EF4-FFF2-40B4-BE49-F238E27FC236}">
                <a16:creationId xmlns:a16="http://schemas.microsoft.com/office/drawing/2014/main" id="{E98DC799-5ADB-4208-9CFF-CE26A66E7D2A}"/>
              </a:ext>
            </a:extLst>
          </p:cNvPr>
          <p:cNvSpPr/>
          <p:nvPr/>
        </p:nvSpPr>
        <p:spPr>
          <a:xfrm>
            <a:off x="6595377" y="4060064"/>
            <a:ext cx="1950980" cy="979468"/>
          </a:xfrm>
          <a:custGeom>
            <a:avLst/>
            <a:gdLst>
              <a:gd name="connsiteX0" fmla="*/ 248020 w 1663094"/>
              <a:gd name="connsiteY0" fmla="*/ 0 h 976770"/>
              <a:gd name="connsiteX1" fmla="*/ 342887 w 1663094"/>
              <a:gd name="connsiteY1" fmla="*/ 39181 h 976770"/>
              <a:gd name="connsiteX2" fmla="*/ 885119 w 1663094"/>
              <a:gd name="connsiteY2" fmla="*/ 122089 h 976770"/>
              <a:gd name="connsiteX3" fmla="*/ 1262614 w 1663094"/>
              <a:gd name="connsiteY3" fmla="*/ 83940 h 976770"/>
              <a:gd name="connsiteX4" fmla="*/ 1421163 w 1663094"/>
              <a:gd name="connsiteY4" fmla="*/ 40862 h 976770"/>
              <a:gd name="connsiteX5" fmla="*/ 1663094 w 1663094"/>
              <a:gd name="connsiteY5" fmla="*/ 591635 h 976770"/>
              <a:gd name="connsiteX6" fmla="*/ 1634722 w 1663094"/>
              <a:gd name="connsiteY6" fmla="*/ 626466 h 976770"/>
              <a:gd name="connsiteX7" fmla="*/ 825589 w 1663094"/>
              <a:gd name="connsiteY7" fmla="*/ 976770 h 976770"/>
              <a:gd name="connsiteX8" fmla="*/ 16456 w 1663094"/>
              <a:gd name="connsiteY8" fmla="*/ 626466 h 976770"/>
              <a:gd name="connsiteX9" fmla="*/ 0 w 1663094"/>
              <a:gd name="connsiteY9" fmla="*/ 606264 h 9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3094" h="976770">
                <a:moveTo>
                  <a:pt x="248020" y="0"/>
                </a:moveTo>
                <a:lnTo>
                  <a:pt x="342887" y="39181"/>
                </a:lnTo>
                <a:cubicBezTo>
                  <a:pt x="497671" y="91525"/>
                  <a:pt x="684264" y="122089"/>
                  <a:pt x="885119" y="122089"/>
                </a:cubicBezTo>
                <a:cubicBezTo>
                  <a:pt x="1019022" y="122089"/>
                  <a:pt x="1146587" y="108505"/>
                  <a:pt x="1262614" y="83940"/>
                </a:cubicBezTo>
                <a:lnTo>
                  <a:pt x="1421163" y="40862"/>
                </a:lnTo>
                <a:lnTo>
                  <a:pt x="1663094" y="591635"/>
                </a:lnTo>
                <a:lnTo>
                  <a:pt x="1634722" y="626466"/>
                </a:lnTo>
                <a:cubicBezTo>
                  <a:pt x="1442398" y="840406"/>
                  <a:pt x="1151340" y="976770"/>
                  <a:pt x="825589" y="976770"/>
                </a:cubicBezTo>
                <a:cubicBezTo>
                  <a:pt x="499838" y="976770"/>
                  <a:pt x="208780" y="840406"/>
                  <a:pt x="16456" y="626466"/>
                </a:cubicBezTo>
                <a:lnTo>
                  <a:pt x="0" y="606264"/>
                </a:lnTo>
                <a:close/>
              </a:path>
            </a:pathLst>
          </a:custGeom>
          <a:solidFill>
            <a:srgbClr val="26D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Forma Livre: Forma 232">
            <a:extLst>
              <a:ext uri="{FF2B5EF4-FFF2-40B4-BE49-F238E27FC236}">
                <a16:creationId xmlns:a16="http://schemas.microsoft.com/office/drawing/2014/main" id="{990FF724-0911-4515-8835-4BA9265ED340}"/>
              </a:ext>
            </a:extLst>
          </p:cNvPr>
          <p:cNvSpPr/>
          <p:nvPr/>
        </p:nvSpPr>
        <p:spPr>
          <a:xfrm>
            <a:off x="6730347" y="4045218"/>
            <a:ext cx="1681039" cy="845631"/>
          </a:xfrm>
          <a:custGeom>
            <a:avLst/>
            <a:gdLst>
              <a:gd name="connsiteX0" fmla="*/ 248020 w 1663094"/>
              <a:gd name="connsiteY0" fmla="*/ 0 h 976770"/>
              <a:gd name="connsiteX1" fmla="*/ 342887 w 1663094"/>
              <a:gd name="connsiteY1" fmla="*/ 39181 h 976770"/>
              <a:gd name="connsiteX2" fmla="*/ 885119 w 1663094"/>
              <a:gd name="connsiteY2" fmla="*/ 122089 h 976770"/>
              <a:gd name="connsiteX3" fmla="*/ 1262614 w 1663094"/>
              <a:gd name="connsiteY3" fmla="*/ 83940 h 976770"/>
              <a:gd name="connsiteX4" fmla="*/ 1421163 w 1663094"/>
              <a:gd name="connsiteY4" fmla="*/ 40862 h 976770"/>
              <a:gd name="connsiteX5" fmla="*/ 1663094 w 1663094"/>
              <a:gd name="connsiteY5" fmla="*/ 591635 h 976770"/>
              <a:gd name="connsiteX6" fmla="*/ 1634722 w 1663094"/>
              <a:gd name="connsiteY6" fmla="*/ 626466 h 976770"/>
              <a:gd name="connsiteX7" fmla="*/ 825589 w 1663094"/>
              <a:gd name="connsiteY7" fmla="*/ 976770 h 976770"/>
              <a:gd name="connsiteX8" fmla="*/ 16456 w 1663094"/>
              <a:gd name="connsiteY8" fmla="*/ 626466 h 976770"/>
              <a:gd name="connsiteX9" fmla="*/ 0 w 1663094"/>
              <a:gd name="connsiteY9" fmla="*/ 606264 h 9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3094" h="976770">
                <a:moveTo>
                  <a:pt x="248020" y="0"/>
                </a:moveTo>
                <a:lnTo>
                  <a:pt x="342887" y="39181"/>
                </a:lnTo>
                <a:cubicBezTo>
                  <a:pt x="497671" y="91525"/>
                  <a:pt x="684264" y="122089"/>
                  <a:pt x="885119" y="122089"/>
                </a:cubicBezTo>
                <a:cubicBezTo>
                  <a:pt x="1019022" y="122089"/>
                  <a:pt x="1146587" y="108505"/>
                  <a:pt x="1262614" y="83940"/>
                </a:cubicBezTo>
                <a:lnTo>
                  <a:pt x="1421163" y="40862"/>
                </a:lnTo>
                <a:lnTo>
                  <a:pt x="1663094" y="591635"/>
                </a:lnTo>
                <a:lnTo>
                  <a:pt x="1634722" y="626466"/>
                </a:lnTo>
                <a:cubicBezTo>
                  <a:pt x="1442398" y="840406"/>
                  <a:pt x="1151340" y="976770"/>
                  <a:pt x="825589" y="976770"/>
                </a:cubicBezTo>
                <a:cubicBezTo>
                  <a:pt x="499838" y="976770"/>
                  <a:pt x="208780" y="840406"/>
                  <a:pt x="16456" y="626466"/>
                </a:cubicBezTo>
                <a:lnTo>
                  <a:pt x="0" y="6062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4" name="Forma Livre: Forma 233">
            <a:extLst>
              <a:ext uri="{FF2B5EF4-FFF2-40B4-BE49-F238E27FC236}">
                <a16:creationId xmlns:a16="http://schemas.microsoft.com/office/drawing/2014/main" id="{F74D6539-EC48-4D7B-926D-2A84AE458331}"/>
              </a:ext>
            </a:extLst>
          </p:cNvPr>
          <p:cNvSpPr/>
          <p:nvPr/>
        </p:nvSpPr>
        <p:spPr>
          <a:xfrm>
            <a:off x="6860984" y="4005382"/>
            <a:ext cx="1364421" cy="153605"/>
          </a:xfrm>
          <a:custGeom>
            <a:avLst/>
            <a:gdLst>
              <a:gd name="connsiteX0" fmla="*/ 1347235 w 1376604"/>
              <a:gd name="connsiteY0" fmla="*/ 0 h 168923"/>
              <a:gd name="connsiteX1" fmla="*/ 1376604 w 1376604"/>
              <a:gd name="connsiteY1" fmla="*/ 90244 h 168923"/>
              <a:gd name="connsiteX2" fmla="*/ 1259021 w 1376604"/>
              <a:gd name="connsiteY2" fmla="*/ 118911 h 168923"/>
              <a:gd name="connsiteX3" fmla="*/ 704912 w 1376604"/>
              <a:gd name="connsiteY3" fmla="*/ 168923 h 168923"/>
              <a:gd name="connsiteX4" fmla="*/ 74509 w 1376604"/>
              <a:gd name="connsiteY4" fmla="*/ 102053 h 168923"/>
              <a:gd name="connsiteX5" fmla="*/ 0 w 1376604"/>
              <a:gd name="connsiteY5" fmla="*/ 80556 h 168923"/>
              <a:gd name="connsiteX6" fmla="*/ 28651 w 1376604"/>
              <a:gd name="connsiteY6" fmla="*/ 8151 h 168923"/>
              <a:gd name="connsiteX7" fmla="*/ 177174 w 1376604"/>
              <a:gd name="connsiteY7" fmla="*/ 36698 h 168923"/>
              <a:gd name="connsiteX8" fmla="*/ 667434 w 1376604"/>
              <a:gd name="connsiteY8" fmla="*/ 70273 h 168923"/>
              <a:gd name="connsiteX9" fmla="*/ 1321678 w 1376604"/>
              <a:gd name="connsiteY9" fmla="*/ 6749 h 1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6604" h="168923">
                <a:moveTo>
                  <a:pt x="1347235" y="0"/>
                </a:moveTo>
                <a:lnTo>
                  <a:pt x="1376604" y="90244"/>
                </a:lnTo>
                <a:lnTo>
                  <a:pt x="1259021" y="118911"/>
                </a:lnTo>
                <a:cubicBezTo>
                  <a:pt x="1100847" y="150486"/>
                  <a:pt x="910167" y="168923"/>
                  <a:pt x="704912" y="168923"/>
                </a:cubicBezTo>
                <a:cubicBezTo>
                  <a:pt x="465449" y="168923"/>
                  <a:pt x="245821" y="143828"/>
                  <a:pt x="74509" y="102053"/>
                </a:cubicBezTo>
                <a:lnTo>
                  <a:pt x="0" y="80556"/>
                </a:lnTo>
                <a:lnTo>
                  <a:pt x="28651" y="8151"/>
                </a:lnTo>
                <a:lnTo>
                  <a:pt x="177174" y="36698"/>
                </a:lnTo>
                <a:cubicBezTo>
                  <a:pt x="322910" y="58110"/>
                  <a:pt x="489921" y="70273"/>
                  <a:pt x="667434" y="70273"/>
                </a:cubicBezTo>
                <a:cubicBezTo>
                  <a:pt x="915954" y="70273"/>
                  <a:pt x="1143886" y="46434"/>
                  <a:pt x="1321678" y="674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CDFABF4E-1EAD-4B63-B2A0-F2412481824B}"/>
              </a:ext>
            </a:extLst>
          </p:cNvPr>
          <p:cNvGrpSpPr/>
          <p:nvPr/>
        </p:nvGrpSpPr>
        <p:grpSpPr>
          <a:xfrm>
            <a:off x="6965745" y="4298968"/>
            <a:ext cx="503842" cy="485788"/>
            <a:chOff x="8977700" y="3470516"/>
            <a:chExt cx="1241758" cy="17672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1" name="Forma Livre: Forma 240">
              <a:extLst>
                <a:ext uri="{FF2B5EF4-FFF2-40B4-BE49-F238E27FC236}">
                  <a16:creationId xmlns:a16="http://schemas.microsoft.com/office/drawing/2014/main" id="{5DB18630-BDA8-4FAF-9F49-DD8325084EA4}"/>
                </a:ext>
              </a:extLst>
            </p:cNvPr>
            <p:cNvSpPr/>
            <p:nvPr/>
          </p:nvSpPr>
          <p:spPr>
            <a:xfrm>
              <a:off x="8977700" y="3470516"/>
              <a:ext cx="1241758" cy="1086244"/>
            </a:xfrm>
            <a:custGeom>
              <a:avLst/>
              <a:gdLst>
                <a:gd name="connsiteX0" fmla="*/ 0 w 1241758"/>
                <a:gd name="connsiteY0" fmla="*/ 0 h 1086244"/>
                <a:gd name="connsiteX1" fmla="*/ 48460 w 1241758"/>
                <a:gd name="connsiteY1" fmla="*/ 0 h 1086244"/>
                <a:gd name="connsiteX2" fmla="*/ 72027 w 1241758"/>
                <a:gd name="connsiteY2" fmla="*/ 18357 h 1086244"/>
                <a:gd name="connsiteX3" fmla="*/ 602287 w 1241758"/>
                <a:gd name="connsiteY3" fmla="*/ 137555 h 1086244"/>
                <a:gd name="connsiteX4" fmla="*/ 1132547 w 1241758"/>
                <a:gd name="connsiteY4" fmla="*/ 18357 h 1086244"/>
                <a:gd name="connsiteX5" fmla="*/ 1156114 w 1241758"/>
                <a:gd name="connsiteY5" fmla="*/ 0 h 1086244"/>
                <a:gd name="connsiteX6" fmla="*/ 1241758 w 1241758"/>
                <a:gd name="connsiteY6" fmla="*/ 0 h 1086244"/>
                <a:gd name="connsiteX7" fmla="*/ 1241758 w 1241758"/>
                <a:gd name="connsiteY7" fmla="*/ 1086244 h 1086244"/>
                <a:gd name="connsiteX8" fmla="*/ 0 w 1241758"/>
                <a:gd name="connsiteY8" fmla="*/ 1086244 h 108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58" h="1086244">
                  <a:moveTo>
                    <a:pt x="0" y="0"/>
                  </a:moveTo>
                  <a:lnTo>
                    <a:pt x="48460" y="0"/>
                  </a:lnTo>
                  <a:lnTo>
                    <a:pt x="72027" y="18357"/>
                  </a:lnTo>
                  <a:cubicBezTo>
                    <a:pt x="186944" y="90273"/>
                    <a:pt x="381555" y="137555"/>
                    <a:pt x="602287" y="137555"/>
                  </a:cubicBezTo>
                  <a:cubicBezTo>
                    <a:pt x="823019" y="137555"/>
                    <a:pt x="1017630" y="90273"/>
                    <a:pt x="1132547" y="18357"/>
                  </a:cubicBezTo>
                  <a:lnTo>
                    <a:pt x="1156114" y="0"/>
                  </a:lnTo>
                  <a:lnTo>
                    <a:pt x="1241758" y="0"/>
                  </a:lnTo>
                  <a:lnTo>
                    <a:pt x="1241758" y="1086244"/>
                  </a:lnTo>
                  <a:lnTo>
                    <a:pt x="0" y="10862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Triângulo isósceles 241">
              <a:extLst>
                <a:ext uri="{FF2B5EF4-FFF2-40B4-BE49-F238E27FC236}">
                  <a16:creationId xmlns:a16="http://schemas.microsoft.com/office/drawing/2014/main" id="{162DAC3B-8E00-4F36-BEE4-5D47AE910AC7}"/>
                </a:ext>
              </a:extLst>
            </p:cNvPr>
            <p:cNvSpPr/>
            <p:nvPr/>
          </p:nvSpPr>
          <p:spPr>
            <a:xfrm rot="10800000">
              <a:off x="8977700" y="4556759"/>
              <a:ext cx="1241758" cy="6810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6" name="Arco 235">
            <a:extLst>
              <a:ext uri="{FF2B5EF4-FFF2-40B4-BE49-F238E27FC236}">
                <a16:creationId xmlns:a16="http://schemas.microsoft.com/office/drawing/2014/main" id="{12BF2CBB-0E66-4B07-8DE1-3F4AE0C59042}"/>
              </a:ext>
            </a:extLst>
          </p:cNvPr>
          <p:cNvSpPr/>
          <p:nvPr/>
        </p:nvSpPr>
        <p:spPr>
          <a:xfrm>
            <a:off x="6626690" y="2610994"/>
            <a:ext cx="166525" cy="1460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Arco 236">
            <a:extLst>
              <a:ext uri="{FF2B5EF4-FFF2-40B4-BE49-F238E27FC236}">
                <a16:creationId xmlns:a16="http://schemas.microsoft.com/office/drawing/2014/main" id="{8691E247-9834-406B-830C-55CFED2BC9D3}"/>
              </a:ext>
            </a:extLst>
          </p:cNvPr>
          <p:cNvSpPr/>
          <p:nvPr/>
        </p:nvSpPr>
        <p:spPr>
          <a:xfrm rot="16412861">
            <a:off x="8242754" y="2578640"/>
            <a:ext cx="162541" cy="14966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Forma Livre: Forma 237">
            <a:extLst>
              <a:ext uri="{FF2B5EF4-FFF2-40B4-BE49-F238E27FC236}">
                <a16:creationId xmlns:a16="http://schemas.microsoft.com/office/drawing/2014/main" id="{CDCCBAAE-B52A-462E-AA67-CC707EC84B65}"/>
              </a:ext>
            </a:extLst>
          </p:cNvPr>
          <p:cNvSpPr/>
          <p:nvPr/>
        </p:nvSpPr>
        <p:spPr>
          <a:xfrm>
            <a:off x="6869274" y="1645520"/>
            <a:ext cx="1324222" cy="641732"/>
          </a:xfrm>
          <a:custGeom>
            <a:avLst/>
            <a:gdLst>
              <a:gd name="connsiteX0" fmla="*/ 15833 w 1288976"/>
              <a:gd name="connsiteY0" fmla="*/ 87458 h 639964"/>
              <a:gd name="connsiteX1" fmla="*/ 442553 w 1288976"/>
              <a:gd name="connsiteY1" fmla="*/ 636098 h 639964"/>
              <a:gd name="connsiteX2" fmla="*/ 427313 w 1288976"/>
              <a:gd name="connsiteY2" fmla="*/ 346538 h 639964"/>
              <a:gd name="connsiteX3" fmla="*/ 427313 w 1288976"/>
              <a:gd name="connsiteY3" fmla="*/ 346538 h 639964"/>
              <a:gd name="connsiteX4" fmla="*/ 686393 w 1288976"/>
              <a:gd name="connsiteY4" fmla="*/ 529418 h 639964"/>
              <a:gd name="connsiteX5" fmla="*/ 625433 w 1288976"/>
              <a:gd name="connsiteY5" fmla="*/ 316058 h 639964"/>
              <a:gd name="connsiteX6" fmla="*/ 991193 w 1288976"/>
              <a:gd name="connsiteY6" fmla="*/ 636098 h 639964"/>
              <a:gd name="connsiteX7" fmla="*/ 991193 w 1288976"/>
              <a:gd name="connsiteY7" fmla="*/ 636098 h 639964"/>
              <a:gd name="connsiteX8" fmla="*/ 945473 w 1288976"/>
              <a:gd name="connsiteY8" fmla="*/ 178898 h 639964"/>
              <a:gd name="connsiteX9" fmla="*/ 1280753 w 1288976"/>
              <a:gd name="connsiteY9" fmla="*/ 346538 h 639964"/>
              <a:gd name="connsiteX10" fmla="*/ 1082633 w 1288976"/>
              <a:gd name="connsiteY10" fmla="*/ 26498 h 639964"/>
              <a:gd name="connsiteX11" fmla="*/ 15833 w 1288976"/>
              <a:gd name="connsiteY11" fmla="*/ 87458 h 63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8976" h="639964">
                <a:moveTo>
                  <a:pt x="15833" y="87458"/>
                </a:moveTo>
                <a:cubicBezTo>
                  <a:pt x="-90847" y="189058"/>
                  <a:pt x="373973" y="592918"/>
                  <a:pt x="442553" y="636098"/>
                </a:cubicBezTo>
                <a:cubicBezTo>
                  <a:pt x="511133" y="679278"/>
                  <a:pt x="427313" y="346538"/>
                  <a:pt x="427313" y="346538"/>
                </a:cubicBezTo>
                <a:lnTo>
                  <a:pt x="427313" y="346538"/>
                </a:lnTo>
                <a:cubicBezTo>
                  <a:pt x="470493" y="377018"/>
                  <a:pt x="653373" y="534498"/>
                  <a:pt x="686393" y="529418"/>
                </a:cubicBezTo>
                <a:cubicBezTo>
                  <a:pt x="719413" y="524338"/>
                  <a:pt x="574633" y="298278"/>
                  <a:pt x="625433" y="316058"/>
                </a:cubicBezTo>
                <a:cubicBezTo>
                  <a:pt x="676233" y="333838"/>
                  <a:pt x="991193" y="636098"/>
                  <a:pt x="991193" y="636098"/>
                </a:cubicBezTo>
                <a:lnTo>
                  <a:pt x="991193" y="636098"/>
                </a:lnTo>
                <a:cubicBezTo>
                  <a:pt x="983573" y="559898"/>
                  <a:pt x="897213" y="227158"/>
                  <a:pt x="945473" y="178898"/>
                </a:cubicBezTo>
                <a:cubicBezTo>
                  <a:pt x="993733" y="130638"/>
                  <a:pt x="1257893" y="371938"/>
                  <a:pt x="1280753" y="346538"/>
                </a:cubicBezTo>
                <a:cubicBezTo>
                  <a:pt x="1303613" y="321138"/>
                  <a:pt x="1290913" y="69678"/>
                  <a:pt x="1082633" y="26498"/>
                </a:cubicBezTo>
                <a:cubicBezTo>
                  <a:pt x="874353" y="-16682"/>
                  <a:pt x="122513" y="-14142"/>
                  <a:pt x="15833" y="87458"/>
                </a:cubicBezTo>
                <a:close/>
              </a:path>
            </a:pathLst>
          </a:custGeom>
          <a:solidFill>
            <a:srgbClr val="56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9" name="Elipse 238">
            <a:extLst>
              <a:ext uri="{FF2B5EF4-FFF2-40B4-BE49-F238E27FC236}">
                <a16:creationId xmlns:a16="http://schemas.microsoft.com/office/drawing/2014/main" id="{54CD2331-653E-4712-9A2D-EB6F2AEA2F61}"/>
              </a:ext>
            </a:extLst>
          </p:cNvPr>
          <p:cNvSpPr/>
          <p:nvPr/>
        </p:nvSpPr>
        <p:spPr>
          <a:xfrm>
            <a:off x="7145883" y="1152500"/>
            <a:ext cx="687223" cy="565981"/>
          </a:xfrm>
          <a:prstGeom prst="ellipse">
            <a:avLst/>
          </a:prstGeom>
          <a:solidFill>
            <a:srgbClr val="56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0" name="Elipse 239">
            <a:extLst>
              <a:ext uri="{FF2B5EF4-FFF2-40B4-BE49-F238E27FC236}">
                <a16:creationId xmlns:a16="http://schemas.microsoft.com/office/drawing/2014/main" id="{C3A889AC-6A70-4B13-A630-AD19E1394A69}"/>
              </a:ext>
            </a:extLst>
          </p:cNvPr>
          <p:cNvSpPr/>
          <p:nvPr/>
        </p:nvSpPr>
        <p:spPr>
          <a:xfrm>
            <a:off x="6875481" y="1596050"/>
            <a:ext cx="1283158" cy="262368"/>
          </a:xfrm>
          <a:prstGeom prst="ellipse">
            <a:avLst/>
          </a:prstGeom>
          <a:solidFill>
            <a:srgbClr val="56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9" name="Lágrima 258">
            <a:extLst>
              <a:ext uri="{FF2B5EF4-FFF2-40B4-BE49-F238E27FC236}">
                <a16:creationId xmlns:a16="http://schemas.microsoft.com/office/drawing/2014/main" id="{23CDD3E8-5AA1-4CBD-A867-9EDDDF4F8C3D}"/>
              </a:ext>
            </a:extLst>
          </p:cNvPr>
          <p:cNvSpPr/>
          <p:nvPr/>
        </p:nvSpPr>
        <p:spPr>
          <a:xfrm>
            <a:off x="6712637" y="1898255"/>
            <a:ext cx="106144" cy="98248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0" name="Lágrima 259">
            <a:extLst>
              <a:ext uri="{FF2B5EF4-FFF2-40B4-BE49-F238E27FC236}">
                <a16:creationId xmlns:a16="http://schemas.microsoft.com/office/drawing/2014/main" id="{5EC5752F-C9B8-4ACC-A164-E55B1A1D0D5C}"/>
              </a:ext>
            </a:extLst>
          </p:cNvPr>
          <p:cNvSpPr/>
          <p:nvPr/>
        </p:nvSpPr>
        <p:spPr>
          <a:xfrm>
            <a:off x="6577782" y="2077544"/>
            <a:ext cx="106144" cy="98248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1" name="Retângulo 260">
            <a:extLst>
              <a:ext uri="{FF2B5EF4-FFF2-40B4-BE49-F238E27FC236}">
                <a16:creationId xmlns:a16="http://schemas.microsoft.com/office/drawing/2014/main" id="{D49DF937-2F55-4BE0-94AF-DC92F987121A}"/>
              </a:ext>
            </a:extLst>
          </p:cNvPr>
          <p:cNvSpPr/>
          <p:nvPr/>
        </p:nvSpPr>
        <p:spPr>
          <a:xfrm rot="19754978">
            <a:off x="8590872" y="3287856"/>
            <a:ext cx="51653" cy="11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2" name="Retângulo 261">
            <a:extLst>
              <a:ext uri="{FF2B5EF4-FFF2-40B4-BE49-F238E27FC236}">
                <a16:creationId xmlns:a16="http://schemas.microsoft.com/office/drawing/2014/main" id="{D28E7F4E-D8BC-40E8-8368-7A1454FE647B}"/>
              </a:ext>
            </a:extLst>
          </p:cNvPr>
          <p:cNvSpPr/>
          <p:nvPr/>
        </p:nvSpPr>
        <p:spPr>
          <a:xfrm rot="19517206">
            <a:off x="8769458" y="4181873"/>
            <a:ext cx="564436" cy="68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771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Gabrielle Barbosa</cp:lastModifiedBy>
  <cp:revision>16</cp:revision>
  <dcterms:created xsi:type="dcterms:W3CDTF">2019-10-29T21:46:00Z</dcterms:created>
  <dcterms:modified xsi:type="dcterms:W3CDTF">2019-10-30T12:08:37Z</dcterms:modified>
</cp:coreProperties>
</file>