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58"/>
    <a:srgbClr val="858215"/>
    <a:srgbClr val="225414"/>
    <a:srgbClr val="347F1F"/>
    <a:srgbClr val="7D1919"/>
    <a:srgbClr val="B92525"/>
    <a:srgbClr val="D73B3B"/>
    <a:srgbClr val="E0DC36"/>
    <a:srgbClr val="60D141"/>
    <a:srgbClr val="C79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6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3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5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5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78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1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3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0571-2690-407F-AF9A-859298E1871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D454-6E8D-46C6-88A8-66671BF79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upo 1035"/>
          <p:cNvGrpSpPr/>
          <p:nvPr/>
        </p:nvGrpSpPr>
        <p:grpSpPr>
          <a:xfrm>
            <a:off x="1597772" y="1227352"/>
            <a:ext cx="1877283" cy="1877283"/>
            <a:chOff x="2666324" y="2283399"/>
            <a:chExt cx="1877283" cy="1877283"/>
          </a:xfrm>
        </p:grpSpPr>
        <p:sp>
          <p:nvSpPr>
            <p:cNvPr id="86" name="Elipse 85"/>
            <p:cNvSpPr/>
            <p:nvPr/>
          </p:nvSpPr>
          <p:spPr>
            <a:xfrm>
              <a:off x="2666324" y="2283399"/>
              <a:ext cx="1877283" cy="18772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13"/>
            <p:cNvSpPr/>
            <p:nvPr/>
          </p:nvSpPr>
          <p:spPr>
            <a:xfrm>
              <a:off x="3538795" y="3253214"/>
              <a:ext cx="891858" cy="776887"/>
            </a:xfrm>
            <a:custGeom>
              <a:avLst/>
              <a:gdLst/>
              <a:ahLst/>
              <a:cxnLst/>
              <a:rect l="l" t="t" r="r" b="b"/>
              <a:pathLst>
                <a:path w="891858" h="776887">
                  <a:moveTo>
                    <a:pt x="0" y="348726"/>
                  </a:moveTo>
                  <a:cubicBezTo>
                    <a:pt x="797" y="349040"/>
                    <a:pt x="1621" y="349151"/>
                    <a:pt x="2447" y="349260"/>
                  </a:cubicBezTo>
                  <a:lnTo>
                    <a:pt x="2447" y="365549"/>
                  </a:lnTo>
                  <a:cubicBezTo>
                    <a:pt x="1377" y="359975"/>
                    <a:pt x="550" y="354366"/>
                    <a:pt x="0" y="348726"/>
                  </a:cubicBezTo>
                  <a:close/>
                  <a:moveTo>
                    <a:pt x="468982" y="0"/>
                  </a:moveTo>
                  <a:lnTo>
                    <a:pt x="891858" y="0"/>
                  </a:lnTo>
                  <a:cubicBezTo>
                    <a:pt x="869559" y="411550"/>
                    <a:pt x="545760" y="742656"/>
                    <a:pt x="137385" y="776887"/>
                  </a:cubicBezTo>
                  <a:lnTo>
                    <a:pt x="137385" y="347445"/>
                  </a:lnTo>
                  <a:cubicBezTo>
                    <a:pt x="310528" y="315720"/>
                    <a:pt x="445649" y="175729"/>
                    <a:pt x="46898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13"/>
            <p:cNvSpPr/>
            <p:nvPr/>
          </p:nvSpPr>
          <p:spPr>
            <a:xfrm>
              <a:off x="3676180" y="2381109"/>
              <a:ext cx="752196" cy="737167"/>
            </a:xfrm>
            <a:custGeom>
              <a:avLst/>
              <a:gdLst/>
              <a:ahLst/>
              <a:cxnLst/>
              <a:rect l="l" t="t" r="r" b="b"/>
              <a:pathLst>
                <a:path w="752196" h="737167">
                  <a:moveTo>
                    <a:pt x="0" y="0"/>
                  </a:moveTo>
                  <a:cubicBezTo>
                    <a:pt x="395166" y="33105"/>
                    <a:pt x="711137" y="344225"/>
                    <a:pt x="752196" y="737167"/>
                  </a:cubicBezTo>
                  <a:lnTo>
                    <a:pt x="329858" y="737167"/>
                  </a:lnTo>
                  <a:cubicBezTo>
                    <a:pt x="299374" y="569632"/>
                    <a:pt x="167478" y="437634"/>
                    <a:pt x="0" y="406968"/>
                  </a:cubicBezTo>
                  <a:close/>
                </a:path>
              </a:pathLst>
            </a:custGeom>
            <a:solidFill>
              <a:srgbClr val="D73B3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13"/>
            <p:cNvSpPr/>
            <p:nvPr/>
          </p:nvSpPr>
          <p:spPr>
            <a:xfrm>
              <a:off x="2779278" y="3253214"/>
              <a:ext cx="761965" cy="777265"/>
            </a:xfrm>
            <a:custGeom>
              <a:avLst/>
              <a:gdLst/>
              <a:ahLst/>
              <a:cxnLst/>
              <a:rect l="l" t="t" r="r" b="b"/>
              <a:pathLst>
                <a:path w="761965" h="777265">
                  <a:moveTo>
                    <a:pt x="0" y="0"/>
                  </a:moveTo>
                  <a:lnTo>
                    <a:pt x="412364" y="0"/>
                  </a:lnTo>
                  <a:cubicBezTo>
                    <a:pt x="436555" y="181728"/>
                    <a:pt x="580184" y="325249"/>
                    <a:pt x="761965" y="349260"/>
                  </a:cubicBezTo>
                  <a:lnTo>
                    <a:pt x="761965" y="777265"/>
                  </a:lnTo>
                  <a:cubicBezTo>
                    <a:pt x="350059" y="746692"/>
                    <a:pt x="22442" y="414060"/>
                    <a:pt x="0" y="0"/>
                  </a:cubicBezTo>
                  <a:close/>
                </a:path>
              </a:pathLst>
            </a:custGeom>
            <a:solidFill>
              <a:srgbClr val="E0DC3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13"/>
            <p:cNvSpPr/>
            <p:nvPr/>
          </p:nvSpPr>
          <p:spPr>
            <a:xfrm>
              <a:off x="2781556" y="2380731"/>
              <a:ext cx="759687" cy="737545"/>
            </a:xfrm>
            <a:custGeom>
              <a:avLst/>
              <a:gdLst/>
              <a:ahLst/>
              <a:cxnLst/>
              <a:rect l="l" t="t" r="r" b="b"/>
              <a:pathLst>
                <a:path w="759687" h="737545">
                  <a:moveTo>
                    <a:pt x="759687" y="0"/>
                  </a:moveTo>
                  <a:lnTo>
                    <a:pt x="759687" y="405531"/>
                  </a:lnTo>
                  <a:cubicBezTo>
                    <a:pt x="583654" y="428726"/>
                    <a:pt x="443410" y="564093"/>
                    <a:pt x="411825" y="737545"/>
                  </a:cubicBezTo>
                  <a:lnTo>
                    <a:pt x="0" y="737545"/>
                  </a:lnTo>
                  <a:cubicBezTo>
                    <a:pt x="41318" y="342127"/>
                    <a:pt x="361023" y="29565"/>
                    <a:pt x="759687" y="0"/>
                  </a:cubicBezTo>
                  <a:close/>
                </a:path>
              </a:pathLst>
            </a:custGeom>
            <a:solidFill>
              <a:srgbClr val="60D14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2" name="Elipse 1031"/>
            <p:cNvSpPr/>
            <p:nvPr/>
          </p:nvSpPr>
          <p:spPr>
            <a:xfrm>
              <a:off x="3284968" y="2889401"/>
              <a:ext cx="632406" cy="632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de cantos arredondados 1033"/>
            <p:cNvSpPr/>
            <p:nvPr/>
          </p:nvSpPr>
          <p:spPr>
            <a:xfrm>
              <a:off x="3508624" y="3325541"/>
              <a:ext cx="185093" cy="824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5" name="Elipse 1034"/>
            <p:cNvSpPr/>
            <p:nvPr/>
          </p:nvSpPr>
          <p:spPr>
            <a:xfrm>
              <a:off x="3563615" y="3144340"/>
              <a:ext cx="88752" cy="88752"/>
            </a:xfrm>
            <a:prstGeom prst="ellipse">
              <a:avLst/>
            </a:prstGeom>
            <a:solidFill>
              <a:srgbClr val="D7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3693717" y="3145764"/>
              <a:ext cx="88752" cy="887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3433514" y="3144340"/>
              <a:ext cx="88752" cy="887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757573" y="1194027"/>
            <a:ext cx="1877283" cy="1877283"/>
            <a:chOff x="2666324" y="2283399"/>
            <a:chExt cx="1877283" cy="1877283"/>
          </a:xfrm>
        </p:grpSpPr>
        <p:sp>
          <p:nvSpPr>
            <p:cNvPr id="14" name="Elipse 13"/>
            <p:cNvSpPr/>
            <p:nvPr/>
          </p:nvSpPr>
          <p:spPr>
            <a:xfrm>
              <a:off x="2666324" y="2283399"/>
              <a:ext cx="1877283" cy="18772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13"/>
            <p:cNvSpPr/>
            <p:nvPr/>
          </p:nvSpPr>
          <p:spPr>
            <a:xfrm>
              <a:off x="3538795" y="3253214"/>
              <a:ext cx="891858" cy="776887"/>
            </a:xfrm>
            <a:custGeom>
              <a:avLst/>
              <a:gdLst/>
              <a:ahLst/>
              <a:cxnLst/>
              <a:rect l="l" t="t" r="r" b="b"/>
              <a:pathLst>
                <a:path w="891858" h="776887">
                  <a:moveTo>
                    <a:pt x="0" y="348726"/>
                  </a:moveTo>
                  <a:cubicBezTo>
                    <a:pt x="797" y="349040"/>
                    <a:pt x="1621" y="349151"/>
                    <a:pt x="2447" y="349260"/>
                  </a:cubicBezTo>
                  <a:lnTo>
                    <a:pt x="2447" y="365549"/>
                  </a:lnTo>
                  <a:cubicBezTo>
                    <a:pt x="1377" y="359975"/>
                    <a:pt x="550" y="354366"/>
                    <a:pt x="0" y="348726"/>
                  </a:cubicBezTo>
                  <a:close/>
                  <a:moveTo>
                    <a:pt x="468982" y="0"/>
                  </a:moveTo>
                  <a:lnTo>
                    <a:pt x="891858" y="0"/>
                  </a:lnTo>
                  <a:cubicBezTo>
                    <a:pt x="869559" y="411550"/>
                    <a:pt x="545760" y="742656"/>
                    <a:pt x="137385" y="776887"/>
                  </a:cubicBezTo>
                  <a:lnTo>
                    <a:pt x="137385" y="347445"/>
                  </a:lnTo>
                  <a:cubicBezTo>
                    <a:pt x="310528" y="315720"/>
                    <a:pt x="445649" y="175729"/>
                    <a:pt x="468982" y="0"/>
                  </a:cubicBezTo>
                  <a:close/>
                </a:path>
              </a:pathLst>
            </a:custGeom>
            <a:solidFill>
              <a:srgbClr val="00415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13"/>
            <p:cNvSpPr/>
            <p:nvPr/>
          </p:nvSpPr>
          <p:spPr>
            <a:xfrm>
              <a:off x="3676180" y="2381109"/>
              <a:ext cx="752196" cy="737167"/>
            </a:xfrm>
            <a:custGeom>
              <a:avLst/>
              <a:gdLst/>
              <a:ahLst/>
              <a:cxnLst/>
              <a:rect l="l" t="t" r="r" b="b"/>
              <a:pathLst>
                <a:path w="752196" h="737167">
                  <a:moveTo>
                    <a:pt x="0" y="0"/>
                  </a:moveTo>
                  <a:cubicBezTo>
                    <a:pt x="395166" y="33105"/>
                    <a:pt x="711137" y="344225"/>
                    <a:pt x="752196" y="737167"/>
                  </a:cubicBezTo>
                  <a:lnTo>
                    <a:pt x="329858" y="737167"/>
                  </a:lnTo>
                  <a:cubicBezTo>
                    <a:pt x="299374" y="569632"/>
                    <a:pt x="167478" y="437634"/>
                    <a:pt x="0" y="406968"/>
                  </a:cubicBezTo>
                  <a:close/>
                </a:path>
              </a:pathLst>
            </a:custGeom>
            <a:solidFill>
              <a:srgbClr val="D73B3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13"/>
            <p:cNvSpPr/>
            <p:nvPr/>
          </p:nvSpPr>
          <p:spPr>
            <a:xfrm>
              <a:off x="2779278" y="3253214"/>
              <a:ext cx="761965" cy="777265"/>
            </a:xfrm>
            <a:custGeom>
              <a:avLst/>
              <a:gdLst/>
              <a:ahLst/>
              <a:cxnLst/>
              <a:rect l="l" t="t" r="r" b="b"/>
              <a:pathLst>
                <a:path w="761965" h="777265">
                  <a:moveTo>
                    <a:pt x="0" y="0"/>
                  </a:moveTo>
                  <a:lnTo>
                    <a:pt x="412364" y="0"/>
                  </a:lnTo>
                  <a:cubicBezTo>
                    <a:pt x="436555" y="181728"/>
                    <a:pt x="580184" y="325249"/>
                    <a:pt x="761965" y="349260"/>
                  </a:cubicBezTo>
                  <a:lnTo>
                    <a:pt x="761965" y="777265"/>
                  </a:lnTo>
                  <a:cubicBezTo>
                    <a:pt x="350059" y="746692"/>
                    <a:pt x="22442" y="414060"/>
                    <a:pt x="0" y="0"/>
                  </a:cubicBezTo>
                  <a:close/>
                </a:path>
              </a:pathLst>
            </a:custGeom>
            <a:solidFill>
              <a:srgbClr val="E0DC3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13"/>
            <p:cNvSpPr/>
            <p:nvPr/>
          </p:nvSpPr>
          <p:spPr>
            <a:xfrm>
              <a:off x="2781556" y="2380731"/>
              <a:ext cx="759687" cy="737545"/>
            </a:xfrm>
            <a:custGeom>
              <a:avLst/>
              <a:gdLst/>
              <a:ahLst/>
              <a:cxnLst/>
              <a:rect l="l" t="t" r="r" b="b"/>
              <a:pathLst>
                <a:path w="759687" h="737545">
                  <a:moveTo>
                    <a:pt x="759687" y="0"/>
                  </a:moveTo>
                  <a:lnTo>
                    <a:pt x="759687" y="405531"/>
                  </a:lnTo>
                  <a:cubicBezTo>
                    <a:pt x="583654" y="428726"/>
                    <a:pt x="443410" y="564093"/>
                    <a:pt x="411825" y="737545"/>
                  </a:cubicBezTo>
                  <a:lnTo>
                    <a:pt x="0" y="737545"/>
                  </a:lnTo>
                  <a:cubicBezTo>
                    <a:pt x="41318" y="342127"/>
                    <a:pt x="361023" y="29565"/>
                    <a:pt x="759687" y="0"/>
                  </a:cubicBezTo>
                  <a:close/>
                </a:path>
              </a:pathLst>
            </a:custGeom>
            <a:solidFill>
              <a:srgbClr val="60D14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284968" y="2889401"/>
              <a:ext cx="632406" cy="632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3508624" y="3325541"/>
              <a:ext cx="185093" cy="824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563615" y="3144340"/>
              <a:ext cx="88752" cy="88752"/>
            </a:xfrm>
            <a:prstGeom prst="ellipse">
              <a:avLst/>
            </a:prstGeom>
            <a:solidFill>
              <a:srgbClr val="D7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3693717" y="3145764"/>
              <a:ext cx="88752" cy="887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3433514" y="3144340"/>
              <a:ext cx="88752" cy="887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501430" y="3429000"/>
            <a:ext cx="1877283" cy="1877283"/>
            <a:chOff x="2666324" y="2283399"/>
            <a:chExt cx="1877283" cy="1877283"/>
          </a:xfrm>
        </p:grpSpPr>
        <p:sp>
          <p:nvSpPr>
            <p:cNvPr id="25" name="Elipse 24"/>
            <p:cNvSpPr/>
            <p:nvPr/>
          </p:nvSpPr>
          <p:spPr>
            <a:xfrm>
              <a:off x="2666324" y="2283399"/>
              <a:ext cx="1877283" cy="18772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113"/>
            <p:cNvSpPr/>
            <p:nvPr/>
          </p:nvSpPr>
          <p:spPr>
            <a:xfrm>
              <a:off x="3538795" y="3253214"/>
              <a:ext cx="891858" cy="776887"/>
            </a:xfrm>
            <a:custGeom>
              <a:avLst/>
              <a:gdLst/>
              <a:ahLst/>
              <a:cxnLst/>
              <a:rect l="l" t="t" r="r" b="b"/>
              <a:pathLst>
                <a:path w="891858" h="776887">
                  <a:moveTo>
                    <a:pt x="0" y="348726"/>
                  </a:moveTo>
                  <a:cubicBezTo>
                    <a:pt x="797" y="349040"/>
                    <a:pt x="1621" y="349151"/>
                    <a:pt x="2447" y="349260"/>
                  </a:cubicBezTo>
                  <a:lnTo>
                    <a:pt x="2447" y="365549"/>
                  </a:lnTo>
                  <a:cubicBezTo>
                    <a:pt x="1377" y="359975"/>
                    <a:pt x="550" y="354366"/>
                    <a:pt x="0" y="348726"/>
                  </a:cubicBezTo>
                  <a:close/>
                  <a:moveTo>
                    <a:pt x="468982" y="0"/>
                  </a:moveTo>
                  <a:lnTo>
                    <a:pt x="891858" y="0"/>
                  </a:lnTo>
                  <a:cubicBezTo>
                    <a:pt x="869559" y="411550"/>
                    <a:pt x="545760" y="742656"/>
                    <a:pt x="137385" y="776887"/>
                  </a:cubicBezTo>
                  <a:lnTo>
                    <a:pt x="137385" y="347445"/>
                  </a:lnTo>
                  <a:cubicBezTo>
                    <a:pt x="310528" y="315720"/>
                    <a:pt x="445649" y="175729"/>
                    <a:pt x="46898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113"/>
            <p:cNvSpPr/>
            <p:nvPr/>
          </p:nvSpPr>
          <p:spPr>
            <a:xfrm>
              <a:off x="3676180" y="2381109"/>
              <a:ext cx="752196" cy="737167"/>
            </a:xfrm>
            <a:custGeom>
              <a:avLst/>
              <a:gdLst/>
              <a:ahLst/>
              <a:cxnLst/>
              <a:rect l="l" t="t" r="r" b="b"/>
              <a:pathLst>
                <a:path w="752196" h="737167">
                  <a:moveTo>
                    <a:pt x="0" y="0"/>
                  </a:moveTo>
                  <a:cubicBezTo>
                    <a:pt x="395166" y="33105"/>
                    <a:pt x="711137" y="344225"/>
                    <a:pt x="752196" y="737167"/>
                  </a:cubicBezTo>
                  <a:lnTo>
                    <a:pt x="329858" y="737167"/>
                  </a:lnTo>
                  <a:cubicBezTo>
                    <a:pt x="299374" y="569632"/>
                    <a:pt x="167478" y="437634"/>
                    <a:pt x="0" y="406968"/>
                  </a:cubicBezTo>
                  <a:close/>
                </a:path>
              </a:pathLst>
            </a:custGeom>
            <a:solidFill>
              <a:srgbClr val="7D191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113"/>
            <p:cNvSpPr/>
            <p:nvPr/>
          </p:nvSpPr>
          <p:spPr>
            <a:xfrm>
              <a:off x="2779278" y="3253214"/>
              <a:ext cx="761965" cy="777265"/>
            </a:xfrm>
            <a:custGeom>
              <a:avLst/>
              <a:gdLst/>
              <a:ahLst/>
              <a:cxnLst/>
              <a:rect l="l" t="t" r="r" b="b"/>
              <a:pathLst>
                <a:path w="761965" h="777265">
                  <a:moveTo>
                    <a:pt x="0" y="0"/>
                  </a:moveTo>
                  <a:lnTo>
                    <a:pt x="412364" y="0"/>
                  </a:lnTo>
                  <a:cubicBezTo>
                    <a:pt x="436555" y="181728"/>
                    <a:pt x="580184" y="325249"/>
                    <a:pt x="761965" y="349260"/>
                  </a:cubicBezTo>
                  <a:lnTo>
                    <a:pt x="761965" y="777265"/>
                  </a:lnTo>
                  <a:cubicBezTo>
                    <a:pt x="350059" y="746692"/>
                    <a:pt x="22442" y="414060"/>
                    <a:pt x="0" y="0"/>
                  </a:cubicBezTo>
                  <a:close/>
                </a:path>
              </a:pathLst>
            </a:custGeom>
            <a:solidFill>
              <a:srgbClr val="E0DC3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113"/>
            <p:cNvSpPr/>
            <p:nvPr/>
          </p:nvSpPr>
          <p:spPr>
            <a:xfrm>
              <a:off x="2781556" y="2380731"/>
              <a:ext cx="759687" cy="737545"/>
            </a:xfrm>
            <a:custGeom>
              <a:avLst/>
              <a:gdLst/>
              <a:ahLst/>
              <a:cxnLst/>
              <a:rect l="l" t="t" r="r" b="b"/>
              <a:pathLst>
                <a:path w="759687" h="737545">
                  <a:moveTo>
                    <a:pt x="759687" y="0"/>
                  </a:moveTo>
                  <a:lnTo>
                    <a:pt x="759687" y="405531"/>
                  </a:lnTo>
                  <a:cubicBezTo>
                    <a:pt x="583654" y="428726"/>
                    <a:pt x="443410" y="564093"/>
                    <a:pt x="411825" y="737545"/>
                  </a:cubicBezTo>
                  <a:lnTo>
                    <a:pt x="0" y="737545"/>
                  </a:lnTo>
                  <a:cubicBezTo>
                    <a:pt x="41318" y="342127"/>
                    <a:pt x="361023" y="29565"/>
                    <a:pt x="759687" y="0"/>
                  </a:cubicBezTo>
                  <a:close/>
                </a:path>
              </a:pathLst>
            </a:custGeom>
            <a:solidFill>
              <a:srgbClr val="60D14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3284968" y="2889401"/>
              <a:ext cx="632406" cy="632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508624" y="3325541"/>
              <a:ext cx="185093" cy="824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563615" y="3144340"/>
              <a:ext cx="88752" cy="88752"/>
            </a:xfrm>
            <a:prstGeom prst="ellipse">
              <a:avLst/>
            </a:prstGeom>
            <a:solidFill>
              <a:srgbClr val="D7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3693717" y="3145764"/>
              <a:ext cx="88752" cy="887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33514" y="3144340"/>
              <a:ext cx="88752" cy="887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377815" y="4040495"/>
            <a:ext cx="1877283" cy="1877283"/>
            <a:chOff x="2666324" y="2283399"/>
            <a:chExt cx="1877283" cy="1877283"/>
          </a:xfrm>
        </p:grpSpPr>
        <p:sp>
          <p:nvSpPr>
            <p:cNvPr id="36" name="Elipse 35"/>
            <p:cNvSpPr/>
            <p:nvPr/>
          </p:nvSpPr>
          <p:spPr>
            <a:xfrm>
              <a:off x="2666324" y="2283399"/>
              <a:ext cx="1877283" cy="18772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113"/>
            <p:cNvSpPr/>
            <p:nvPr/>
          </p:nvSpPr>
          <p:spPr>
            <a:xfrm>
              <a:off x="3538795" y="3253214"/>
              <a:ext cx="891858" cy="776887"/>
            </a:xfrm>
            <a:custGeom>
              <a:avLst/>
              <a:gdLst/>
              <a:ahLst/>
              <a:cxnLst/>
              <a:rect l="l" t="t" r="r" b="b"/>
              <a:pathLst>
                <a:path w="891858" h="776887">
                  <a:moveTo>
                    <a:pt x="0" y="348726"/>
                  </a:moveTo>
                  <a:cubicBezTo>
                    <a:pt x="797" y="349040"/>
                    <a:pt x="1621" y="349151"/>
                    <a:pt x="2447" y="349260"/>
                  </a:cubicBezTo>
                  <a:lnTo>
                    <a:pt x="2447" y="365549"/>
                  </a:lnTo>
                  <a:cubicBezTo>
                    <a:pt x="1377" y="359975"/>
                    <a:pt x="550" y="354366"/>
                    <a:pt x="0" y="348726"/>
                  </a:cubicBezTo>
                  <a:close/>
                  <a:moveTo>
                    <a:pt x="468982" y="0"/>
                  </a:moveTo>
                  <a:lnTo>
                    <a:pt x="891858" y="0"/>
                  </a:lnTo>
                  <a:cubicBezTo>
                    <a:pt x="869559" y="411550"/>
                    <a:pt x="545760" y="742656"/>
                    <a:pt x="137385" y="776887"/>
                  </a:cubicBezTo>
                  <a:lnTo>
                    <a:pt x="137385" y="347445"/>
                  </a:lnTo>
                  <a:cubicBezTo>
                    <a:pt x="310528" y="315720"/>
                    <a:pt x="445649" y="175729"/>
                    <a:pt x="46898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13"/>
            <p:cNvSpPr/>
            <p:nvPr/>
          </p:nvSpPr>
          <p:spPr>
            <a:xfrm>
              <a:off x="3676180" y="2381109"/>
              <a:ext cx="752196" cy="737167"/>
            </a:xfrm>
            <a:custGeom>
              <a:avLst/>
              <a:gdLst/>
              <a:ahLst/>
              <a:cxnLst/>
              <a:rect l="l" t="t" r="r" b="b"/>
              <a:pathLst>
                <a:path w="752196" h="737167">
                  <a:moveTo>
                    <a:pt x="0" y="0"/>
                  </a:moveTo>
                  <a:cubicBezTo>
                    <a:pt x="395166" y="33105"/>
                    <a:pt x="711137" y="344225"/>
                    <a:pt x="752196" y="737167"/>
                  </a:cubicBezTo>
                  <a:lnTo>
                    <a:pt x="329858" y="737167"/>
                  </a:lnTo>
                  <a:cubicBezTo>
                    <a:pt x="299374" y="569632"/>
                    <a:pt x="167478" y="437634"/>
                    <a:pt x="0" y="406968"/>
                  </a:cubicBezTo>
                  <a:close/>
                </a:path>
              </a:pathLst>
            </a:custGeom>
            <a:solidFill>
              <a:srgbClr val="D73B3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113"/>
            <p:cNvSpPr/>
            <p:nvPr/>
          </p:nvSpPr>
          <p:spPr>
            <a:xfrm>
              <a:off x="2779278" y="3253214"/>
              <a:ext cx="761965" cy="777265"/>
            </a:xfrm>
            <a:custGeom>
              <a:avLst/>
              <a:gdLst/>
              <a:ahLst/>
              <a:cxnLst/>
              <a:rect l="l" t="t" r="r" b="b"/>
              <a:pathLst>
                <a:path w="761965" h="777265">
                  <a:moveTo>
                    <a:pt x="0" y="0"/>
                  </a:moveTo>
                  <a:lnTo>
                    <a:pt x="412364" y="0"/>
                  </a:lnTo>
                  <a:cubicBezTo>
                    <a:pt x="436555" y="181728"/>
                    <a:pt x="580184" y="325249"/>
                    <a:pt x="761965" y="349260"/>
                  </a:cubicBezTo>
                  <a:lnTo>
                    <a:pt x="761965" y="777265"/>
                  </a:lnTo>
                  <a:cubicBezTo>
                    <a:pt x="350059" y="746692"/>
                    <a:pt x="22442" y="414060"/>
                    <a:pt x="0" y="0"/>
                  </a:cubicBezTo>
                  <a:close/>
                </a:path>
              </a:pathLst>
            </a:custGeom>
            <a:solidFill>
              <a:srgbClr val="E0DC3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113"/>
            <p:cNvSpPr/>
            <p:nvPr/>
          </p:nvSpPr>
          <p:spPr>
            <a:xfrm>
              <a:off x="2781556" y="2380731"/>
              <a:ext cx="759687" cy="737545"/>
            </a:xfrm>
            <a:custGeom>
              <a:avLst/>
              <a:gdLst/>
              <a:ahLst/>
              <a:cxnLst/>
              <a:rect l="l" t="t" r="r" b="b"/>
              <a:pathLst>
                <a:path w="759687" h="737545">
                  <a:moveTo>
                    <a:pt x="759687" y="0"/>
                  </a:moveTo>
                  <a:lnTo>
                    <a:pt x="759687" y="405531"/>
                  </a:lnTo>
                  <a:cubicBezTo>
                    <a:pt x="583654" y="428726"/>
                    <a:pt x="443410" y="564093"/>
                    <a:pt x="411825" y="737545"/>
                  </a:cubicBezTo>
                  <a:lnTo>
                    <a:pt x="0" y="737545"/>
                  </a:lnTo>
                  <a:cubicBezTo>
                    <a:pt x="41318" y="342127"/>
                    <a:pt x="361023" y="29565"/>
                    <a:pt x="759687" y="0"/>
                  </a:cubicBezTo>
                  <a:close/>
                </a:path>
              </a:pathLst>
            </a:custGeom>
            <a:solidFill>
              <a:srgbClr val="22541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284968" y="2889401"/>
              <a:ext cx="632406" cy="632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508624" y="3325541"/>
              <a:ext cx="185093" cy="824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563615" y="3144340"/>
              <a:ext cx="88752" cy="88752"/>
            </a:xfrm>
            <a:prstGeom prst="ellipse">
              <a:avLst/>
            </a:prstGeom>
            <a:solidFill>
              <a:srgbClr val="D7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693717" y="3145764"/>
              <a:ext cx="88752" cy="887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433514" y="3144340"/>
              <a:ext cx="88752" cy="887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7020272" y="3526332"/>
            <a:ext cx="1877283" cy="1877283"/>
            <a:chOff x="2666324" y="2283399"/>
            <a:chExt cx="1877283" cy="1877283"/>
          </a:xfrm>
        </p:grpSpPr>
        <p:sp>
          <p:nvSpPr>
            <p:cNvPr id="47" name="Elipse 46"/>
            <p:cNvSpPr/>
            <p:nvPr/>
          </p:nvSpPr>
          <p:spPr>
            <a:xfrm>
              <a:off x="2666324" y="2283399"/>
              <a:ext cx="1877283" cy="18772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113"/>
            <p:cNvSpPr/>
            <p:nvPr/>
          </p:nvSpPr>
          <p:spPr>
            <a:xfrm>
              <a:off x="3538795" y="3253214"/>
              <a:ext cx="891858" cy="776887"/>
            </a:xfrm>
            <a:custGeom>
              <a:avLst/>
              <a:gdLst/>
              <a:ahLst/>
              <a:cxnLst/>
              <a:rect l="l" t="t" r="r" b="b"/>
              <a:pathLst>
                <a:path w="891858" h="776887">
                  <a:moveTo>
                    <a:pt x="0" y="348726"/>
                  </a:moveTo>
                  <a:cubicBezTo>
                    <a:pt x="797" y="349040"/>
                    <a:pt x="1621" y="349151"/>
                    <a:pt x="2447" y="349260"/>
                  </a:cubicBezTo>
                  <a:lnTo>
                    <a:pt x="2447" y="365549"/>
                  </a:lnTo>
                  <a:cubicBezTo>
                    <a:pt x="1377" y="359975"/>
                    <a:pt x="550" y="354366"/>
                    <a:pt x="0" y="348726"/>
                  </a:cubicBezTo>
                  <a:close/>
                  <a:moveTo>
                    <a:pt x="468982" y="0"/>
                  </a:moveTo>
                  <a:lnTo>
                    <a:pt x="891858" y="0"/>
                  </a:lnTo>
                  <a:cubicBezTo>
                    <a:pt x="869559" y="411550"/>
                    <a:pt x="545760" y="742656"/>
                    <a:pt x="137385" y="776887"/>
                  </a:cubicBezTo>
                  <a:lnTo>
                    <a:pt x="137385" y="347445"/>
                  </a:lnTo>
                  <a:cubicBezTo>
                    <a:pt x="310528" y="315720"/>
                    <a:pt x="445649" y="175729"/>
                    <a:pt x="46898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113"/>
            <p:cNvSpPr/>
            <p:nvPr/>
          </p:nvSpPr>
          <p:spPr>
            <a:xfrm>
              <a:off x="3676180" y="2381109"/>
              <a:ext cx="752196" cy="737167"/>
            </a:xfrm>
            <a:custGeom>
              <a:avLst/>
              <a:gdLst/>
              <a:ahLst/>
              <a:cxnLst/>
              <a:rect l="l" t="t" r="r" b="b"/>
              <a:pathLst>
                <a:path w="752196" h="737167">
                  <a:moveTo>
                    <a:pt x="0" y="0"/>
                  </a:moveTo>
                  <a:cubicBezTo>
                    <a:pt x="395166" y="33105"/>
                    <a:pt x="711137" y="344225"/>
                    <a:pt x="752196" y="737167"/>
                  </a:cubicBezTo>
                  <a:lnTo>
                    <a:pt x="329858" y="737167"/>
                  </a:lnTo>
                  <a:cubicBezTo>
                    <a:pt x="299374" y="569632"/>
                    <a:pt x="167478" y="437634"/>
                    <a:pt x="0" y="406968"/>
                  </a:cubicBezTo>
                  <a:close/>
                </a:path>
              </a:pathLst>
            </a:custGeom>
            <a:solidFill>
              <a:srgbClr val="D73B3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113"/>
            <p:cNvSpPr/>
            <p:nvPr/>
          </p:nvSpPr>
          <p:spPr>
            <a:xfrm>
              <a:off x="2779278" y="3253214"/>
              <a:ext cx="761965" cy="777265"/>
            </a:xfrm>
            <a:custGeom>
              <a:avLst/>
              <a:gdLst/>
              <a:ahLst/>
              <a:cxnLst/>
              <a:rect l="l" t="t" r="r" b="b"/>
              <a:pathLst>
                <a:path w="761965" h="777265">
                  <a:moveTo>
                    <a:pt x="0" y="0"/>
                  </a:moveTo>
                  <a:lnTo>
                    <a:pt x="412364" y="0"/>
                  </a:lnTo>
                  <a:cubicBezTo>
                    <a:pt x="436555" y="181728"/>
                    <a:pt x="580184" y="325249"/>
                    <a:pt x="761965" y="349260"/>
                  </a:cubicBezTo>
                  <a:lnTo>
                    <a:pt x="761965" y="777265"/>
                  </a:lnTo>
                  <a:cubicBezTo>
                    <a:pt x="350059" y="746692"/>
                    <a:pt x="22442" y="414060"/>
                    <a:pt x="0" y="0"/>
                  </a:cubicBezTo>
                  <a:close/>
                </a:path>
              </a:pathLst>
            </a:custGeom>
            <a:solidFill>
              <a:srgbClr val="85821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113"/>
            <p:cNvSpPr/>
            <p:nvPr/>
          </p:nvSpPr>
          <p:spPr>
            <a:xfrm>
              <a:off x="2781556" y="2380731"/>
              <a:ext cx="759687" cy="737545"/>
            </a:xfrm>
            <a:custGeom>
              <a:avLst/>
              <a:gdLst/>
              <a:ahLst/>
              <a:cxnLst/>
              <a:rect l="l" t="t" r="r" b="b"/>
              <a:pathLst>
                <a:path w="759687" h="737545">
                  <a:moveTo>
                    <a:pt x="759687" y="0"/>
                  </a:moveTo>
                  <a:lnTo>
                    <a:pt x="759687" y="405531"/>
                  </a:lnTo>
                  <a:cubicBezTo>
                    <a:pt x="583654" y="428726"/>
                    <a:pt x="443410" y="564093"/>
                    <a:pt x="411825" y="737545"/>
                  </a:cubicBezTo>
                  <a:lnTo>
                    <a:pt x="0" y="737545"/>
                  </a:lnTo>
                  <a:cubicBezTo>
                    <a:pt x="41318" y="342127"/>
                    <a:pt x="361023" y="29565"/>
                    <a:pt x="759687" y="0"/>
                  </a:cubicBezTo>
                  <a:close/>
                </a:path>
              </a:pathLst>
            </a:custGeom>
            <a:solidFill>
              <a:srgbClr val="60D14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3284968" y="2889401"/>
              <a:ext cx="632406" cy="632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3508624" y="3325541"/>
              <a:ext cx="185093" cy="824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3563615" y="3144340"/>
              <a:ext cx="88752" cy="88752"/>
            </a:xfrm>
            <a:prstGeom prst="ellipse">
              <a:avLst/>
            </a:prstGeom>
            <a:solidFill>
              <a:srgbClr val="D7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3693717" y="3145764"/>
              <a:ext cx="88752" cy="887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3433514" y="3144340"/>
              <a:ext cx="88752" cy="887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184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7</cp:revision>
  <dcterms:created xsi:type="dcterms:W3CDTF">2019-11-18T13:18:01Z</dcterms:created>
  <dcterms:modified xsi:type="dcterms:W3CDTF">2019-11-21T13:19:15Z</dcterms:modified>
</cp:coreProperties>
</file>