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0" r:id="rId27"/>
    <p:sldId id="292" r:id="rId28"/>
    <p:sldId id="289" r:id="rId29"/>
    <p:sldId id="258" r:id="rId30"/>
    <p:sldId id="280" r:id="rId31"/>
    <p:sldId id="259" r:id="rId32"/>
    <p:sldId id="260" r:id="rId33"/>
    <p:sldId id="262" r:id="rId34"/>
    <p:sldId id="261" r:id="rId35"/>
    <p:sldId id="263" r:id="rId36"/>
    <p:sldId id="26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618"/>
    <a:srgbClr val="DCE775"/>
    <a:srgbClr val="C51D19"/>
    <a:srgbClr val="E53935"/>
    <a:srgbClr val="F8A825"/>
    <a:srgbClr val="84A7D2"/>
    <a:srgbClr val="FF5722"/>
    <a:srgbClr val="DA3400"/>
    <a:srgbClr val="DAC7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79281" autoAdjust="0"/>
  </p:normalViewPr>
  <p:slideViewPr>
    <p:cSldViewPr>
      <p:cViewPr varScale="1">
        <p:scale>
          <a:sx n="72" d="100"/>
          <a:sy n="72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upo 1031"/>
          <p:cNvGrpSpPr/>
          <p:nvPr/>
        </p:nvGrpSpPr>
        <p:grpSpPr>
          <a:xfrm>
            <a:off x="3378991" y="1147943"/>
            <a:ext cx="4296470" cy="2656463"/>
            <a:chOff x="364635" y="4304952"/>
            <a:chExt cx="4296470" cy="2656463"/>
          </a:xfrm>
        </p:grpSpPr>
        <p:sp>
          <p:nvSpPr>
            <p:cNvPr id="51" name="Retângulo de cantos arredondados 50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55" name="Arco 54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Arco 55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58" name="Elipse 5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3" name="Grupo 1042"/>
          <p:cNvGrpSpPr/>
          <p:nvPr/>
        </p:nvGrpSpPr>
        <p:grpSpPr>
          <a:xfrm>
            <a:off x="647549" y="328183"/>
            <a:ext cx="1871237" cy="3160565"/>
            <a:chOff x="427218" y="945416"/>
            <a:chExt cx="1871237" cy="3160565"/>
          </a:xfrm>
        </p:grpSpPr>
        <p:sp>
          <p:nvSpPr>
            <p:cNvPr id="88" name="Retângulo de cantos arredondados 87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7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Retângulo de cantos arredondados 1028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81" name="Arco 8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Arco 8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Arco 8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90" name="Arco 8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Arco 9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Arco 9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37" name="Elipse 103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76" name="Elipse 75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08" name="Elipse 10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1" name="Lua 104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 flipH="1">
            <a:off x="234019" y="3921849"/>
            <a:ext cx="2903247" cy="3050411"/>
            <a:chOff x="777331" y="366431"/>
            <a:chExt cx="4746504" cy="4987101"/>
          </a:xfrm>
        </p:grpSpPr>
        <p:sp>
          <p:nvSpPr>
            <p:cNvPr id="66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de cantos arredondados 66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de cantos arredondados 67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7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Arco 78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Arco 83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99992" y="4545756"/>
            <a:ext cx="3075435" cy="1872482"/>
            <a:chOff x="-58277" y="2253109"/>
            <a:chExt cx="7391943" cy="4500593"/>
          </a:xfrm>
        </p:grpSpPr>
        <p:grpSp>
          <p:nvGrpSpPr>
            <p:cNvPr id="13" name="Grupo 12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03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7" name="Retângulo de cantos arredondados 6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de cantos arredondados 11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de cantos arredondados 111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Arco 112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Arco 113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17" name="Arco 116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Arco 117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Arco 118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Arco 119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Arco 120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Arco 121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 flipH="1">
            <a:off x="2672712" y="2877058"/>
            <a:ext cx="2903247" cy="3050411"/>
            <a:chOff x="777331" y="366431"/>
            <a:chExt cx="4746504" cy="4987101"/>
          </a:xfrm>
        </p:grpSpPr>
        <p:sp>
          <p:nvSpPr>
            <p:cNvPr id="7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Arco 1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Nuvem 24"/>
          <p:cNvSpPr/>
          <p:nvPr/>
        </p:nvSpPr>
        <p:spPr>
          <a:xfrm>
            <a:off x="6475609" y="4232752"/>
            <a:ext cx="1338701" cy="91440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084168" y="548680"/>
            <a:ext cx="227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Na floresta do </a:t>
            </a:r>
            <a:r>
              <a:rPr lang="pt-BR" dirty="0" err="1"/>
              <a:t>ludit</a:t>
            </a:r>
            <a:r>
              <a:rPr lang="pt-BR" dirty="0"/>
              <a:t> morava uma lebre que era a mais rápida de todos os animais do lugar.</a:t>
            </a:r>
          </a:p>
        </p:txBody>
      </p:sp>
    </p:spTree>
    <p:extLst>
      <p:ext uri="{BB962C8B-B14F-4D97-AF65-F5344CB8AC3E}">
        <p14:creationId xmlns:p14="http://schemas.microsoft.com/office/powerpoint/2010/main" val="34694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0" y="3812804"/>
            <a:ext cx="9144000" cy="3144588"/>
          </a:xfrm>
          <a:custGeom>
            <a:avLst/>
            <a:gdLst>
              <a:gd name="connsiteX0" fmla="*/ 0 w 9144000"/>
              <a:gd name="connsiteY0" fmla="*/ 0 h 2886175"/>
              <a:gd name="connsiteX1" fmla="*/ 9144000 w 9144000"/>
              <a:gd name="connsiteY1" fmla="*/ 0 h 2886175"/>
              <a:gd name="connsiteX2" fmla="*/ 9144000 w 9144000"/>
              <a:gd name="connsiteY2" fmla="*/ 2886175 h 2886175"/>
              <a:gd name="connsiteX3" fmla="*/ 0 w 9144000"/>
              <a:gd name="connsiteY3" fmla="*/ 2886175 h 2886175"/>
              <a:gd name="connsiteX4" fmla="*/ 0 w 9144000"/>
              <a:gd name="connsiteY4" fmla="*/ 0 h 2886175"/>
              <a:gd name="connsiteX0" fmla="*/ 0 w 9144000"/>
              <a:gd name="connsiteY0" fmla="*/ 31 h 2886206"/>
              <a:gd name="connsiteX1" fmla="*/ 7167282 w 9144000"/>
              <a:gd name="connsiteY1" fmla="*/ 869147 h 2886206"/>
              <a:gd name="connsiteX2" fmla="*/ 9144000 w 9144000"/>
              <a:gd name="connsiteY2" fmla="*/ 31 h 2886206"/>
              <a:gd name="connsiteX3" fmla="*/ 9144000 w 9144000"/>
              <a:gd name="connsiteY3" fmla="*/ 2886206 h 2886206"/>
              <a:gd name="connsiteX4" fmla="*/ 0 w 9144000"/>
              <a:gd name="connsiteY4" fmla="*/ 2886206 h 2886206"/>
              <a:gd name="connsiteX5" fmla="*/ 0 w 9144000"/>
              <a:gd name="connsiteY5" fmla="*/ 31 h 2886206"/>
              <a:gd name="connsiteX0" fmla="*/ 0 w 9144000"/>
              <a:gd name="connsiteY0" fmla="*/ 159020 h 3045195"/>
              <a:gd name="connsiteX1" fmla="*/ 927847 w 9144000"/>
              <a:gd name="connsiteY1" fmla="*/ 530595 h 3045195"/>
              <a:gd name="connsiteX2" fmla="*/ 7167282 w 9144000"/>
              <a:gd name="connsiteY2" fmla="*/ 1028136 h 3045195"/>
              <a:gd name="connsiteX3" fmla="*/ 9144000 w 9144000"/>
              <a:gd name="connsiteY3" fmla="*/ 159020 h 3045195"/>
              <a:gd name="connsiteX4" fmla="*/ 9144000 w 9144000"/>
              <a:gd name="connsiteY4" fmla="*/ 3045195 h 3045195"/>
              <a:gd name="connsiteX5" fmla="*/ 0 w 9144000"/>
              <a:gd name="connsiteY5" fmla="*/ 3045195 h 3045195"/>
              <a:gd name="connsiteX6" fmla="*/ 0 w 9144000"/>
              <a:gd name="connsiteY6" fmla="*/ 159020 h 304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045195">
                <a:moveTo>
                  <a:pt x="0" y="159020"/>
                </a:moveTo>
                <a:cubicBezTo>
                  <a:pt x="206188" y="-307145"/>
                  <a:pt x="-266700" y="385742"/>
                  <a:pt x="927847" y="530595"/>
                </a:cubicBezTo>
                <a:cubicBezTo>
                  <a:pt x="2122394" y="675448"/>
                  <a:pt x="5849470" y="1043000"/>
                  <a:pt x="7167282" y="1028136"/>
                </a:cubicBezTo>
                <a:lnTo>
                  <a:pt x="9144000" y="159020"/>
                </a:lnTo>
                <a:lnTo>
                  <a:pt x="9144000" y="3045195"/>
                </a:lnTo>
                <a:lnTo>
                  <a:pt x="0" y="3045195"/>
                </a:lnTo>
                <a:lnTo>
                  <a:pt x="0" y="1590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714280" y="3016054"/>
            <a:ext cx="1354989" cy="2288609"/>
            <a:chOff x="427218" y="945416"/>
            <a:chExt cx="1871237" cy="3160565"/>
          </a:xfrm>
        </p:grpSpPr>
        <p:sp>
          <p:nvSpPr>
            <p:cNvPr id="5" name="Retângulo de cantos arredondados 4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3" name="Arco 32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0" name="Arco 2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Arco 3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Elipse 1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25" name="Elipse 24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22" name="Elipse 21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Lua 2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Semicírculos 35"/>
          <p:cNvSpPr/>
          <p:nvPr/>
        </p:nvSpPr>
        <p:spPr>
          <a:xfrm>
            <a:off x="425053" y="3329445"/>
            <a:ext cx="3500700" cy="3474023"/>
          </a:xfrm>
          <a:prstGeom prst="blockArc">
            <a:avLst>
              <a:gd name="adj1" fmla="val 10800000"/>
              <a:gd name="adj2" fmla="val 40645"/>
              <a:gd name="adj3" fmla="val 17643"/>
            </a:avLst>
          </a:pr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o explicativo retangular com cantos arredondados 48"/>
          <p:cNvSpPr/>
          <p:nvPr/>
        </p:nvSpPr>
        <p:spPr>
          <a:xfrm>
            <a:off x="4241042" y="1787845"/>
            <a:ext cx="2094269" cy="1403160"/>
          </a:xfrm>
          <a:prstGeom prst="wedgeRoundRectCallout">
            <a:avLst>
              <a:gd name="adj1" fmla="val 66992"/>
              <a:gd name="adj2" fmla="val 90505"/>
              <a:gd name="adj3" fmla="val 16667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TE DESAFIO PARA UMA CORRIDA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6"/>
          <p:cNvSpPr/>
          <p:nvPr/>
        </p:nvSpPr>
        <p:spPr>
          <a:xfrm>
            <a:off x="170019" y="3468622"/>
            <a:ext cx="1377646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rgbClr val="904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046186" y="3408725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21396535">
            <a:off x="1881516" y="3499696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Nuvem 51"/>
          <p:cNvSpPr/>
          <p:nvPr/>
        </p:nvSpPr>
        <p:spPr>
          <a:xfrm rot="756886">
            <a:off x="164940" y="2297129"/>
            <a:ext cx="2051720" cy="2065494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3203905" y="4579666"/>
            <a:ext cx="1598494" cy="1307506"/>
            <a:chOff x="4327993" y="4253921"/>
            <a:chExt cx="1598494" cy="1307506"/>
          </a:xfrm>
        </p:grpSpPr>
        <p:sp>
          <p:nvSpPr>
            <p:cNvPr id="38" name="Retângulo de cantos arredondados 37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4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emicírculos 47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 flipH="1">
            <a:off x="7325801" y="5176006"/>
            <a:ext cx="1793966" cy="1518462"/>
            <a:chOff x="-955757" y="997454"/>
            <a:chExt cx="3398335" cy="2876444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83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Elipse 77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81" name="Elipse 80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6" name="CaixaDeTexto 85"/>
          <p:cNvSpPr txBox="1"/>
          <p:nvPr/>
        </p:nvSpPr>
        <p:spPr>
          <a:xfrm>
            <a:off x="6156023" y="5538952"/>
            <a:ext cx="101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224067" y="620688"/>
            <a:ext cx="2494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Também vivia lá uma tartaruga. Um dia a lebre, para </a:t>
            </a:r>
            <a:r>
              <a:rPr lang="pt-BR" dirty="0" smtClean="0"/>
              <a:t>zoar, </a:t>
            </a:r>
            <a:r>
              <a:rPr lang="pt-BR" dirty="0"/>
              <a:t>a desafiou para uma corrida.</a:t>
            </a:r>
          </a:p>
        </p:txBody>
      </p:sp>
    </p:spTree>
    <p:extLst>
      <p:ext uri="{BB962C8B-B14F-4D97-AF65-F5344CB8AC3E}">
        <p14:creationId xmlns:p14="http://schemas.microsoft.com/office/powerpoint/2010/main" val="2227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3432975" y="33461"/>
            <a:ext cx="2854715" cy="1423529"/>
            <a:chOff x="1981904" y="-747465"/>
            <a:chExt cx="5038368" cy="2512426"/>
          </a:xfrm>
        </p:grpSpPr>
        <p:grpSp>
          <p:nvGrpSpPr>
            <p:cNvPr id="14" name="Grupo 13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1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27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Nuvem 30"/>
          <p:cNvSpPr/>
          <p:nvPr/>
        </p:nvSpPr>
        <p:spPr>
          <a:xfrm>
            <a:off x="-180074" y="5256650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Nuvem 31"/>
          <p:cNvSpPr/>
          <p:nvPr/>
        </p:nvSpPr>
        <p:spPr>
          <a:xfrm>
            <a:off x="595962" y="5203086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853141" y="335699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29"/>
          <p:cNvSpPr/>
          <p:nvPr/>
        </p:nvSpPr>
        <p:spPr>
          <a:xfrm>
            <a:off x="7611668" y="338345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29"/>
          <p:cNvSpPr/>
          <p:nvPr/>
        </p:nvSpPr>
        <p:spPr>
          <a:xfrm>
            <a:off x="8181957" y="33569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29"/>
          <p:cNvSpPr/>
          <p:nvPr/>
        </p:nvSpPr>
        <p:spPr>
          <a:xfrm>
            <a:off x="174098" y="20873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29"/>
          <p:cNvSpPr/>
          <p:nvPr/>
        </p:nvSpPr>
        <p:spPr>
          <a:xfrm>
            <a:off x="4387812" y="451495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9"/>
          <p:cNvSpPr/>
          <p:nvPr/>
        </p:nvSpPr>
        <p:spPr>
          <a:xfrm>
            <a:off x="4393149" y="163921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CaixaDeTexto 2047"/>
          <p:cNvSpPr txBox="1"/>
          <p:nvPr/>
        </p:nvSpPr>
        <p:spPr>
          <a:xfrm>
            <a:off x="2113311" y="543700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tartaruga aceitou o desafio e elas combinaram que iriam correr até o 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9539" y="1215170"/>
            <a:ext cx="2337418" cy="2121012"/>
            <a:chOff x="-955757" y="997454"/>
            <a:chExt cx="3398335" cy="2876444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71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Elipse 65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62514" y="2387065"/>
            <a:ext cx="2226403" cy="2472912"/>
            <a:chOff x="30608" y="3226398"/>
            <a:chExt cx="2226403" cy="2472912"/>
          </a:xfrm>
        </p:grpSpPr>
        <p:sp>
          <p:nvSpPr>
            <p:cNvPr id="5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6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9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" name="Fluxograma: Fita perfurada 20"/>
          <p:cNvSpPr/>
          <p:nvPr/>
        </p:nvSpPr>
        <p:spPr>
          <a:xfrm rot="4440290">
            <a:off x="40571" y="2439167"/>
            <a:ext cx="7622599" cy="1988840"/>
          </a:xfrm>
          <a:custGeom>
            <a:avLst/>
            <a:gdLst/>
            <a:ahLst/>
            <a:cxnLst/>
            <a:rect l="l" t="t" r="r" b="b"/>
            <a:pathLst>
              <a:path w="7622599" h="1988840">
                <a:moveTo>
                  <a:pt x="0" y="1829673"/>
                </a:moveTo>
                <a:lnTo>
                  <a:pt x="441042" y="329294"/>
                </a:lnTo>
                <a:cubicBezTo>
                  <a:pt x="798403" y="371354"/>
                  <a:pt x="1324263" y="397768"/>
                  <a:pt x="1910700" y="397768"/>
                </a:cubicBezTo>
                <a:cubicBezTo>
                  <a:pt x="2987761" y="397768"/>
                  <a:pt x="3860483" y="308668"/>
                  <a:pt x="3860483" y="198884"/>
                </a:cubicBezTo>
                <a:cubicBezTo>
                  <a:pt x="3860483" y="89100"/>
                  <a:pt x="4733206" y="0"/>
                  <a:pt x="5810266" y="0"/>
                </a:cubicBezTo>
                <a:cubicBezTo>
                  <a:pt x="6632853" y="0"/>
                  <a:pt x="7336254" y="51971"/>
                  <a:pt x="7622599" y="125881"/>
                </a:cubicBezTo>
                <a:lnTo>
                  <a:pt x="7185974" y="1649059"/>
                </a:lnTo>
                <a:cubicBezTo>
                  <a:pt x="6833409" y="1613218"/>
                  <a:pt x="6347231" y="1591072"/>
                  <a:pt x="5810265" y="1591072"/>
                </a:cubicBezTo>
                <a:cubicBezTo>
                  <a:pt x="4733206" y="1591072"/>
                  <a:pt x="3860483" y="1680172"/>
                  <a:pt x="3860483" y="1789956"/>
                </a:cubicBezTo>
                <a:cubicBezTo>
                  <a:pt x="3860483" y="1899740"/>
                  <a:pt x="2987761" y="1988840"/>
                  <a:pt x="1910701" y="1988840"/>
                </a:cubicBezTo>
                <a:cubicBezTo>
                  <a:pt x="967305" y="1988840"/>
                  <a:pt x="180678" y="1920483"/>
                  <a:pt x="0" y="182967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55784" y="2959263"/>
            <a:ext cx="2333271" cy="2588849"/>
            <a:chOff x="539552" y="3706016"/>
            <a:chExt cx="2131275" cy="2364727"/>
          </a:xfrm>
        </p:grpSpPr>
        <p:grpSp>
          <p:nvGrpSpPr>
            <p:cNvPr id="25" name="Grupo 24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29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Lua 27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 flipH="1">
            <a:off x="686873" y="4875902"/>
            <a:ext cx="720080" cy="780164"/>
            <a:chOff x="-3268901" y="2056355"/>
            <a:chExt cx="3090265" cy="3404683"/>
          </a:xfrm>
        </p:grpSpPr>
        <p:sp>
          <p:nvSpPr>
            <p:cNvPr id="3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3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1109777" y="5041989"/>
            <a:ext cx="918766" cy="1012246"/>
            <a:chOff x="-3268901" y="2056355"/>
            <a:chExt cx="3090265" cy="3404683"/>
          </a:xfrm>
        </p:grpSpPr>
        <p:sp>
          <p:nvSpPr>
            <p:cNvPr id="4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27191" y="5189083"/>
            <a:ext cx="1481770" cy="1344583"/>
            <a:chOff x="-955757" y="997454"/>
            <a:chExt cx="3398335" cy="2876444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57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Elipse 51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3150770" y="3374878"/>
            <a:ext cx="1123897" cy="919304"/>
            <a:chOff x="4327993" y="4253921"/>
            <a:chExt cx="1598494" cy="1307506"/>
          </a:xfrm>
        </p:grpSpPr>
        <p:sp>
          <p:nvSpPr>
            <p:cNvPr id="75" name="Retângulo de cantos arredondados 74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92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emicírculos 96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17808868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tângulo 129"/>
          <p:cNvSpPr/>
          <p:nvPr/>
        </p:nvSpPr>
        <p:spPr>
          <a:xfrm>
            <a:off x="6732240" y="257747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Todos os animais se reuniram para a grande competição, nenhum acreditava que a tartaruga poderia ganhar da lebre mais rápida da floresta.</a:t>
            </a:r>
          </a:p>
        </p:txBody>
      </p:sp>
      <p:grpSp>
        <p:nvGrpSpPr>
          <p:cNvPr id="111" name="Grupo 110"/>
          <p:cNvGrpSpPr/>
          <p:nvPr/>
        </p:nvGrpSpPr>
        <p:grpSpPr>
          <a:xfrm>
            <a:off x="3391630" y="996475"/>
            <a:ext cx="1120986" cy="1893372"/>
            <a:chOff x="427218" y="945416"/>
            <a:chExt cx="1871237" cy="3160565"/>
          </a:xfrm>
        </p:grpSpPr>
        <p:sp>
          <p:nvSpPr>
            <p:cNvPr id="112" name="Retângulo de cantos arredondados 111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de cantos arredondados 117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de cantos arredondados 12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3" name="Grupo 122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41" name="Arco 14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Arco 14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Arco 14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Grupo 136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38" name="Arco 137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Arco 138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Arco 139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4" name="Elipse 123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133" name="Elipse 132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29" name="Elipse 128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8" name="Lua 127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/>
          <p:cNvSpPr/>
          <p:nvPr/>
        </p:nvSpPr>
        <p:spPr>
          <a:xfrm>
            <a:off x="7020272" y="31998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95536" y="332656"/>
            <a:ext cx="3907867" cy="2708920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2"/>
          <p:cNvSpPr/>
          <p:nvPr/>
        </p:nvSpPr>
        <p:spPr>
          <a:xfrm>
            <a:off x="179512" y="3789040"/>
            <a:ext cx="1368244" cy="945537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007" h="2287353">
                <a:moveTo>
                  <a:pt x="86470" y="1081258"/>
                </a:moveTo>
                <a:cubicBezTo>
                  <a:pt x="-46578" y="730143"/>
                  <a:pt x="-109000" y="185151"/>
                  <a:pt x="537123" y="158541"/>
                </a:cubicBezTo>
                <a:cubicBezTo>
                  <a:pt x="1183246" y="131931"/>
                  <a:pt x="2627893" y="-488314"/>
                  <a:pt x="3963207" y="921601"/>
                </a:cubicBezTo>
                <a:cubicBezTo>
                  <a:pt x="4093836" y="2636316"/>
                  <a:pt x="1981532" y="2238621"/>
                  <a:pt x="1335409" y="2265231"/>
                </a:cubicBezTo>
                <a:cubicBezTo>
                  <a:pt x="689286" y="2291841"/>
                  <a:pt x="219518" y="1432373"/>
                  <a:pt x="86470" y="108125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ndulado duplo 26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2142823" y="4112897"/>
            <a:ext cx="2440412" cy="1508882"/>
            <a:chOff x="364635" y="4304952"/>
            <a:chExt cx="4296470" cy="2656463"/>
          </a:xfrm>
        </p:grpSpPr>
        <p:sp>
          <p:nvSpPr>
            <p:cNvPr id="29" name="Retângulo de cantos arredondados 28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3" name="Arco 42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Arco 43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Arco 44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40" name="Elipse 39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7" name="Retângulo 6"/>
          <p:cNvSpPr/>
          <p:nvPr/>
        </p:nvSpPr>
        <p:spPr>
          <a:xfrm>
            <a:off x="570969" y="802368"/>
            <a:ext cx="3185022" cy="6104857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  <a:gd name="connsiteX0" fmla="*/ 0 w 2016229"/>
              <a:gd name="connsiteY0" fmla="*/ 0 h 3168352"/>
              <a:gd name="connsiteX1" fmla="*/ 2016224 w 2016229"/>
              <a:gd name="connsiteY1" fmla="*/ 0 h 3168352"/>
              <a:gd name="connsiteX2" fmla="*/ 1566270 w 2016229"/>
              <a:gd name="connsiteY2" fmla="*/ 1384345 h 3168352"/>
              <a:gd name="connsiteX3" fmla="*/ 2016224 w 2016229"/>
              <a:gd name="connsiteY3" fmla="*/ 3168352 h 3168352"/>
              <a:gd name="connsiteX4" fmla="*/ 0 w 2016229"/>
              <a:gd name="connsiteY4" fmla="*/ 3168352 h 3168352"/>
              <a:gd name="connsiteX5" fmla="*/ 0 w 2016229"/>
              <a:gd name="connsiteY5" fmla="*/ 0 h 3168352"/>
              <a:gd name="connsiteX0" fmla="*/ 80447 w 2016229"/>
              <a:gd name="connsiteY0" fmla="*/ 0 h 3811931"/>
              <a:gd name="connsiteX1" fmla="*/ 2016224 w 2016229"/>
              <a:gd name="connsiteY1" fmla="*/ 643579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2008657 w 2016229"/>
              <a:gd name="connsiteY2" fmla="*/ 297383 h 3811931"/>
              <a:gd name="connsiteX3" fmla="*/ 1566270 w 2016229"/>
              <a:gd name="connsiteY3" fmla="*/ 2027924 h 3811931"/>
              <a:gd name="connsiteX4" fmla="*/ 2016224 w 2016229"/>
              <a:gd name="connsiteY4" fmla="*/ 3811931 h 3811931"/>
              <a:gd name="connsiteX5" fmla="*/ 0 w 2016229"/>
              <a:gd name="connsiteY5" fmla="*/ 3811931 h 3811931"/>
              <a:gd name="connsiteX6" fmla="*/ 80447 w 2016229"/>
              <a:gd name="connsiteY6" fmla="*/ 0 h 3811931"/>
              <a:gd name="connsiteX0" fmla="*/ 119698 w 2055480"/>
              <a:gd name="connsiteY0" fmla="*/ 0 h 3811931"/>
              <a:gd name="connsiteX1" fmla="*/ 1391784 w 2055480"/>
              <a:gd name="connsiteY1" fmla="*/ 925145 h 3811931"/>
              <a:gd name="connsiteX2" fmla="*/ 2047908 w 2055480"/>
              <a:gd name="connsiteY2" fmla="*/ 297383 h 3811931"/>
              <a:gd name="connsiteX3" fmla="*/ 1605521 w 2055480"/>
              <a:gd name="connsiteY3" fmla="*/ 2027924 h 3811931"/>
              <a:gd name="connsiteX4" fmla="*/ 2055475 w 2055480"/>
              <a:gd name="connsiteY4" fmla="*/ 3811931 h 3811931"/>
              <a:gd name="connsiteX5" fmla="*/ 39251 w 2055480"/>
              <a:gd name="connsiteY5" fmla="*/ 3811931 h 3811931"/>
              <a:gd name="connsiteX6" fmla="*/ 770805 w 2055480"/>
              <a:gd name="connsiteY6" fmla="*/ 1594598 h 3811931"/>
              <a:gd name="connsiteX7" fmla="*/ 119698 w 2055480"/>
              <a:gd name="connsiteY7" fmla="*/ 0 h 3811931"/>
              <a:gd name="connsiteX0" fmla="*/ 249405 w 2185187"/>
              <a:gd name="connsiteY0" fmla="*/ 0 h 4227825"/>
              <a:gd name="connsiteX1" fmla="*/ 1521491 w 2185187"/>
              <a:gd name="connsiteY1" fmla="*/ 925145 h 4227825"/>
              <a:gd name="connsiteX2" fmla="*/ 2177615 w 2185187"/>
              <a:gd name="connsiteY2" fmla="*/ 297383 h 4227825"/>
              <a:gd name="connsiteX3" fmla="*/ 1735228 w 2185187"/>
              <a:gd name="connsiteY3" fmla="*/ 2027924 h 4227825"/>
              <a:gd name="connsiteX4" fmla="*/ 2185182 w 2185187"/>
              <a:gd name="connsiteY4" fmla="*/ 3811931 h 4227825"/>
              <a:gd name="connsiteX5" fmla="*/ 0 w 2185187"/>
              <a:gd name="connsiteY5" fmla="*/ 4227817 h 4227825"/>
              <a:gd name="connsiteX6" fmla="*/ 168958 w 2185187"/>
              <a:gd name="connsiteY6" fmla="*/ 3811931 h 4227825"/>
              <a:gd name="connsiteX7" fmla="*/ 900512 w 2185187"/>
              <a:gd name="connsiteY7" fmla="*/ 1594598 h 4227825"/>
              <a:gd name="connsiteX8" fmla="*/ 249405 w 2185187"/>
              <a:gd name="connsiteY8" fmla="*/ 0 h 4227825"/>
              <a:gd name="connsiteX0" fmla="*/ 249405 w 2185187"/>
              <a:gd name="connsiteY0" fmla="*/ 0 h 4229594"/>
              <a:gd name="connsiteX1" fmla="*/ 1521491 w 2185187"/>
              <a:gd name="connsiteY1" fmla="*/ 925145 h 4229594"/>
              <a:gd name="connsiteX2" fmla="*/ 2177615 w 2185187"/>
              <a:gd name="connsiteY2" fmla="*/ 297383 h 4229594"/>
              <a:gd name="connsiteX3" fmla="*/ 1735228 w 2185187"/>
              <a:gd name="connsiteY3" fmla="*/ 2027924 h 4229594"/>
              <a:gd name="connsiteX4" fmla="*/ 2185182 w 2185187"/>
              <a:gd name="connsiteY4" fmla="*/ 3811931 h 4229594"/>
              <a:gd name="connsiteX5" fmla="*/ 915089 w 2185187"/>
              <a:gd name="connsiteY5" fmla="*/ 3725020 h 4229594"/>
              <a:gd name="connsiteX6" fmla="*/ 0 w 2185187"/>
              <a:gd name="connsiteY6" fmla="*/ 4227817 h 4229594"/>
              <a:gd name="connsiteX7" fmla="*/ 168958 w 2185187"/>
              <a:gd name="connsiteY7" fmla="*/ 3811931 h 4229594"/>
              <a:gd name="connsiteX8" fmla="*/ 900512 w 2185187"/>
              <a:gd name="connsiteY8" fmla="*/ 1594598 h 4229594"/>
              <a:gd name="connsiteX9" fmla="*/ 249405 w 2185187"/>
              <a:gd name="connsiteY9" fmla="*/ 0 h 4229594"/>
              <a:gd name="connsiteX0" fmla="*/ 249405 w 2185187"/>
              <a:gd name="connsiteY0" fmla="*/ 0 h 4229628"/>
              <a:gd name="connsiteX1" fmla="*/ 1521491 w 2185187"/>
              <a:gd name="connsiteY1" fmla="*/ 925145 h 4229628"/>
              <a:gd name="connsiteX2" fmla="*/ 2177615 w 2185187"/>
              <a:gd name="connsiteY2" fmla="*/ 297383 h 4229628"/>
              <a:gd name="connsiteX3" fmla="*/ 1735228 w 2185187"/>
              <a:gd name="connsiteY3" fmla="*/ 2027924 h 4229628"/>
              <a:gd name="connsiteX4" fmla="*/ 2185182 w 2185187"/>
              <a:gd name="connsiteY4" fmla="*/ 3811931 h 4229628"/>
              <a:gd name="connsiteX5" fmla="*/ 844698 w 2185187"/>
              <a:gd name="connsiteY5" fmla="*/ 4217760 h 4229628"/>
              <a:gd name="connsiteX6" fmla="*/ 915089 w 2185187"/>
              <a:gd name="connsiteY6" fmla="*/ 3725020 h 4229628"/>
              <a:gd name="connsiteX7" fmla="*/ 0 w 2185187"/>
              <a:gd name="connsiteY7" fmla="*/ 4227817 h 4229628"/>
              <a:gd name="connsiteX8" fmla="*/ 168958 w 2185187"/>
              <a:gd name="connsiteY8" fmla="*/ 3811931 h 4229628"/>
              <a:gd name="connsiteX9" fmla="*/ 900512 w 2185187"/>
              <a:gd name="connsiteY9" fmla="*/ 1594598 h 4229628"/>
              <a:gd name="connsiteX10" fmla="*/ 249405 w 2185187"/>
              <a:gd name="connsiteY10" fmla="*/ 0 h 4229628"/>
              <a:gd name="connsiteX0" fmla="*/ 249405 w 2185235"/>
              <a:gd name="connsiteY0" fmla="*/ 0 h 4229628"/>
              <a:gd name="connsiteX1" fmla="*/ 1521491 w 2185235"/>
              <a:gd name="connsiteY1" fmla="*/ 925145 h 4229628"/>
              <a:gd name="connsiteX2" fmla="*/ 2177615 w 2185235"/>
              <a:gd name="connsiteY2" fmla="*/ 297383 h 4229628"/>
              <a:gd name="connsiteX3" fmla="*/ 1735228 w 2185235"/>
              <a:gd name="connsiteY3" fmla="*/ 2027924 h 4229628"/>
              <a:gd name="connsiteX4" fmla="*/ 2185182 w 2185235"/>
              <a:gd name="connsiteY4" fmla="*/ 3811931 h 4229628"/>
              <a:gd name="connsiteX5" fmla="*/ 1508389 w 2185235"/>
              <a:gd name="connsiteY5" fmla="*/ 3694852 h 4229628"/>
              <a:gd name="connsiteX6" fmla="*/ 844698 w 2185235"/>
              <a:gd name="connsiteY6" fmla="*/ 4217760 h 4229628"/>
              <a:gd name="connsiteX7" fmla="*/ 915089 w 2185235"/>
              <a:gd name="connsiteY7" fmla="*/ 3725020 h 4229628"/>
              <a:gd name="connsiteX8" fmla="*/ 0 w 2185235"/>
              <a:gd name="connsiteY8" fmla="*/ 4227817 h 4229628"/>
              <a:gd name="connsiteX9" fmla="*/ 168958 w 2185235"/>
              <a:gd name="connsiteY9" fmla="*/ 3811931 h 4229628"/>
              <a:gd name="connsiteX10" fmla="*/ 900512 w 2185235"/>
              <a:gd name="connsiteY10" fmla="*/ 1594598 h 4229628"/>
              <a:gd name="connsiteX11" fmla="*/ 249405 w 2185235"/>
              <a:gd name="connsiteY11" fmla="*/ 0 h 4229628"/>
              <a:gd name="connsiteX0" fmla="*/ 249405 w 2206679"/>
              <a:gd name="connsiteY0" fmla="*/ 0 h 4229628"/>
              <a:gd name="connsiteX1" fmla="*/ 1521491 w 2206679"/>
              <a:gd name="connsiteY1" fmla="*/ 925145 h 4229628"/>
              <a:gd name="connsiteX2" fmla="*/ 2177615 w 2206679"/>
              <a:gd name="connsiteY2" fmla="*/ 297383 h 4229628"/>
              <a:gd name="connsiteX3" fmla="*/ 1735228 w 2206679"/>
              <a:gd name="connsiteY3" fmla="*/ 2027924 h 4229628"/>
              <a:gd name="connsiteX4" fmla="*/ 2185182 w 2206679"/>
              <a:gd name="connsiteY4" fmla="*/ 3811931 h 4229628"/>
              <a:gd name="connsiteX5" fmla="*/ 2051409 w 2206679"/>
              <a:gd name="connsiteY5" fmla="*/ 4147369 h 4229628"/>
              <a:gd name="connsiteX6" fmla="*/ 1508389 w 2206679"/>
              <a:gd name="connsiteY6" fmla="*/ 3694852 h 4229628"/>
              <a:gd name="connsiteX7" fmla="*/ 844698 w 2206679"/>
              <a:gd name="connsiteY7" fmla="*/ 4217760 h 4229628"/>
              <a:gd name="connsiteX8" fmla="*/ 915089 w 2206679"/>
              <a:gd name="connsiteY8" fmla="*/ 3725020 h 4229628"/>
              <a:gd name="connsiteX9" fmla="*/ 0 w 2206679"/>
              <a:gd name="connsiteY9" fmla="*/ 4227817 h 4229628"/>
              <a:gd name="connsiteX10" fmla="*/ 168958 w 2206679"/>
              <a:gd name="connsiteY10" fmla="*/ 3811931 h 4229628"/>
              <a:gd name="connsiteX11" fmla="*/ 900512 w 2206679"/>
              <a:gd name="connsiteY11" fmla="*/ 1594598 h 4229628"/>
              <a:gd name="connsiteX12" fmla="*/ 249405 w 2206679"/>
              <a:gd name="connsiteY12" fmla="*/ 0 h 4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6679" h="4229628">
                <a:moveTo>
                  <a:pt x="249405" y="0"/>
                </a:moveTo>
                <a:lnTo>
                  <a:pt x="1521491" y="925145"/>
                </a:lnTo>
                <a:cubicBezTo>
                  <a:pt x="1749004" y="1164095"/>
                  <a:pt x="2141992" y="113587"/>
                  <a:pt x="2177615" y="297383"/>
                </a:cubicBezTo>
                <a:cubicBezTo>
                  <a:pt x="2213238" y="481179"/>
                  <a:pt x="1640112" y="1631553"/>
                  <a:pt x="1735228" y="2027924"/>
                </a:cubicBezTo>
                <a:cubicBezTo>
                  <a:pt x="1733417" y="2626221"/>
                  <a:pt x="2186993" y="3213634"/>
                  <a:pt x="2185182" y="3811931"/>
                </a:cubicBezTo>
                <a:cubicBezTo>
                  <a:pt x="2247935" y="4124948"/>
                  <a:pt x="2164208" y="4166882"/>
                  <a:pt x="2051409" y="4147369"/>
                </a:cubicBezTo>
                <a:cubicBezTo>
                  <a:pt x="1938610" y="4127856"/>
                  <a:pt x="1719563" y="3642897"/>
                  <a:pt x="1508389" y="3694852"/>
                </a:cubicBezTo>
                <a:cubicBezTo>
                  <a:pt x="1297215" y="3746807"/>
                  <a:pt x="987157" y="4276420"/>
                  <a:pt x="844698" y="4217760"/>
                </a:cubicBezTo>
                <a:cubicBezTo>
                  <a:pt x="702239" y="4159100"/>
                  <a:pt x="1134644" y="3646248"/>
                  <a:pt x="915089" y="3725020"/>
                </a:cubicBezTo>
                <a:cubicBezTo>
                  <a:pt x="695534" y="3803792"/>
                  <a:pt x="162903" y="4261935"/>
                  <a:pt x="0" y="4227817"/>
                </a:cubicBezTo>
                <a:lnTo>
                  <a:pt x="168958" y="3811931"/>
                </a:lnTo>
                <a:cubicBezTo>
                  <a:pt x="-73645" y="3402152"/>
                  <a:pt x="887104" y="2229920"/>
                  <a:pt x="900512" y="1594598"/>
                </a:cubicBezTo>
                <a:cubicBezTo>
                  <a:pt x="913920" y="959276"/>
                  <a:pt x="117417" y="71352"/>
                  <a:pt x="2494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158971" y="2251596"/>
            <a:ext cx="1876932" cy="444748"/>
          </a:xfrm>
          <a:custGeom>
            <a:avLst/>
            <a:gdLst>
              <a:gd name="connsiteX0" fmla="*/ 0 w 1388580"/>
              <a:gd name="connsiteY0" fmla="*/ 0 h 432048"/>
              <a:gd name="connsiteX1" fmla="*/ 1388580 w 1388580"/>
              <a:gd name="connsiteY1" fmla="*/ 0 h 432048"/>
              <a:gd name="connsiteX2" fmla="*/ 1388580 w 1388580"/>
              <a:gd name="connsiteY2" fmla="*/ 432048 h 432048"/>
              <a:gd name="connsiteX3" fmla="*/ 0 w 1388580"/>
              <a:gd name="connsiteY3" fmla="*/ 432048 h 432048"/>
              <a:gd name="connsiteX4" fmla="*/ 0 w 1388580"/>
              <a:gd name="connsiteY4" fmla="*/ 0 h 432048"/>
              <a:gd name="connsiteX0" fmla="*/ 139700 w 1388580"/>
              <a:gd name="connsiteY0" fmla="*/ 0 h 635248"/>
              <a:gd name="connsiteX1" fmla="*/ 1388580 w 1388580"/>
              <a:gd name="connsiteY1" fmla="*/ 203200 h 635248"/>
              <a:gd name="connsiteX2" fmla="*/ 1388580 w 1388580"/>
              <a:gd name="connsiteY2" fmla="*/ 635248 h 635248"/>
              <a:gd name="connsiteX3" fmla="*/ 0 w 1388580"/>
              <a:gd name="connsiteY3" fmla="*/ 635248 h 635248"/>
              <a:gd name="connsiteX4" fmla="*/ 139700 w 1388580"/>
              <a:gd name="connsiteY4" fmla="*/ 0 h 635248"/>
              <a:gd name="connsiteX0" fmla="*/ 241300 w 1490180"/>
              <a:gd name="connsiteY0" fmla="*/ 0 h 711448"/>
              <a:gd name="connsiteX1" fmla="*/ 1490180 w 1490180"/>
              <a:gd name="connsiteY1" fmla="*/ 203200 h 711448"/>
              <a:gd name="connsiteX2" fmla="*/ 1490180 w 1490180"/>
              <a:gd name="connsiteY2" fmla="*/ 635248 h 711448"/>
              <a:gd name="connsiteX3" fmla="*/ 0 w 1490180"/>
              <a:gd name="connsiteY3" fmla="*/ 711448 h 711448"/>
              <a:gd name="connsiteX4" fmla="*/ 241300 w 1490180"/>
              <a:gd name="connsiteY4" fmla="*/ 0 h 711448"/>
              <a:gd name="connsiteX0" fmla="*/ 177800 w 1426680"/>
              <a:gd name="connsiteY0" fmla="*/ 0 h 635248"/>
              <a:gd name="connsiteX1" fmla="*/ 1426680 w 1426680"/>
              <a:gd name="connsiteY1" fmla="*/ 203200 h 635248"/>
              <a:gd name="connsiteX2" fmla="*/ 1426680 w 1426680"/>
              <a:gd name="connsiteY2" fmla="*/ 635248 h 635248"/>
              <a:gd name="connsiteX3" fmla="*/ 0 w 1426680"/>
              <a:gd name="connsiteY3" fmla="*/ 381248 h 635248"/>
              <a:gd name="connsiteX4" fmla="*/ 177800 w 1426680"/>
              <a:gd name="connsiteY4" fmla="*/ 0 h 635248"/>
              <a:gd name="connsiteX0" fmla="*/ 177800 w 1439380"/>
              <a:gd name="connsiteY0" fmla="*/ 0 h 406648"/>
              <a:gd name="connsiteX1" fmla="*/ 1426680 w 1439380"/>
              <a:gd name="connsiteY1" fmla="*/ 203200 h 406648"/>
              <a:gd name="connsiteX2" fmla="*/ 1439380 w 1439380"/>
              <a:gd name="connsiteY2" fmla="*/ 406648 h 406648"/>
              <a:gd name="connsiteX3" fmla="*/ 0 w 1439380"/>
              <a:gd name="connsiteY3" fmla="*/ 381248 h 406648"/>
              <a:gd name="connsiteX4" fmla="*/ 177800 w 1439380"/>
              <a:gd name="connsiteY4" fmla="*/ 0 h 406648"/>
              <a:gd name="connsiteX0" fmla="*/ 177800 w 1490180"/>
              <a:gd name="connsiteY0" fmla="*/ 38100 h 444748"/>
              <a:gd name="connsiteX1" fmla="*/ 1490180 w 1490180"/>
              <a:gd name="connsiteY1" fmla="*/ 0 h 444748"/>
              <a:gd name="connsiteX2" fmla="*/ 1439380 w 1490180"/>
              <a:gd name="connsiteY2" fmla="*/ 444748 h 444748"/>
              <a:gd name="connsiteX3" fmla="*/ 0 w 1490180"/>
              <a:gd name="connsiteY3" fmla="*/ 419348 h 444748"/>
              <a:gd name="connsiteX4" fmla="*/ 177800 w 1490180"/>
              <a:gd name="connsiteY4" fmla="*/ 38100 h 44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180" h="444748">
                <a:moveTo>
                  <a:pt x="177800" y="38100"/>
                </a:moveTo>
                <a:lnTo>
                  <a:pt x="1490180" y="0"/>
                </a:lnTo>
                <a:lnTo>
                  <a:pt x="1439380" y="444748"/>
                </a:lnTo>
                <a:lnTo>
                  <a:pt x="0" y="419348"/>
                </a:lnTo>
                <a:lnTo>
                  <a:pt x="177800" y="381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2"/>
          <p:cNvSpPr/>
          <p:nvPr/>
        </p:nvSpPr>
        <p:spPr>
          <a:xfrm>
            <a:off x="3805928" y="1958513"/>
            <a:ext cx="1634642" cy="1133128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999978" y="758184"/>
            <a:ext cx="3730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A lebre começou a corrida na árvore encantada da floresta, enquanto a tartaruga começou quase que no meio do caminho.</a:t>
            </a:r>
          </a:p>
        </p:txBody>
      </p:sp>
      <p:sp>
        <p:nvSpPr>
          <p:cNvPr id="50" name="Estrela de 4 pontas 49"/>
          <p:cNvSpPr/>
          <p:nvPr/>
        </p:nvSpPr>
        <p:spPr>
          <a:xfrm>
            <a:off x="1331640" y="278092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strela de 4 pontas 50"/>
          <p:cNvSpPr/>
          <p:nvPr/>
        </p:nvSpPr>
        <p:spPr>
          <a:xfrm>
            <a:off x="2718528" y="1112641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4 pontas 51"/>
          <p:cNvSpPr/>
          <p:nvPr/>
        </p:nvSpPr>
        <p:spPr>
          <a:xfrm>
            <a:off x="3160299" y="5875263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4 pontas 52"/>
          <p:cNvSpPr/>
          <p:nvPr/>
        </p:nvSpPr>
        <p:spPr>
          <a:xfrm>
            <a:off x="1513341" y="457408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de cantos arredondados 47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Ondulado duplo 48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 rot="160702">
            <a:off x="5759310" y="4325770"/>
            <a:ext cx="1420730" cy="768763"/>
            <a:chOff x="5465307" y="3161601"/>
            <a:chExt cx="1707302" cy="923828"/>
          </a:xfrm>
        </p:grpSpPr>
        <p:sp>
          <p:nvSpPr>
            <p:cNvPr id="29" name="Retângulo 28"/>
            <p:cNvSpPr/>
            <p:nvPr/>
          </p:nvSpPr>
          <p:spPr>
            <a:xfrm rot="2511953">
              <a:off x="6582676" y="3380613"/>
              <a:ext cx="167430" cy="301744"/>
            </a:xfrm>
            <a:custGeom>
              <a:avLst/>
              <a:gdLst>
                <a:gd name="connsiteX0" fmla="*/ 0 w 154347"/>
                <a:gd name="connsiteY0" fmla="*/ 0 h 301744"/>
                <a:gd name="connsiteX1" fmla="*/ 154347 w 154347"/>
                <a:gd name="connsiteY1" fmla="*/ 0 h 301744"/>
                <a:gd name="connsiteX2" fmla="*/ 154347 w 154347"/>
                <a:gd name="connsiteY2" fmla="*/ 301744 h 301744"/>
                <a:gd name="connsiteX3" fmla="*/ 0 w 154347"/>
                <a:gd name="connsiteY3" fmla="*/ 301744 h 301744"/>
                <a:gd name="connsiteX4" fmla="*/ 0 w 154347"/>
                <a:gd name="connsiteY4" fmla="*/ 0 h 301744"/>
                <a:gd name="connsiteX0" fmla="*/ 0 w 167430"/>
                <a:gd name="connsiteY0" fmla="*/ 0 h 301744"/>
                <a:gd name="connsiteX1" fmla="*/ 167430 w 167430"/>
                <a:gd name="connsiteY1" fmla="*/ 7461 h 301744"/>
                <a:gd name="connsiteX2" fmla="*/ 154347 w 167430"/>
                <a:gd name="connsiteY2" fmla="*/ 301744 h 301744"/>
                <a:gd name="connsiteX3" fmla="*/ 0 w 167430"/>
                <a:gd name="connsiteY3" fmla="*/ 301744 h 301744"/>
                <a:gd name="connsiteX4" fmla="*/ 0 w 167430"/>
                <a:gd name="connsiteY4" fmla="*/ 0 h 30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0" h="301744">
                  <a:moveTo>
                    <a:pt x="0" y="0"/>
                  </a:moveTo>
                  <a:lnTo>
                    <a:pt x="167430" y="7461"/>
                  </a:lnTo>
                  <a:lnTo>
                    <a:pt x="154347" y="301744"/>
                  </a:lnTo>
                  <a:lnTo>
                    <a:pt x="0" y="301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5511608">
              <a:off x="5682882" y="3808749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16200000">
              <a:off x="5609461" y="3843750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15511608">
              <a:off x="6275950" y="3802181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6200000">
              <a:off x="6202529" y="3837182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15905465">
              <a:off x="5758063" y="2975746"/>
              <a:ext cx="627647" cy="1213160"/>
            </a:xfrm>
            <a:custGeom>
              <a:avLst/>
              <a:gdLst>
                <a:gd name="connsiteX0" fmla="*/ 0 w 620338"/>
                <a:gd name="connsiteY0" fmla="*/ 0 h 1017031"/>
                <a:gd name="connsiteX1" fmla="*/ 310169 w 620338"/>
                <a:gd name="connsiteY1" fmla="*/ 0 h 1017031"/>
                <a:gd name="connsiteX2" fmla="*/ 620338 w 620338"/>
                <a:gd name="connsiteY2" fmla="*/ 508516 h 1017031"/>
                <a:gd name="connsiteX3" fmla="*/ 310169 w 620338"/>
                <a:gd name="connsiteY3" fmla="*/ 1017032 h 1017031"/>
                <a:gd name="connsiteX4" fmla="*/ 0 w 620338"/>
                <a:gd name="connsiteY4" fmla="*/ 1017031 h 1017031"/>
                <a:gd name="connsiteX5" fmla="*/ 0 w 620338"/>
                <a:gd name="connsiteY5" fmla="*/ 0 h 1017031"/>
                <a:gd name="connsiteX0" fmla="*/ 9781 w 620338"/>
                <a:gd name="connsiteY0" fmla="*/ 0 h 1130913"/>
                <a:gd name="connsiteX1" fmla="*/ 310169 w 620338"/>
                <a:gd name="connsiteY1" fmla="*/ 113881 h 1130913"/>
                <a:gd name="connsiteX2" fmla="*/ 620338 w 620338"/>
                <a:gd name="connsiteY2" fmla="*/ 622397 h 1130913"/>
                <a:gd name="connsiteX3" fmla="*/ 310169 w 620338"/>
                <a:gd name="connsiteY3" fmla="*/ 1130913 h 1130913"/>
                <a:gd name="connsiteX4" fmla="*/ 0 w 620338"/>
                <a:gd name="connsiteY4" fmla="*/ 1130912 h 1130913"/>
                <a:gd name="connsiteX5" fmla="*/ 9781 w 620338"/>
                <a:gd name="connsiteY5" fmla="*/ 0 h 1130913"/>
                <a:gd name="connsiteX0" fmla="*/ 16845 w 627402"/>
                <a:gd name="connsiteY0" fmla="*/ 0 h 1213160"/>
                <a:gd name="connsiteX1" fmla="*/ 317233 w 627402"/>
                <a:gd name="connsiteY1" fmla="*/ 113881 h 1213160"/>
                <a:gd name="connsiteX2" fmla="*/ 627402 w 627402"/>
                <a:gd name="connsiteY2" fmla="*/ 622397 h 1213160"/>
                <a:gd name="connsiteX3" fmla="*/ 317233 w 627402"/>
                <a:gd name="connsiteY3" fmla="*/ 1130913 h 1213160"/>
                <a:gd name="connsiteX4" fmla="*/ 0 w 627402"/>
                <a:gd name="connsiteY4" fmla="*/ 1213160 h 1213160"/>
                <a:gd name="connsiteX5" fmla="*/ 16845 w 627402"/>
                <a:gd name="connsiteY5" fmla="*/ 0 h 1213160"/>
                <a:gd name="connsiteX0" fmla="*/ 16845 w 627665"/>
                <a:gd name="connsiteY0" fmla="*/ 0 h 1213160"/>
                <a:gd name="connsiteX1" fmla="*/ 317233 w 627665"/>
                <a:gd name="connsiteY1" fmla="*/ 113881 h 1213160"/>
                <a:gd name="connsiteX2" fmla="*/ 627402 w 627665"/>
                <a:gd name="connsiteY2" fmla="*/ 622397 h 1213160"/>
                <a:gd name="connsiteX3" fmla="*/ 273295 w 627665"/>
                <a:gd name="connsiteY3" fmla="*/ 1197247 h 1213160"/>
                <a:gd name="connsiteX4" fmla="*/ 0 w 627665"/>
                <a:gd name="connsiteY4" fmla="*/ 1213160 h 1213160"/>
                <a:gd name="connsiteX5" fmla="*/ 16845 w 627665"/>
                <a:gd name="connsiteY5" fmla="*/ 0 h 1213160"/>
                <a:gd name="connsiteX0" fmla="*/ 16845 w 627406"/>
                <a:gd name="connsiteY0" fmla="*/ 0 h 1213160"/>
                <a:gd name="connsiteX1" fmla="*/ 279466 w 627406"/>
                <a:gd name="connsiteY1" fmla="*/ 34157 h 1213160"/>
                <a:gd name="connsiteX2" fmla="*/ 627402 w 627406"/>
                <a:gd name="connsiteY2" fmla="*/ 622397 h 1213160"/>
                <a:gd name="connsiteX3" fmla="*/ 273295 w 627406"/>
                <a:gd name="connsiteY3" fmla="*/ 1197247 h 1213160"/>
                <a:gd name="connsiteX4" fmla="*/ 0 w 627406"/>
                <a:gd name="connsiteY4" fmla="*/ 1213160 h 1213160"/>
                <a:gd name="connsiteX5" fmla="*/ 16845 w 627406"/>
                <a:gd name="connsiteY5" fmla="*/ 0 h 1213160"/>
                <a:gd name="connsiteX0" fmla="*/ 16845 w 627647"/>
                <a:gd name="connsiteY0" fmla="*/ 0 h 1213160"/>
                <a:gd name="connsiteX1" fmla="*/ 225048 w 627647"/>
                <a:gd name="connsiteY1" fmla="*/ 74097 h 1213160"/>
                <a:gd name="connsiteX2" fmla="*/ 627402 w 627647"/>
                <a:gd name="connsiteY2" fmla="*/ 622397 h 1213160"/>
                <a:gd name="connsiteX3" fmla="*/ 273295 w 627647"/>
                <a:gd name="connsiteY3" fmla="*/ 1197247 h 1213160"/>
                <a:gd name="connsiteX4" fmla="*/ 0 w 627647"/>
                <a:gd name="connsiteY4" fmla="*/ 1213160 h 1213160"/>
                <a:gd name="connsiteX5" fmla="*/ 16845 w 627647"/>
                <a:gd name="connsiteY5" fmla="*/ 0 h 121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647" h="1213160">
                  <a:moveTo>
                    <a:pt x="16845" y="0"/>
                  </a:moveTo>
                  <a:cubicBezTo>
                    <a:pt x="120235" y="0"/>
                    <a:pt x="121658" y="74097"/>
                    <a:pt x="225048" y="74097"/>
                  </a:cubicBezTo>
                  <a:cubicBezTo>
                    <a:pt x="396350" y="74097"/>
                    <a:pt x="619361" y="435205"/>
                    <a:pt x="627402" y="622397"/>
                  </a:cubicBezTo>
                  <a:cubicBezTo>
                    <a:pt x="635443" y="809589"/>
                    <a:pt x="444597" y="1197247"/>
                    <a:pt x="273295" y="1197247"/>
                  </a:cubicBezTo>
                  <a:lnTo>
                    <a:pt x="0" y="1213160"/>
                  </a:lnTo>
                  <a:cubicBezTo>
                    <a:pt x="3260" y="836189"/>
                    <a:pt x="13585" y="376971"/>
                    <a:pt x="16845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55"/>
            <p:cNvSpPr/>
            <p:nvPr/>
          </p:nvSpPr>
          <p:spPr>
            <a:xfrm rot="2411656">
              <a:off x="5863426" y="3214180"/>
              <a:ext cx="218580" cy="31042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55"/>
            <p:cNvSpPr/>
            <p:nvPr/>
          </p:nvSpPr>
          <p:spPr>
            <a:xfrm rot="1571281">
              <a:off x="5610581" y="3642379"/>
              <a:ext cx="334414" cy="315410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55"/>
            <p:cNvSpPr/>
            <p:nvPr/>
          </p:nvSpPr>
          <p:spPr>
            <a:xfrm rot="6089501">
              <a:off x="6250700" y="3316908"/>
              <a:ext cx="170911" cy="18577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55"/>
            <p:cNvSpPr/>
            <p:nvPr/>
          </p:nvSpPr>
          <p:spPr>
            <a:xfrm rot="1571281">
              <a:off x="5905342" y="3458669"/>
              <a:ext cx="181301" cy="19964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55"/>
            <p:cNvSpPr/>
            <p:nvPr/>
          </p:nvSpPr>
          <p:spPr>
            <a:xfrm rot="6319860">
              <a:off x="6034207" y="3611980"/>
              <a:ext cx="180726" cy="265365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55"/>
            <p:cNvSpPr/>
            <p:nvPr/>
          </p:nvSpPr>
          <p:spPr>
            <a:xfrm rot="775380">
              <a:off x="5586935" y="3466780"/>
              <a:ext cx="229614" cy="24958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55"/>
            <p:cNvSpPr/>
            <p:nvPr/>
          </p:nvSpPr>
          <p:spPr>
            <a:xfrm rot="7418097">
              <a:off x="6378584" y="3444164"/>
              <a:ext cx="242823" cy="35654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55"/>
            <p:cNvSpPr/>
            <p:nvPr/>
          </p:nvSpPr>
          <p:spPr>
            <a:xfrm rot="1571281">
              <a:off x="6103586" y="3476351"/>
              <a:ext cx="259034" cy="18211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5"/>
            <p:cNvSpPr/>
            <p:nvPr/>
          </p:nvSpPr>
          <p:spPr>
            <a:xfrm flipH="1">
              <a:off x="6636628" y="3161601"/>
              <a:ext cx="535981" cy="362981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flipH="1">
              <a:off x="6904619" y="3224285"/>
              <a:ext cx="118806" cy="118806"/>
              <a:chOff x="4322796" y="4114159"/>
              <a:chExt cx="243069" cy="2430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322796" y="4114159"/>
                <a:ext cx="243069" cy="243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343087" y="4164616"/>
                <a:ext cx="138670" cy="13867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0" name="Conector reto 49"/>
          <p:cNvCxnSpPr/>
          <p:nvPr/>
        </p:nvCxnSpPr>
        <p:spPr>
          <a:xfrm flipV="1">
            <a:off x="4716016" y="45976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4868416" y="47500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5020816" y="49024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514566" y="3460094"/>
            <a:ext cx="978524" cy="1204171"/>
            <a:chOff x="4534333" y="911474"/>
            <a:chExt cx="3205288" cy="3944427"/>
          </a:xfrm>
        </p:grpSpPr>
        <p:sp>
          <p:nvSpPr>
            <p:cNvPr id="68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76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Lua 86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flipH="1">
            <a:off x="247561" y="4454190"/>
            <a:ext cx="1602181" cy="1683395"/>
            <a:chOff x="777331" y="366431"/>
            <a:chExt cx="4746504" cy="4987101"/>
          </a:xfrm>
        </p:grpSpPr>
        <p:sp>
          <p:nvSpPr>
            <p:cNvPr id="55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Arco 60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Arco 61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Arco 62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1677964" y="4657236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HAHAH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422516" y="260648"/>
            <a:ext cx="3726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a tartaruga se esforçava muito para ir o mais rápido possível a lebre nem se mexia, ficava parada rindo da tartaruga.</a:t>
            </a:r>
          </a:p>
        </p:txBody>
      </p:sp>
      <p:sp>
        <p:nvSpPr>
          <p:cNvPr id="90" name="Elipse 89"/>
          <p:cNvSpPr/>
          <p:nvPr/>
        </p:nvSpPr>
        <p:spPr>
          <a:xfrm>
            <a:off x="6967404" y="11247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0"/>
          <p:cNvSpPr/>
          <p:nvPr/>
        </p:nvSpPr>
        <p:spPr>
          <a:xfrm rot="7923631">
            <a:off x="251291" y="3776944"/>
            <a:ext cx="2681097" cy="197908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7923631">
            <a:off x="1057724" y="498360"/>
            <a:ext cx="1147895" cy="84733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20"/>
          <p:cNvSpPr/>
          <p:nvPr/>
        </p:nvSpPr>
        <p:spPr>
          <a:xfrm rot="7923631">
            <a:off x="468097" y="4838852"/>
            <a:ext cx="1326591" cy="97924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20"/>
          <p:cNvSpPr/>
          <p:nvPr/>
        </p:nvSpPr>
        <p:spPr>
          <a:xfrm rot="7923631">
            <a:off x="7044574" y="575498"/>
            <a:ext cx="1544519" cy="11401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20"/>
          <p:cNvSpPr/>
          <p:nvPr/>
        </p:nvSpPr>
        <p:spPr>
          <a:xfrm rot="7923631">
            <a:off x="3980434" y="1710906"/>
            <a:ext cx="1415008" cy="10445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4832434" y="4123612"/>
            <a:ext cx="3672408" cy="2235950"/>
            <a:chOff x="-58277" y="2253109"/>
            <a:chExt cx="7391943" cy="450059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8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Arco 24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Arco 25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2" name="Arco 11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co 12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Arco 13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Arco 14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Elipse 29"/>
          <p:cNvSpPr/>
          <p:nvPr/>
        </p:nvSpPr>
        <p:spPr>
          <a:xfrm>
            <a:off x="7370311" y="51121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9"/>
          <p:cNvSpPr/>
          <p:nvPr/>
        </p:nvSpPr>
        <p:spPr>
          <a:xfrm>
            <a:off x="7747025" y="504854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761772" y="26292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29"/>
          <p:cNvSpPr/>
          <p:nvPr/>
        </p:nvSpPr>
        <p:spPr>
          <a:xfrm>
            <a:off x="1254956" y="128774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29"/>
          <p:cNvSpPr/>
          <p:nvPr/>
        </p:nvSpPr>
        <p:spPr>
          <a:xfrm>
            <a:off x="1539195" y="44300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29"/>
          <p:cNvSpPr/>
          <p:nvPr/>
        </p:nvSpPr>
        <p:spPr>
          <a:xfrm>
            <a:off x="1953999" y="44300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29"/>
          <p:cNvSpPr/>
          <p:nvPr/>
        </p:nvSpPr>
        <p:spPr>
          <a:xfrm>
            <a:off x="4186957" y="18066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969907" y="2629277"/>
            <a:ext cx="2492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lebre decidiu deitar e dormir porque sabia que </a:t>
            </a:r>
            <a:r>
              <a:rPr lang="pt-BR" dirty="0" smtClean="0"/>
              <a:t>ia ganhar </a:t>
            </a:r>
            <a:r>
              <a:rPr lang="pt-BR" dirty="0"/>
              <a:t>a corrida fácil.</a:t>
            </a:r>
          </a:p>
        </p:txBody>
      </p:sp>
    </p:spTree>
    <p:extLst>
      <p:ext uri="{BB962C8B-B14F-4D97-AF65-F5344CB8AC3E}">
        <p14:creationId xmlns:p14="http://schemas.microsoft.com/office/powerpoint/2010/main" val="34639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20"/>
          <p:cNvSpPr/>
          <p:nvPr/>
        </p:nvSpPr>
        <p:spPr>
          <a:xfrm rot="7923631">
            <a:off x="2167554" y="523729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20"/>
          <p:cNvSpPr/>
          <p:nvPr/>
        </p:nvSpPr>
        <p:spPr>
          <a:xfrm rot="7923631">
            <a:off x="2282623" y="1575854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61841" y="5711615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29"/>
          <p:cNvSpPr/>
          <p:nvPr/>
        </p:nvSpPr>
        <p:spPr>
          <a:xfrm>
            <a:off x="8028384" y="564176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9"/>
          <p:cNvSpPr/>
          <p:nvPr/>
        </p:nvSpPr>
        <p:spPr>
          <a:xfrm>
            <a:off x="8028383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9"/>
          <p:cNvSpPr/>
          <p:nvPr/>
        </p:nvSpPr>
        <p:spPr>
          <a:xfrm>
            <a:off x="7826912" y="589769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9"/>
          <p:cNvSpPr/>
          <p:nvPr/>
        </p:nvSpPr>
        <p:spPr>
          <a:xfrm>
            <a:off x="639433" y="179919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8203627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20"/>
          <p:cNvSpPr/>
          <p:nvPr/>
        </p:nvSpPr>
        <p:spPr>
          <a:xfrm rot="7923631">
            <a:off x="1465377" y="93603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20"/>
          <p:cNvSpPr/>
          <p:nvPr/>
        </p:nvSpPr>
        <p:spPr>
          <a:xfrm rot="7923631">
            <a:off x="1159664" y="567919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Ondulado duplo 6"/>
          <p:cNvSpPr/>
          <p:nvPr/>
        </p:nvSpPr>
        <p:spPr>
          <a:xfrm rot="8118200">
            <a:off x="4089393" y="4208198"/>
            <a:ext cx="6622531" cy="1862685"/>
          </a:xfrm>
          <a:custGeom>
            <a:avLst/>
            <a:gdLst/>
            <a:ahLst/>
            <a:cxnLst/>
            <a:rect l="l" t="t" r="r" b="b"/>
            <a:pathLst>
              <a:path w="6622531" h="1862685">
                <a:moveTo>
                  <a:pt x="0" y="1799242"/>
                </a:moveTo>
                <a:lnTo>
                  <a:pt x="1761627" y="18863"/>
                </a:lnTo>
                <a:cubicBezTo>
                  <a:pt x="2733052" y="-107511"/>
                  <a:pt x="3704577" y="455244"/>
                  <a:pt x="4676103" y="112042"/>
                </a:cubicBezTo>
                <a:lnTo>
                  <a:pt x="4676102" y="131012"/>
                </a:lnTo>
                <a:lnTo>
                  <a:pt x="4865967" y="83718"/>
                </a:lnTo>
                <a:lnTo>
                  <a:pt x="6622531" y="1821780"/>
                </a:lnTo>
                <a:cubicBezTo>
                  <a:pt x="5956082" y="1718868"/>
                  <a:pt x="5289902" y="1561332"/>
                  <a:pt x="4623723" y="1783526"/>
                </a:cubicBezTo>
                <a:lnTo>
                  <a:pt x="4623723" y="1765402"/>
                </a:lnTo>
                <a:cubicBezTo>
                  <a:pt x="3537536" y="2116217"/>
                  <a:pt x="2450636" y="1366265"/>
                  <a:pt x="1363734" y="1750224"/>
                </a:cubicBezTo>
                <a:cubicBezTo>
                  <a:pt x="909095" y="1910830"/>
                  <a:pt x="454456" y="1873041"/>
                  <a:pt x="0" y="17992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Ondulado duplo 132"/>
          <p:cNvSpPr/>
          <p:nvPr/>
        </p:nvSpPr>
        <p:spPr>
          <a:xfrm rot="20064382">
            <a:off x="-807321" y="2194310"/>
            <a:ext cx="10708918" cy="1555528"/>
          </a:xfrm>
          <a:custGeom>
            <a:avLst/>
            <a:gdLst/>
            <a:ahLst/>
            <a:cxnLst/>
            <a:rect l="l" t="t" r="r" b="b"/>
            <a:pathLst>
              <a:path w="10708918" h="1555528">
                <a:moveTo>
                  <a:pt x="10708918" y="176731"/>
                </a:moveTo>
                <a:lnTo>
                  <a:pt x="10049666" y="1553088"/>
                </a:lnTo>
                <a:cubicBezTo>
                  <a:pt x="8581299" y="1522683"/>
                  <a:pt x="7112932" y="1217266"/>
                  <a:pt x="5644564" y="1461511"/>
                </a:cubicBezTo>
                <a:cubicBezTo>
                  <a:pt x="3762936" y="1774498"/>
                  <a:pt x="1881308" y="1184886"/>
                  <a:pt x="0" y="1430437"/>
                </a:cubicBezTo>
                <a:lnTo>
                  <a:pt x="681448" y="7739"/>
                </a:lnTo>
                <a:cubicBezTo>
                  <a:pt x="2335773" y="-53370"/>
                  <a:pt x="3990168" y="369200"/>
                  <a:pt x="5644564" y="94011"/>
                </a:cubicBezTo>
                <a:cubicBezTo>
                  <a:pt x="7332703" y="-186791"/>
                  <a:pt x="9020842" y="258920"/>
                  <a:pt x="10708918" y="17673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7" name="Grupo 126"/>
          <p:cNvGrpSpPr/>
          <p:nvPr/>
        </p:nvGrpSpPr>
        <p:grpSpPr>
          <a:xfrm rot="17397317">
            <a:off x="2275371" y="3105138"/>
            <a:ext cx="1585822" cy="1254017"/>
            <a:chOff x="4352449" y="2605581"/>
            <a:chExt cx="1585822" cy="1254017"/>
          </a:xfrm>
        </p:grpSpPr>
        <p:grpSp>
          <p:nvGrpSpPr>
            <p:cNvPr id="77" name="Grupo 76"/>
            <p:cNvGrpSpPr/>
            <p:nvPr/>
          </p:nvGrpSpPr>
          <p:grpSpPr>
            <a:xfrm rot="2237003" flipH="1">
              <a:off x="4352449" y="2605581"/>
              <a:ext cx="1420730" cy="768763"/>
              <a:chOff x="5465307" y="3161601"/>
              <a:chExt cx="1707302" cy="923828"/>
            </a:xfrm>
          </p:grpSpPr>
          <p:sp>
            <p:nvSpPr>
              <p:cNvPr id="78" name="Retângulo 28"/>
              <p:cNvSpPr/>
              <p:nvPr/>
            </p:nvSpPr>
            <p:spPr>
              <a:xfrm rot="2511953">
                <a:off x="6582676" y="3380613"/>
                <a:ext cx="167430" cy="301744"/>
              </a:xfrm>
              <a:custGeom>
                <a:avLst/>
                <a:gdLst>
                  <a:gd name="connsiteX0" fmla="*/ 0 w 154347"/>
                  <a:gd name="connsiteY0" fmla="*/ 0 h 301744"/>
                  <a:gd name="connsiteX1" fmla="*/ 154347 w 154347"/>
                  <a:gd name="connsiteY1" fmla="*/ 0 h 301744"/>
                  <a:gd name="connsiteX2" fmla="*/ 154347 w 154347"/>
                  <a:gd name="connsiteY2" fmla="*/ 301744 h 301744"/>
                  <a:gd name="connsiteX3" fmla="*/ 0 w 154347"/>
                  <a:gd name="connsiteY3" fmla="*/ 301744 h 301744"/>
                  <a:gd name="connsiteX4" fmla="*/ 0 w 154347"/>
                  <a:gd name="connsiteY4" fmla="*/ 0 h 301744"/>
                  <a:gd name="connsiteX0" fmla="*/ 0 w 167430"/>
                  <a:gd name="connsiteY0" fmla="*/ 0 h 301744"/>
                  <a:gd name="connsiteX1" fmla="*/ 167430 w 167430"/>
                  <a:gd name="connsiteY1" fmla="*/ 7461 h 301744"/>
                  <a:gd name="connsiteX2" fmla="*/ 154347 w 167430"/>
                  <a:gd name="connsiteY2" fmla="*/ 301744 h 301744"/>
                  <a:gd name="connsiteX3" fmla="*/ 0 w 167430"/>
                  <a:gd name="connsiteY3" fmla="*/ 301744 h 301744"/>
                  <a:gd name="connsiteX4" fmla="*/ 0 w 167430"/>
                  <a:gd name="connsiteY4" fmla="*/ 0 h 30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30" h="301744">
                    <a:moveTo>
                      <a:pt x="0" y="0"/>
                    </a:moveTo>
                    <a:lnTo>
                      <a:pt x="167430" y="7461"/>
                    </a:lnTo>
                    <a:lnTo>
                      <a:pt x="154347" y="301744"/>
                    </a:lnTo>
                    <a:lnTo>
                      <a:pt x="0" y="301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de cantos arredondados 78"/>
              <p:cNvSpPr/>
              <p:nvPr/>
            </p:nvSpPr>
            <p:spPr>
              <a:xfrm rot="15511608">
                <a:off x="5682882" y="3808749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de cantos arredondados 79"/>
              <p:cNvSpPr/>
              <p:nvPr/>
            </p:nvSpPr>
            <p:spPr>
              <a:xfrm rot="16200000">
                <a:off x="5609461" y="3843750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15511608">
                <a:off x="6275950" y="3802181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6200000">
                <a:off x="6202529" y="3837182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27"/>
              <p:cNvSpPr/>
              <p:nvPr/>
            </p:nvSpPr>
            <p:spPr>
              <a:xfrm rot="15905465">
                <a:off x="5758063" y="2975746"/>
                <a:ext cx="627647" cy="1213160"/>
              </a:xfrm>
              <a:custGeom>
                <a:avLst/>
                <a:gdLst>
                  <a:gd name="connsiteX0" fmla="*/ 0 w 620338"/>
                  <a:gd name="connsiteY0" fmla="*/ 0 h 1017031"/>
                  <a:gd name="connsiteX1" fmla="*/ 310169 w 620338"/>
                  <a:gd name="connsiteY1" fmla="*/ 0 h 1017031"/>
                  <a:gd name="connsiteX2" fmla="*/ 620338 w 620338"/>
                  <a:gd name="connsiteY2" fmla="*/ 508516 h 1017031"/>
                  <a:gd name="connsiteX3" fmla="*/ 310169 w 620338"/>
                  <a:gd name="connsiteY3" fmla="*/ 1017032 h 1017031"/>
                  <a:gd name="connsiteX4" fmla="*/ 0 w 620338"/>
                  <a:gd name="connsiteY4" fmla="*/ 1017031 h 1017031"/>
                  <a:gd name="connsiteX5" fmla="*/ 0 w 620338"/>
                  <a:gd name="connsiteY5" fmla="*/ 0 h 1017031"/>
                  <a:gd name="connsiteX0" fmla="*/ 9781 w 620338"/>
                  <a:gd name="connsiteY0" fmla="*/ 0 h 1130913"/>
                  <a:gd name="connsiteX1" fmla="*/ 310169 w 620338"/>
                  <a:gd name="connsiteY1" fmla="*/ 113881 h 1130913"/>
                  <a:gd name="connsiteX2" fmla="*/ 620338 w 620338"/>
                  <a:gd name="connsiteY2" fmla="*/ 622397 h 1130913"/>
                  <a:gd name="connsiteX3" fmla="*/ 310169 w 620338"/>
                  <a:gd name="connsiteY3" fmla="*/ 1130913 h 1130913"/>
                  <a:gd name="connsiteX4" fmla="*/ 0 w 620338"/>
                  <a:gd name="connsiteY4" fmla="*/ 1130912 h 1130913"/>
                  <a:gd name="connsiteX5" fmla="*/ 9781 w 620338"/>
                  <a:gd name="connsiteY5" fmla="*/ 0 h 1130913"/>
                  <a:gd name="connsiteX0" fmla="*/ 16845 w 627402"/>
                  <a:gd name="connsiteY0" fmla="*/ 0 h 1213160"/>
                  <a:gd name="connsiteX1" fmla="*/ 317233 w 627402"/>
                  <a:gd name="connsiteY1" fmla="*/ 113881 h 1213160"/>
                  <a:gd name="connsiteX2" fmla="*/ 627402 w 627402"/>
                  <a:gd name="connsiteY2" fmla="*/ 622397 h 1213160"/>
                  <a:gd name="connsiteX3" fmla="*/ 317233 w 627402"/>
                  <a:gd name="connsiteY3" fmla="*/ 1130913 h 1213160"/>
                  <a:gd name="connsiteX4" fmla="*/ 0 w 627402"/>
                  <a:gd name="connsiteY4" fmla="*/ 1213160 h 1213160"/>
                  <a:gd name="connsiteX5" fmla="*/ 16845 w 627402"/>
                  <a:gd name="connsiteY5" fmla="*/ 0 h 1213160"/>
                  <a:gd name="connsiteX0" fmla="*/ 16845 w 627665"/>
                  <a:gd name="connsiteY0" fmla="*/ 0 h 1213160"/>
                  <a:gd name="connsiteX1" fmla="*/ 317233 w 627665"/>
                  <a:gd name="connsiteY1" fmla="*/ 113881 h 1213160"/>
                  <a:gd name="connsiteX2" fmla="*/ 627402 w 627665"/>
                  <a:gd name="connsiteY2" fmla="*/ 622397 h 1213160"/>
                  <a:gd name="connsiteX3" fmla="*/ 273295 w 627665"/>
                  <a:gd name="connsiteY3" fmla="*/ 1197247 h 1213160"/>
                  <a:gd name="connsiteX4" fmla="*/ 0 w 627665"/>
                  <a:gd name="connsiteY4" fmla="*/ 1213160 h 1213160"/>
                  <a:gd name="connsiteX5" fmla="*/ 16845 w 627665"/>
                  <a:gd name="connsiteY5" fmla="*/ 0 h 1213160"/>
                  <a:gd name="connsiteX0" fmla="*/ 16845 w 627406"/>
                  <a:gd name="connsiteY0" fmla="*/ 0 h 1213160"/>
                  <a:gd name="connsiteX1" fmla="*/ 279466 w 627406"/>
                  <a:gd name="connsiteY1" fmla="*/ 34157 h 1213160"/>
                  <a:gd name="connsiteX2" fmla="*/ 627402 w 627406"/>
                  <a:gd name="connsiteY2" fmla="*/ 622397 h 1213160"/>
                  <a:gd name="connsiteX3" fmla="*/ 273295 w 627406"/>
                  <a:gd name="connsiteY3" fmla="*/ 1197247 h 1213160"/>
                  <a:gd name="connsiteX4" fmla="*/ 0 w 627406"/>
                  <a:gd name="connsiteY4" fmla="*/ 1213160 h 1213160"/>
                  <a:gd name="connsiteX5" fmla="*/ 16845 w 627406"/>
                  <a:gd name="connsiteY5" fmla="*/ 0 h 1213160"/>
                  <a:gd name="connsiteX0" fmla="*/ 16845 w 627647"/>
                  <a:gd name="connsiteY0" fmla="*/ 0 h 1213160"/>
                  <a:gd name="connsiteX1" fmla="*/ 225048 w 627647"/>
                  <a:gd name="connsiteY1" fmla="*/ 74097 h 1213160"/>
                  <a:gd name="connsiteX2" fmla="*/ 627402 w 627647"/>
                  <a:gd name="connsiteY2" fmla="*/ 622397 h 1213160"/>
                  <a:gd name="connsiteX3" fmla="*/ 273295 w 627647"/>
                  <a:gd name="connsiteY3" fmla="*/ 1197247 h 1213160"/>
                  <a:gd name="connsiteX4" fmla="*/ 0 w 627647"/>
                  <a:gd name="connsiteY4" fmla="*/ 1213160 h 1213160"/>
                  <a:gd name="connsiteX5" fmla="*/ 16845 w 627647"/>
                  <a:gd name="connsiteY5" fmla="*/ 0 h 121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7" h="1213160">
                    <a:moveTo>
                      <a:pt x="16845" y="0"/>
                    </a:moveTo>
                    <a:cubicBezTo>
                      <a:pt x="120235" y="0"/>
                      <a:pt x="121658" y="74097"/>
                      <a:pt x="225048" y="74097"/>
                    </a:cubicBezTo>
                    <a:cubicBezTo>
                      <a:pt x="396350" y="74097"/>
                      <a:pt x="619361" y="435205"/>
                      <a:pt x="627402" y="622397"/>
                    </a:cubicBezTo>
                    <a:cubicBezTo>
                      <a:pt x="635443" y="809589"/>
                      <a:pt x="444597" y="1197247"/>
                      <a:pt x="273295" y="1197247"/>
                    </a:cubicBezTo>
                    <a:lnTo>
                      <a:pt x="0" y="1213160"/>
                    </a:lnTo>
                    <a:cubicBezTo>
                      <a:pt x="3260" y="836189"/>
                      <a:pt x="13585" y="376971"/>
                      <a:pt x="16845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55"/>
              <p:cNvSpPr/>
              <p:nvPr/>
            </p:nvSpPr>
            <p:spPr>
              <a:xfrm rot="2411656">
                <a:off x="5863426" y="3214180"/>
                <a:ext cx="218580" cy="31042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55"/>
              <p:cNvSpPr/>
              <p:nvPr/>
            </p:nvSpPr>
            <p:spPr>
              <a:xfrm rot="1571281">
                <a:off x="5610581" y="3642379"/>
                <a:ext cx="334414" cy="315410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55"/>
              <p:cNvSpPr/>
              <p:nvPr/>
            </p:nvSpPr>
            <p:spPr>
              <a:xfrm rot="6089501">
                <a:off x="6250700" y="3316908"/>
                <a:ext cx="170911" cy="18577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55"/>
              <p:cNvSpPr/>
              <p:nvPr/>
            </p:nvSpPr>
            <p:spPr>
              <a:xfrm rot="1571281">
                <a:off x="5905342" y="3458669"/>
                <a:ext cx="181301" cy="19964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55"/>
              <p:cNvSpPr/>
              <p:nvPr/>
            </p:nvSpPr>
            <p:spPr>
              <a:xfrm rot="6319860">
                <a:off x="6034207" y="3611980"/>
                <a:ext cx="180726" cy="265365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55"/>
              <p:cNvSpPr/>
              <p:nvPr/>
            </p:nvSpPr>
            <p:spPr>
              <a:xfrm rot="775380">
                <a:off x="5586935" y="3466780"/>
                <a:ext cx="229614" cy="24958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55"/>
              <p:cNvSpPr/>
              <p:nvPr/>
            </p:nvSpPr>
            <p:spPr>
              <a:xfrm rot="7418097">
                <a:off x="6378584" y="3444164"/>
                <a:ext cx="242823" cy="35654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55"/>
              <p:cNvSpPr/>
              <p:nvPr/>
            </p:nvSpPr>
            <p:spPr>
              <a:xfrm rot="1571281">
                <a:off x="6103586" y="3476351"/>
                <a:ext cx="259034" cy="18211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5"/>
              <p:cNvSpPr/>
              <p:nvPr/>
            </p:nvSpPr>
            <p:spPr>
              <a:xfrm flipH="1">
                <a:off x="6636628" y="3161601"/>
                <a:ext cx="535981" cy="362981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 flipH="1">
                <a:off x="6904619" y="3224285"/>
                <a:ext cx="118806" cy="118806"/>
                <a:chOff x="4322796" y="4114159"/>
                <a:chExt cx="243069" cy="243069"/>
              </a:xfrm>
            </p:grpSpPr>
            <p:sp>
              <p:nvSpPr>
                <p:cNvPr id="94" name="Elipse 93"/>
                <p:cNvSpPr/>
                <p:nvPr/>
              </p:nvSpPr>
              <p:spPr>
                <a:xfrm>
                  <a:off x="4322796" y="4114159"/>
                  <a:ext cx="243069" cy="24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4343087" y="4164616"/>
                  <a:ext cx="138670" cy="1386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96" name="Conector reto 95"/>
            <p:cNvCxnSpPr/>
            <p:nvPr/>
          </p:nvCxnSpPr>
          <p:spPr>
            <a:xfrm rot="4202683" flipH="1">
              <a:off x="5274532" y="3401169"/>
              <a:ext cx="427434" cy="267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4202683" flipH="1">
              <a:off x="5595020" y="3516347"/>
              <a:ext cx="427346" cy="259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4202683" flipH="1">
              <a:off x="5519571" y="3281333"/>
              <a:ext cx="406235" cy="261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 rot="20393071" flipH="1">
            <a:off x="4336672" y="1226027"/>
            <a:ext cx="2322149" cy="1435761"/>
            <a:chOff x="364635" y="4304952"/>
            <a:chExt cx="4296470" cy="2656463"/>
          </a:xfrm>
        </p:grpSpPr>
        <p:sp>
          <p:nvSpPr>
            <p:cNvPr id="110" name="Retângulo de cantos arredondados 109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124" name="Arco 123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121" name="Elipse 120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8" name="Retângulo 107"/>
          <p:cNvSpPr/>
          <p:nvPr/>
        </p:nvSpPr>
        <p:spPr>
          <a:xfrm>
            <a:off x="5551869" y="3816165"/>
            <a:ext cx="2261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a tartaruga estava quase chegando no rio a lebre acordou e saiu </a:t>
            </a:r>
            <a:r>
              <a:rPr lang="pt-BR" dirty="0" smtClean="0"/>
              <a:t>correndo até </a:t>
            </a:r>
            <a:r>
              <a:rPr lang="pt-BR" dirty="0"/>
              <a:t>a linha de chegada.</a:t>
            </a:r>
          </a:p>
        </p:txBody>
      </p:sp>
      <p:sp>
        <p:nvSpPr>
          <p:cNvPr id="134" name="Retângulo 20"/>
          <p:cNvSpPr/>
          <p:nvPr/>
        </p:nvSpPr>
        <p:spPr>
          <a:xfrm rot="7923631">
            <a:off x="649797" y="4439735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6289285" y="2508991"/>
            <a:ext cx="2854715" cy="1423529"/>
            <a:chOff x="1981904" y="-747465"/>
            <a:chExt cx="5038368" cy="2512426"/>
          </a:xfrm>
        </p:grpSpPr>
        <p:grpSp>
          <p:nvGrpSpPr>
            <p:cNvPr id="6" name="Grupo 5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1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13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Grupo 50"/>
          <p:cNvGrpSpPr/>
          <p:nvPr/>
        </p:nvGrpSpPr>
        <p:grpSpPr>
          <a:xfrm rot="904606">
            <a:off x="4128799" y="930952"/>
            <a:ext cx="1139368" cy="931959"/>
            <a:chOff x="3692581" y="887403"/>
            <a:chExt cx="1366319" cy="1117596"/>
          </a:xfrm>
        </p:grpSpPr>
        <p:grpSp>
          <p:nvGrpSpPr>
            <p:cNvPr id="26" name="Grupo 25"/>
            <p:cNvGrpSpPr/>
            <p:nvPr/>
          </p:nvGrpSpPr>
          <p:grpSpPr>
            <a:xfrm rot="1800000">
              <a:off x="3692581" y="887403"/>
              <a:ext cx="1366319" cy="1117596"/>
              <a:chOff x="4327993" y="4253921"/>
              <a:chExt cx="1598494" cy="130750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 rot="2009154" flipH="1">
                <a:off x="5546264" y="4867100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19007536">
                <a:off x="4327993" y="4880614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 rot="2887239" flipH="1">
                <a:off x="5504786" y="5031436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 rot="18712761">
                <a:off x="4377892" y="5038387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8"/>
              <p:cNvSpPr/>
              <p:nvPr/>
            </p:nvSpPr>
            <p:spPr>
              <a:xfrm>
                <a:off x="4512383" y="4261906"/>
                <a:ext cx="1253998" cy="1193255"/>
              </a:xfrm>
              <a:custGeom>
                <a:avLst/>
                <a:gdLst>
                  <a:gd name="connsiteX0" fmla="*/ 0 w 1726977"/>
                  <a:gd name="connsiteY0" fmla="*/ 789002 h 1578003"/>
                  <a:gd name="connsiteX1" fmla="*/ 863489 w 1726977"/>
                  <a:gd name="connsiteY1" fmla="*/ 0 h 1578003"/>
                  <a:gd name="connsiteX2" fmla="*/ 1726978 w 1726977"/>
                  <a:gd name="connsiteY2" fmla="*/ 789002 h 1578003"/>
                  <a:gd name="connsiteX3" fmla="*/ 863489 w 1726977"/>
                  <a:gd name="connsiteY3" fmla="*/ 1578004 h 1578003"/>
                  <a:gd name="connsiteX4" fmla="*/ 0 w 1726977"/>
                  <a:gd name="connsiteY4" fmla="*/ 789002 h 1578003"/>
                  <a:gd name="connsiteX0" fmla="*/ 0 w 1658398"/>
                  <a:gd name="connsiteY0" fmla="*/ 766174 h 1578066"/>
                  <a:gd name="connsiteX1" fmla="*/ 794909 w 1658398"/>
                  <a:gd name="connsiteY1" fmla="*/ 32 h 1578066"/>
                  <a:gd name="connsiteX2" fmla="*/ 1658398 w 1658398"/>
                  <a:gd name="connsiteY2" fmla="*/ 789034 h 1578066"/>
                  <a:gd name="connsiteX3" fmla="*/ 794909 w 1658398"/>
                  <a:gd name="connsiteY3" fmla="*/ 1578036 h 1578066"/>
                  <a:gd name="connsiteX4" fmla="*/ 0 w 1658398"/>
                  <a:gd name="connsiteY4" fmla="*/ 766174 h 157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398" h="1578066">
                    <a:moveTo>
                      <a:pt x="0" y="766174"/>
                    </a:moveTo>
                    <a:cubicBezTo>
                      <a:pt x="0" y="330420"/>
                      <a:pt x="518509" y="-3778"/>
                      <a:pt x="794909" y="32"/>
                    </a:cubicBezTo>
                    <a:cubicBezTo>
                      <a:pt x="1071309" y="3842"/>
                      <a:pt x="1658398" y="353280"/>
                      <a:pt x="1658398" y="789034"/>
                    </a:cubicBezTo>
                    <a:cubicBezTo>
                      <a:pt x="1658398" y="1224788"/>
                      <a:pt x="1071309" y="1581846"/>
                      <a:pt x="794909" y="1578036"/>
                    </a:cubicBezTo>
                    <a:cubicBezTo>
                      <a:pt x="518509" y="1574226"/>
                      <a:pt x="0" y="1201928"/>
                      <a:pt x="0" y="76617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55"/>
              <p:cNvSpPr/>
              <p:nvPr/>
            </p:nvSpPr>
            <p:spPr>
              <a:xfrm>
                <a:off x="4518104" y="4552964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55"/>
              <p:cNvSpPr/>
              <p:nvPr/>
            </p:nvSpPr>
            <p:spPr>
              <a:xfrm rot="1571281">
                <a:off x="4727421" y="4253921"/>
                <a:ext cx="247582" cy="35161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55"/>
              <p:cNvSpPr/>
              <p:nvPr/>
            </p:nvSpPr>
            <p:spPr>
              <a:xfrm rot="1571281">
                <a:off x="4945234" y="4584169"/>
                <a:ext cx="342232" cy="32278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55"/>
              <p:cNvSpPr/>
              <p:nvPr/>
            </p:nvSpPr>
            <p:spPr>
              <a:xfrm rot="1571281">
                <a:off x="4649126" y="4931016"/>
                <a:ext cx="135812" cy="19876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13871 w 342232"/>
                  <a:gd name="connsiteY0" fmla="*/ 225422 h 328392"/>
                  <a:gd name="connsiteX1" fmla="*/ 93246 w 342232"/>
                  <a:gd name="connsiteY1" fmla="*/ 74004 h 328392"/>
                  <a:gd name="connsiteX2" fmla="*/ 133364 w 342232"/>
                  <a:gd name="connsiteY2" fmla="*/ 11109 h 328392"/>
                  <a:gd name="connsiteX3" fmla="*/ 214129 w 342232"/>
                  <a:gd name="connsiteY3" fmla="*/ 6756 h 328392"/>
                  <a:gd name="connsiteX4" fmla="*/ 340837 w 342232"/>
                  <a:gd name="connsiteY4" fmla="*/ 166453 h 328392"/>
                  <a:gd name="connsiteX5" fmla="*/ 34394 w 342232"/>
                  <a:gd name="connsiteY5" fmla="*/ 327454 h 328392"/>
                  <a:gd name="connsiteX6" fmla="*/ 13871 w 342232"/>
                  <a:gd name="connsiteY6" fmla="*/ 225422 h 328392"/>
                  <a:gd name="connsiteX0" fmla="*/ 5268 w 212130"/>
                  <a:gd name="connsiteY0" fmla="*/ 225422 h 329301"/>
                  <a:gd name="connsiteX1" fmla="*/ 84643 w 212130"/>
                  <a:gd name="connsiteY1" fmla="*/ 74004 h 329301"/>
                  <a:gd name="connsiteX2" fmla="*/ 124761 w 212130"/>
                  <a:gd name="connsiteY2" fmla="*/ 11109 h 329301"/>
                  <a:gd name="connsiteX3" fmla="*/ 205526 w 212130"/>
                  <a:gd name="connsiteY3" fmla="*/ 6756 h 329301"/>
                  <a:gd name="connsiteX4" fmla="*/ 173386 w 212130"/>
                  <a:gd name="connsiteY4" fmla="*/ 138429 h 329301"/>
                  <a:gd name="connsiteX5" fmla="*/ 25791 w 212130"/>
                  <a:gd name="connsiteY5" fmla="*/ 327454 h 329301"/>
                  <a:gd name="connsiteX6" fmla="*/ 5268 w 212130"/>
                  <a:gd name="connsiteY6" fmla="*/ 225422 h 329301"/>
                  <a:gd name="connsiteX0" fmla="*/ 1 w 206863"/>
                  <a:gd name="connsiteY0" fmla="*/ 225422 h 232093"/>
                  <a:gd name="connsiteX1" fmla="*/ 79376 w 206863"/>
                  <a:gd name="connsiteY1" fmla="*/ 74004 h 232093"/>
                  <a:gd name="connsiteX2" fmla="*/ 119494 w 206863"/>
                  <a:gd name="connsiteY2" fmla="*/ 11109 h 232093"/>
                  <a:gd name="connsiteX3" fmla="*/ 200259 w 206863"/>
                  <a:gd name="connsiteY3" fmla="*/ 6756 h 232093"/>
                  <a:gd name="connsiteX4" fmla="*/ 168119 w 206863"/>
                  <a:gd name="connsiteY4" fmla="*/ 138429 h 232093"/>
                  <a:gd name="connsiteX5" fmla="*/ 81009 w 206863"/>
                  <a:gd name="connsiteY5" fmla="*/ 198638 h 232093"/>
                  <a:gd name="connsiteX6" fmla="*/ 1 w 206863"/>
                  <a:gd name="connsiteY6" fmla="*/ 225422 h 232093"/>
                  <a:gd name="connsiteX0" fmla="*/ 6109 w 135812"/>
                  <a:gd name="connsiteY0" fmla="*/ 152093 h 198768"/>
                  <a:gd name="connsiteX1" fmla="*/ 8325 w 135812"/>
                  <a:gd name="connsiteY1" fmla="*/ 74004 h 198768"/>
                  <a:gd name="connsiteX2" fmla="*/ 48443 w 135812"/>
                  <a:gd name="connsiteY2" fmla="*/ 11109 h 198768"/>
                  <a:gd name="connsiteX3" fmla="*/ 129208 w 135812"/>
                  <a:gd name="connsiteY3" fmla="*/ 6756 h 198768"/>
                  <a:gd name="connsiteX4" fmla="*/ 97068 w 135812"/>
                  <a:gd name="connsiteY4" fmla="*/ 138429 h 198768"/>
                  <a:gd name="connsiteX5" fmla="*/ 9958 w 135812"/>
                  <a:gd name="connsiteY5" fmla="*/ 198638 h 198768"/>
                  <a:gd name="connsiteX6" fmla="*/ 6109 w 135812"/>
                  <a:gd name="connsiteY6" fmla="*/ 152093 h 1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12" h="198768">
                    <a:moveTo>
                      <a:pt x="6109" y="152093"/>
                    </a:moveTo>
                    <a:cubicBezTo>
                      <a:pt x="5837" y="131321"/>
                      <a:pt x="-8854" y="96830"/>
                      <a:pt x="8325" y="74004"/>
                    </a:cubicBezTo>
                    <a:cubicBezTo>
                      <a:pt x="25504" y="51178"/>
                      <a:pt x="28296" y="22317"/>
                      <a:pt x="48443" y="11109"/>
                    </a:cubicBezTo>
                    <a:cubicBezTo>
                      <a:pt x="68590" y="-99"/>
                      <a:pt x="107267" y="-4958"/>
                      <a:pt x="129208" y="6756"/>
                    </a:cubicBezTo>
                    <a:cubicBezTo>
                      <a:pt x="151149" y="18470"/>
                      <a:pt x="112698" y="98833"/>
                      <a:pt x="97068" y="138429"/>
                    </a:cubicBezTo>
                    <a:cubicBezTo>
                      <a:pt x="81439" y="178025"/>
                      <a:pt x="25118" y="196361"/>
                      <a:pt x="9958" y="198638"/>
                    </a:cubicBezTo>
                    <a:cubicBezTo>
                      <a:pt x="-5202" y="200915"/>
                      <a:pt x="6381" y="172865"/>
                      <a:pt x="6109" y="1520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55"/>
              <p:cNvSpPr/>
              <p:nvPr/>
            </p:nvSpPr>
            <p:spPr>
              <a:xfrm rot="6089501">
                <a:off x="5300185" y="4339468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55"/>
              <p:cNvSpPr/>
              <p:nvPr/>
            </p:nvSpPr>
            <p:spPr>
              <a:xfrm rot="1571281">
                <a:off x="5401190" y="4898081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55"/>
              <p:cNvSpPr/>
              <p:nvPr/>
            </p:nvSpPr>
            <p:spPr>
              <a:xfrm rot="1571281">
                <a:off x="5511701" y="4600466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55"/>
              <p:cNvSpPr/>
              <p:nvPr/>
            </p:nvSpPr>
            <p:spPr>
              <a:xfrm rot="1571281">
                <a:off x="5047497" y="4270076"/>
                <a:ext cx="257861" cy="28394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5"/>
              <p:cNvSpPr/>
              <p:nvPr/>
            </p:nvSpPr>
            <p:spPr>
              <a:xfrm rot="1571281">
                <a:off x="4787267" y="4535632"/>
                <a:ext cx="205227" cy="29889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  <a:gd name="connsiteX0" fmla="*/ 12440 w 257250"/>
                  <a:gd name="connsiteY0" fmla="*/ 69592 h 253725"/>
                  <a:gd name="connsiteX1" fmla="*/ 8584 w 257250"/>
                  <a:gd name="connsiteY1" fmla="*/ 51100 h 253725"/>
                  <a:gd name="connsiteX2" fmla="*/ 72755 w 257250"/>
                  <a:gd name="connsiteY2" fmla="*/ 1142 h 253725"/>
                  <a:gd name="connsiteX3" fmla="*/ 90373 w 257250"/>
                  <a:gd name="connsiteY3" fmla="*/ 98610 h 253725"/>
                  <a:gd name="connsiteX4" fmla="*/ 256175 w 257250"/>
                  <a:gd name="connsiteY4" fmla="*/ 143549 h 253725"/>
                  <a:gd name="connsiteX5" fmla="*/ 19651 w 257250"/>
                  <a:gd name="connsiteY5" fmla="*/ 252472 h 253725"/>
                  <a:gd name="connsiteX6" fmla="*/ 12440 w 257250"/>
                  <a:gd name="connsiteY6" fmla="*/ 69592 h 253725"/>
                  <a:gd name="connsiteX0" fmla="*/ 10949 w 101696"/>
                  <a:gd name="connsiteY0" fmla="*/ 69592 h 255691"/>
                  <a:gd name="connsiteX1" fmla="*/ 7093 w 101696"/>
                  <a:gd name="connsiteY1" fmla="*/ 51100 h 255691"/>
                  <a:gd name="connsiteX2" fmla="*/ 71264 w 101696"/>
                  <a:gd name="connsiteY2" fmla="*/ 1142 h 255691"/>
                  <a:gd name="connsiteX3" fmla="*/ 88882 w 101696"/>
                  <a:gd name="connsiteY3" fmla="*/ 98610 h 255691"/>
                  <a:gd name="connsiteX4" fmla="*/ 85513 w 101696"/>
                  <a:gd name="connsiteY4" fmla="*/ 173674 h 255691"/>
                  <a:gd name="connsiteX5" fmla="*/ 18160 w 101696"/>
                  <a:gd name="connsiteY5" fmla="*/ 252472 h 255691"/>
                  <a:gd name="connsiteX6" fmla="*/ 10949 w 101696"/>
                  <a:gd name="connsiteY6" fmla="*/ 69592 h 255691"/>
                  <a:gd name="connsiteX0" fmla="*/ 10949 w 203065"/>
                  <a:gd name="connsiteY0" fmla="*/ 112166 h 298265"/>
                  <a:gd name="connsiteX1" fmla="*/ 7093 w 203065"/>
                  <a:gd name="connsiteY1" fmla="*/ 93674 h 298265"/>
                  <a:gd name="connsiteX2" fmla="*/ 202182 w 203065"/>
                  <a:gd name="connsiteY2" fmla="*/ 560 h 298265"/>
                  <a:gd name="connsiteX3" fmla="*/ 88882 w 203065"/>
                  <a:gd name="connsiteY3" fmla="*/ 141184 h 298265"/>
                  <a:gd name="connsiteX4" fmla="*/ 85513 w 203065"/>
                  <a:gd name="connsiteY4" fmla="*/ 216248 h 298265"/>
                  <a:gd name="connsiteX5" fmla="*/ 18160 w 203065"/>
                  <a:gd name="connsiteY5" fmla="*/ 295046 h 298265"/>
                  <a:gd name="connsiteX6" fmla="*/ 10949 w 203065"/>
                  <a:gd name="connsiteY6" fmla="*/ 112166 h 298265"/>
                  <a:gd name="connsiteX0" fmla="*/ 10949 w 205227"/>
                  <a:gd name="connsiteY0" fmla="*/ 112793 h 298892"/>
                  <a:gd name="connsiteX1" fmla="*/ 7093 w 205227"/>
                  <a:gd name="connsiteY1" fmla="*/ 94301 h 298892"/>
                  <a:gd name="connsiteX2" fmla="*/ 202182 w 205227"/>
                  <a:gd name="connsiteY2" fmla="*/ 1187 h 298892"/>
                  <a:gd name="connsiteX3" fmla="*/ 139839 w 205227"/>
                  <a:gd name="connsiteY3" fmla="*/ 166285 h 298892"/>
                  <a:gd name="connsiteX4" fmla="*/ 85513 w 205227"/>
                  <a:gd name="connsiteY4" fmla="*/ 216875 h 298892"/>
                  <a:gd name="connsiteX5" fmla="*/ 18160 w 205227"/>
                  <a:gd name="connsiteY5" fmla="*/ 295673 h 298892"/>
                  <a:gd name="connsiteX6" fmla="*/ 10949 w 205227"/>
                  <a:gd name="connsiteY6" fmla="*/ 112793 h 29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227" h="298892">
                    <a:moveTo>
                      <a:pt x="10949" y="112793"/>
                    </a:moveTo>
                    <a:cubicBezTo>
                      <a:pt x="9105" y="79231"/>
                      <a:pt x="-10086" y="117127"/>
                      <a:pt x="7093" y="94301"/>
                    </a:cubicBezTo>
                    <a:cubicBezTo>
                      <a:pt x="24272" y="71475"/>
                      <a:pt x="180058" y="-10810"/>
                      <a:pt x="202182" y="1187"/>
                    </a:cubicBezTo>
                    <a:cubicBezTo>
                      <a:pt x="224306" y="13184"/>
                      <a:pt x="117898" y="154571"/>
                      <a:pt x="139839" y="166285"/>
                    </a:cubicBezTo>
                    <a:cubicBezTo>
                      <a:pt x="161780" y="177999"/>
                      <a:pt x="101143" y="177279"/>
                      <a:pt x="85513" y="216875"/>
                    </a:cubicBezTo>
                    <a:cubicBezTo>
                      <a:pt x="69884" y="256471"/>
                      <a:pt x="30587" y="313020"/>
                      <a:pt x="18160" y="295673"/>
                    </a:cubicBezTo>
                    <a:cubicBezTo>
                      <a:pt x="5733" y="278326"/>
                      <a:pt x="12793" y="146355"/>
                      <a:pt x="10949" y="1127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55"/>
              <p:cNvSpPr/>
              <p:nvPr/>
            </p:nvSpPr>
            <p:spPr>
              <a:xfrm>
                <a:off x="4560263" y="4771736"/>
                <a:ext cx="176608" cy="26125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08" h="261256">
                    <a:moveTo>
                      <a:pt x="5387" y="158058"/>
                    </a:moveTo>
                    <a:cubicBezTo>
                      <a:pt x="15196" y="115816"/>
                      <a:pt x="67583" y="29466"/>
                      <a:pt x="84762" y="6640"/>
                    </a:cubicBezTo>
                    <a:cubicBezTo>
                      <a:pt x="101941" y="-16186"/>
                      <a:pt x="140777" y="26027"/>
                      <a:pt x="156085" y="40151"/>
                    </a:cubicBezTo>
                    <a:cubicBezTo>
                      <a:pt x="171393" y="54275"/>
                      <a:pt x="176608" y="15744"/>
                      <a:pt x="176608" y="91383"/>
                    </a:cubicBezTo>
                    <a:cubicBezTo>
                      <a:pt x="176608" y="167022"/>
                      <a:pt x="54447" y="248978"/>
                      <a:pt x="25910" y="260090"/>
                    </a:cubicBezTo>
                    <a:cubicBezTo>
                      <a:pt x="-2627" y="271202"/>
                      <a:pt x="-4422" y="200300"/>
                      <a:pt x="5387" y="15805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55"/>
              <p:cNvSpPr/>
              <p:nvPr/>
            </p:nvSpPr>
            <p:spPr>
              <a:xfrm rot="6319860">
                <a:off x="5347502" y="4593681"/>
                <a:ext cx="200839" cy="29489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4623414" y="4767631"/>
                <a:ext cx="980080" cy="793796"/>
                <a:chOff x="4623414" y="4767631"/>
                <a:chExt cx="980080" cy="793796"/>
              </a:xfrm>
            </p:grpSpPr>
            <p:sp>
              <p:nvSpPr>
                <p:cNvPr id="44" name="Elipse 5"/>
                <p:cNvSpPr/>
                <p:nvPr/>
              </p:nvSpPr>
              <p:spPr>
                <a:xfrm>
                  <a:off x="4623414" y="4767631"/>
                  <a:ext cx="980080" cy="793796"/>
                </a:xfrm>
                <a:custGeom>
                  <a:avLst/>
                  <a:gdLst>
                    <a:gd name="connsiteX0" fmla="*/ 0 w 1296143"/>
                    <a:gd name="connsiteY0" fmla="*/ 434516 h 869032"/>
                    <a:gd name="connsiteX1" fmla="*/ 648072 w 1296143"/>
                    <a:gd name="connsiteY1" fmla="*/ 0 h 869032"/>
                    <a:gd name="connsiteX2" fmla="*/ 1296144 w 1296143"/>
                    <a:gd name="connsiteY2" fmla="*/ 434516 h 869032"/>
                    <a:gd name="connsiteX3" fmla="*/ 648072 w 1296143"/>
                    <a:gd name="connsiteY3" fmla="*/ 869032 h 869032"/>
                    <a:gd name="connsiteX4" fmla="*/ 0 w 1296143"/>
                    <a:gd name="connsiteY4" fmla="*/ 434516 h 869032"/>
                    <a:gd name="connsiteX0" fmla="*/ 0 w 1296144"/>
                    <a:gd name="connsiteY0" fmla="*/ 615270 h 1049786"/>
                    <a:gd name="connsiteX1" fmla="*/ 648072 w 1296144"/>
                    <a:gd name="connsiteY1" fmla="*/ 0 h 1049786"/>
                    <a:gd name="connsiteX2" fmla="*/ 1296144 w 1296144"/>
                    <a:gd name="connsiteY2" fmla="*/ 615270 h 1049786"/>
                    <a:gd name="connsiteX3" fmla="*/ 648072 w 1296144"/>
                    <a:gd name="connsiteY3" fmla="*/ 1049786 h 1049786"/>
                    <a:gd name="connsiteX4" fmla="*/ 0 w 1296144"/>
                    <a:gd name="connsiteY4" fmla="*/ 615270 h 10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6144" h="1049786">
                      <a:moveTo>
                        <a:pt x="0" y="615270"/>
                      </a:moveTo>
                      <a:cubicBezTo>
                        <a:pt x="0" y="440306"/>
                        <a:pt x="290152" y="0"/>
                        <a:pt x="648072" y="0"/>
                      </a:cubicBezTo>
                      <a:cubicBezTo>
                        <a:pt x="1005992" y="0"/>
                        <a:pt x="1296144" y="375293"/>
                        <a:pt x="1296144" y="615270"/>
                      </a:cubicBezTo>
                      <a:cubicBezTo>
                        <a:pt x="1296144" y="855247"/>
                        <a:pt x="1005992" y="1049786"/>
                        <a:pt x="648072" y="1049786"/>
                      </a:cubicBezTo>
                      <a:cubicBezTo>
                        <a:pt x="290152" y="1049786"/>
                        <a:pt x="0" y="790234"/>
                        <a:pt x="0" y="61527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4745870" y="4963425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5139043" y="4965903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4805905" y="5023072"/>
                  <a:ext cx="239699" cy="23969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0" name="Elipse 49"/>
            <p:cNvSpPr/>
            <p:nvPr/>
          </p:nvSpPr>
          <p:spPr>
            <a:xfrm rot="1800000">
              <a:off x="4291066" y="1581115"/>
              <a:ext cx="204884" cy="20488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Elipse 51"/>
          <p:cNvSpPr/>
          <p:nvPr/>
        </p:nvSpPr>
        <p:spPr>
          <a:xfrm rot="2803727">
            <a:off x="4365494" y="1588423"/>
            <a:ext cx="147603" cy="1067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Arco 52"/>
          <p:cNvSpPr/>
          <p:nvPr/>
        </p:nvSpPr>
        <p:spPr>
          <a:xfrm rot="1128021">
            <a:off x="3941353" y="650250"/>
            <a:ext cx="753202" cy="4916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co 53"/>
          <p:cNvSpPr/>
          <p:nvPr/>
        </p:nvSpPr>
        <p:spPr>
          <a:xfrm>
            <a:off x="3654204" y="732804"/>
            <a:ext cx="812193" cy="530192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 rot="750957">
            <a:off x="3835481" y="575038"/>
            <a:ext cx="1087885" cy="710161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54904" y="53732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Quando estava muito perto do fim, a tartaruga tropeçou e rolou estrada abaixo. </a:t>
            </a:r>
          </a:p>
        </p:txBody>
      </p:sp>
    </p:spTree>
    <p:extLst>
      <p:ext uri="{BB962C8B-B14F-4D97-AF65-F5344CB8AC3E}">
        <p14:creationId xmlns:p14="http://schemas.microsoft.com/office/powerpoint/2010/main" val="8030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613" y="620688"/>
            <a:ext cx="243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tartaruga rolou tão rápido que chegou antes da lebre até a linha de chegada e ganhou a corrida.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580200" y="4420318"/>
            <a:ext cx="1598494" cy="1307506"/>
            <a:chOff x="4327993" y="4253921"/>
            <a:chExt cx="1598494" cy="1307506"/>
          </a:xfrm>
        </p:grpSpPr>
        <p:sp>
          <p:nvSpPr>
            <p:cNvPr id="6" name="Retângulo de cantos arredondados 5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2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Semicírculos 27"/>
              <p:cNvSpPr/>
              <p:nvPr/>
            </p:nvSpPr>
            <p:spPr>
              <a:xfrm rot="10800000">
                <a:off x="4917502" y="5371017"/>
                <a:ext cx="443760" cy="98613"/>
              </a:xfrm>
              <a:prstGeom prst="blockArc">
                <a:avLst>
                  <a:gd name="adj1" fmla="val 10522155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Ondulado duplo 6"/>
          <p:cNvSpPr/>
          <p:nvPr/>
        </p:nvSpPr>
        <p:spPr>
          <a:xfrm rot="2301289">
            <a:off x="-1008942" y="5186131"/>
            <a:ext cx="4718527" cy="1838132"/>
          </a:xfrm>
          <a:custGeom>
            <a:avLst/>
            <a:gdLst/>
            <a:ahLst/>
            <a:cxnLst/>
            <a:rect l="l" t="t" r="r" b="b"/>
            <a:pathLst>
              <a:path w="4718527" h="1838132">
                <a:moveTo>
                  <a:pt x="0" y="113667"/>
                </a:moveTo>
                <a:cubicBezTo>
                  <a:pt x="40982" y="105342"/>
                  <a:pt x="81160" y="92698"/>
                  <a:pt x="121337" y="78505"/>
                </a:cubicBezTo>
                <a:lnTo>
                  <a:pt x="121336" y="97475"/>
                </a:lnTo>
                <a:cubicBezTo>
                  <a:pt x="1272856" y="-255490"/>
                  <a:pt x="2425036" y="496100"/>
                  <a:pt x="3577215" y="111807"/>
                </a:cubicBezTo>
                <a:cubicBezTo>
                  <a:pt x="3957762" y="-15118"/>
                  <a:pt x="4338308" y="-18133"/>
                  <a:pt x="4718527" y="25054"/>
                </a:cubicBezTo>
                <a:lnTo>
                  <a:pt x="2427282" y="1838132"/>
                </a:lnTo>
                <a:cubicBezTo>
                  <a:pt x="2026769" y="1795981"/>
                  <a:pt x="1626324" y="1705935"/>
                  <a:pt x="1225855" y="166281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u18189\Desktop\Ludit\Sketch\Icones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99" y="3683817"/>
            <a:ext cx="2032277" cy="19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Elipse 29"/>
          <p:cNvSpPr/>
          <p:nvPr/>
        </p:nvSpPr>
        <p:spPr>
          <a:xfrm>
            <a:off x="7401349" y="529974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29"/>
          <p:cNvSpPr/>
          <p:nvPr/>
        </p:nvSpPr>
        <p:spPr>
          <a:xfrm>
            <a:off x="7685588" y="4455003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29"/>
          <p:cNvSpPr/>
          <p:nvPr/>
        </p:nvSpPr>
        <p:spPr>
          <a:xfrm>
            <a:off x="8100392" y="44550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29"/>
          <p:cNvSpPr/>
          <p:nvPr/>
        </p:nvSpPr>
        <p:spPr>
          <a:xfrm>
            <a:off x="3365661" y="99359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29"/>
          <p:cNvSpPr/>
          <p:nvPr/>
        </p:nvSpPr>
        <p:spPr>
          <a:xfrm>
            <a:off x="4323862" y="4013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29"/>
          <p:cNvSpPr/>
          <p:nvPr/>
        </p:nvSpPr>
        <p:spPr>
          <a:xfrm>
            <a:off x="5492095" y="11399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29"/>
          <p:cNvSpPr/>
          <p:nvPr/>
        </p:nvSpPr>
        <p:spPr>
          <a:xfrm>
            <a:off x="323528" y="271207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9"/>
          <p:cNvSpPr/>
          <p:nvPr/>
        </p:nvSpPr>
        <p:spPr>
          <a:xfrm>
            <a:off x="6716135" y="296243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9"/>
          <p:cNvSpPr/>
          <p:nvPr/>
        </p:nvSpPr>
        <p:spPr>
          <a:xfrm>
            <a:off x="7884368" y="49422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084168" y="548680"/>
            <a:ext cx="227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lebre ficou com muita vergonha e voltou correndo até sua toca.</a:t>
            </a:r>
          </a:p>
        </p:txBody>
      </p:sp>
      <p:grpSp>
        <p:nvGrpSpPr>
          <p:cNvPr id="26" name="Grupo 25"/>
          <p:cNvGrpSpPr/>
          <p:nvPr/>
        </p:nvGrpSpPr>
        <p:grpSpPr>
          <a:xfrm rot="659157" flipH="1">
            <a:off x="3642372" y="3482381"/>
            <a:ext cx="3716176" cy="2297673"/>
            <a:chOff x="364635" y="4304952"/>
            <a:chExt cx="4296470" cy="2656463"/>
          </a:xfrm>
        </p:grpSpPr>
        <p:sp>
          <p:nvSpPr>
            <p:cNvPr id="27" name="Retângulo de cantos arredondados 26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1" name="Arco 40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Arco 41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Arco 42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38" name="Elipse 3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1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/>
          <p:cNvGrpSpPr/>
          <p:nvPr/>
        </p:nvGrpSpPr>
        <p:grpSpPr>
          <a:xfrm>
            <a:off x="3759135" y="116632"/>
            <a:ext cx="5986716" cy="7392328"/>
            <a:chOff x="3759135" y="116632"/>
            <a:chExt cx="5986716" cy="7392328"/>
          </a:xfrm>
        </p:grpSpPr>
        <p:grpSp>
          <p:nvGrpSpPr>
            <p:cNvPr id="90" name="Grupo 89"/>
            <p:cNvGrpSpPr/>
            <p:nvPr/>
          </p:nvGrpSpPr>
          <p:grpSpPr>
            <a:xfrm>
              <a:off x="6860625" y="4269779"/>
              <a:ext cx="544159" cy="2702907"/>
              <a:chOff x="728736" y="1748538"/>
              <a:chExt cx="664728" cy="2702907"/>
            </a:xfrm>
          </p:grpSpPr>
          <p:sp>
            <p:nvSpPr>
              <p:cNvPr id="91" name="Retângulo de cantos arredondados 90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6023961" y="4806053"/>
              <a:ext cx="544159" cy="2702907"/>
              <a:chOff x="728736" y="1748538"/>
              <a:chExt cx="664728" cy="2702907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74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6821874" y="1844824"/>
              <a:ext cx="2783818" cy="3056791"/>
              <a:chOff x="6821874" y="1844824"/>
              <a:chExt cx="2783818" cy="3056791"/>
            </a:xfrm>
          </p:grpSpPr>
          <p:sp>
            <p:nvSpPr>
              <p:cNvPr id="4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Retângulo de cantos arredondados 70"/>
            <p:cNvSpPr/>
            <p:nvPr/>
          </p:nvSpPr>
          <p:spPr>
            <a:xfrm rot="14021895">
              <a:off x="7082927" y="2698260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 rot="14256993">
              <a:off x="8344432" y="2362956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 flipH="1">
              <a:off x="3759135" y="1844824"/>
              <a:ext cx="2783818" cy="3056791"/>
              <a:chOff x="6821874" y="1844824"/>
              <a:chExt cx="2783818" cy="3056791"/>
            </a:xfrm>
          </p:grpSpPr>
          <p:sp>
            <p:nvSpPr>
              <p:cNvPr id="13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 rot="19014900">
              <a:off x="5133353" y="2573833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5673554" y="116632"/>
              <a:ext cx="1949713" cy="1729847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982151" y="1554062"/>
              <a:ext cx="1485602" cy="12952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181100"/>
                <a:gd name="connsiteY0" fmla="*/ 834433 h 996643"/>
                <a:gd name="connsiteX1" fmla="*/ 723900 w 1181100"/>
                <a:gd name="connsiteY1" fmla="*/ 8933 h 996643"/>
                <a:gd name="connsiteX2" fmla="*/ 1181100 w 1181100"/>
                <a:gd name="connsiteY2" fmla="*/ 466133 h 996643"/>
                <a:gd name="connsiteX3" fmla="*/ 723900 w 1181100"/>
                <a:gd name="connsiteY3" fmla="*/ 923333 h 996643"/>
                <a:gd name="connsiteX4" fmla="*/ 0 w 1181100"/>
                <a:gd name="connsiteY4" fmla="*/ 834433 h 996643"/>
                <a:gd name="connsiteX0" fmla="*/ 0 w 1473200"/>
                <a:gd name="connsiteY0" fmla="*/ 825525 h 967914"/>
                <a:gd name="connsiteX1" fmla="*/ 723900 w 1473200"/>
                <a:gd name="connsiteY1" fmla="*/ 25 h 967914"/>
                <a:gd name="connsiteX2" fmla="*/ 1473200 w 1473200"/>
                <a:gd name="connsiteY2" fmla="*/ 800125 h 967914"/>
                <a:gd name="connsiteX3" fmla="*/ 723900 w 1473200"/>
                <a:gd name="connsiteY3" fmla="*/ 914425 h 967914"/>
                <a:gd name="connsiteX4" fmla="*/ 0 w 1473200"/>
                <a:gd name="connsiteY4" fmla="*/ 825525 h 967914"/>
                <a:gd name="connsiteX0" fmla="*/ 5860 w 1479060"/>
                <a:gd name="connsiteY0" fmla="*/ 835009 h 960148"/>
                <a:gd name="connsiteX1" fmla="*/ 405949 w 1479060"/>
                <a:gd name="connsiteY1" fmla="*/ 398343 h 960148"/>
                <a:gd name="connsiteX2" fmla="*/ 729760 w 1479060"/>
                <a:gd name="connsiteY2" fmla="*/ 9509 h 960148"/>
                <a:gd name="connsiteX3" fmla="*/ 1479060 w 1479060"/>
                <a:gd name="connsiteY3" fmla="*/ 809609 h 960148"/>
                <a:gd name="connsiteX4" fmla="*/ 729760 w 1479060"/>
                <a:gd name="connsiteY4" fmla="*/ 923909 h 960148"/>
                <a:gd name="connsiteX5" fmla="*/ 5860 w 1479060"/>
                <a:gd name="connsiteY5" fmla="*/ 835009 h 960148"/>
                <a:gd name="connsiteX0" fmla="*/ 5860 w 1485602"/>
                <a:gd name="connsiteY0" fmla="*/ 825703 h 915608"/>
                <a:gd name="connsiteX1" fmla="*/ 405949 w 1485602"/>
                <a:gd name="connsiteY1" fmla="*/ 389037 h 915608"/>
                <a:gd name="connsiteX2" fmla="*/ 729760 w 1485602"/>
                <a:gd name="connsiteY2" fmla="*/ 203 h 915608"/>
                <a:gd name="connsiteX3" fmla="*/ 1040949 w 1485602"/>
                <a:gd name="connsiteY3" fmla="*/ 439837 h 915608"/>
                <a:gd name="connsiteX4" fmla="*/ 1479060 w 1485602"/>
                <a:gd name="connsiteY4" fmla="*/ 800303 h 915608"/>
                <a:gd name="connsiteX5" fmla="*/ 729760 w 1485602"/>
                <a:gd name="connsiteY5" fmla="*/ 914603 h 915608"/>
                <a:gd name="connsiteX6" fmla="*/ 5860 w 1485602"/>
                <a:gd name="connsiteY6" fmla="*/ 825703 h 9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602" h="915608">
                  <a:moveTo>
                    <a:pt x="5860" y="825703"/>
                  </a:moveTo>
                  <a:cubicBezTo>
                    <a:pt x="-48108" y="738109"/>
                    <a:pt x="285299" y="526620"/>
                    <a:pt x="405949" y="389037"/>
                  </a:cubicBezTo>
                  <a:cubicBezTo>
                    <a:pt x="526599" y="251454"/>
                    <a:pt x="623927" y="-8264"/>
                    <a:pt x="729760" y="203"/>
                  </a:cubicBezTo>
                  <a:cubicBezTo>
                    <a:pt x="835593" y="8670"/>
                    <a:pt x="916066" y="306487"/>
                    <a:pt x="1040949" y="439837"/>
                  </a:cubicBezTo>
                  <a:cubicBezTo>
                    <a:pt x="1165832" y="573187"/>
                    <a:pt x="1539391" y="691542"/>
                    <a:pt x="1479060" y="800303"/>
                  </a:cubicBezTo>
                  <a:cubicBezTo>
                    <a:pt x="1418729" y="909064"/>
                    <a:pt x="975293" y="910370"/>
                    <a:pt x="729760" y="914603"/>
                  </a:cubicBezTo>
                  <a:cubicBezTo>
                    <a:pt x="484227" y="918836"/>
                    <a:pt x="59828" y="913297"/>
                    <a:pt x="5860" y="825703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2"/>
            <p:cNvSpPr/>
            <p:nvPr/>
          </p:nvSpPr>
          <p:spPr>
            <a:xfrm flipH="1">
              <a:off x="5835710" y="2049716"/>
              <a:ext cx="1809514" cy="2147719"/>
            </a:xfrm>
            <a:custGeom>
              <a:avLst/>
              <a:gdLst>
                <a:gd name="connsiteX0" fmla="*/ 345980 w 1445469"/>
                <a:gd name="connsiteY0" fmla="*/ 378 h 1346598"/>
                <a:gd name="connsiteX1" fmla="*/ 53 w 1445469"/>
                <a:gd name="connsiteY1" fmla="*/ 411686 h 1346598"/>
                <a:gd name="connsiteX2" fmla="*/ 426345 w 1445469"/>
                <a:gd name="connsiteY2" fmla="*/ 1301858 h 1346598"/>
                <a:gd name="connsiteX3" fmla="*/ 739327 w 1445469"/>
                <a:gd name="connsiteY3" fmla="*/ 987581 h 1346598"/>
                <a:gd name="connsiteX4" fmla="*/ 1039627 w 1445469"/>
                <a:gd name="connsiteY4" fmla="*/ 1304529 h 1346598"/>
                <a:gd name="connsiteX5" fmla="*/ 1445419 w 1445469"/>
                <a:gd name="connsiteY5" fmla="*/ 467511 h 1346598"/>
                <a:gd name="connsiteX6" fmla="*/ 1065027 w 1445469"/>
                <a:gd name="connsiteY6" fmla="*/ 81343 h 1346598"/>
                <a:gd name="connsiteX7" fmla="*/ 747365 w 1445469"/>
                <a:gd name="connsiteY7" fmla="*/ 480261 h 1346598"/>
                <a:gd name="connsiteX8" fmla="*/ 394824 w 1445469"/>
                <a:gd name="connsiteY8" fmla="*/ 22765 h 1346598"/>
                <a:gd name="connsiteX9" fmla="*/ 345980 w 1445469"/>
                <a:gd name="connsiteY9" fmla="*/ 378 h 1346598"/>
                <a:gd name="connsiteX0" fmla="*/ 337002 w 1446166"/>
                <a:gd name="connsiteY0" fmla="*/ 921 h 1332628"/>
                <a:gd name="connsiteX1" fmla="*/ 750 w 1446166"/>
                <a:gd name="connsiteY1" fmla="*/ 397716 h 1332628"/>
                <a:gd name="connsiteX2" fmla="*/ 427042 w 1446166"/>
                <a:gd name="connsiteY2" fmla="*/ 1287888 h 1332628"/>
                <a:gd name="connsiteX3" fmla="*/ 740024 w 1446166"/>
                <a:gd name="connsiteY3" fmla="*/ 973611 h 1332628"/>
                <a:gd name="connsiteX4" fmla="*/ 1040324 w 1446166"/>
                <a:gd name="connsiteY4" fmla="*/ 1290559 h 1332628"/>
                <a:gd name="connsiteX5" fmla="*/ 1446116 w 1446166"/>
                <a:gd name="connsiteY5" fmla="*/ 453541 h 1332628"/>
                <a:gd name="connsiteX6" fmla="*/ 1065724 w 1446166"/>
                <a:gd name="connsiteY6" fmla="*/ 67373 h 1332628"/>
                <a:gd name="connsiteX7" fmla="*/ 748062 w 1446166"/>
                <a:gd name="connsiteY7" fmla="*/ 466291 h 1332628"/>
                <a:gd name="connsiteX8" fmla="*/ 395521 w 1446166"/>
                <a:gd name="connsiteY8" fmla="*/ 8795 h 1332628"/>
                <a:gd name="connsiteX9" fmla="*/ 337002 w 1446166"/>
                <a:gd name="connsiteY9" fmla="*/ 921 h 13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166" h="1332628">
                  <a:moveTo>
                    <a:pt x="337002" y="921"/>
                  </a:moveTo>
                  <a:cubicBezTo>
                    <a:pt x="199177" y="25376"/>
                    <a:pt x="-14257" y="183222"/>
                    <a:pt x="750" y="397716"/>
                  </a:cubicBezTo>
                  <a:cubicBezTo>
                    <a:pt x="15757" y="612210"/>
                    <a:pt x="120398" y="1079662"/>
                    <a:pt x="427042" y="1287888"/>
                  </a:cubicBezTo>
                  <a:cubicBezTo>
                    <a:pt x="630109" y="1425780"/>
                    <a:pt x="710215" y="1223451"/>
                    <a:pt x="740024" y="973611"/>
                  </a:cubicBezTo>
                  <a:cubicBezTo>
                    <a:pt x="766261" y="1218163"/>
                    <a:pt x="841173" y="1424141"/>
                    <a:pt x="1040324" y="1290559"/>
                  </a:cubicBezTo>
                  <a:cubicBezTo>
                    <a:pt x="1332221" y="1094767"/>
                    <a:pt x="1441883" y="657405"/>
                    <a:pt x="1446116" y="453541"/>
                  </a:cubicBezTo>
                  <a:cubicBezTo>
                    <a:pt x="1450349" y="249677"/>
                    <a:pt x="1186171" y="36681"/>
                    <a:pt x="1065724" y="67373"/>
                  </a:cubicBezTo>
                  <a:cubicBezTo>
                    <a:pt x="968584" y="92126"/>
                    <a:pt x="805490" y="243036"/>
                    <a:pt x="748062" y="466291"/>
                  </a:cubicBezTo>
                  <a:cubicBezTo>
                    <a:pt x="700283" y="199110"/>
                    <a:pt x="505353" y="37128"/>
                    <a:pt x="395521" y="8795"/>
                  </a:cubicBezTo>
                  <a:cubicBezTo>
                    <a:pt x="379704" y="4715"/>
                    <a:pt x="356691" y="-2573"/>
                    <a:pt x="337002" y="921"/>
                  </a:cubicBezTo>
                  <a:close/>
                </a:path>
              </a:pathLst>
            </a:custGeom>
            <a:solidFill>
              <a:srgbClr val="798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 rot="1220130">
              <a:off x="8831164" y="1147633"/>
              <a:ext cx="914687" cy="1920843"/>
              <a:chOff x="2408510" y="-2475656"/>
              <a:chExt cx="1440160" cy="302433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3054957" y="-1539552"/>
                <a:ext cx="147265" cy="2088232"/>
              </a:xfrm>
              <a:prstGeom prst="rect">
                <a:avLst/>
              </a:prstGeom>
              <a:solidFill>
                <a:srgbClr val="29B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strela de 5 pontas 16"/>
              <p:cNvSpPr/>
              <p:nvPr/>
            </p:nvSpPr>
            <p:spPr>
              <a:xfrm>
                <a:off x="2408510" y="-2475656"/>
                <a:ext cx="1440160" cy="129614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4546834" y="3531964"/>
              <a:ext cx="4339163" cy="2216673"/>
              <a:chOff x="10620672" y="-93208"/>
              <a:chExt cx="3845907" cy="1964692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10620672" y="102720"/>
                <a:ext cx="3607106" cy="1768764"/>
              </a:xfrm>
              <a:custGeom>
                <a:avLst/>
                <a:gdLst>
                  <a:gd name="connsiteX0" fmla="*/ 0 w 3171603"/>
                  <a:gd name="connsiteY0" fmla="*/ 847364 h 1694727"/>
                  <a:gd name="connsiteX1" fmla="*/ 1585802 w 3171603"/>
                  <a:gd name="connsiteY1" fmla="*/ 0 h 1694727"/>
                  <a:gd name="connsiteX2" fmla="*/ 3171604 w 3171603"/>
                  <a:gd name="connsiteY2" fmla="*/ 847364 h 1694727"/>
                  <a:gd name="connsiteX3" fmla="*/ 1585802 w 3171603"/>
                  <a:gd name="connsiteY3" fmla="*/ 1694728 h 1694727"/>
                  <a:gd name="connsiteX4" fmla="*/ 0 w 3171603"/>
                  <a:gd name="connsiteY4" fmla="*/ 847364 h 1694727"/>
                  <a:gd name="connsiteX0" fmla="*/ 0 w 3762154"/>
                  <a:gd name="connsiteY0" fmla="*/ 809349 h 1694890"/>
                  <a:gd name="connsiteX1" fmla="*/ 2176352 w 3762154"/>
                  <a:gd name="connsiteY1" fmla="*/ 85 h 1694890"/>
                  <a:gd name="connsiteX2" fmla="*/ 3762154 w 3762154"/>
                  <a:gd name="connsiteY2" fmla="*/ 847449 h 1694890"/>
                  <a:gd name="connsiteX3" fmla="*/ 2176352 w 3762154"/>
                  <a:gd name="connsiteY3" fmla="*/ 1694813 h 1694890"/>
                  <a:gd name="connsiteX4" fmla="*/ 0 w 3762154"/>
                  <a:gd name="connsiteY4" fmla="*/ 809349 h 1694890"/>
                  <a:gd name="connsiteX0" fmla="*/ 19 w 3762173"/>
                  <a:gd name="connsiteY0" fmla="*/ 192897 h 1078438"/>
                  <a:gd name="connsiteX1" fmla="*/ 2214471 w 3762173"/>
                  <a:gd name="connsiteY1" fmla="*/ 145633 h 1078438"/>
                  <a:gd name="connsiteX2" fmla="*/ 3762173 w 3762173"/>
                  <a:gd name="connsiteY2" fmla="*/ 230997 h 1078438"/>
                  <a:gd name="connsiteX3" fmla="*/ 2176371 w 3762173"/>
                  <a:gd name="connsiteY3" fmla="*/ 1078361 h 1078438"/>
                  <a:gd name="connsiteX4" fmla="*/ 19 w 3762173"/>
                  <a:gd name="connsiteY4" fmla="*/ 192897 h 1078438"/>
                  <a:gd name="connsiteX0" fmla="*/ 3552 w 3765706"/>
                  <a:gd name="connsiteY0" fmla="*/ 338530 h 1224071"/>
                  <a:gd name="connsiteX1" fmla="*/ 1722704 w 3765706"/>
                  <a:gd name="connsiteY1" fmla="*/ 5516 h 1224071"/>
                  <a:gd name="connsiteX2" fmla="*/ 3765706 w 3765706"/>
                  <a:gd name="connsiteY2" fmla="*/ 376630 h 1224071"/>
                  <a:gd name="connsiteX3" fmla="*/ 2179904 w 3765706"/>
                  <a:gd name="connsiteY3" fmla="*/ 1223994 h 1224071"/>
                  <a:gd name="connsiteX4" fmla="*/ 3552 w 3765706"/>
                  <a:gd name="connsiteY4" fmla="*/ 338530 h 1224071"/>
                  <a:gd name="connsiteX0" fmla="*/ 11013 w 3773167"/>
                  <a:gd name="connsiteY0" fmla="*/ 582680 h 1468221"/>
                  <a:gd name="connsiteX1" fmla="*/ 1359174 w 3773167"/>
                  <a:gd name="connsiteY1" fmla="*/ 9812 h 1468221"/>
                  <a:gd name="connsiteX2" fmla="*/ 1730165 w 3773167"/>
                  <a:gd name="connsiteY2" fmla="*/ 249666 h 1468221"/>
                  <a:gd name="connsiteX3" fmla="*/ 3773167 w 3773167"/>
                  <a:gd name="connsiteY3" fmla="*/ 620780 h 1468221"/>
                  <a:gd name="connsiteX4" fmla="*/ 2187365 w 3773167"/>
                  <a:gd name="connsiteY4" fmla="*/ 1468144 h 1468221"/>
                  <a:gd name="connsiteX5" fmla="*/ 11013 w 3773167"/>
                  <a:gd name="connsiteY5" fmla="*/ 582680 h 1468221"/>
                  <a:gd name="connsiteX0" fmla="*/ 11013 w 3777535"/>
                  <a:gd name="connsiteY0" fmla="*/ 580081 h 1465591"/>
                  <a:gd name="connsiteX1" fmla="*/ 1359174 w 3777535"/>
                  <a:gd name="connsiteY1" fmla="*/ 7213 h 1465591"/>
                  <a:gd name="connsiteX2" fmla="*/ 1730165 w 3777535"/>
                  <a:gd name="connsiteY2" fmla="*/ 247067 h 1465591"/>
                  <a:gd name="connsiteX3" fmla="*/ 2749825 w 3777535"/>
                  <a:gd name="connsiteY3" fmla="*/ 83413 h 1465591"/>
                  <a:gd name="connsiteX4" fmla="*/ 3773167 w 3777535"/>
                  <a:gd name="connsiteY4" fmla="*/ 618181 h 1465591"/>
                  <a:gd name="connsiteX5" fmla="*/ 2187365 w 3777535"/>
                  <a:gd name="connsiteY5" fmla="*/ 1465545 h 1465591"/>
                  <a:gd name="connsiteX6" fmla="*/ 11013 w 3777535"/>
                  <a:gd name="connsiteY6" fmla="*/ 580081 h 1465591"/>
                  <a:gd name="connsiteX0" fmla="*/ 11013 w 3777535"/>
                  <a:gd name="connsiteY0" fmla="*/ 580534 h 1466044"/>
                  <a:gd name="connsiteX1" fmla="*/ 1359174 w 3777535"/>
                  <a:gd name="connsiteY1" fmla="*/ 7666 h 1466044"/>
                  <a:gd name="connsiteX2" fmla="*/ 1882565 w 3777535"/>
                  <a:gd name="connsiteY2" fmla="*/ 228470 h 1466044"/>
                  <a:gd name="connsiteX3" fmla="*/ 2749825 w 3777535"/>
                  <a:gd name="connsiteY3" fmla="*/ 83866 h 1466044"/>
                  <a:gd name="connsiteX4" fmla="*/ 3773167 w 3777535"/>
                  <a:gd name="connsiteY4" fmla="*/ 618634 h 1466044"/>
                  <a:gd name="connsiteX5" fmla="*/ 2187365 w 3777535"/>
                  <a:gd name="connsiteY5" fmla="*/ 1465998 h 1466044"/>
                  <a:gd name="connsiteX6" fmla="*/ 11013 w 3777535"/>
                  <a:gd name="connsiteY6" fmla="*/ 580534 h 1466044"/>
                  <a:gd name="connsiteX0" fmla="*/ 11013 w 3776841"/>
                  <a:gd name="connsiteY0" fmla="*/ 600259 h 1485769"/>
                  <a:gd name="connsiteX1" fmla="*/ 1359174 w 3776841"/>
                  <a:gd name="connsiteY1" fmla="*/ 27391 h 1485769"/>
                  <a:gd name="connsiteX2" fmla="*/ 1882565 w 3776841"/>
                  <a:gd name="connsiteY2" fmla="*/ 248195 h 1485769"/>
                  <a:gd name="connsiteX3" fmla="*/ 2578375 w 3776841"/>
                  <a:gd name="connsiteY3" fmla="*/ 8341 h 1485769"/>
                  <a:gd name="connsiteX4" fmla="*/ 2749825 w 3776841"/>
                  <a:gd name="connsiteY4" fmla="*/ 103591 h 1485769"/>
                  <a:gd name="connsiteX5" fmla="*/ 3773167 w 3776841"/>
                  <a:gd name="connsiteY5" fmla="*/ 638359 h 1485769"/>
                  <a:gd name="connsiteX6" fmla="*/ 2187365 w 3776841"/>
                  <a:gd name="connsiteY6" fmla="*/ 1485723 h 1485769"/>
                  <a:gd name="connsiteX7" fmla="*/ 11013 w 3776841"/>
                  <a:gd name="connsiteY7" fmla="*/ 600259 h 1485769"/>
                  <a:gd name="connsiteX0" fmla="*/ 10557 w 3776385"/>
                  <a:gd name="connsiteY0" fmla="*/ 600259 h 1771505"/>
                  <a:gd name="connsiteX1" fmla="*/ 1358718 w 3776385"/>
                  <a:gd name="connsiteY1" fmla="*/ 27391 h 1771505"/>
                  <a:gd name="connsiteX2" fmla="*/ 1882109 w 3776385"/>
                  <a:gd name="connsiteY2" fmla="*/ 248195 h 1771505"/>
                  <a:gd name="connsiteX3" fmla="*/ 2577919 w 3776385"/>
                  <a:gd name="connsiteY3" fmla="*/ 8341 h 1771505"/>
                  <a:gd name="connsiteX4" fmla="*/ 2749369 w 3776385"/>
                  <a:gd name="connsiteY4" fmla="*/ 103591 h 1771505"/>
                  <a:gd name="connsiteX5" fmla="*/ 3772711 w 3776385"/>
                  <a:gd name="connsiteY5" fmla="*/ 638359 h 1771505"/>
                  <a:gd name="connsiteX6" fmla="*/ 2167859 w 3776385"/>
                  <a:gd name="connsiteY6" fmla="*/ 1771473 h 1771505"/>
                  <a:gd name="connsiteX7" fmla="*/ 10557 w 3776385"/>
                  <a:gd name="connsiteY7" fmla="*/ 600259 h 1771505"/>
                  <a:gd name="connsiteX0" fmla="*/ 5889 w 3771717"/>
                  <a:gd name="connsiteY0" fmla="*/ 600259 h 1772401"/>
                  <a:gd name="connsiteX1" fmla="*/ 1354050 w 3771717"/>
                  <a:gd name="connsiteY1" fmla="*/ 27391 h 1772401"/>
                  <a:gd name="connsiteX2" fmla="*/ 1877441 w 3771717"/>
                  <a:gd name="connsiteY2" fmla="*/ 248195 h 1772401"/>
                  <a:gd name="connsiteX3" fmla="*/ 2573251 w 3771717"/>
                  <a:gd name="connsiteY3" fmla="*/ 8341 h 1772401"/>
                  <a:gd name="connsiteX4" fmla="*/ 2744701 w 3771717"/>
                  <a:gd name="connsiteY4" fmla="*/ 103591 h 1772401"/>
                  <a:gd name="connsiteX5" fmla="*/ 3768043 w 3771717"/>
                  <a:gd name="connsiteY5" fmla="*/ 638359 h 1772401"/>
                  <a:gd name="connsiteX6" fmla="*/ 2163191 w 3771717"/>
                  <a:gd name="connsiteY6" fmla="*/ 1771473 h 1772401"/>
                  <a:gd name="connsiteX7" fmla="*/ 915901 w 3771717"/>
                  <a:gd name="connsiteY7" fmla="*/ 827492 h 1772401"/>
                  <a:gd name="connsiteX8" fmla="*/ 5889 w 3771717"/>
                  <a:gd name="connsiteY8" fmla="*/ 600259 h 1772401"/>
                  <a:gd name="connsiteX0" fmla="*/ 7774 w 3773602"/>
                  <a:gd name="connsiteY0" fmla="*/ 600259 h 1772401"/>
                  <a:gd name="connsiteX1" fmla="*/ 1355935 w 3773602"/>
                  <a:gd name="connsiteY1" fmla="*/ 27391 h 1772401"/>
                  <a:gd name="connsiteX2" fmla="*/ 1879326 w 3773602"/>
                  <a:gd name="connsiteY2" fmla="*/ 248195 h 1772401"/>
                  <a:gd name="connsiteX3" fmla="*/ 2575136 w 3773602"/>
                  <a:gd name="connsiteY3" fmla="*/ 8341 h 1772401"/>
                  <a:gd name="connsiteX4" fmla="*/ 2746586 w 3773602"/>
                  <a:gd name="connsiteY4" fmla="*/ 103591 h 1772401"/>
                  <a:gd name="connsiteX5" fmla="*/ 3769928 w 3773602"/>
                  <a:gd name="connsiteY5" fmla="*/ 638359 h 1772401"/>
                  <a:gd name="connsiteX6" fmla="*/ 2165076 w 3773602"/>
                  <a:gd name="connsiteY6" fmla="*/ 1771473 h 1772401"/>
                  <a:gd name="connsiteX7" fmla="*/ 917786 w 3773602"/>
                  <a:gd name="connsiteY7" fmla="*/ 827492 h 1772401"/>
                  <a:gd name="connsiteX8" fmla="*/ 7774 w 3773602"/>
                  <a:gd name="connsiteY8" fmla="*/ 600259 h 1772401"/>
                  <a:gd name="connsiteX0" fmla="*/ 7774 w 3773602"/>
                  <a:gd name="connsiteY0" fmla="*/ 636751 h 1808893"/>
                  <a:gd name="connsiteX1" fmla="*/ 1355935 w 3773602"/>
                  <a:gd name="connsiteY1" fmla="*/ 63883 h 1808893"/>
                  <a:gd name="connsiteX2" fmla="*/ 1879326 w 3773602"/>
                  <a:gd name="connsiteY2" fmla="*/ 284687 h 1808893"/>
                  <a:gd name="connsiteX3" fmla="*/ 2575136 w 3773602"/>
                  <a:gd name="connsiteY3" fmla="*/ 44833 h 1808893"/>
                  <a:gd name="connsiteX4" fmla="*/ 2746586 w 3773602"/>
                  <a:gd name="connsiteY4" fmla="*/ 140083 h 1808893"/>
                  <a:gd name="connsiteX5" fmla="*/ 3769928 w 3773602"/>
                  <a:gd name="connsiteY5" fmla="*/ 674851 h 1808893"/>
                  <a:gd name="connsiteX6" fmla="*/ 2165076 w 3773602"/>
                  <a:gd name="connsiteY6" fmla="*/ 1807965 h 1808893"/>
                  <a:gd name="connsiteX7" fmla="*/ 917786 w 3773602"/>
                  <a:gd name="connsiteY7" fmla="*/ 863984 h 1808893"/>
                  <a:gd name="connsiteX8" fmla="*/ 7774 w 3773602"/>
                  <a:gd name="connsiteY8" fmla="*/ 636751 h 1808893"/>
                  <a:gd name="connsiteX0" fmla="*/ 11427 w 3605805"/>
                  <a:gd name="connsiteY0" fmla="*/ 865351 h 1808893"/>
                  <a:gd name="connsiteX1" fmla="*/ 1188138 w 3605805"/>
                  <a:gd name="connsiteY1" fmla="*/ 63883 h 1808893"/>
                  <a:gd name="connsiteX2" fmla="*/ 1711529 w 3605805"/>
                  <a:gd name="connsiteY2" fmla="*/ 284687 h 1808893"/>
                  <a:gd name="connsiteX3" fmla="*/ 2407339 w 3605805"/>
                  <a:gd name="connsiteY3" fmla="*/ 44833 h 1808893"/>
                  <a:gd name="connsiteX4" fmla="*/ 2578789 w 3605805"/>
                  <a:gd name="connsiteY4" fmla="*/ 140083 h 1808893"/>
                  <a:gd name="connsiteX5" fmla="*/ 3602131 w 3605805"/>
                  <a:gd name="connsiteY5" fmla="*/ 674851 h 1808893"/>
                  <a:gd name="connsiteX6" fmla="*/ 1997279 w 3605805"/>
                  <a:gd name="connsiteY6" fmla="*/ 1807965 h 1808893"/>
                  <a:gd name="connsiteX7" fmla="*/ 749989 w 3605805"/>
                  <a:gd name="connsiteY7" fmla="*/ 863984 h 1808893"/>
                  <a:gd name="connsiteX8" fmla="*/ 11427 w 3605805"/>
                  <a:gd name="connsiteY8" fmla="*/ 865351 h 1808893"/>
                  <a:gd name="connsiteX0" fmla="*/ 14479 w 3608857"/>
                  <a:gd name="connsiteY0" fmla="*/ 865351 h 1809924"/>
                  <a:gd name="connsiteX1" fmla="*/ 1191190 w 3608857"/>
                  <a:gd name="connsiteY1" fmla="*/ 63883 h 1809924"/>
                  <a:gd name="connsiteX2" fmla="*/ 1714581 w 3608857"/>
                  <a:gd name="connsiteY2" fmla="*/ 284687 h 1809924"/>
                  <a:gd name="connsiteX3" fmla="*/ 2410391 w 3608857"/>
                  <a:gd name="connsiteY3" fmla="*/ 44833 h 1809924"/>
                  <a:gd name="connsiteX4" fmla="*/ 2581841 w 3608857"/>
                  <a:gd name="connsiteY4" fmla="*/ 140083 h 1809924"/>
                  <a:gd name="connsiteX5" fmla="*/ 3605183 w 3608857"/>
                  <a:gd name="connsiteY5" fmla="*/ 674851 h 1809924"/>
                  <a:gd name="connsiteX6" fmla="*/ 2000331 w 3608857"/>
                  <a:gd name="connsiteY6" fmla="*/ 1807965 h 1809924"/>
                  <a:gd name="connsiteX7" fmla="*/ 714941 w 3608857"/>
                  <a:gd name="connsiteY7" fmla="*/ 940184 h 1809924"/>
                  <a:gd name="connsiteX8" fmla="*/ 14479 w 3608857"/>
                  <a:gd name="connsiteY8" fmla="*/ 865351 h 1809924"/>
                  <a:gd name="connsiteX0" fmla="*/ 14479 w 3608857"/>
                  <a:gd name="connsiteY0" fmla="*/ 886688 h 1831261"/>
                  <a:gd name="connsiteX1" fmla="*/ 1191190 w 3608857"/>
                  <a:gd name="connsiteY1" fmla="*/ 85220 h 1831261"/>
                  <a:gd name="connsiteX2" fmla="*/ 1943181 w 3608857"/>
                  <a:gd name="connsiteY2" fmla="*/ 153624 h 1831261"/>
                  <a:gd name="connsiteX3" fmla="*/ 2410391 w 3608857"/>
                  <a:gd name="connsiteY3" fmla="*/ 66170 h 1831261"/>
                  <a:gd name="connsiteX4" fmla="*/ 2581841 w 3608857"/>
                  <a:gd name="connsiteY4" fmla="*/ 161420 h 1831261"/>
                  <a:gd name="connsiteX5" fmla="*/ 3605183 w 3608857"/>
                  <a:gd name="connsiteY5" fmla="*/ 696188 h 1831261"/>
                  <a:gd name="connsiteX6" fmla="*/ 2000331 w 3608857"/>
                  <a:gd name="connsiteY6" fmla="*/ 1829302 h 1831261"/>
                  <a:gd name="connsiteX7" fmla="*/ 714941 w 3608857"/>
                  <a:gd name="connsiteY7" fmla="*/ 961521 h 1831261"/>
                  <a:gd name="connsiteX8" fmla="*/ 14479 w 3608857"/>
                  <a:gd name="connsiteY8" fmla="*/ 886688 h 1831261"/>
                  <a:gd name="connsiteX0" fmla="*/ 14479 w 3611493"/>
                  <a:gd name="connsiteY0" fmla="*/ 886688 h 1831261"/>
                  <a:gd name="connsiteX1" fmla="*/ 1191190 w 3611493"/>
                  <a:gd name="connsiteY1" fmla="*/ 85220 h 1831261"/>
                  <a:gd name="connsiteX2" fmla="*/ 1943181 w 3611493"/>
                  <a:gd name="connsiteY2" fmla="*/ 153624 h 1831261"/>
                  <a:gd name="connsiteX3" fmla="*/ 2410391 w 3611493"/>
                  <a:gd name="connsiteY3" fmla="*/ 66170 h 1831261"/>
                  <a:gd name="connsiteX4" fmla="*/ 2981891 w 3611493"/>
                  <a:gd name="connsiteY4" fmla="*/ 275720 h 1831261"/>
                  <a:gd name="connsiteX5" fmla="*/ 3605183 w 3611493"/>
                  <a:gd name="connsiteY5" fmla="*/ 696188 h 1831261"/>
                  <a:gd name="connsiteX6" fmla="*/ 2000331 w 3611493"/>
                  <a:gd name="connsiteY6" fmla="*/ 1829302 h 1831261"/>
                  <a:gd name="connsiteX7" fmla="*/ 714941 w 3611493"/>
                  <a:gd name="connsiteY7" fmla="*/ 961521 h 1831261"/>
                  <a:gd name="connsiteX8" fmla="*/ 14479 w 3611493"/>
                  <a:gd name="connsiteY8" fmla="*/ 886688 h 1831261"/>
                  <a:gd name="connsiteX0" fmla="*/ 14479 w 3611493"/>
                  <a:gd name="connsiteY0" fmla="*/ 886688 h 1584575"/>
                  <a:gd name="connsiteX1" fmla="*/ 1191190 w 3611493"/>
                  <a:gd name="connsiteY1" fmla="*/ 85220 h 1584575"/>
                  <a:gd name="connsiteX2" fmla="*/ 1943181 w 3611493"/>
                  <a:gd name="connsiteY2" fmla="*/ 153624 h 1584575"/>
                  <a:gd name="connsiteX3" fmla="*/ 2410391 w 3611493"/>
                  <a:gd name="connsiteY3" fmla="*/ 66170 h 1584575"/>
                  <a:gd name="connsiteX4" fmla="*/ 2981891 w 3611493"/>
                  <a:gd name="connsiteY4" fmla="*/ 275720 h 1584575"/>
                  <a:gd name="connsiteX5" fmla="*/ 3605183 w 3611493"/>
                  <a:gd name="connsiteY5" fmla="*/ 696188 h 1584575"/>
                  <a:gd name="connsiteX6" fmla="*/ 971631 w 3611493"/>
                  <a:gd name="connsiteY6" fmla="*/ 1581652 h 1584575"/>
                  <a:gd name="connsiteX7" fmla="*/ 714941 w 3611493"/>
                  <a:gd name="connsiteY7" fmla="*/ 961521 h 1584575"/>
                  <a:gd name="connsiteX8" fmla="*/ 14479 w 3611493"/>
                  <a:gd name="connsiteY8" fmla="*/ 886688 h 1584575"/>
                  <a:gd name="connsiteX0" fmla="*/ 14479 w 3654438"/>
                  <a:gd name="connsiteY0" fmla="*/ 886688 h 1582347"/>
                  <a:gd name="connsiteX1" fmla="*/ 1191190 w 3654438"/>
                  <a:gd name="connsiteY1" fmla="*/ 85220 h 1582347"/>
                  <a:gd name="connsiteX2" fmla="*/ 1943181 w 3654438"/>
                  <a:gd name="connsiteY2" fmla="*/ 153624 h 1582347"/>
                  <a:gd name="connsiteX3" fmla="*/ 2410391 w 3654438"/>
                  <a:gd name="connsiteY3" fmla="*/ 66170 h 1582347"/>
                  <a:gd name="connsiteX4" fmla="*/ 2981891 w 3654438"/>
                  <a:gd name="connsiteY4" fmla="*/ 275720 h 1582347"/>
                  <a:gd name="connsiteX5" fmla="*/ 3605183 w 3654438"/>
                  <a:gd name="connsiteY5" fmla="*/ 696188 h 1582347"/>
                  <a:gd name="connsiteX6" fmla="*/ 1572191 w 3654438"/>
                  <a:gd name="connsiteY6" fmla="*/ 1075821 h 1582347"/>
                  <a:gd name="connsiteX7" fmla="*/ 971631 w 3654438"/>
                  <a:gd name="connsiteY7" fmla="*/ 1581652 h 1582347"/>
                  <a:gd name="connsiteX8" fmla="*/ 714941 w 3654438"/>
                  <a:gd name="connsiteY8" fmla="*/ 961521 h 1582347"/>
                  <a:gd name="connsiteX9" fmla="*/ 14479 w 3654438"/>
                  <a:gd name="connsiteY9" fmla="*/ 886688 h 1582347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708102"/>
                  <a:gd name="connsiteX1" fmla="*/ 1191190 w 3641716"/>
                  <a:gd name="connsiteY1" fmla="*/ 85220 h 1708102"/>
                  <a:gd name="connsiteX2" fmla="*/ 1943181 w 3641716"/>
                  <a:gd name="connsiteY2" fmla="*/ 153624 h 1708102"/>
                  <a:gd name="connsiteX3" fmla="*/ 2410391 w 3641716"/>
                  <a:gd name="connsiteY3" fmla="*/ 66170 h 1708102"/>
                  <a:gd name="connsiteX4" fmla="*/ 2981891 w 3641716"/>
                  <a:gd name="connsiteY4" fmla="*/ 275720 h 1708102"/>
                  <a:gd name="connsiteX5" fmla="*/ 3605183 w 3641716"/>
                  <a:gd name="connsiteY5" fmla="*/ 696188 h 1708102"/>
                  <a:gd name="connsiteX6" fmla="*/ 1819840 w 3641716"/>
                  <a:gd name="connsiteY6" fmla="*/ 1704471 h 1708102"/>
                  <a:gd name="connsiteX7" fmla="*/ 1572191 w 3641716"/>
                  <a:gd name="connsiteY7" fmla="*/ 1075821 h 1708102"/>
                  <a:gd name="connsiteX8" fmla="*/ 971631 w 3641716"/>
                  <a:gd name="connsiteY8" fmla="*/ 1581652 h 1708102"/>
                  <a:gd name="connsiteX9" fmla="*/ 714941 w 3641716"/>
                  <a:gd name="connsiteY9" fmla="*/ 961521 h 1708102"/>
                  <a:gd name="connsiteX10" fmla="*/ 14479 w 3641716"/>
                  <a:gd name="connsiteY10" fmla="*/ 886688 h 1708102"/>
                  <a:gd name="connsiteX0" fmla="*/ 14479 w 3617155"/>
                  <a:gd name="connsiteY0" fmla="*/ 886688 h 1708385"/>
                  <a:gd name="connsiteX1" fmla="*/ 1191190 w 3617155"/>
                  <a:gd name="connsiteY1" fmla="*/ 85220 h 1708385"/>
                  <a:gd name="connsiteX2" fmla="*/ 1943181 w 3617155"/>
                  <a:gd name="connsiteY2" fmla="*/ 153624 h 1708385"/>
                  <a:gd name="connsiteX3" fmla="*/ 2410391 w 3617155"/>
                  <a:gd name="connsiteY3" fmla="*/ 66170 h 1708385"/>
                  <a:gd name="connsiteX4" fmla="*/ 2981891 w 3617155"/>
                  <a:gd name="connsiteY4" fmla="*/ 275720 h 1708385"/>
                  <a:gd name="connsiteX5" fmla="*/ 3605183 w 3617155"/>
                  <a:gd name="connsiteY5" fmla="*/ 696188 h 1708385"/>
                  <a:gd name="connsiteX6" fmla="*/ 2181790 w 3617155"/>
                  <a:gd name="connsiteY6" fmla="*/ 942470 h 1708385"/>
                  <a:gd name="connsiteX7" fmla="*/ 1819840 w 3617155"/>
                  <a:gd name="connsiteY7" fmla="*/ 1704471 h 1708385"/>
                  <a:gd name="connsiteX8" fmla="*/ 1572191 w 3617155"/>
                  <a:gd name="connsiteY8" fmla="*/ 1075821 h 1708385"/>
                  <a:gd name="connsiteX9" fmla="*/ 971631 w 3617155"/>
                  <a:gd name="connsiteY9" fmla="*/ 1581652 h 1708385"/>
                  <a:gd name="connsiteX10" fmla="*/ 714941 w 3617155"/>
                  <a:gd name="connsiteY10" fmla="*/ 961521 h 1708385"/>
                  <a:gd name="connsiteX11" fmla="*/ 14479 w 3617155"/>
                  <a:gd name="connsiteY11" fmla="*/ 886688 h 1708385"/>
                  <a:gd name="connsiteX0" fmla="*/ 14479 w 3617155"/>
                  <a:gd name="connsiteY0" fmla="*/ 886688 h 1704471"/>
                  <a:gd name="connsiteX1" fmla="*/ 1191190 w 3617155"/>
                  <a:gd name="connsiteY1" fmla="*/ 85220 h 1704471"/>
                  <a:gd name="connsiteX2" fmla="*/ 1943181 w 3617155"/>
                  <a:gd name="connsiteY2" fmla="*/ 153624 h 1704471"/>
                  <a:gd name="connsiteX3" fmla="*/ 2410391 w 3617155"/>
                  <a:gd name="connsiteY3" fmla="*/ 66170 h 1704471"/>
                  <a:gd name="connsiteX4" fmla="*/ 2981891 w 3617155"/>
                  <a:gd name="connsiteY4" fmla="*/ 275720 h 1704471"/>
                  <a:gd name="connsiteX5" fmla="*/ 3605183 w 3617155"/>
                  <a:gd name="connsiteY5" fmla="*/ 696188 h 1704471"/>
                  <a:gd name="connsiteX6" fmla="*/ 2181790 w 3617155"/>
                  <a:gd name="connsiteY6" fmla="*/ 942470 h 1704471"/>
                  <a:gd name="connsiteX7" fmla="*/ 1819840 w 3617155"/>
                  <a:gd name="connsiteY7" fmla="*/ 1704471 h 1704471"/>
                  <a:gd name="connsiteX8" fmla="*/ 1572191 w 3617155"/>
                  <a:gd name="connsiteY8" fmla="*/ 1075821 h 1704471"/>
                  <a:gd name="connsiteX9" fmla="*/ 971631 w 3617155"/>
                  <a:gd name="connsiteY9" fmla="*/ 1581652 h 1704471"/>
                  <a:gd name="connsiteX10" fmla="*/ 714941 w 3617155"/>
                  <a:gd name="connsiteY10" fmla="*/ 961521 h 1704471"/>
                  <a:gd name="connsiteX11" fmla="*/ 14479 w 3617155"/>
                  <a:gd name="connsiteY11" fmla="*/ 886688 h 1704471"/>
                  <a:gd name="connsiteX0" fmla="*/ 14479 w 3617155"/>
                  <a:gd name="connsiteY0" fmla="*/ 886688 h 1685421"/>
                  <a:gd name="connsiteX1" fmla="*/ 1191190 w 3617155"/>
                  <a:gd name="connsiteY1" fmla="*/ 85220 h 1685421"/>
                  <a:gd name="connsiteX2" fmla="*/ 1943181 w 3617155"/>
                  <a:gd name="connsiteY2" fmla="*/ 153624 h 1685421"/>
                  <a:gd name="connsiteX3" fmla="*/ 2410391 w 3617155"/>
                  <a:gd name="connsiteY3" fmla="*/ 66170 h 1685421"/>
                  <a:gd name="connsiteX4" fmla="*/ 2981891 w 3617155"/>
                  <a:gd name="connsiteY4" fmla="*/ 275720 h 1685421"/>
                  <a:gd name="connsiteX5" fmla="*/ 3605183 w 3617155"/>
                  <a:gd name="connsiteY5" fmla="*/ 696188 h 1685421"/>
                  <a:gd name="connsiteX6" fmla="*/ 2181790 w 3617155"/>
                  <a:gd name="connsiteY6" fmla="*/ 942470 h 1685421"/>
                  <a:gd name="connsiteX7" fmla="*/ 1457890 w 3617155"/>
                  <a:gd name="connsiteY7" fmla="*/ 1685421 h 1685421"/>
                  <a:gd name="connsiteX8" fmla="*/ 1572191 w 3617155"/>
                  <a:gd name="connsiteY8" fmla="*/ 1075821 h 1685421"/>
                  <a:gd name="connsiteX9" fmla="*/ 971631 w 3617155"/>
                  <a:gd name="connsiteY9" fmla="*/ 1581652 h 1685421"/>
                  <a:gd name="connsiteX10" fmla="*/ 714941 w 3617155"/>
                  <a:gd name="connsiteY10" fmla="*/ 961521 h 1685421"/>
                  <a:gd name="connsiteX11" fmla="*/ 14479 w 3617155"/>
                  <a:gd name="connsiteY11" fmla="*/ 886688 h 1685421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572191 w 3617155"/>
                  <a:gd name="connsiteY8" fmla="*/ 10758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438841 w 3617155"/>
                  <a:gd name="connsiteY8" fmla="*/ 13044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54937"/>
                  <a:gd name="connsiteX1" fmla="*/ 1191190 w 3616497"/>
                  <a:gd name="connsiteY1" fmla="*/ 85220 h 1754937"/>
                  <a:gd name="connsiteX2" fmla="*/ 1943181 w 3616497"/>
                  <a:gd name="connsiteY2" fmla="*/ 153624 h 1754937"/>
                  <a:gd name="connsiteX3" fmla="*/ 2410391 w 3616497"/>
                  <a:gd name="connsiteY3" fmla="*/ 66170 h 1754937"/>
                  <a:gd name="connsiteX4" fmla="*/ 2981891 w 3616497"/>
                  <a:gd name="connsiteY4" fmla="*/ 275720 h 1754937"/>
                  <a:gd name="connsiteX5" fmla="*/ 3605183 w 3616497"/>
                  <a:gd name="connsiteY5" fmla="*/ 696188 h 1754937"/>
                  <a:gd name="connsiteX6" fmla="*/ 2410391 w 3616497"/>
                  <a:gd name="connsiteY6" fmla="*/ 1533019 h 1754937"/>
                  <a:gd name="connsiteX7" fmla="*/ 2296090 w 3616497"/>
                  <a:gd name="connsiteY7" fmla="*/ 1228220 h 1754937"/>
                  <a:gd name="connsiteX8" fmla="*/ 1457890 w 3616497"/>
                  <a:gd name="connsiteY8" fmla="*/ 1685421 h 1754937"/>
                  <a:gd name="connsiteX9" fmla="*/ 1438841 w 3616497"/>
                  <a:gd name="connsiteY9" fmla="*/ 1304421 h 1754937"/>
                  <a:gd name="connsiteX10" fmla="*/ 971631 w 3616497"/>
                  <a:gd name="connsiteY10" fmla="*/ 1581652 h 1754937"/>
                  <a:gd name="connsiteX11" fmla="*/ 714941 w 3616497"/>
                  <a:gd name="connsiteY11" fmla="*/ 961521 h 1754937"/>
                  <a:gd name="connsiteX12" fmla="*/ 14479 w 3616497"/>
                  <a:gd name="connsiteY12" fmla="*/ 886688 h 1754937"/>
                  <a:gd name="connsiteX0" fmla="*/ 14479 w 3605227"/>
                  <a:gd name="connsiteY0" fmla="*/ 886688 h 1754937"/>
                  <a:gd name="connsiteX1" fmla="*/ 1191190 w 3605227"/>
                  <a:gd name="connsiteY1" fmla="*/ 85220 h 1754937"/>
                  <a:gd name="connsiteX2" fmla="*/ 1943181 w 3605227"/>
                  <a:gd name="connsiteY2" fmla="*/ 153624 h 1754937"/>
                  <a:gd name="connsiteX3" fmla="*/ 2410391 w 3605227"/>
                  <a:gd name="connsiteY3" fmla="*/ 66170 h 1754937"/>
                  <a:gd name="connsiteX4" fmla="*/ 2981891 w 3605227"/>
                  <a:gd name="connsiteY4" fmla="*/ 275720 h 1754937"/>
                  <a:gd name="connsiteX5" fmla="*/ 3605183 w 3605227"/>
                  <a:gd name="connsiteY5" fmla="*/ 696188 h 1754937"/>
                  <a:gd name="connsiteX6" fmla="*/ 2734241 w 3605227"/>
                  <a:gd name="connsiteY6" fmla="*/ 980569 h 1754937"/>
                  <a:gd name="connsiteX7" fmla="*/ 2410391 w 3605227"/>
                  <a:gd name="connsiteY7" fmla="*/ 1533019 h 1754937"/>
                  <a:gd name="connsiteX8" fmla="*/ 2296090 w 3605227"/>
                  <a:gd name="connsiteY8" fmla="*/ 1228220 h 1754937"/>
                  <a:gd name="connsiteX9" fmla="*/ 1457890 w 3605227"/>
                  <a:gd name="connsiteY9" fmla="*/ 1685421 h 1754937"/>
                  <a:gd name="connsiteX10" fmla="*/ 1438841 w 3605227"/>
                  <a:gd name="connsiteY10" fmla="*/ 1304421 h 1754937"/>
                  <a:gd name="connsiteX11" fmla="*/ 971631 w 3605227"/>
                  <a:gd name="connsiteY11" fmla="*/ 1581652 h 1754937"/>
                  <a:gd name="connsiteX12" fmla="*/ 714941 w 3605227"/>
                  <a:gd name="connsiteY12" fmla="*/ 961521 h 1754937"/>
                  <a:gd name="connsiteX13" fmla="*/ 14479 w 36052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7106"/>
                  <a:gd name="connsiteY0" fmla="*/ 886688 h 1754937"/>
                  <a:gd name="connsiteX1" fmla="*/ 1191190 w 3607106"/>
                  <a:gd name="connsiteY1" fmla="*/ 85220 h 1754937"/>
                  <a:gd name="connsiteX2" fmla="*/ 1943181 w 3607106"/>
                  <a:gd name="connsiteY2" fmla="*/ 153624 h 1754937"/>
                  <a:gd name="connsiteX3" fmla="*/ 2410391 w 3607106"/>
                  <a:gd name="connsiteY3" fmla="*/ 66170 h 1754937"/>
                  <a:gd name="connsiteX4" fmla="*/ 2981891 w 3607106"/>
                  <a:gd name="connsiteY4" fmla="*/ 275720 h 1754937"/>
                  <a:gd name="connsiteX5" fmla="*/ 3605183 w 3607106"/>
                  <a:gd name="connsiteY5" fmla="*/ 696188 h 1754937"/>
                  <a:gd name="connsiteX6" fmla="*/ 2962841 w 3607106"/>
                  <a:gd name="connsiteY6" fmla="*/ 1037719 h 1754937"/>
                  <a:gd name="connsiteX7" fmla="*/ 2410391 w 3607106"/>
                  <a:gd name="connsiteY7" fmla="*/ 1533019 h 1754937"/>
                  <a:gd name="connsiteX8" fmla="*/ 2296090 w 3607106"/>
                  <a:gd name="connsiteY8" fmla="*/ 1228220 h 1754937"/>
                  <a:gd name="connsiteX9" fmla="*/ 1457890 w 3607106"/>
                  <a:gd name="connsiteY9" fmla="*/ 1685421 h 1754937"/>
                  <a:gd name="connsiteX10" fmla="*/ 1438841 w 3607106"/>
                  <a:gd name="connsiteY10" fmla="*/ 1304421 h 1754937"/>
                  <a:gd name="connsiteX11" fmla="*/ 971631 w 3607106"/>
                  <a:gd name="connsiteY11" fmla="*/ 1581652 h 1754937"/>
                  <a:gd name="connsiteX12" fmla="*/ 714941 w 3607106"/>
                  <a:gd name="connsiteY12" fmla="*/ 961521 h 1754937"/>
                  <a:gd name="connsiteX13" fmla="*/ 14479 w 3607106"/>
                  <a:gd name="connsiteY13" fmla="*/ 886688 h 1754937"/>
                  <a:gd name="connsiteX0" fmla="*/ 14479 w 3607106"/>
                  <a:gd name="connsiteY0" fmla="*/ 886688 h 1768764"/>
                  <a:gd name="connsiteX1" fmla="*/ 1191190 w 3607106"/>
                  <a:gd name="connsiteY1" fmla="*/ 85220 h 1768764"/>
                  <a:gd name="connsiteX2" fmla="*/ 1943181 w 3607106"/>
                  <a:gd name="connsiteY2" fmla="*/ 153624 h 1768764"/>
                  <a:gd name="connsiteX3" fmla="*/ 2410391 w 3607106"/>
                  <a:gd name="connsiteY3" fmla="*/ 66170 h 1768764"/>
                  <a:gd name="connsiteX4" fmla="*/ 2981891 w 3607106"/>
                  <a:gd name="connsiteY4" fmla="*/ 275720 h 1768764"/>
                  <a:gd name="connsiteX5" fmla="*/ 3605183 w 3607106"/>
                  <a:gd name="connsiteY5" fmla="*/ 696188 h 1768764"/>
                  <a:gd name="connsiteX6" fmla="*/ 2962841 w 3607106"/>
                  <a:gd name="connsiteY6" fmla="*/ 1037719 h 1768764"/>
                  <a:gd name="connsiteX7" fmla="*/ 2410391 w 3607106"/>
                  <a:gd name="connsiteY7" fmla="*/ 1533019 h 1768764"/>
                  <a:gd name="connsiteX8" fmla="*/ 2277040 w 3607106"/>
                  <a:gd name="connsiteY8" fmla="*/ 1361570 h 1768764"/>
                  <a:gd name="connsiteX9" fmla="*/ 1457890 w 3607106"/>
                  <a:gd name="connsiteY9" fmla="*/ 1685421 h 1768764"/>
                  <a:gd name="connsiteX10" fmla="*/ 1438841 w 3607106"/>
                  <a:gd name="connsiteY10" fmla="*/ 1304421 h 1768764"/>
                  <a:gd name="connsiteX11" fmla="*/ 971631 w 3607106"/>
                  <a:gd name="connsiteY11" fmla="*/ 1581652 h 1768764"/>
                  <a:gd name="connsiteX12" fmla="*/ 714941 w 3607106"/>
                  <a:gd name="connsiteY12" fmla="*/ 961521 h 1768764"/>
                  <a:gd name="connsiteX13" fmla="*/ 14479 w 3607106"/>
                  <a:gd name="connsiteY13" fmla="*/ 886688 h 17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07106" h="1768764">
                    <a:moveTo>
                      <a:pt x="14479" y="886688"/>
                    </a:moveTo>
                    <a:cubicBezTo>
                      <a:pt x="93854" y="740638"/>
                      <a:pt x="904665" y="140722"/>
                      <a:pt x="1191190" y="85220"/>
                    </a:cubicBezTo>
                    <a:cubicBezTo>
                      <a:pt x="1592015" y="-141732"/>
                      <a:pt x="1739981" y="156799"/>
                      <a:pt x="1943181" y="153624"/>
                    </a:cubicBezTo>
                    <a:cubicBezTo>
                      <a:pt x="2146381" y="150449"/>
                      <a:pt x="2265848" y="90271"/>
                      <a:pt x="2410391" y="66170"/>
                    </a:cubicBezTo>
                    <a:cubicBezTo>
                      <a:pt x="2554934" y="42069"/>
                      <a:pt x="2795459" y="183417"/>
                      <a:pt x="2981891" y="275720"/>
                    </a:cubicBezTo>
                    <a:cubicBezTo>
                      <a:pt x="3168323" y="368023"/>
                      <a:pt x="3598833" y="531088"/>
                      <a:pt x="3605183" y="696188"/>
                    </a:cubicBezTo>
                    <a:cubicBezTo>
                      <a:pt x="3611533" y="861288"/>
                      <a:pt x="3638223" y="1298297"/>
                      <a:pt x="2962841" y="1037719"/>
                    </a:cubicBezTo>
                    <a:cubicBezTo>
                      <a:pt x="2763709" y="1177191"/>
                      <a:pt x="3635941" y="1558419"/>
                      <a:pt x="2410391" y="1533019"/>
                    </a:cubicBezTo>
                    <a:cubicBezTo>
                      <a:pt x="2173159" y="1574066"/>
                      <a:pt x="2435790" y="1228220"/>
                      <a:pt x="2277040" y="1361570"/>
                    </a:cubicBezTo>
                    <a:cubicBezTo>
                      <a:pt x="2118290" y="1494920"/>
                      <a:pt x="2261165" y="1955296"/>
                      <a:pt x="1457890" y="1685421"/>
                    </a:cubicBezTo>
                    <a:cubicBezTo>
                      <a:pt x="1321365" y="1625096"/>
                      <a:pt x="1580209" y="1210591"/>
                      <a:pt x="1438841" y="1304421"/>
                    </a:cubicBezTo>
                    <a:cubicBezTo>
                      <a:pt x="1297473" y="1398251"/>
                      <a:pt x="1092281" y="1638802"/>
                      <a:pt x="971631" y="1581652"/>
                    </a:cubicBezTo>
                    <a:cubicBezTo>
                      <a:pt x="850981" y="1524502"/>
                      <a:pt x="769691" y="1709173"/>
                      <a:pt x="714941" y="961521"/>
                    </a:cubicBezTo>
                    <a:cubicBezTo>
                      <a:pt x="183941" y="1033019"/>
                      <a:pt x="-64896" y="1032738"/>
                      <a:pt x="14479" y="886688"/>
                    </a:cubicBezTo>
                    <a:close/>
                  </a:path>
                </a:pathLst>
              </a:custGeom>
              <a:solidFill>
                <a:srgbClr val="156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2</a:t>
                </a:r>
                <a:endParaRPr lang="pt-BR" dirty="0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10620672" y="-93208"/>
                <a:ext cx="3845907" cy="1712212"/>
              </a:xfrm>
              <a:custGeom>
                <a:avLst/>
                <a:gdLst>
                  <a:gd name="connsiteX0" fmla="*/ 0 w 3532539"/>
                  <a:gd name="connsiteY0" fmla="*/ 847364 h 1694727"/>
                  <a:gd name="connsiteX1" fmla="*/ 1766270 w 3532539"/>
                  <a:gd name="connsiteY1" fmla="*/ 0 h 1694727"/>
                  <a:gd name="connsiteX2" fmla="*/ 3532540 w 3532539"/>
                  <a:gd name="connsiteY2" fmla="*/ 847364 h 1694727"/>
                  <a:gd name="connsiteX3" fmla="*/ 1766270 w 3532539"/>
                  <a:gd name="connsiteY3" fmla="*/ 1694728 h 1694727"/>
                  <a:gd name="connsiteX4" fmla="*/ 0 w 3532539"/>
                  <a:gd name="connsiteY4" fmla="*/ 847364 h 1694727"/>
                  <a:gd name="connsiteX0" fmla="*/ 32228 w 3564768"/>
                  <a:gd name="connsiteY0" fmla="*/ 847364 h 1698662"/>
                  <a:gd name="connsiteX1" fmla="*/ 1798498 w 3564768"/>
                  <a:gd name="connsiteY1" fmla="*/ 0 h 1698662"/>
                  <a:gd name="connsiteX2" fmla="*/ 3564768 w 3564768"/>
                  <a:gd name="connsiteY2" fmla="*/ 847364 h 1698662"/>
                  <a:gd name="connsiteX3" fmla="*/ 1798498 w 3564768"/>
                  <a:gd name="connsiteY3" fmla="*/ 1694728 h 1698662"/>
                  <a:gd name="connsiteX4" fmla="*/ 740948 w 3564768"/>
                  <a:gd name="connsiteY4" fmla="*/ 1151356 h 1698662"/>
                  <a:gd name="connsiteX5" fmla="*/ 32228 w 3564768"/>
                  <a:gd name="connsiteY5" fmla="*/ 847364 h 1698662"/>
                  <a:gd name="connsiteX0" fmla="*/ 17820 w 3550360"/>
                  <a:gd name="connsiteY0" fmla="*/ 771164 h 1622462"/>
                  <a:gd name="connsiteX1" fmla="*/ 1460240 w 3550360"/>
                  <a:gd name="connsiteY1" fmla="*/ 0 h 1622462"/>
                  <a:gd name="connsiteX2" fmla="*/ 3550360 w 3550360"/>
                  <a:gd name="connsiteY2" fmla="*/ 771164 h 1622462"/>
                  <a:gd name="connsiteX3" fmla="*/ 1784090 w 3550360"/>
                  <a:gd name="connsiteY3" fmla="*/ 1618528 h 1622462"/>
                  <a:gd name="connsiteX4" fmla="*/ 726540 w 3550360"/>
                  <a:gd name="connsiteY4" fmla="*/ 1075156 h 1622462"/>
                  <a:gd name="connsiteX5" fmla="*/ 17820 w 3550360"/>
                  <a:gd name="connsiteY5" fmla="*/ 771164 h 1622462"/>
                  <a:gd name="connsiteX0" fmla="*/ 17820 w 3550360"/>
                  <a:gd name="connsiteY0" fmla="*/ 785353 h 1636651"/>
                  <a:gd name="connsiteX1" fmla="*/ 1460240 w 3550360"/>
                  <a:gd name="connsiteY1" fmla="*/ 14189 h 1636651"/>
                  <a:gd name="connsiteX2" fmla="*/ 3550360 w 3550360"/>
                  <a:gd name="connsiteY2" fmla="*/ 785353 h 1636651"/>
                  <a:gd name="connsiteX3" fmla="*/ 1784090 w 3550360"/>
                  <a:gd name="connsiteY3" fmla="*/ 1632717 h 1636651"/>
                  <a:gd name="connsiteX4" fmla="*/ 726540 w 3550360"/>
                  <a:gd name="connsiteY4" fmla="*/ 1089345 h 1636651"/>
                  <a:gd name="connsiteX5" fmla="*/ 17820 w 3550360"/>
                  <a:gd name="connsiteY5" fmla="*/ 785353 h 1636651"/>
                  <a:gd name="connsiteX0" fmla="*/ 17820 w 3626560"/>
                  <a:gd name="connsiteY0" fmla="*/ 772120 h 1620315"/>
                  <a:gd name="connsiteX1" fmla="*/ 1460240 w 3626560"/>
                  <a:gd name="connsiteY1" fmla="*/ 956 h 1620315"/>
                  <a:gd name="connsiteX2" fmla="*/ 3626560 w 3626560"/>
                  <a:gd name="connsiteY2" fmla="*/ 943570 h 1620315"/>
                  <a:gd name="connsiteX3" fmla="*/ 1784090 w 3626560"/>
                  <a:gd name="connsiteY3" fmla="*/ 1619484 h 1620315"/>
                  <a:gd name="connsiteX4" fmla="*/ 726540 w 3626560"/>
                  <a:gd name="connsiteY4" fmla="*/ 1076112 h 1620315"/>
                  <a:gd name="connsiteX5" fmla="*/ 17820 w 3626560"/>
                  <a:gd name="connsiteY5" fmla="*/ 772120 h 1620315"/>
                  <a:gd name="connsiteX0" fmla="*/ 37847 w 3646587"/>
                  <a:gd name="connsiteY0" fmla="*/ 772120 h 1620315"/>
                  <a:gd name="connsiteX1" fmla="*/ 1918417 w 3646587"/>
                  <a:gd name="connsiteY1" fmla="*/ 956 h 1620315"/>
                  <a:gd name="connsiteX2" fmla="*/ 3646587 w 3646587"/>
                  <a:gd name="connsiteY2" fmla="*/ 943570 h 1620315"/>
                  <a:gd name="connsiteX3" fmla="*/ 1804117 w 3646587"/>
                  <a:gd name="connsiteY3" fmla="*/ 1619484 h 1620315"/>
                  <a:gd name="connsiteX4" fmla="*/ 746567 w 3646587"/>
                  <a:gd name="connsiteY4" fmla="*/ 1076112 h 1620315"/>
                  <a:gd name="connsiteX5" fmla="*/ 37847 w 3646587"/>
                  <a:gd name="connsiteY5" fmla="*/ 772120 h 1620315"/>
                  <a:gd name="connsiteX0" fmla="*/ 37847 w 3668096"/>
                  <a:gd name="connsiteY0" fmla="*/ 772120 h 1620569"/>
                  <a:gd name="connsiteX1" fmla="*/ 1918417 w 3668096"/>
                  <a:gd name="connsiteY1" fmla="*/ 956 h 1620569"/>
                  <a:gd name="connsiteX2" fmla="*/ 3646587 w 3668096"/>
                  <a:gd name="connsiteY2" fmla="*/ 943570 h 1620569"/>
                  <a:gd name="connsiteX3" fmla="*/ 2594417 w 3668096"/>
                  <a:gd name="connsiteY3" fmla="*/ 923712 h 1620569"/>
                  <a:gd name="connsiteX4" fmla="*/ 1804117 w 3668096"/>
                  <a:gd name="connsiteY4" fmla="*/ 1619484 h 1620569"/>
                  <a:gd name="connsiteX5" fmla="*/ 746567 w 3668096"/>
                  <a:gd name="connsiteY5" fmla="*/ 1076112 h 1620569"/>
                  <a:gd name="connsiteX6" fmla="*/ 37847 w 3668096"/>
                  <a:gd name="connsiteY6" fmla="*/ 772120 h 1620569"/>
                  <a:gd name="connsiteX0" fmla="*/ 41796 w 3672045"/>
                  <a:gd name="connsiteY0" fmla="*/ 772189 h 1633643"/>
                  <a:gd name="connsiteX1" fmla="*/ 1922366 w 3672045"/>
                  <a:gd name="connsiteY1" fmla="*/ 1025 h 1633643"/>
                  <a:gd name="connsiteX2" fmla="*/ 3650536 w 3672045"/>
                  <a:gd name="connsiteY2" fmla="*/ 943639 h 1633643"/>
                  <a:gd name="connsiteX3" fmla="*/ 2598366 w 3672045"/>
                  <a:gd name="connsiteY3" fmla="*/ 923781 h 1633643"/>
                  <a:gd name="connsiteX4" fmla="*/ 1808066 w 3672045"/>
                  <a:gd name="connsiteY4" fmla="*/ 1619553 h 1633643"/>
                  <a:gd name="connsiteX5" fmla="*/ 712416 w 3672045"/>
                  <a:gd name="connsiteY5" fmla="*/ 1342881 h 1633643"/>
                  <a:gd name="connsiteX6" fmla="*/ 41796 w 3672045"/>
                  <a:gd name="connsiteY6" fmla="*/ 772189 h 1633643"/>
                  <a:gd name="connsiteX0" fmla="*/ 41796 w 3690731"/>
                  <a:gd name="connsiteY0" fmla="*/ 772189 h 1621661"/>
                  <a:gd name="connsiteX1" fmla="*/ 1922366 w 3690731"/>
                  <a:gd name="connsiteY1" fmla="*/ 1025 h 1621661"/>
                  <a:gd name="connsiteX2" fmla="*/ 3650536 w 3690731"/>
                  <a:gd name="connsiteY2" fmla="*/ 943639 h 1621661"/>
                  <a:gd name="connsiteX3" fmla="*/ 3093666 w 3690731"/>
                  <a:gd name="connsiteY3" fmla="*/ 1209531 h 1621661"/>
                  <a:gd name="connsiteX4" fmla="*/ 1808066 w 3690731"/>
                  <a:gd name="connsiteY4" fmla="*/ 1619553 h 1621661"/>
                  <a:gd name="connsiteX5" fmla="*/ 712416 w 3690731"/>
                  <a:gd name="connsiteY5" fmla="*/ 1342881 h 1621661"/>
                  <a:gd name="connsiteX6" fmla="*/ 41796 w 3690731"/>
                  <a:gd name="connsiteY6" fmla="*/ 772189 h 1621661"/>
                  <a:gd name="connsiteX0" fmla="*/ 41796 w 3686193"/>
                  <a:gd name="connsiteY0" fmla="*/ 772189 h 1629866"/>
                  <a:gd name="connsiteX1" fmla="*/ 1922366 w 3686193"/>
                  <a:gd name="connsiteY1" fmla="*/ 1025 h 1629866"/>
                  <a:gd name="connsiteX2" fmla="*/ 3650536 w 3686193"/>
                  <a:gd name="connsiteY2" fmla="*/ 943639 h 1629866"/>
                  <a:gd name="connsiteX3" fmla="*/ 3093666 w 3686193"/>
                  <a:gd name="connsiteY3" fmla="*/ 1209531 h 1629866"/>
                  <a:gd name="connsiteX4" fmla="*/ 2084016 w 3686193"/>
                  <a:gd name="connsiteY4" fmla="*/ 999981 h 1629866"/>
                  <a:gd name="connsiteX5" fmla="*/ 1808066 w 3686193"/>
                  <a:gd name="connsiteY5" fmla="*/ 1619553 h 1629866"/>
                  <a:gd name="connsiteX6" fmla="*/ 712416 w 3686193"/>
                  <a:gd name="connsiteY6" fmla="*/ 1342881 h 1629866"/>
                  <a:gd name="connsiteX7" fmla="*/ 41796 w 3686193"/>
                  <a:gd name="connsiteY7" fmla="*/ 772189 h 162986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3285"/>
                  <a:gd name="connsiteY0" fmla="*/ 772189 h 1623476"/>
                  <a:gd name="connsiteX1" fmla="*/ 1922366 w 3683285"/>
                  <a:gd name="connsiteY1" fmla="*/ 1025 h 1623476"/>
                  <a:gd name="connsiteX2" fmla="*/ 3650536 w 3683285"/>
                  <a:gd name="connsiteY2" fmla="*/ 943639 h 1623476"/>
                  <a:gd name="connsiteX3" fmla="*/ 3036516 w 3683285"/>
                  <a:gd name="connsiteY3" fmla="*/ 1019031 h 1623476"/>
                  <a:gd name="connsiteX4" fmla="*/ 2369766 w 3683285"/>
                  <a:gd name="connsiteY4" fmla="*/ 1152381 h 1623476"/>
                  <a:gd name="connsiteX5" fmla="*/ 1808066 w 3683285"/>
                  <a:gd name="connsiteY5" fmla="*/ 1619553 h 1623476"/>
                  <a:gd name="connsiteX6" fmla="*/ 712416 w 3683285"/>
                  <a:gd name="connsiteY6" fmla="*/ 1342881 h 1623476"/>
                  <a:gd name="connsiteX7" fmla="*/ 41796 w 3683285"/>
                  <a:gd name="connsiteY7" fmla="*/ 772189 h 1623476"/>
                  <a:gd name="connsiteX0" fmla="*/ 41796 w 3708758"/>
                  <a:gd name="connsiteY0" fmla="*/ 772189 h 1623476"/>
                  <a:gd name="connsiteX1" fmla="*/ 1922366 w 3708758"/>
                  <a:gd name="connsiteY1" fmla="*/ 1025 h 1623476"/>
                  <a:gd name="connsiteX2" fmla="*/ 3650536 w 3708758"/>
                  <a:gd name="connsiteY2" fmla="*/ 943639 h 1623476"/>
                  <a:gd name="connsiteX3" fmla="*/ 3036516 w 3708758"/>
                  <a:gd name="connsiteY3" fmla="*/ 1019031 h 1623476"/>
                  <a:gd name="connsiteX4" fmla="*/ 2369766 w 3708758"/>
                  <a:gd name="connsiteY4" fmla="*/ 1152381 h 1623476"/>
                  <a:gd name="connsiteX5" fmla="*/ 1808066 w 3708758"/>
                  <a:gd name="connsiteY5" fmla="*/ 1619553 h 1623476"/>
                  <a:gd name="connsiteX6" fmla="*/ 712416 w 3708758"/>
                  <a:gd name="connsiteY6" fmla="*/ 1342881 h 1623476"/>
                  <a:gd name="connsiteX7" fmla="*/ 41796 w 3708758"/>
                  <a:gd name="connsiteY7" fmla="*/ 772189 h 1623476"/>
                  <a:gd name="connsiteX0" fmla="*/ 17127 w 3684089"/>
                  <a:gd name="connsiteY0" fmla="*/ 772139 h 1619503"/>
                  <a:gd name="connsiteX1" fmla="*/ 1897697 w 3684089"/>
                  <a:gd name="connsiteY1" fmla="*/ 975 h 1619503"/>
                  <a:gd name="connsiteX2" fmla="*/ 3625867 w 3684089"/>
                  <a:gd name="connsiteY2" fmla="*/ 943589 h 1619503"/>
                  <a:gd name="connsiteX3" fmla="*/ 3011847 w 3684089"/>
                  <a:gd name="connsiteY3" fmla="*/ 1018981 h 1619503"/>
                  <a:gd name="connsiteX4" fmla="*/ 2345097 w 3684089"/>
                  <a:gd name="connsiteY4" fmla="*/ 1152331 h 1619503"/>
                  <a:gd name="connsiteX5" fmla="*/ 1783397 w 3684089"/>
                  <a:gd name="connsiteY5" fmla="*/ 1619503 h 1619503"/>
                  <a:gd name="connsiteX6" fmla="*/ 1011597 w 3684089"/>
                  <a:gd name="connsiteY6" fmla="*/ 1152331 h 1619503"/>
                  <a:gd name="connsiteX7" fmla="*/ 17127 w 3684089"/>
                  <a:gd name="connsiteY7" fmla="*/ 772139 h 1619503"/>
                  <a:gd name="connsiteX0" fmla="*/ 17127 w 3684089"/>
                  <a:gd name="connsiteY0" fmla="*/ 772139 h 1655572"/>
                  <a:gd name="connsiteX1" fmla="*/ 1897697 w 3684089"/>
                  <a:gd name="connsiteY1" fmla="*/ 975 h 1655572"/>
                  <a:gd name="connsiteX2" fmla="*/ 3625867 w 3684089"/>
                  <a:gd name="connsiteY2" fmla="*/ 943589 h 1655572"/>
                  <a:gd name="connsiteX3" fmla="*/ 3011847 w 3684089"/>
                  <a:gd name="connsiteY3" fmla="*/ 1018981 h 1655572"/>
                  <a:gd name="connsiteX4" fmla="*/ 2345097 w 3684089"/>
                  <a:gd name="connsiteY4" fmla="*/ 1152331 h 1655572"/>
                  <a:gd name="connsiteX5" fmla="*/ 1783397 w 3684089"/>
                  <a:gd name="connsiteY5" fmla="*/ 1619503 h 1655572"/>
                  <a:gd name="connsiteX6" fmla="*/ 1068746 w 3684089"/>
                  <a:gd name="connsiteY6" fmla="*/ 1571431 h 1655572"/>
                  <a:gd name="connsiteX7" fmla="*/ 1011597 w 3684089"/>
                  <a:gd name="connsiteY7" fmla="*/ 1152331 h 1655572"/>
                  <a:gd name="connsiteX8" fmla="*/ 17127 w 3684089"/>
                  <a:gd name="connsiteY8" fmla="*/ 772139 h 1655572"/>
                  <a:gd name="connsiteX0" fmla="*/ 17127 w 3684089"/>
                  <a:gd name="connsiteY0" fmla="*/ 772139 h 1589944"/>
                  <a:gd name="connsiteX1" fmla="*/ 1897697 w 3684089"/>
                  <a:gd name="connsiteY1" fmla="*/ 975 h 1589944"/>
                  <a:gd name="connsiteX2" fmla="*/ 3625867 w 3684089"/>
                  <a:gd name="connsiteY2" fmla="*/ 943589 h 1589944"/>
                  <a:gd name="connsiteX3" fmla="*/ 3011847 w 3684089"/>
                  <a:gd name="connsiteY3" fmla="*/ 1018981 h 1589944"/>
                  <a:gd name="connsiteX4" fmla="*/ 2345097 w 3684089"/>
                  <a:gd name="connsiteY4" fmla="*/ 1152331 h 1589944"/>
                  <a:gd name="connsiteX5" fmla="*/ 1650047 w 3684089"/>
                  <a:gd name="connsiteY5" fmla="*/ 1390903 h 1589944"/>
                  <a:gd name="connsiteX6" fmla="*/ 1068746 w 3684089"/>
                  <a:gd name="connsiteY6" fmla="*/ 1571431 h 1589944"/>
                  <a:gd name="connsiteX7" fmla="*/ 1011597 w 3684089"/>
                  <a:gd name="connsiteY7" fmla="*/ 1152331 h 1589944"/>
                  <a:gd name="connsiteX8" fmla="*/ 17127 w 3684089"/>
                  <a:gd name="connsiteY8" fmla="*/ 772139 h 1589944"/>
                  <a:gd name="connsiteX0" fmla="*/ 49706 w 3716668"/>
                  <a:gd name="connsiteY0" fmla="*/ 772179 h 1589984"/>
                  <a:gd name="connsiteX1" fmla="*/ 1930276 w 3716668"/>
                  <a:gd name="connsiteY1" fmla="*/ 1015 h 1589984"/>
                  <a:gd name="connsiteX2" fmla="*/ 3658446 w 3716668"/>
                  <a:gd name="connsiteY2" fmla="*/ 943629 h 1589984"/>
                  <a:gd name="connsiteX3" fmla="*/ 3044426 w 3716668"/>
                  <a:gd name="connsiteY3" fmla="*/ 1019021 h 1589984"/>
                  <a:gd name="connsiteX4" fmla="*/ 2377676 w 3716668"/>
                  <a:gd name="connsiteY4" fmla="*/ 1152371 h 1589984"/>
                  <a:gd name="connsiteX5" fmla="*/ 1682626 w 3716668"/>
                  <a:gd name="connsiteY5" fmla="*/ 1390943 h 1589984"/>
                  <a:gd name="connsiteX6" fmla="*/ 1101325 w 3716668"/>
                  <a:gd name="connsiteY6" fmla="*/ 1571471 h 1589984"/>
                  <a:gd name="connsiteX7" fmla="*/ 1044176 w 3716668"/>
                  <a:gd name="connsiteY7" fmla="*/ 1152371 h 1589984"/>
                  <a:gd name="connsiteX8" fmla="*/ 586975 w 3716668"/>
                  <a:gd name="connsiteY8" fmla="*/ 1304770 h 1589984"/>
                  <a:gd name="connsiteX9" fmla="*/ 49706 w 3716668"/>
                  <a:gd name="connsiteY9" fmla="*/ 772179 h 1589984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046392 w 3718884"/>
                  <a:gd name="connsiteY7" fmla="*/ 11522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122592 w 3718884"/>
                  <a:gd name="connsiteY7" fmla="*/ 12284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92075"/>
                  <a:gd name="connsiteX1" fmla="*/ 1932492 w 3718884"/>
                  <a:gd name="connsiteY1" fmla="*/ 929 h 1592075"/>
                  <a:gd name="connsiteX2" fmla="*/ 3660662 w 3718884"/>
                  <a:gd name="connsiteY2" fmla="*/ 943543 h 1592075"/>
                  <a:gd name="connsiteX3" fmla="*/ 3046642 w 3718884"/>
                  <a:gd name="connsiteY3" fmla="*/ 1018935 h 1592075"/>
                  <a:gd name="connsiteX4" fmla="*/ 2379892 w 3718884"/>
                  <a:gd name="connsiteY4" fmla="*/ 1152285 h 1592075"/>
                  <a:gd name="connsiteX5" fmla="*/ 1751241 w 3718884"/>
                  <a:gd name="connsiteY5" fmla="*/ 980834 h 1592075"/>
                  <a:gd name="connsiteX6" fmla="*/ 1684842 w 3718884"/>
                  <a:gd name="connsiteY6" fmla="*/ 1390857 h 1592075"/>
                  <a:gd name="connsiteX7" fmla="*/ 1103541 w 3718884"/>
                  <a:gd name="connsiteY7" fmla="*/ 1571385 h 1592075"/>
                  <a:gd name="connsiteX8" fmla="*/ 1122592 w 3718884"/>
                  <a:gd name="connsiteY8" fmla="*/ 1228485 h 1592075"/>
                  <a:gd name="connsiteX9" fmla="*/ 589191 w 3718884"/>
                  <a:gd name="connsiteY9" fmla="*/ 1304684 h 1592075"/>
                  <a:gd name="connsiteX10" fmla="*/ 532041 w 3718884"/>
                  <a:gd name="connsiteY10" fmla="*/ 961784 h 1592075"/>
                  <a:gd name="connsiteX11" fmla="*/ 51922 w 3718884"/>
                  <a:gd name="connsiteY11" fmla="*/ 772093 h 1592075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1751241 w 3718884"/>
                  <a:gd name="connsiteY5" fmla="*/ 9808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46549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8884" h="1655661">
                    <a:moveTo>
                      <a:pt x="51922" y="772093"/>
                    </a:moveTo>
                    <a:cubicBezTo>
                      <a:pt x="285331" y="611951"/>
                      <a:pt x="1331035" y="-27646"/>
                      <a:pt x="1932492" y="929"/>
                    </a:cubicBezTo>
                    <a:cubicBezTo>
                      <a:pt x="2533949" y="29504"/>
                      <a:pt x="3487670" y="713550"/>
                      <a:pt x="3660662" y="943543"/>
                    </a:cubicBezTo>
                    <a:cubicBezTo>
                      <a:pt x="3833654" y="1173536"/>
                      <a:pt x="3618879" y="1247670"/>
                      <a:pt x="3046642" y="1018935"/>
                    </a:cubicBezTo>
                    <a:cubicBezTo>
                      <a:pt x="2817305" y="1114050"/>
                      <a:pt x="3451409" y="1941198"/>
                      <a:pt x="2665642" y="1552335"/>
                    </a:cubicBezTo>
                    <a:cubicBezTo>
                      <a:pt x="2475142" y="1599960"/>
                      <a:pt x="2190933" y="1131572"/>
                      <a:pt x="2075091" y="1171334"/>
                    </a:cubicBezTo>
                    <a:cubicBezTo>
                      <a:pt x="1959249" y="1211096"/>
                      <a:pt x="1957892" y="1495632"/>
                      <a:pt x="1856292" y="1562307"/>
                    </a:cubicBezTo>
                    <a:cubicBezTo>
                      <a:pt x="1754692" y="1628982"/>
                      <a:pt x="1594124" y="1649247"/>
                      <a:pt x="1465491" y="1571385"/>
                    </a:cubicBezTo>
                    <a:cubicBezTo>
                      <a:pt x="1336858" y="1493523"/>
                      <a:pt x="1221017" y="1330085"/>
                      <a:pt x="1122592" y="1228485"/>
                    </a:cubicBezTo>
                    <a:cubicBezTo>
                      <a:pt x="1024167" y="1126885"/>
                      <a:pt x="728891" y="1307859"/>
                      <a:pt x="589191" y="1304684"/>
                    </a:cubicBezTo>
                    <a:cubicBezTo>
                      <a:pt x="449491" y="1301509"/>
                      <a:pt x="621586" y="1050549"/>
                      <a:pt x="532041" y="961784"/>
                    </a:cubicBezTo>
                    <a:cubicBezTo>
                      <a:pt x="442496" y="873019"/>
                      <a:pt x="-181487" y="932236"/>
                      <a:pt x="51922" y="772093"/>
                    </a:cubicBezTo>
                    <a:close/>
                  </a:path>
                </a:pathLst>
              </a:custGeom>
              <a:solidFill>
                <a:srgbClr val="49A7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 de cantos arredondados 26"/>
            <p:cNvSpPr/>
            <p:nvPr/>
          </p:nvSpPr>
          <p:spPr>
            <a:xfrm>
              <a:off x="5946866" y="3429000"/>
              <a:ext cx="1539099" cy="2779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993156" y="440461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strela de 5 pontas 29"/>
            <p:cNvSpPr/>
            <p:nvPr/>
          </p:nvSpPr>
          <p:spPr>
            <a:xfrm>
              <a:off x="7118407" y="2799330"/>
              <a:ext cx="300126" cy="300126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4" name="Estrela de 5 pontas 1023"/>
            <p:cNvSpPr/>
            <p:nvPr/>
          </p:nvSpPr>
          <p:spPr>
            <a:xfrm>
              <a:off x="6105594" y="2471362"/>
              <a:ext cx="258887" cy="258887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flipH="1">
              <a:off x="5200938" y="45030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flipH="1">
              <a:off x="5269737" y="475082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flipH="1">
              <a:off x="5550017" y="474960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 flipH="1">
              <a:off x="5809269" y="475910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6014779" y="492611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226884" y="50637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445017" y="521384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648411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6786007" y="476316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6977736" y="47246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7235069" y="48967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7417166" y="506542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7687581" y="513195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7894872" y="52273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7894872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7835296" y="476761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7904094" y="455178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 flipH="1">
              <a:off x="8125292" y="455178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flipH="1">
              <a:off x="8346490" y="465580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flipH="1">
              <a:off x="8655155" y="4705821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flipH="1">
              <a:off x="4716016" y="43654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strela de 5 pontas 56"/>
            <p:cNvSpPr/>
            <p:nvPr/>
          </p:nvSpPr>
          <p:spPr>
            <a:xfrm rot="1058578">
              <a:off x="7201501" y="2322573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strela de 5 pontas 57"/>
            <p:cNvSpPr/>
            <p:nvPr/>
          </p:nvSpPr>
          <p:spPr>
            <a:xfrm rot="20415844">
              <a:off x="6121682" y="3124591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5" name="Elipse 1024"/>
            <p:cNvSpPr/>
            <p:nvPr/>
          </p:nvSpPr>
          <p:spPr>
            <a:xfrm>
              <a:off x="6021342" y="781559"/>
              <a:ext cx="1335302" cy="1064920"/>
            </a:xfrm>
            <a:custGeom>
              <a:avLst/>
              <a:gdLst>
                <a:gd name="connsiteX0" fmla="*/ 0 w 1584176"/>
                <a:gd name="connsiteY0" fmla="*/ 773125 h 1546249"/>
                <a:gd name="connsiteX1" fmla="*/ 792088 w 1584176"/>
                <a:gd name="connsiteY1" fmla="*/ 0 h 1546249"/>
                <a:gd name="connsiteX2" fmla="*/ 1584176 w 1584176"/>
                <a:gd name="connsiteY2" fmla="*/ 773125 h 1546249"/>
                <a:gd name="connsiteX3" fmla="*/ 792088 w 1584176"/>
                <a:gd name="connsiteY3" fmla="*/ 1546250 h 1546249"/>
                <a:gd name="connsiteX4" fmla="*/ 0 w 1584176"/>
                <a:gd name="connsiteY4" fmla="*/ 773125 h 1546249"/>
                <a:gd name="connsiteX0" fmla="*/ 46 w 1584222"/>
                <a:gd name="connsiteY0" fmla="*/ 773125 h 1765325"/>
                <a:gd name="connsiteX1" fmla="*/ 792134 w 1584222"/>
                <a:gd name="connsiteY1" fmla="*/ 0 h 1765325"/>
                <a:gd name="connsiteX2" fmla="*/ 1584222 w 1584222"/>
                <a:gd name="connsiteY2" fmla="*/ 773125 h 1765325"/>
                <a:gd name="connsiteX3" fmla="*/ 820709 w 1584222"/>
                <a:gd name="connsiteY3" fmla="*/ 1765325 h 1765325"/>
                <a:gd name="connsiteX4" fmla="*/ 46 w 1584222"/>
                <a:gd name="connsiteY4" fmla="*/ 773125 h 1765325"/>
                <a:gd name="connsiteX0" fmla="*/ 36 w 1517537"/>
                <a:gd name="connsiteY0" fmla="*/ 1160661 h 1778880"/>
                <a:gd name="connsiteX1" fmla="*/ 725449 w 1517537"/>
                <a:gd name="connsiteY1" fmla="*/ 6536 h 1778880"/>
                <a:gd name="connsiteX2" fmla="*/ 1517537 w 1517537"/>
                <a:gd name="connsiteY2" fmla="*/ 779661 h 1778880"/>
                <a:gd name="connsiteX3" fmla="*/ 754024 w 1517537"/>
                <a:gd name="connsiteY3" fmla="*/ 1771861 h 1778880"/>
                <a:gd name="connsiteX4" fmla="*/ 36 w 1517537"/>
                <a:gd name="connsiteY4" fmla="*/ 1160661 h 1778880"/>
                <a:gd name="connsiteX0" fmla="*/ 35 w 1469911"/>
                <a:gd name="connsiteY0" fmla="*/ 1154476 h 1766332"/>
                <a:gd name="connsiteX1" fmla="*/ 725448 w 1469911"/>
                <a:gd name="connsiteY1" fmla="*/ 351 h 1766332"/>
                <a:gd name="connsiteX2" fmla="*/ 1469911 w 1469911"/>
                <a:gd name="connsiteY2" fmla="*/ 1049701 h 1766332"/>
                <a:gd name="connsiteX3" fmla="*/ 754023 w 1469911"/>
                <a:gd name="connsiteY3" fmla="*/ 1765676 h 1766332"/>
                <a:gd name="connsiteX4" fmla="*/ 35 w 1469911"/>
                <a:gd name="connsiteY4" fmla="*/ 1154476 h 1766332"/>
                <a:gd name="connsiteX0" fmla="*/ 35532 w 1505408"/>
                <a:gd name="connsiteY0" fmla="*/ 647630 h 1259359"/>
                <a:gd name="connsiteX1" fmla="*/ 265645 w 1505408"/>
                <a:gd name="connsiteY1" fmla="*/ 1505 h 1259359"/>
                <a:gd name="connsiteX2" fmla="*/ 1505408 w 1505408"/>
                <a:gd name="connsiteY2" fmla="*/ 542855 h 1259359"/>
                <a:gd name="connsiteX3" fmla="*/ 789520 w 1505408"/>
                <a:gd name="connsiteY3" fmla="*/ 1258830 h 1259359"/>
                <a:gd name="connsiteX4" fmla="*/ 35532 w 1505408"/>
                <a:gd name="connsiteY4" fmla="*/ 647630 h 1259359"/>
                <a:gd name="connsiteX0" fmla="*/ 36218 w 1531494"/>
                <a:gd name="connsiteY0" fmla="*/ 689226 h 1305394"/>
                <a:gd name="connsiteX1" fmla="*/ 266331 w 1531494"/>
                <a:gd name="connsiteY1" fmla="*/ 43101 h 1305394"/>
                <a:gd name="connsiteX2" fmla="*/ 1531494 w 1531494"/>
                <a:gd name="connsiteY2" fmla="*/ 343151 h 1305394"/>
                <a:gd name="connsiteX3" fmla="*/ 790206 w 1531494"/>
                <a:gd name="connsiteY3" fmla="*/ 1300426 h 1305394"/>
                <a:gd name="connsiteX4" fmla="*/ 36218 w 1531494"/>
                <a:gd name="connsiteY4" fmla="*/ 689226 h 1305394"/>
                <a:gd name="connsiteX0" fmla="*/ 36218 w 1551424"/>
                <a:gd name="connsiteY0" fmla="*/ 689226 h 1305394"/>
                <a:gd name="connsiteX1" fmla="*/ 266331 w 1551424"/>
                <a:gd name="connsiteY1" fmla="*/ 43101 h 1305394"/>
                <a:gd name="connsiteX2" fmla="*/ 1531494 w 1551424"/>
                <a:gd name="connsiteY2" fmla="*/ 343151 h 1305394"/>
                <a:gd name="connsiteX3" fmla="*/ 790206 w 1551424"/>
                <a:gd name="connsiteY3" fmla="*/ 1300426 h 1305394"/>
                <a:gd name="connsiteX4" fmla="*/ 36218 w 1551424"/>
                <a:gd name="connsiteY4" fmla="*/ 689226 h 1305394"/>
                <a:gd name="connsiteX0" fmla="*/ 33469 w 1547704"/>
                <a:gd name="connsiteY0" fmla="*/ 689226 h 753344"/>
                <a:gd name="connsiteX1" fmla="*/ 263582 w 1547704"/>
                <a:gd name="connsiteY1" fmla="*/ 43101 h 753344"/>
                <a:gd name="connsiteX2" fmla="*/ 1528745 w 1547704"/>
                <a:gd name="connsiteY2" fmla="*/ 343151 h 753344"/>
                <a:gd name="connsiteX3" fmla="*/ 749357 w 1547704"/>
                <a:gd name="connsiteY3" fmla="*/ 690826 h 753344"/>
                <a:gd name="connsiteX4" fmla="*/ 33469 w 1547704"/>
                <a:gd name="connsiteY4" fmla="*/ 689226 h 753344"/>
                <a:gd name="connsiteX0" fmla="*/ 35301 w 1550173"/>
                <a:gd name="connsiteY0" fmla="*/ 689226 h 1280211"/>
                <a:gd name="connsiteX1" fmla="*/ 265414 w 1550173"/>
                <a:gd name="connsiteY1" fmla="*/ 43101 h 1280211"/>
                <a:gd name="connsiteX2" fmla="*/ 1530577 w 1550173"/>
                <a:gd name="connsiteY2" fmla="*/ 343151 h 1280211"/>
                <a:gd name="connsiteX3" fmla="*/ 776589 w 1550173"/>
                <a:gd name="connsiteY3" fmla="*/ 1275026 h 1280211"/>
                <a:gd name="connsiteX4" fmla="*/ 35301 w 1550173"/>
                <a:gd name="connsiteY4" fmla="*/ 689226 h 1280211"/>
                <a:gd name="connsiteX0" fmla="*/ 37382 w 1539501"/>
                <a:gd name="connsiteY0" fmla="*/ 811956 h 1294448"/>
                <a:gd name="connsiteX1" fmla="*/ 254795 w 1539501"/>
                <a:gd name="connsiteY1" fmla="*/ 51531 h 1294448"/>
                <a:gd name="connsiteX2" fmla="*/ 1519958 w 1539501"/>
                <a:gd name="connsiteY2" fmla="*/ 351581 h 1294448"/>
                <a:gd name="connsiteX3" fmla="*/ 765970 w 1539501"/>
                <a:gd name="connsiteY3" fmla="*/ 1283456 h 1294448"/>
                <a:gd name="connsiteX4" fmla="*/ 37382 w 1539501"/>
                <a:gd name="connsiteY4" fmla="*/ 811956 h 1294448"/>
                <a:gd name="connsiteX0" fmla="*/ 69271 w 1571390"/>
                <a:gd name="connsiteY0" fmla="*/ 763035 h 1245207"/>
                <a:gd name="connsiteX1" fmla="*/ 197784 w 1571390"/>
                <a:gd name="connsiteY1" fmla="*/ 78810 h 1245207"/>
                <a:gd name="connsiteX2" fmla="*/ 1551847 w 1571390"/>
                <a:gd name="connsiteY2" fmla="*/ 302660 h 1245207"/>
                <a:gd name="connsiteX3" fmla="*/ 797859 w 1571390"/>
                <a:gd name="connsiteY3" fmla="*/ 1234535 h 1245207"/>
                <a:gd name="connsiteX4" fmla="*/ 69271 w 1571390"/>
                <a:gd name="connsiteY4" fmla="*/ 763035 h 124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390" h="1245207">
                  <a:moveTo>
                    <a:pt x="69271" y="763035"/>
                  </a:moveTo>
                  <a:cubicBezTo>
                    <a:pt x="-30741" y="570414"/>
                    <a:pt x="-49312" y="155539"/>
                    <a:pt x="197784" y="78810"/>
                  </a:cubicBezTo>
                  <a:cubicBezTo>
                    <a:pt x="444880" y="2081"/>
                    <a:pt x="1551847" y="-124325"/>
                    <a:pt x="1551847" y="302660"/>
                  </a:cubicBezTo>
                  <a:cubicBezTo>
                    <a:pt x="1691547" y="920145"/>
                    <a:pt x="1044955" y="1157806"/>
                    <a:pt x="797859" y="1234535"/>
                  </a:cubicBezTo>
                  <a:cubicBezTo>
                    <a:pt x="550763" y="1311264"/>
                    <a:pt x="169283" y="955656"/>
                    <a:pt x="69271" y="763035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14"/>
            <p:cNvSpPr/>
            <p:nvPr/>
          </p:nvSpPr>
          <p:spPr>
            <a:xfrm>
              <a:off x="5787120" y="402392"/>
              <a:ext cx="1569524" cy="790773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 rot="18822243">
              <a:off x="5630087" y="2773627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274899" y="1225506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00"/>
            <p:cNvSpPr/>
            <p:nvPr/>
          </p:nvSpPr>
          <p:spPr>
            <a:xfrm flipH="1">
              <a:off x="6833892" y="1214150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6364083" y="1231184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6876256" y="1219095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6893771" y="1233690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378679" y="1248287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 flipH="1">
              <a:off x="6355819" y="12542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 flipH="1">
              <a:off x="6953872" y="12273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Arco 102"/>
            <p:cNvSpPr/>
            <p:nvPr/>
          </p:nvSpPr>
          <p:spPr>
            <a:xfrm rot="19192316">
              <a:off x="6575057" y="1456053"/>
              <a:ext cx="195806" cy="148718"/>
            </a:xfrm>
            <a:prstGeom prst="arc">
              <a:avLst>
                <a:gd name="adj1" fmla="val 15331998"/>
                <a:gd name="adj2" fmla="val 1136646"/>
              </a:avLst>
            </a:prstGeom>
            <a:ln>
              <a:solidFill>
                <a:srgbClr val="937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Lua 103"/>
            <p:cNvSpPr/>
            <p:nvPr/>
          </p:nvSpPr>
          <p:spPr>
            <a:xfrm rot="16200000">
              <a:off x="6619243" y="1495602"/>
              <a:ext cx="120370" cy="362394"/>
            </a:xfrm>
            <a:prstGeom prst="moon">
              <a:avLst>
                <a:gd name="adj" fmla="val 51490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3615447" y="349340"/>
            <a:ext cx="5765568" cy="5760063"/>
            <a:chOff x="3613095" y="188640"/>
            <a:chExt cx="5765568" cy="5760063"/>
          </a:xfrm>
        </p:grpSpPr>
        <p:sp>
          <p:nvSpPr>
            <p:cNvPr id="31" name="Estrela de 4 pontas 30"/>
            <p:cNvSpPr/>
            <p:nvPr/>
          </p:nvSpPr>
          <p:spPr>
            <a:xfrm>
              <a:off x="3613095" y="7359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strela de 4 pontas 59"/>
            <p:cNvSpPr/>
            <p:nvPr/>
          </p:nvSpPr>
          <p:spPr>
            <a:xfrm>
              <a:off x="8269510" y="2787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strela de 4 pontas 60"/>
            <p:cNvSpPr/>
            <p:nvPr/>
          </p:nvSpPr>
          <p:spPr>
            <a:xfrm>
              <a:off x="4853613" y="1886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strela de 4 pontas 61"/>
            <p:cNvSpPr/>
            <p:nvPr/>
          </p:nvSpPr>
          <p:spPr>
            <a:xfrm>
              <a:off x="4070295" y="21407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trela de 4 pontas 64"/>
            <p:cNvSpPr/>
            <p:nvPr/>
          </p:nvSpPr>
          <p:spPr>
            <a:xfrm>
              <a:off x="4911805" y="50065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strela de 4 pontas 65"/>
            <p:cNvSpPr/>
            <p:nvPr/>
          </p:nvSpPr>
          <p:spPr>
            <a:xfrm>
              <a:off x="8464263" y="5034303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strela de 4 pontas 66"/>
            <p:cNvSpPr/>
            <p:nvPr/>
          </p:nvSpPr>
          <p:spPr>
            <a:xfrm>
              <a:off x="8335552" y="328303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strela de 4 pontas 67"/>
            <p:cNvSpPr/>
            <p:nvPr/>
          </p:nvSpPr>
          <p:spPr>
            <a:xfrm>
              <a:off x="7279093" y="401621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strela de 4 pontas 62"/>
            <p:cNvSpPr/>
            <p:nvPr/>
          </p:nvSpPr>
          <p:spPr>
            <a:xfrm>
              <a:off x="5611365" y="22091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strela de 4 pontas 63"/>
            <p:cNvSpPr/>
            <p:nvPr/>
          </p:nvSpPr>
          <p:spPr>
            <a:xfrm>
              <a:off x="5506939" y="3657401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760619" y="-17107"/>
            <a:ext cx="2439049" cy="6694088"/>
            <a:chOff x="3045150" y="-59710"/>
            <a:chExt cx="2439049" cy="6694088"/>
          </a:xfrm>
        </p:grpSpPr>
        <p:grpSp>
          <p:nvGrpSpPr>
            <p:cNvPr id="136" name="Grupo 135"/>
            <p:cNvGrpSpPr/>
            <p:nvPr/>
          </p:nvGrpSpPr>
          <p:grpSpPr>
            <a:xfrm flipH="1">
              <a:off x="4755197" y="2444860"/>
              <a:ext cx="371632" cy="1336426"/>
              <a:chOff x="3045150" y="2486393"/>
              <a:chExt cx="371632" cy="1336426"/>
            </a:xfrm>
          </p:grpSpPr>
          <p:sp>
            <p:nvSpPr>
              <p:cNvPr id="183" name="Retângulo de cantos arredondados 182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 rot="879017">
                <a:off x="3066094" y="2486393"/>
                <a:ext cx="350688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3045150" y="2485920"/>
              <a:ext cx="371692" cy="1336899"/>
              <a:chOff x="3045150" y="2485920"/>
              <a:chExt cx="371692" cy="1336899"/>
            </a:xfrm>
          </p:grpSpPr>
          <p:sp>
            <p:nvSpPr>
              <p:cNvPr id="181" name="Retângulo de cantos arredondados 180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181"/>
              <p:cNvSpPr/>
              <p:nvPr/>
            </p:nvSpPr>
            <p:spPr>
              <a:xfrm rot="879017">
                <a:off x="3062411" y="2485920"/>
                <a:ext cx="35443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8" name="Retângulo de cantos arredondados 137"/>
            <p:cNvSpPr/>
            <p:nvPr/>
          </p:nvSpPr>
          <p:spPr>
            <a:xfrm rot="2609368">
              <a:off x="4332828" y="6006011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de cantos arredondados 138"/>
            <p:cNvSpPr/>
            <p:nvPr/>
          </p:nvSpPr>
          <p:spPr>
            <a:xfrm rot="18847190">
              <a:off x="4573053" y="6228695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de cantos arredondados 139"/>
            <p:cNvSpPr/>
            <p:nvPr/>
          </p:nvSpPr>
          <p:spPr>
            <a:xfrm rot="6528700">
              <a:off x="3103927" y="5937108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 rot="20789702">
              <a:off x="4307242" y="510952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 rot="503882">
              <a:off x="3398153" y="512326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/>
            <p:cNvSpPr/>
            <p:nvPr/>
          </p:nvSpPr>
          <p:spPr>
            <a:xfrm rot="503882">
              <a:off x="3333658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 rot="21100364">
              <a:off x="4083269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26"/>
            <p:cNvSpPr/>
            <p:nvPr/>
          </p:nvSpPr>
          <p:spPr>
            <a:xfrm>
              <a:off x="3320803" y="1380350"/>
              <a:ext cx="1596478" cy="2066028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447 w 1519261"/>
                <a:gd name="connsiteY0" fmla="*/ 1153624 h 2065948"/>
                <a:gd name="connsiteX1" fmla="*/ 848754 w 1519261"/>
                <a:gd name="connsiteY1" fmla="*/ 0 h 2065948"/>
                <a:gd name="connsiteX2" fmla="*/ 1519261 w 1519261"/>
                <a:gd name="connsiteY2" fmla="*/ 1153624 h 2065948"/>
                <a:gd name="connsiteX3" fmla="*/ 759854 w 1519261"/>
                <a:gd name="connsiteY3" fmla="*/ 2065948 h 2065948"/>
                <a:gd name="connsiteX4" fmla="*/ 447 w 1519261"/>
                <a:gd name="connsiteY4" fmla="*/ 1153624 h 2065948"/>
                <a:gd name="connsiteX0" fmla="*/ 447 w 1546922"/>
                <a:gd name="connsiteY0" fmla="*/ 1155438 h 2067762"/>
                <a:gd name="connsiteX1" fmla="*/ 848754 w 1546922"/>
                <a:gd name="connsiteY1" fmla="*/ 1814 h 2067762"/>
                <a:gd name="connsiteX2" fmla="*/ 1196333 w 1546922"/>
                <a:gd name="connsiteY2" fmla="*/ 895556 h 2067762"/>
                <a:gd name="connsiteX3" fmla="*/ 1519261 w 1546922"/>
                <a:gd name="connsiteY3" fmla="*/ 1155438 h 2067762"/>
                <a:gd name="connsiteX4" fmla="*/ 759854 w 1546922"/>
                <a:gd name="connsiteY4" fmla="*/ 2067762 h 2067762"/>
                <a:gd name="connsiteX5" fmla="*/ 447 w 1546922"/>
                <a:gd name="connsiteY5" fmla="*/ 1155438 h 2067762"/>
                <a:gd name="connsiteX0" fmla="*/ 292 w 1584867"/>
                <a:gd name="connsiteY0" fmla="*/ 1168310 h 2067940"/>
                <a:gd name="connsiteX1" fmla="*/ 886699 w 1584867"/>
                <a:gd name="connsiteY1" fmla="*/ 1986 h 2067940"/>
                <a:gd name="connsiteX2" fmla="*/ 1234278 w 1584867"/>
                <a:gd name="connsiteY2" fmla="*/ 895728 h 2067940"/>
                <a:gd name="connsiteX3" fmla="*/ 1557206 w 1584867"/>
                <a:gd name="connsiteY3" fmla="*/ 1155610 h 2067940"/>
                <a:gd name="connsiteX4" fmla="*/ 797799 w 1584867"/>
                <a:gd name="connsiteY4" fmla="*/ 2067934 h 2067940"/>
                <a:gd name="connsiteX5" fmla="*/ 292 w 1584867"/>
                <a:gd name="connsiteY5" fmla="*/ 1168310 h 2067940"/>
                <a:gd name="connsiteX0" fmla="*/ 11903 w 1596478"/>
                <a:gd name="connsiteY0" fmla="*/ 1166400 h 2066028"/>
                <a:gd name="connsiteX1" fmla="*/ 369589 w 1596478"/>
                <a:gd name="connsiteY1" fmla="*/ 944618 h 2066028"/>
                <a:gd name="connsiteX2" fmla="*/ 898310 w 1596478"/>
                <a:gd name="connsiteY2" fmla="*/ 76 h 2066028"/>
                <a:gd name="connsiteX3" fmla="*/ 1245889 w 1596478"/>
                <a:gd name="connsiteY3" fmla="*/ 893818 h 2066028"/>
                <a:gd name="connsiteX4" fmla="*/ 1568817 w 1596478"/>
                <a:gd name="connsiteY4" fmla="*/ 1153700 h 2066028"/>
                <a:gd name="connsiteX5" fmla="*/ 809410 w 1596478"/>
                <a:gd name="connsiteY5" fmla="*/ 2066024 h 2066028"/>
                <a:gd name="connsiteX6" fmla="*/ 11903 w 1596478"/>
                <a:gd name="connsiteY6" fmla="*/ 1166400 h 20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6478" h="2066028">
                  <a:moveTo>
                    <a:pt x="11903" y="1166400"/>
                  </a:moveTo>
                  <a:cubicBezTo>
                    <a:pt x="-61401" y="979499"/>
                    <a:pt x="221855" y="1139005"/>
                    <a:pt x="369589" y="944618"/>
                  </a:cubicBezTo>
                  <a:cubicBezTo>
                    <a:pt x="517323" y="750231"/>
                    <a:pt x="752260" y="8543"/>
                    <a:pt x="898310" y="76"/>
                  </a:cubicBezTo>
                  <a:cubicBezTo>
                    <a:pt x="1044360" y="-8391"/>
                    <a:pt x="1134138" y="701547"/>
                    <a:pt x="1245889" y="893818"/>
                  </a:cubicBezTo>
                  <a:cubicBezTo>
                    <a:pt x="1357640" y="1086089"/>
                    <a:pt x="1694480" y="992199"/>
                    <a:pt x="1568817" y="1153700"/>
                  </a:cubicBezTo>
                  <a:cubicBezTo>
                    <a:pt x="1443154" y="1315201"/>
                    <a:pt x="1068896" y="2063907"/>
                    <a:pt x="809410" y="2066024"/>
                  </a:cubicBezTo>
                  <a:cubicBezTo>
                    <a:pt x="549924" y="2068141"/>
                    <a:pt x="85207" y="1353301"/>
                    <a:pt x="11903" y="1166400"/>
                  </a:cubicBezTo>
                  <a:close/>
                </a:path>
              </a:pathLst>
            </a:cu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>
              <a:off x="3320803" y="2723149"/>
              <a:ext cx="1539229" cy="6417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3215193" y="2852936"/>
              <a:ext cx="1725790" cy="17843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744655" y="1248128"/>
              <a:ext cx="826437" cy="944598"/>
            </a:xfrm>
            <a:prstGeom prst="ellipse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7"/>
            <p:cNvSpPr/>
            <p:nvPr/>
          </p:nvSpPr>
          <p:spPr>
            <a:xfrm>
              <a:off x="3252203" y="271662"/>
              <a:ext cx="1784974" cy="17419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221920 w 1766404"/>
                <a:gd name="connsiteY0" fmla="*/ 378370 h 1808672"/>
                <a:gd name="connsiteX1" fmla="*/ 1143252 w 1766404"/>
                <a:gd name="connsiteY1" fmla="*/ 8971 h 1808672"/>
                <a:gd name="connsiteX2" fmla="*/ 1614000 w 1766404"/>
                <a:gd name="connsiteY2" fmla="*/ 669527 h 1808672"/>
                <a:gd name="connsiteX3" fmla="*/ 1626434 w 1766404"/>
                <a:gd name="connsiteY3" fmla="*/ 1492795 h 1808672"/>
                <a:gd name="connsiteX4" fmla="*/ 114552 w 1766404"/>
                <a:gd name="connsiteY4" fmla="*/ 1605019 h 1808672"/>
                <a:gd name="connsiteX5" fmla="*/ 221920 w 1766404"/>
                <a:gd name="connsiteY5" fmla="*/ 378370 h 1808672"/>
                <a:gd name="connsiteX0" fmla="*/ 221920 w 1836067"/>
                <a:gd name="connsiteY0" fmla="*/ 378370 h 1808672"/>
                <a:gd name="connsiteX1" fmla="*/ 1143252 w 1836067"/>
                <a:gd name="connsiteY1" fmla="*/ 8971 h 1808672"/>
                <a:gd name="connsiteX2" fmla="*/ 1614000 w 1836067"/>
                <a:gd name="connsiteY2" fmla="*/ 669527 h 1808672"/>
                <a:gd name="connsiteX3" fmla="*/ 1826942 w 1836067"/>
                <a:gd name="connsiteY3" fmla="*/ 1032782 h 1808672"/>
                <a:gd name="connsiteX4" fmla="*/ 1626434 w 1836067"/>
                <a:gd name="connsiteY4" fmla="*/ 1492795 h 1808672"/>
                <a:gd name="connsiteX5" fmla="*/ 114552 w 1836067"/>
                <a:gd name="connsiteY5" fmla="*/ 1605019 h 1808672"/>
                <a:gd name="connsiteX6" fmla="*/ 221920 w 1836067"/>
                <a:gd name="connsiteY6" fmla="*/ 378370 h 1808672"/>
                <a:gd name="connsiteX0" fmla="*/ 221920 w 1836067"/>
                <a:gd name="connsiteY0" fmla="*/ 375526 h 1805828"/>
                <a:gd name="connsiteX1" fmla="*/ 1143252 w 1836067"/>
                <a:gd name="connsiteY1" fmla="*/ 6127 h 1805828"/>
                <a:gd name="connsiteX2" fmla="*/ 1701682 w 1836067"/>
                <a:gd name="connsiteY2" fmla="*/ 604053 h 1805828"/>
                <a:gd name="connsiteX3" fmla="*/ 1826942 w 1836067"/>
                <a:gd name="connsiteY3" fmla="*/ 1029938 h 1805828"/>
                <a:gd name="connsiteX4" fmla="*/ 1626434 w 1836067"/>
                <a:gd name="connsiteY4" fmla="*/ 1489951 h 1805828"/>
                <a:gd name="connsiteX5" fmla="*/ 114552 w 1836067"/>
                <a:gd name="connsiteY5" fmla="*/ 1602175 h 1805828"/>
                <a:gd name="connsiteX6" fmla="*/ 221920 w 1836067"/>
                <a:gd name="connsiteY6" fmla="*/ 375526 h 1805828"/>
                <a:gd name="connsiteX0" fmla="*/ 221920 w 1836067"/>
                <a:gd name="connsiteY0" fmla="*/ 369439 h 1799741"/>
                <a:gd name="connsiteX1" fmla="*/ 1143252 w 1836067"/>
                <a:gd name="connsiteY1" fmla="*/ 40 h 1799741"/>
                <a:gd name="connsiteX2" fmla="*/ 1426109 w 1836067"/>
                <a:gd name="connsiteY2" fmla="*/ 347446 h 1799741"/>
                <a:gd name="connsiteX3" fmla="*/ 1701682 w 1836067"/>
                <a:gd name="connsiteY3" fmla="*/ 597966 h 1799741"/>
                <a:gd name="connsiteX4" fmla="*/ 1826942 w 1836067"/>
                <a:gd name="connsiteY4" fmla="*/ 1023851 h 1799741"/>
                <a:gd name="connsiteX5" fmla="*/ 1626434 w 1836067"/>
                <a:gd name="connsiteY5" fmla="*/ 1483864 h 1799741"/>
                <a:gd name="connsiteX6" fmla="*/ 114552 w 1836067"/>
                <a:gd name="connsiteY6" fmla="*/ 1596088 h 1799741"/>
                <a:gd name="connsiteX7" fmla="*/ 221920 w 1836067"/>
                <a:gd name="connsiteY7" fmla="*/ 369439 h 1799741"/>
                <a:gd name="connsiteX0" fmla="*/ 221920 w 1836067"/>
                <a:gd name="connsiteY0" fmla="*/ 369436 h 1799738"/>
                <a:gd name="connsiteX1" fmla="*/ 1143252 w 1836067"/>
                <a:gd name="connsiteY1" fmla="*/ 37 h 1799738"/>
                <a:gd name="connsiteX2" fmla="*/ 1426109 w 1836067"/>
                <a:gd name="connsiteY2" fmla="*/ 347443 h 1799738"/>
                <a:gd name="connsiteX3" fmla="*/ 1789364 w 1836067"/>
                <a:gd name="connsiteY3" fmla="*/ 347443 h 1799738"/>
                <a:gd name="connsiteX4" fmla="*/ 1701682 w 1836067"/>
                <a:gd name="connsiteY4" fmla="*/ 597963 h 1799738"/>
                <a:gd name="connsiteX5" fmla="*/ 1826942 w 1836067"/>
                <a:gd name="connsiteY5" fmla="*/ 1023848 h 1799738"/>
                <a:gd name="connsiteX6" fmla="*/ 1626434 w 1836067"/>
                <a:gd name="connsiteY6" fmla="*/ 1483861 h 1799738"/>
                <a:gd name="connsiteX7" fmla="*/ 114552 w 1836067"/>
                <a:gd name="connsiteY7" fmla="*/ 1596085 h 1799738"/>
                <a:gd name="connsiteX8" fmla="*/ 221920 w 1836067"/>
                <a:gd name="connsiteY8" fmla="*/ 369436 h 1799738"/>
                <a:gd name="connsiteX0" fmla="*/ 221920 w 1945386"/>
                <a:gd name="connsiteY0" fmla="*/ 369436 h 1799738"/>
                <a:gd name="connsiteX1" fmla="*/ 1143252 w 1945386"/>
                <a:gd name="connsiteY1" fmla="*/ 37 h 1799738"/>
                <a:gd name="connsiteX2" fmla="*/ 1426109 w 1945386"/>
                <a:gd name="connsiteY2" fmla="*/ 347443 h 1799738"/>
                <a:gd name="connsiteX3" fmla="*/ 1789364 w 1945386"/>
                <a:gd name="connsiteY3" fmla="*/ 347443 h 1799738"/>
                <a:gd name="connsiteX4" fmla="*/ 1701682 w 1945386"/>
                <a:gd name="connsiteY4" fmla="*/ 597963 h 1799738"/>
                <a:gd name="connsiteX5" fmla="*/ 1826942 w 1945386"/>
                <a:gd name="connsiteY5" fmla="*/ 1023848 h 1799738"/>
                <a:gd name="connsiteX6" fmla="*/ 1939676 w 1945386"/>
                <a:gd name="connsiteY6" fmla="*/ 1311946 h 1799738"/>
                <a:gd name="connsiteX7" fmla="*/ 1626434 w 1945386"/>
                <a:gd name="connsiteY7" fmla="*/ 1483861 h 1799738"/>
                <a:gd name="connsiteX8" fmla="*/ 114552 w 1945386"/>
                <a:gd name="connsiteY8" fmla="*/ 1596085 h 1799738"/>
                <a:gd name="connsiteX9" fmla="*/ 221920 w 1945386"/>
                <a:gd name="connsiteY9" fmla="*/ 369436 h 1799738"/>
                <a:gd name="connsiteX0" fmla="*/ 221920 w 1842178"/>
                <a:gd name="connsiteY0" fmla="*/ 369436 h 1799738"/>
                <a:gd name="connsiteX1" fmla="*/ 1143252 w 1842178"/>
                <a:gd name="connsiteY1" fmla="*/ 37 h 1799738"/>
                <a:gd name="connsiteX2" fmla="*/ 1426109 w 1842178"/>
                <a:gd name="connsiteY2" fmla="*/ 347443 h 1799738"/>
                <a:gd name="connsiteX3" fmla="*/ 1789364 w 1842178"/>
                <a:gd name="connsiteY3" fmla="*/ 347443 h 1799738"/>
                <a:gd name="connsiteX4" fmla="*/ 1701682 w 1842178"/>
                <a:gd name="connsiteY4" fmla="*/ 597963 h 1799738"/>
                <a:gd name="connsiteX5" fmla="*/ 1826942 w 1842178"/>
                <a:gd name="connsiteY5" fmla="*/ 1023848 h 1799738"/>
                <a:gd name="connsiteX6" fmla="*/ 1814416 w 1842178"/>
                <a:gd name="connsiteY6" fmla="*/ 1311946 h 1799738"/>
                <a:gd name="connsiteX7" fmla="*/ 1626434 w 1842178"/>
                <a:gd name="connsiteY7" fmla="*/ 1483861 h 1799738"/>
                <a:gd name="connsiteX8" fmla="*/ 114552 w 1842178"/>
                <a:gd name="connsiteY8" fmla="*/ 1596085 h 1799738"/>
                <a:gd name="connsiteX9" fmla="*/ 221920 w 1842178"/>
                <a:gd name="connsiteY9" fmla="*/ 369436 h 1799738"/>
                <a:gd name="connsiteX0" fmla="*/ 221920 w 1842178"/>
                <a:gd name="connsiteY0" fmla="*/ 369491 h 1799793"/>
                <a:gd name="connsiteX1" fmla="*/ 1143252 w 1842178"/>
                <a:gd name="connsiteY1" fmla="*/ 92 h 1799793"/>
                <a:gd name="connsiteX2" fmla="*/ 1488739 w 1842178"/>
                <a:gd name="connsiteY2" fmla="*/ 334972 h 1799793"/>
                <a:gd name="connsiteX3" fmla="*/ 1789364 w 1842178"/>
                <a:gd name="connsiteY3" fmla="*/ 347498 h 1799793"/>
                <a:gd name="connsiteX4" fmla="*/ 1701682 w 1842178"/>
                <a:gd name="connsiteY4" fmla="*/ 598018 h 1799793"/>
                <a:gd name="connsiteX5" fmla="*/ 1826942 w 1842178"/>
                <a:gd name="connsiteY5" fmla="*/ 1023903 h 1799793"/>
                <a:gd name="connsiteX6" fmla="*/ 1814416 w 1842178"/>
                <a:gd name="connsiteY6" fmla="*/ 1312001 h 1799793"/>
                <a:gd name="connsiteX7" fmla="*/ 1626434 w 1842178"/>
                <a:gd name="connsiteY7" fmla="*/ 1483916 h 1799793"/>
                <a:gd name="connsiteX8" fmla="*/ 114552 w 1842178"/>
                <a:gd name="connsiteY8" fmla="*/ 1596140 h 1799793"/>
                <a:gd name="connsiteX9" fmla="*/ 221920 w 1842178"/>
                <a:gd name="connsiteY9" fmla="*/ 369491 h 1799793"/>
                <a:gd name="connsiteX0" fmla="*/ 185242 w 1805500"/>
                <a:gd name="connsiteY0" fmla="*/ 369491 h 1773454"/>
                <a:gd name="connsiteX1" fmla="*/ 1106574 w 1805500"/>
                <a:gd name="connsiteY1" fmla="*/ 92 h 1773454"/>
                <a:gd name="connsiteX2" fmla="*/ 1452061 w 1805500"/>
                <a:gd name="connsiteY2" fmla="*/ 334972 h 1773454"/>
                <a:gd name="connsiteX3" fmla="*/ 1752686 w 1805500"/>
                <a:gd name="connsiteY3" fmla="*/ 347498 h 1773454"/>
                <a:gd name="connsiteX4" fmla="*/ 1665004 w 1805500"/>
                <a:gd name="connsiteY4" fmla="*/ 598018 h 1773454"/>
                <a:gd name="connsiteX5" fmla="*/ 1790264 w 1805500"/>
                <a:gd name="connsiteY5" fmla="*/ 1023903 h 1773454"/>
                <a:gd name="connsiteX6" fmla="*/ 1777738 w 1805500"/>
                <a:gd name="connsiteY6" fmla="*/ 1312001 h 1773454"/>
                <a:gd name="connsiteX7" fmla="*/ 1589756 w 1805500"/>
                <a:gd name="connsiteY7" fmla="*/ 1483916 h 1773454"/>
                <a:gd name="connsiteX8" fmla="*/ 127978 w 1805500"/>
                <a:gd name="connsiteY8" fmla="*/ 1533510 h 1773454"/>
                <a:gd name="connsiteX9" fmla="*/ 185242 w 1805500"/>
                <a:gd name="connsiteY9" fmla="*/ 369491 h 1773454"/>
                <a:gd name="connsiteX0" fmla="*/ 93839 w 1714097"/>
                <a:gd name="connsiteY0" fmla="*/ 369491 h 1824202"/>
                <a:gd name="connsiteX1" fmla="*/ 1015171 w 1714097"/>
                <a:gd name="connsiteY1" fmla="*/ 92 h 1824202"/>
                <a:gd name="connsiteX2" fmla="*/ 1360658 w 1714097"/>
                <a:gd name="connsiteY2" fmla="*/ 334972 h 1824202"/>
                <a:gd name="connsiteX3" fmla="*/ 1661283 w 1714097"/>
                <a:gd name="connsiteY3" fmla="*/ 347498 h 1824202"/>
                <a:gd name="connsiteX4" fmla="*/ 1573601 w 1714097"/>
                <a:gd name="connsiteY4" fmla="*/ 598018 h 1824202"/>
                <a:gd name="connsiteX5" fmla="*/ 1698861 w 1714097"/>
                <a:gd name="connsiteY5" fmla="*/ 1023903 h 1824202"/>
                <a:gd name="connsiteX6" fmla="*/ 1686335 w 1714097"/>
                <a:gd name="connsiteY6" fmla="*/ 1312001 h 1824202"/>
                <a:gd name="connsiteX7" fmla="*/ 1498353 w 1714097"/>
                <a:gd name="connsiteY7" fmla="*/ 1483916 h 1824202"/>
                <a:gd name="connsiteX8" fmla="*/ 36575 w 1714097"/>
                <a:gd name="connsiteY8" fmla="*/ 1533510 h 1824202"/>
                <a:gd name="connsiteX9" fmla="*/ 93839 w 1714097"/>
                <a:gd name="connsiteY9" fmla="*/ 369491 h 1824202"/>
                <a:gd name="connsiteX0" fmla="*/ 142285 w 1762543"/>
                <a:gd name="connsiteY0" fmla="*/ 369491 h 1819722"/>
                <a:gd name="connsiteX1" fmla="*/ 1063617 w 1762543"/>
                <a:gd name="connsiteY1" fmla="*/ 92 h 1819722"/>
                <a:gd name="connsiteX2" fmla="*/ 1409104 w 1762543"/>
                <a:gd name="connsiteY2" fmla="*/ 334972 h 1819722"/>
                <a:gd name="connsiteX3" fmla="*/ 1709729 w 1762543"/>
                <a:gd name="connsiteY3" fmla="*/ 347498 h 1819722"/>
                <a:gd name="connsiteX4" fmla="*/ 1622047 w 1762543"/>
                <a:gd name="connsiteY4" fmla="*/ 598018 h 1819722"/>
                <a:gd name="connsiteX5" fmla="*/ 1747307 w 1762543"/>
                <a:gd name="connsiteY5" fmla="*/ 1023903 h 1819722"/>
                <a:gd name="connsiteX6" fmla="*/ 1734781 w 1762543"/>
                <a:gd name="connsiteY6" fmla="*/ 1312001 h 1819722"/>
                <a:gd name="connsiteX7" fmla="*/ 1546799 w 1762543"/>
                <a:gd name="connsiteY7" fmla="*/ 1483916 h 1819722"/>
                <a:gd name="connsiteX8" fmla="*/ 85021 w 1762543"/>
                <a:gd name="connsiteY8" fmla="*/ 1533510 h 1819722"/>
                <a:gd name="connsiteX9" fmla="*/ 142285 w 1762543"/>
                <a:gd name="connsiteY9" fmla="*/ 369491 h 1819722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4974" h="1741961">
                  <a:moveTo>
                    <a:pt x="164716" y="369491"/>
                  </a:moveTo>
                  <a:cubicBezTo>
                    <a:pt x="326340" y="200944"/>
                    <a:pt x="874912" y="5845"/>
                    <a:pt x="1086048" y="92"/>
                  </a:cubicBezTo>
                  <a:cubicBezTo>
                    <a:pt x="1297184" y="-5661"/>
                    <a:pt x="1357252" y="258282"/>
                    <a:pt x="1431535" y="334972"/>
                  </a:cubicBezTo>
                  <a:cubicBezTo>
                    <a:pt x="1505818" y="411662"/>
                    <a:pt x="1686231" y="305745"/>
                    <a:pt x="1732160" y="347498"/>
                  </a:cubicBezTo>
                  <a:cubicBezTo>
                    <a:pt x="1778089" y="389251"/>
                    <a:pt x="1604812" y="504073"/>
                    <a:pt x="1644478" y="598018"/>
                  </a:cubicBezTo>
                  <a:cubicBezTo>
                    <a:pt x="1684144" y="691963"/>
                    <a:pt x="1746774" y="909081"/>
                    <a:pt x="1769738" y="1023903"/>
                  </a:cubicBezTo>
                  <a:cubicBezTo>
                    <a:pt x="1792702" y="1138725"/>
                    <a:pt x="1790630" y="1235332"/>
                    <a:pt x="1757212" y="1312001"/>
                  </a:cubicBezTo>
                  <a:cubicBezTo>
                    <a:pt x="1723794" y="1388670"/>
                    <a:pt x="1856716" y="1432384"/>
                    <a:pt x="1569230" y="1483916"/>
                  </a:cubicBezTo>
                  <a:cubicBezTo>
                    <a:pt x="1569230" y="1987779"/>
                    <a:pt x="349607" y="1612267"/>
                    <a:pt x="107452" y="1533510"/>
                  </a:cubicBezTo>
                  <a:cubicBezTo>
                    <a:pt x="-134703" y="1454754"/>
                    <a:pt x="106758" y="1205380"/>
                    <a:pt x="116302" y="1011377"/>
                  </a:cubicBezTo>
                  <a:cubicBezTo>
                    <a:pt x="-49519" y="804848"/>
                    <a:pt x="3092" y="538039"/>
                    <a:pt x="164716" y="36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398467" y="300330"/>
              <a:ext cx="1518814" cy="1824648"/>
            </a:xfrm>
            <a:prstGeom prst="ellipse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1" name="Grupo 150"/>
            <p:cNvGrpSpPr/>
            <p:nvPr/>
          </p:nvGrpSpPr>
          <p:grpSpPr>
            <a:xfrm>
              <a:off x="3766961" y="1060310"/>
              <a:ext cx="219935" cy="432049"/>
              <a:chOff x="2843808" y="3068960"/>
              <a:chExt cx="439869" cy="864096"/>
            </a:xfrm>
          </p:grpSpPr>
          <p:sp>
            <p:nvSpPr>
              <p:cNvPr id="178" name="Elipse 177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Grupo 151"/>
            <p:cNvGrpSpPr/>
            <p:nvPr/>
          </p:nvGrpSpPr>
          <p:grpSpPr>
            <a:xfrm flipH="1">
              <a:off x="4302484" y="1060310"/>
              <a:ext cx="219935" cy="432049"/>
              <a:chOff x="2843808" y="3068960"/>
              <a:chExt cx="439869" cy="864096"/>
            </a:xfrm>
          </p:grpSpPr>
          <p:sp>
            <p:nvSpPr>
              <p:cNvPr id="175" name="Elipse 174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3" name="Elipse 21"/>
            <p:cNvSpPr/>
            <p:nvPr/>
          </p:nvSpPr>
          <p:spPr>
            <a:xfrm>
              <a:off x="3855909" y="1871320"/>
              <a:ext cx="531319" cy="154507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72" h="138077">
                  <a:moveTo>
                    <a:pt x="0" y="18588"/>
                  </a:moveTo>
                  <a:cubicBezTo>
                    <a:pt x="0" y="-14523"/>
                    <a:pt x="156663" y="18960"/>
                    <a:pt x="233208" y="18166"/>
                  </a:cubicBezTo>
                  <a:cubicBezTo>
                    <a:pt x="309753" y="17372"/>
                    <a:pt x="459272" y="-19286"/>
                    <a:pt x="459272" y="13825"/>
                  </a:cubicBezTo>
                  <a:cubicBezTo>
                    <a:pt x="459272" y="46936"/>
                    <a:pt x="309753" y="137278"/>
                    <a:pt x="233208" y="138072"/>
                  </a:cubicBezTo>
                  <a:cubicBezTo>
                    <a:pt x="156663" y="138866"/>
                    <a:pt x="0" y="51699"/>
                    <a:pt x="0" y="185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7"/>
            <p:cNvSpPr/>
            <p:nvPr/>
          </p:nvSpPr>
          <p:spPr>
            <a:xfrm>
              <a:off x="3844901" y="1684644"/>
              <a:ext cx="553337" cy="1998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93557 w 1754327"/>
                <a:gd name="connsiteY0" fmla="*/ 355007 h 906223"/>
                <a:gd name="connsiteX1" fmla="*/ 771989 w 1754327"/>
                <a:gd name="connsiteY1" fmla="*/ 54188 h 906223"/>
                <a:gd name="connsiteX2" fmla="*/ 1549494 w 1754327"/>
                <a:gd name="connsiteY2" fmla="*/ 604562 h 906223"/>
                <a:gd name="connsiteX3" fmla="*/ 101429 w 1754327"/>
                <a:gd name="connsiteY3" fmla="*/ 796796 h 906223"/>
                <a:gd name="connsiteX4" fmla="*/ 193557 w 1754327"/>
                <a:gd name="connsiteY4" fmla="*/ 355007 h 906223"/>
                <a:gd name="connsiteX0" fmla="*/ 108442 w 1465897"/>
                <a:gd name="connsiteY0" fmla="*/ 306003 h 755421"/>
                <a:gd name="connsiteX1" fmla="*/ 686874 w 1465897"/>
                <a:gd name="connsiteY1" fmla="*/ 5184 h 755421"/>
                <a:gd name="connsiteX2" fmla="*/ 1464379 w 1465897"/>
                <a:gd name="connsiteY2" fmla="*/ 555558 h 755421"/>
                <a:gd name="connsiteX3" fmla="*/ 313698 w 1465897"/>
                <a:gd name="connsiteY3" fmla="*/ 583811 h 755421"/>
                <a:gd name="connsiteX4" fmla="*/ 16314 w 1465897"/>
                <a:gd name="connsiteY4" fmla="*/ 747792 h 755421"/>
                <a:gd name="connsiteX5" fmla="*/ 108442 w 1465897"/>
                <a:gd name="connsiteY5" fmla="*/ 306003 h 755421"/>
                <a:gd name="connsiteX0" fmla="*/ 158601 w 1516056"/>
                <a:gd name="connsiteY0" fmla="*/ 305735 h 674527"/>
                <a:gd name="connsiteX1" fmla="*/ 737033 w 1516056"/>
                <a:gd name="connsiteY1" fmla="*/ 4916 h 674527"/>
                <a:gd name="connsiteX2" fmla="*/ 1514538 w 1516056"/>
                <a:gd name="connsiteY2" fmla="*/ 555290 h 674527"/>
                <a:gd name="connsiteX3" fmla="*/ 363857 w 1516056"/>
                <a:gd name="connsiteY3" fmla="*/ 583543 h 674527"/>
                <a:gd name="connsiteX4" fmla="*/ 9323 w 1516056"/>
                <a:gd name="connsiteY4" fmla="*/ 661799 h 674527"/>
                <a:gd name="connsiteX5" fmla="*/ 158601 w 1516056"/>
                <a:gd name="connsiteY5" fmla="*/ 305735 h 674527"/>
                <a:gd name="connsiteX0" fmla="*/ 154162 w 1511617"/>
                <a:gd name="connsiteY0" fmla="*/ 305735 h 685182"/>
                <a:gd name="connsiteX1" fmla="*/ 732594 w 1511617"/>
                <a:gd name="connsiteY1" fmla="*/ 4916 h 685182"/>
                <a:gd name="connsiteX2" fmla="*/ 1510099 w 1511617"/>
                <a:gd name="connsiteY2" fmla="*/ 555290 h 685182"/>
                <a:gd name="connsiteX3" fmla="*/ 283218 w 1511617"/>
                <a:gd name="connsiteY3" fmla="*/ 631168 h 685182"/>
                <a:gd name="connsiteX4" fmla="*/ 4884 w 1511617"/>
                <a:gd name="connsiteY4" fmla="*/ 661799 h 685182"/>
                <a:gd name="connsiteX5" fmla="*/ 154162 w 1511617"/>
                <a:gd name="connsiteY5" fmla="*/ 305735 h 685182"/>
                <a:gd name="connsiteX0" fmla="*/ 155221 w 1512676"/>
                <a:gd name="connsiteY0" fmla="*/ 305735 h 702971"/>
                <a:gd name="connsiteX1" fmla="*/ 733653 w 1512676"/>
                <a:gd name="connsiteY1" fmla="*/ 4916 h 702971"/>
                <a:gd name="connsiteX2" fmla="*/ 1511158 w 1512676"/>
                <a:gd name="connsiteY2" fmla="*/ 555290 h 702971"/>
                <a:gd name="connsiteX3" fmla="*/ 303327 w 1512676"/>
                <a:gd name="connsiteY3" fmla="*/ 674030 h 702971"/>
                <a:gd name="connsiteX4" fmla="*/ 5943 w 1512676"/>
                <a:gd name="connsiteY4" fmla="*/ 661799 h 702971"/>
                <a:gd name="connsiteX5" fmla="*/ 155221 w 1512676"/>
                <a:gd name="connsiteY5" fmla="*/ 305735 h 702971"/>
                <a:gd name="connsiteX0" fmla="*/ 170406 w 1542384"/>
                <a:gd name="connsiteY0" fmla="*/ 31889 h 429125"/>
                <a:gd name="connsiteX1" fmla="*/ 1329863 w 1542384"/>
                <a:gd name="connsiteY1" fmla="*/ 45395 h 429125"/>
                <a:gd name="connsiteX2" fmla="*/ 1526343 w 1542384"/>
                <a:gd name="connsiteY2" fmla="*/ 281444 h 429125"/>
                <a:gd name="connsiteX3" fmla="*/ 318512 w 1542384"/>
                <a:gd name="connsiteY3" fmla="*/ 400184 h 429125"/>
                <a:gd name="connsiteX4" fmla="*/ 21128 w 1542384"/>
                <a:gd name="connsiteY4" fmla="*/ 387953 h 429125"/>
                <a:gd name="connsiteX5" fmla="*/ 170406 w 1542384"/>
                <a:gd name="connsiteY5" fmla="*/ 31889 h 429125"/>
                <a:gd name="connsiteX0" fmla="*/ 301685 w 1517742"/>
                <a:gd name="connsiteY0" fmla="*/ 30495 h 432799"/>
                <a:gd name="connsiteX1" fmla="*/ 1308742 w 1517742"/>
                <a:gd name="connsiteY1" fmla="*/ 48764 h 432799"/>
                <a:gd name="connsiteX2" fmla="*/ 1505222 w 1517742"/>
                <a:gd name="connsiteY2" fmla="*/ 284813 h 432799"/>
                <a:gd name="connsiteX3" fmla="*/ 297391 w 1517742"/>
                <a:gd name="connsiteY3" fmla="*/ 403553 h 432799"/>
                <a:gd name="connsiteX4" fmla="*/ 7 w 1517742"/>
                <a:gd name="connsiteY4" fmla="*/ 391322 h 432799"/>
                <a:gd name="connsiteX5" fmla="*/ 301685 w 1517742"/>
                <a:gd name="connsiteY5" fmla="*/ 30495 h 432799"/>
                <a:gd name="connsiteX0" fmla="*/ 301685 w 1510932"/>
                <a:gd name="connsiteY0" fmla="*/ 30495 h 432799"/>
                <a:gd name="connsiteX1" fmla="*/ 1208729 w 1510932"/>
                <a:gd name="connsiteY1" fmla="*/ 48764 h 432799"/>
                <a:gd name="connsiteX2" fmla="*/ 1505222 w 1510932"/>
                <a:gd name="connsiteY2" fmla="*/ 284813 h 432799"/>
                <a:gd name="connsiteX3" fmla="*/ 297391 w 1510932"/>
                <a:gd name="connsiteY3" fmla="*/ 403553 h 432799"/>
                <a:gd name="connsiteX4" fmla="*/ 7 w 1510932"/>
                <a:gd name="connsiteY4" fmla="*/ 391322 h 432799"/>
                <a:gd name="connsiteX5" fmla="*/ 301685 w 1510932"/>
                <a:gd name="connsiteY5" fmla="*/ 30495 h 432799"/>
                <a:gd name="connsiteX0" fmla="*/ 301685 w 1469559"/>
                <a:gd name="connsiteY0" fmla="*/ 31816 h 434120"/>
                <a:gd name="connsiteX1" fmla="*/ 1208729 w 1469559"/>
                <a:gd name="connsiteY1" fmla="*/ 50085 h 434120"/>
                <a:gd name="connsiteX2" fmla="*/ 1462359 w 1469559"/>
                <a:gd name="connsiteY2" fmla="*/ 314709 h 434120"/>
                <a:gd name="connsiteX3" fmla="*/ 297391 w 1469559"/>
                <a:gd name="connsiteY3" fmla="*/ 404874 h 434120"/>
                <a:gd name="connsiteX4" fmla="*/ 7 w 1469559"/>
                <a:gd name="connsiteY4" fmla="*/ 392643 h 434120"/>
                <a:gd name="connsiteX5" fmla="*/ 301685 w 1469559"/>
                <a:gd name="connsiteY5" fmla="*/ 31816 h 434120"/>
                <a:gd name="connsiteX0" fmla="*/ 301685 w 1462359"/>
                <a:gd name="connsiteY0" fmla="*/ 31816 h 434120"/>
                <a:gd name="connsiteX1" fmla="*/ 1208729 w 1462359"/>
                <a:gd name="connsiteY1" fmla="*/ 50085 h 434120"/>
                <a:gd name="connsiteX2" fmla="*/ 1462359 w 1462359"/>
                <a:gd name="connsiteY2" fmla="*/ 314709 h 434120"/>
                <a:gd name="connsiteX3" fmla="*/ 297391 w 1462359"/>
                <a:gd name="connsiteY3" fmla="*/ 404874 h 434120"/>
                <a:gd name="connsiteX4" fmla="*/ 7 w 1462359"/>
                <a:gd name="connsiteY4" fmla="*/ 392643 h 434120"/>
                <a:gd name="connsiteX5" fmla="*/ 301685 w 1462359"/>
                <a:gd name="connsiteY5" fmla="*/ 31816 h 434120"/>
                <a:gd name="connsiteX0" fmla="*/ 301685 w 1490736"/>
                <a:gd name="connsiteY0" fmla="*/ 31816 h 434120"/>
                <a:gd name="connsiteX1" fmla="*/ 1208729 w 1490736"/>
                <a:gd name="connsiteY1" fmla="*/ 50085 h 434120"/>
                <a:gd name="connsiteX2" fmla="*/ 1462359 w 1490736"/>
                <a:gd name="connsiteY2" fmla="*/ 314709 h 434120"/>
                <a:gd name="connsiteX3" fmla="*/ 297391 w 1490736"/>
                <a:gd name="connsiteY3" fmla="*/ 404874 h 434120"/>
                <a:gd name="connsiteX4" fmla="*/ 7 w 1490736"/>
                <a:gd name="connsiteY4" fmla="*/ 392643 h 434120"/>
                <a:gd name="connsiteX5" fmla="*/ 301685 w 1490736"/>
                <a:gd name="connsiteY5" fmla="*/ 31816 h 434120"/>
                <a:gd name="connsiteX0" fmla="*/ 301709 w 1490657"/>
                <a:gd name="connsiteY0" fmla="*/ 31816 h 421184"/>
                <a:gd name="connsiteX1" fmla="*/ 1208753 w 1490657"/>
                <a:gd name="connsiteY1" fmla="*/ 50085 h 421184"/>
                <a:gd name="connsiteX2" fmla="*/ 1462383 w 1490657"/>
                <a:gd name="connsiteY2" fmla="*/ 314709 h 421184"/>
                <a:gd name="connsiteX3" fmla="*/ 292652 w 1490657"/>
                <a:gd name="connsiteY3" fmla="*/ 376299 h 421184"/>
                <a:gd name="connsiteX4" fmla="*/ 31 w 1490657"/>
                <a:gd name="connsiteY4" fmla="*/ 392643 h 421184"/>
                <a:gd name="connsiteX5" fmla="*/ 301709 w 1490657"/>
                <a:gd name="connsiteY5" fmla="*/ 31816 h 421184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480403"/>
                <a:gd name="connsiteY0" fmla="*/ 31816 h 491180"/>
                <a:gd name="connsiteX1" fmla="*/ 1208731 w 1480403"/>
                <a:gd name="connsiteY1" fmla="*/ 50085 h 491180"/>
                <a:gd name="connsiteX2" fmla="*/ 1462361 w 1480403"/>
                <a:gd name="connsiteY2" fmla="*/ 314709 h 491180"/>
                <a:gd name="connsiteX3" fmla="*/ 711732 w 1480403"/>
                <a:gd name="connsiteY3" fmla="*/ 352486 h 491180"/>
                <a:gd name="connsiteX4" fmla="*/ 464082 w 1480403"/>
                <a:gd name="connsiteY4" fmla="*/ 490598 h 491180"/>
                <a:gd name="connsiteX5" fmla="*/ 292630 w 1480403"/>
                <a:gd name="connsiteY5" fmla="*/ 376299 h 491180"/>
                <a:gd name="connsiteX6" fmla="*/ 9 w 1480403"/>
                <a:gd name="connsiteY6" fmla="*/ 392643 h 491180"/>
                <a:gd name="connsiteX7" fmla="*/ 301687 w 1480403"/>
                <a:gd name="connsiteY7" fmla="*/ 31816 h 491180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522" h="495528">
                  <a:moveTo>
                    <a:pt x="301687" y="31816"/>
                  </a:moveTo>
                  <a:cubicBezTo>
                    <a:pt x="503141" y="-25277"/>
                    <a:pt x="1015286" y="2936"/>
                    <a:pt x="1208731" y="50085"/>
                  </a:cubicBezTo>
                  <a:cubicBezTo>
                    <a:pt x="1402176" y="97234"/>
                    <a:pt x="1473757" y="268278"/>
                    <a:pt x="1462361" y="314709"/>
                  </a:cubicBezTo>
                  <a:cubicBezTo>
                    <a:pt x="1450965" y="361140"/>
                    <a:pt x="1204343" y="593839"/>
                    <a:pt x="1121307" y="333436"/>
                  </a:cubicBezTo>
                  <a:cubicBezTo>
                    <a:pt x="1019221" y="363545"/>
                    <a:pt x="921281" y="491392"/>
                    <a:pt x="849844" y="495361"/>
                  </a:cubicBezTo>
                  <a:cubicBezTo>
                    <a:pt x="724739" y="501657"/>
                    <a:pt x="781582" y="327880"/>
                    <a:pt x="711732" y="352486"/>
                  </a:cubicBezTo>
                  <a:cubicBezTo>
                    <a:pt x="641882" y="377092"/>
                    <a:pt x="549807" y="484248"/>
                    <a:pt x="464082" y="490598"/>
                  </a:cubicBezTo>
                  <a:cubicBezTo>
                    <a:pt x="269127" y="500863"/>
                    <a:pt x="376325" y="371987"/>
                    <a:pt x="292630" y="376299"/>
                  </a:cubicBezTo>
                  <a:cubicBezTo>
                    <a:pt x="208935" y="380611"/>
                    <a:pt x="-1500" y="450057"/>
                    <a:pt x="9" y="392643"/>
                  </a:cubicBezTo>
                  <a:cubicBezTo>
                    <a:pt x="1518" y="335229"/>
                    <a:pt x="100233" y="88909"/>
                    <a:pt x="301687" y="318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3963775" y="1596474"/>
              <a:ext cx="315588" cy="144016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21"/>
            <p:cNvSpPr/>
            <p:nvPr/>
          </p:nvSpPr>
          <p:spPr>
            <a:xfrm rot="11306297">
              <a:off x="3559498" y="866150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21"/>
            <p:cNvSpPr/>
            <p:nvPr/>
          </p:nvSpPr>
          <p:spPr>
            <a:xfrm rot="10227993" flipH="1">
              <a:off x="4205710" y="861205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7"/>
            <p:cNvSpPr/>
            <p:nvPr/>
          </p:nvSpPr>
          <p:spPr>
            <a:xfrm>
              <a:off x="3398467" y="-59710"/>
              <a:ext cx="1518814" cy="1120020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84741 w 1465961"/>
                <a:gd name="connsiteY0" fmla="*/ 562628 h 1007163"/>
                <a:gd name="connsiteX1" fmla="*/ 763173 w 1465961"/>
                <a:gd name="connsiteY1" fmla="*/ 261809 h 1007163"/>
                <a:gd name="connsiteX2" fmla="*/ 1083365 w 1465961"/>
                <a:gd name="connsiteY2" fmla="*/ 7651 h 1007163"/>
                <a:gd name="connsiteX3" fmla="*/ 1421615 w 1465961"/>
                <a:gd name="connsiteY3" fmla="*/ 564533 h 1007163"/>
                <a:gd name="connsiteX4" fmla="*/ 92613 w 1465961"/>
                <a:gd name="connsiteY4" fmla="*/ 1004417 h 1007163"/>
                <a:gd name="connsiteX5" fmla="*/ 184741 w 1465961"/>
                <a:gd name="connsiteY5" fmla="*/ 562628 h 1007163"/>
                <a:gd name="connsiteX0" fmla="*/ 184741 w 1480959"/>
                <a:gd name="connsiteY0" fmla="*/ 555807 h 1000342"/>
                <a:gd name="connsiteX1" fmla="*/ 763173 w 1480959"/>
                <a:gd name="connsiteY1" fmla="*/ 254988 h 1000342"/>
                <a:gd name="connsiteX2" fmla="*/ 1083365 w 1480959"/>
                <a:gd name="connsiteY2" fmla="*/ 830 h 1000342"/>
                <a:gd name="connsiteX3" fmla="*/ 1183573 w 1480959"/>
                <a:gd name="connsiteY3" fmla="*/ 276403 h 1000342"/>
                <a:gd name="connsiteX4" fmla="*/ 1421615 w 1480959"/>
                <a:gd name="connsiteY4" fmla="*/ 557712 h 1000342"/>
                <a:gd name="connsiteX5" fmla="*/ 92613 w 1480959"/>
                <a:gd name="connsiteY5" fmla="*/ 997596 h 1000342"/>
                <a:gd name="connsiteX6" fmla="*/ 184741 w 1480959"/>
                <a:gd name="connsiteY6" fmla="*/ 555807 h 1000342"/>
                <a:gd name="connsiteX0" fmla="*/ 184741 w 1530624"/>
                <a:gd name="connsiteY0" fmla="*/ 555704 h 1000239"/>
                <a:gd name="connsiteX1" fmla="*/ 763173 w 1530624"/>
                <a:gd name="connsiteY1" fmla="*/ 254885 h 1000239"/>
                <a:gd name="connsiteX2" fmla="*/ 1083365 w 1530624"/>
                <a:gd name="connsiteY2" fmla="*/ 727 h 1000239"/>
                <a:gd name="connsiteX3" fmla="*/ 1183573 w 1530624"/>
                <a:gd name="connsiteY3" fmla="*/ 276300 h 1000239"/>
                <a:gd name="connsiteX4" fmla="*/ 1434094 w 1530624"/>
                <a:gd name="connsiteY4" fmla="*/ 188617 h 1000239"/>
                <a:gd name="connsiteX5" fmla="*/ 1421615 w 1530624"/>
                <a:gd name="connsiteY5" fmla="*/ 557609 h 1000239"/>
                <a:gd name="connsiteX6" fmla="*/ 92613 w 1530624"/>
                <a:gd name="connsiteY6" fmla="*/ 997493 h 1000239"/>
                <a:gd name="connsiteX7" fmla="*/ 184741 w 1530624"/>
                <a:gd name="connsiteY7" fmla="*/ 555704 h 1000239"/>
                <a:gd name="connsiteX0" fmla="*/ 180105 w 1487722"/>
                <a:gd name="connsiteY0" fmla="*/ 555704 h 998360"/>
                <a:gd name="connsiteX1" fmla="*/ 758537 w 1487722"/>
                <a:gd name="connsiteY1" fmla="*/ 254885 h 998360"/>
                <a:gd name="connsiteX2" fmla="*/ 1078729 w 1487722"/>
                <a:gd name="connsiteY2" fmla="*/ 727 h 998360"/>
                <a:gd name="connsiteX3" fmla="*/ 1178937 w 1487722"/>
                <a:gd name="connsiteY3" fmla="*/ 276300 h 998360"/>
                <a:gd name="connsiteX4" fmla="*/ 1429458 w 1487722"/>
                <a:gd name="connsiteY4" fmla="*/ 188617 h 998360"/>
                <a:gd name="connsiteX5" fmla="*/ 1354349 w 1487722"/>
                <a:gd name="connsiteY5" fmla="*/ 545083 h 998360"/>
                <a:gd name="connsiteX6" fmla="*/ 87977 w 1487722"/>
                <a:gd name="connsiteY6" fmla="*/ 997493 h 998360"/>
                <a:gd name="connsiteX7" fmla="*/ 180105 w 1487722"/>
                <a:gd name="connsiteY7" fmla="*/ 555704 h 998360"/>
                <a:gd name="connsiteX0" fmla="*/ 182883 w 1474435"/>
                <a:gd name="connsiteY0" fmla="*/ 555704 h 1007654"/>
                <a:gd name="connsiteX1" fmla="*/ 761315 w 1474435"/>
                <a:gd name="connsiteY1" fmla="*/ 254885 h 1007654"/>
                <a:gd name="connsiteX2" fmla="*/ 1081507 w 1474435"/>
                <a:gd name="connsiteY2" fmla="*/ 727 h 1007654"/>
                <a:gd name="connsiteX3" fmla="*/ 1181715 w 1474435"/>
                <a:gd name="connsiteY3" fmla="*/ 276300 h 1007654"/>
                <a:gd name="connsiteX4" fmla="*/ 1432236 w 1474435"/>
                <a:gd name="connsiteY4" fmla="*/ 188617 h 1007654"/>
                <a:gd name="connsiteX5" fmla="*/ 1357127 w 1474435"/>
                <a:gd name="connsiteY5" fmla="*/ 545083 h 1007654"/>
                <a:gd name="connsiteX6" fmla="*/ 1394656 w 1474435"/>
                <a:gd name="connsiteY6" fmla="*/ 839970 h 1007654"/>
                <a:gd name="connsiteX7" fmla="*/ 90755 w 1474435"/>
                <a:gd name="connsiteY7" fmla="*/ 997493 h 1007654"/>
                <a:gd name="connsiteX8" fmla="*/ 182883 w 1474435"/>
                <a:gd name="connsiteY8" fmla="*/ 555704 h 1007654"/>
                <a:gd name="connsiteX0" fmla="*/ 138380 w 1398045"/>
                <a:gd name="connsiteY0" fmla="*/ 555704 h 1010709"/>
                <a:gd name="connsiteX1" fmla="*/ 716812 w 1398045"/>
                <a:gd name="connsiteY1" fmla="*/ 254885 h 1010709"/>
                <a:gd name="connsiteX2" fmla="*/ 1037004 w 1398045"/>
                <a:gd name="connsiteY2" fmla="*/ 727 h 1010709"/>
                <a:gd name="connsiteX3" fmla="*/ 1137212 w 1398045"/>
                <a:gd name="connsiteY3" fmla="*/ 276300 h 1010709"/>
                <a:gd name="connsiteX4" fmla="*/ 1387733 w 1398045"/>
                <a:gd name="connsiteY4" fmla="*/ 188617 h 1010709"/>
                <a:gd name="connsiteX5" fmla="*/ 1312624 w 1398045"/>
                <a:gd name="connsiteY5" fmla="*/ 545083 h 1010709"/>
                <a:gd name="connsiteX6" fmla="*/ 1350153 w 1398045"/>
                <a:gd name="connsiteY6" fmla="*/ 839970 h 1010709"/>
                <a:gd name="connsiteX7" fmla="*/ 748905 w 1398045"/>
                <a:gd name="connsiteY7" fmla="*/ 890074 h 1010709"/>
                <a:gd name="connsiteX8" fmla="*/ 46252 w 1398045"/>
                <a:gd name="connsiteY8" fmla="*/ 997493 h 1010709"/>
                <a:gd name="connsiteX9" fmla="*/ 138380 w 1398045"/>
                <a:gd name="connsiteY9" fmla="*/ 555704 h 1010709"/>
                <a:gd name="connsiteX0" fmla="*/ 130229 w 1389894"/>
                <a:gd name="connsiteY0" fmla="*/ 555704 h 1010709"/>
                <a:gd name="connsiteX1" fmla="*/ 440130 w 1389894"/>
                <a:gd name="connsiteY1" fmla="*/ 301351 h 1010709"/>
                <a:gd name="connsiteX2" fmla="*/ 708661 w 1389894"/>
                <a:gd name="connsiteY2" fmla="*/ 254885 h 1010709"/>
                <a:gd name="connsiteX3" fmla="*/ 1028853 w 1389894"/>
                <a:gd name="connsiteY3" fmla="*/ 727 h 1010709"/>
                <a:gd name="connsiteX4" fmla="*/ 1129061 w 1389894"/>
                <a:gd name="connsiteY4" fmla="*/ 276300 h 1010709"/>
                <a:gd name="connsiteX5" fmla="*/ 1379582 w 1389894"/>
                <a:gd name="connsiteY5" fmla="*/ 188617 h 1010709"/>
                <a:gd name="connsiteX6" fmla="*/ 1304473 w 1389894"/>
                <a:gd name="connsiteY6" fmla="*/ 545083 h 1010709"/>
                <a:gd name="connsiteX7" fmla="*/ 1342002 w 1389894"/>
                <a:gd name="connsiteY7" fmla="*/ 839970 h 1010709"/>
                <a:gd name="connsiteX8" fmla="*/ 740754 w 1389894"/>
                <a:gd name="connsiteY8" fmla="*/ 890074 h 1010709"/>
                <a:gd name="connsiteX9" fmla="*/ 38101 w 1389894"/>
                <a:gd name="connsiteY9" fmla="*/ 997493 h 1010709"/>
                <a:gd name="connsiteX10" fmla="*/ 130229 w 1389894"/>
                <a:gd name="connsiteY10" fmla="*/ 555704 h 1010709"/>
                <a:gd name="connsiteX0" fmla="*/ 208035 w 1467700"/>
                <a:gd name="connsiteY0" fmla="*/ 555704 h 955096"/>
                <a:gd name="connsiteX1" fmla="*/ 517936 w 1467700"/>
                <a:gd name="connsiteY1" fmla="*/ 301351 h 955096"/>
                <a:gd name="connsiteX2" fmla="*/ 786467 w 1467700"/>
                <a:gd name="connsiteY2" fmla="*/ 254885 h 955096"/>
                <a:gd name="connsiteX3" fmla="*/ 1106659 w 1467700"/>
                <a:gd name="connsiteY3" fmla="*/ 727 h 955096"/>
                <a:gd name="connsiteX4" fmla="*/ 1206867 w 1467700"/>
                <a:gd name="connsiteY4" fmla="*/ 276300 h 955096"/>
                <a:gd name="connsiteX5" fmla="*/ 1457388 w 1467700"/>
                <a:gd name="connsiteY5" fmla="*/ 188617 h 955096"/>
                <a:gd name="connsiteX6" fmla="*/ 1382279 w 1467700"/>
                <a:gd name="connsiteY6" fmla="*/ 545083 h 955096"/>
                <a:gd name="connsiteX7" fmla="*/ 1419808 w 1467700"/>
                <a:gd name="connsiteY7" fmla="*/ 839970 h 955096"/>
                <a:gd name="connsiteX8" fmla="*/ 818560 w 1467700"/>
                <a:gd name="connsiteY8" fmla="*/ 890074 h 955096"/>
                <a:gd name="connsiteX9" fmla="*/ 28224 w 1467700"/>
                <a:gd name="connsiteY9" fmla="*/ 934862 h 955096"/>
                <a:gd name="connsiteX10" fmla="*/ 208035 w 1467700"/>
                <a:gd name="connsiteY10" fmla="*/ 555704 h 955096"/>
                <a:gd name="connsiteX0" fmla="*/ 186675 w 1446340"/>
                <a:gd name="connsiteY0" fmla="*/ 555704 h 943594"/>
                <a:gd name="connsiteX1" fmla="*/ 496576 w 1446340"/>
                <a:gd name="connsiteY1" fmla="*/ 301351 h 943594"/>
                <a:gd name="connsiteX2" fmla="*/ 765107 w 1446340"/>
                <a:gd name="connsiteY2" fmla="*/ 254885 h 943594"/>
                <a:gd name="connsiteX3" fmla="*/ 1085299 w 1446340"/>
                <a:gd name="connsiteY3" fmla="*/ 727 h 943594"/>
                <a:gd name="connsiteX4" fmla="*/ 1185507 w 1446340"/>
                <a:gd name="connsiteY4" fmla="*/ 276300 h 943594"/>
                <a:gd name="connsiteX5" fmla="*/ 1436028 w 1446340"/>
                <a:gd name="connsiteY5" fmla="*/ 188617 h 943594"/>
                <a:gd name="connsiteX6" fmla="*/ 1360919 w 1446340"/>
                <a:gd name="connsiteY6" fmla="*/ 545083 h 943594"/>
                <a:gd name="connsiteX7" fmla="*/ 1398448 w 1446340"/>
                <a:gd name="connsiteY7" fmla="*/ 839970 h 943594"/>
                <a:gd name="connsiteX8" fmla="*/ 797200 w 1446340"/>
                <a:gd name="connsiteY8" fmla="*/ 890074 h 943594"/>
                <a:gd name="connsiteX9" fmla="*/ 421418 w 1446340"/>
                <a:gd name="connsiteY9" fmla="*/ 827444 h 943594"/>
                <a:gd name="connsiteX10" fmla="*/ 6864 w 1446340"/>
                <a:gd name="connsiteY10" fmla="*/ 934862 h 943594"/>
                <a:gd name="connsiteX11" fmla="*/ 186675 w 1446340"/>
                <a:gd name="connsiteY11" fmla="*/ 555704 h 943594"/>
                <a:gd name="connsiteX0" fmla="*/ 127047 w 1386712"/>
                <a:gd name="connsiteY0" fmla="*/ 555704 h 1003941"/>
                <a:gd name="connsiteX1" fmla="*/ 436948 w 1386712"/>
                <a:gd name="connsiteY1" fmla="*/ 301351 h 1003941"/>
                <a:gd name="connsiteX2" fmla="*/ 705479 w 1386712"/>
                <a:gd name="connsiteY2" fmla="*/ 254885 h 1003941"/>
                <a:gd name="connsiteX3" fmla="*/ 1025671 w 1386712"/>
                <a:gd name="connsiteY3" fmla="*/ 727 h 1003941"/>
                <a:gd name="connsiteX4" fmla="*/ 1125879 w 1386712"/>
                <a:gd name="connsiteY4" fmla="*/ 276300 h 1003941"/>
                <a:gd name="connsiteX5" fmla="*/ 1376400 w 1386712"/>
                <a:gd name="connsiteY5" fmla="*/ 188617 h 1003941"/>
                <a:gd name="connsiteX6" fmla="*/ 1301291 w 1386712"/>
                <a:gd name="connsiteY6" fmla="*/ 545083 h 1003941"/>
                <a:gd name="connsiteX7" fmla="*/ 1338820 w 1386712"/>
                <a:gd name="connsiteY7" fmla="*/ 839970 h 1003941"/>
                <a:gd name="connsiteX8" fmla="*/ 737572 w 1386712"/>
                <a:gd name="connsiteY8" fmla="*/ 890074 h 1003941"/>
                <a:gd name="connsiteX9" fmla="*/ 361790 w 1386712"/>
                <a:gd name="connsiteY9" fmla="*/ 827444 h 1003941"/>
                <a:gd name="connsiteX10" fmla="*/ 9866 w 1386712"/>
                <a:gd name="connsiteY10" fmla="*/ 997493 h 1003941"/>
                <a:gd name="connsiteX11" fmla="*/ 127047 w 1386712"/>
                <a:gd name="connsiteY11" fmla="*/ 555704 h 100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6712" h="1003941">
                  <a:moveTo>
                    <a:pt x="127047" y="555704"/>
                  </a:moveTo>
                  <a:cubicBezTo>
                    <a:pt x="198227" y="439680"/>
                    <a:pt x="340543" y="351488"/>
                    <a:pt x="436948" y="301351"/>
                  </a:cubicBezTo>
                  <a:cubicBezTo>
                    <a:pt x="533353" y="251214"/>
                    <a:pt x="607359" y="304989"/>
                    <a:pt x="705479" y="254885"/>
                  </a:cubicBezTo>
                  <a:cubicBezTo>
                    <a:pt x="803599" y="204781"/>
                    <a:pt x="932640" y="15947"/>
                    <a:pt x="1025671" y="727"/>
                  </a:cubicBezTo>
                  <a:cubicBezTo>
                    <a:pt x="1118702" y="-14493"/>
                    <a:pt x="1075775" y="213670"/>
                    <a:pt x="1125879" y="276300"/>
                  </a:cubicBezTo>
                  <a:cubicBezTo>
                    <a:pt x="1175983" y="338930"/>
                    <a:pt x="1336726" y="141732"/>
                    <a:pt x="1376400" y="188617"/>
                  </a:cubicBezTo>
                  <a:cubicBezTo>
                    <a:pt x="1416074" y="235502"/>
                    <a:pt x="1330519" y="453226"/>
                    <a:pt x="1301291" y="545083"/>
                  </a:cubicBezTo>
                  <a:cubicBezTo>
                    <a:pt x="1272063" y="636940"/>
                    <a:pt x="1430685" y="769945"/>
                    <a:pt x="1338820" y="839970"/>
                  </a:cubicBezTo>
                  <a:cubicBezTo>
                    <a:pt x="1246955" y="909995"/>
                    <a:pt x="900410" y="875460"/>
                    <a:pt x="737572" y="890074"/>
                  </a:cubicBezTo>
                  <a:cubicBezTo>
                    <a:pt x="574734" y="904688"/>
                    <a:pt x="493513" y="819979"/>
                    <a:pt x="361790" y="827444"/>
                  </a:cubicBezTo>
                  <a:cubicBezTo>
                    <a:pt x="230067" y="834909"/>
                    <a:pt x="48990" y="1042783"/>
                    <a:pt x="9866" y="997493"/>
                  </a:cubicBezTo>
                  <a:cubicBezTo>
                    <a:pt x="-29258" y="952203"/>
                    <a:pt x="55867" y="671728"/>
                    <a:pt x="127047" y="5557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Arco 158"/>
            <p:cNvSpPr/>
            <p:nvPr/>
          </p:nvSpPr>
          <p:spPr>
            <a:xfrm rot="6173448">
              <a:off x="4295708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Arco 159"/>
            <p:cNvSpPr/>
            <p:nvPr/>
          </p:nvSpPr>
          <p:spPr>
            <a:xfrm rot="6173448">
              <a:off x="4314501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Arco 160"/>
            <p:cNvSpPr/>
            <p:nvPr/>
          </p:nvSpPr>
          <p:spPr>
            <a:xfrm rot="6173448">
              <a:off x="3750707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Arco 161"/>
            <p:cNvSpPr/>
            <p:nvPr/>
          </p:nvSpPr>
          <p:spPr>
            <a:xfrm rot="6173448">
              <a:off x="3769500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62"/>
            <p:cNvSpPr/>
            <p:nvPr/>
          </p:nvSpPr>
          <p:spPr>
            <a:xfrm rot="769608">
              <a:off x="3234968" y="2530258"/>
              <a:ext cx="916771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de cantos arredondados 163"/>
            <p:cNvSpPr/>
            <p:nvPr/>
          </p:nvSpPr>
          <p:spPr>
            <a:xfrm rot="20331564">
              <a:off x="4180134" y="2496824"/>
              <a:ext cx="790609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de cantos arredondados 164"/>
            <p:cNvSpPr/>
            <p:nvPr/>
          </p:nvSpPr>
          <p:spPr>
            <a:xfrm>
              <a:off x="3215193" y="3603037"/>
              <a:ext cx="1725790" cy="2980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de cantos arredondados 165"/>
            <p:cNvSpPr/>
            <p:nvPr/>
          </p:nvSpPr>
          <p:spPr>
            <a:xfrm rot="1166522">
              <a:off x="3155213" y="6204572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Mais 166"/>
            <p:cNvSpPr/>
            <p:nvPr/>
          </p:nvSpPr>
          <p:spPr>
            <a:xfrm>
              <a:off x="3734029" y="3609173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Mais 167"/>
            <p:cNvSpPr/>
            <p:nvPr/>
          </p:nvSpPr>
          <p:spPr>
            <a:xfrm>
              <a:off x="4090417" y="3615312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Mais 168"/>
            <p:cNvSpPr/>
            <p:nvPr/>
          </p:nvSpPr>
          <p:spPr>
            <a:xfrm>
              <a:off x="4682077" y="3603037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Mais 169"/>
            <p:cNvSpPr/>
            <p:nvPr/>
          </p:nvSpPr>
          <p:spPr>
            <a:xfrm>
              <a:off x="3215193" y="3597586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de cantos arredondados 170"/>
            <p:cNvSpPr/>
            <p:nvPr/>
          </p:nvSpPr>
          <p:spPr>
            <a:xfrm rot="21017207">
              <a:off x="3358654" y="242330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de cantos arredondados 171"/>
            <p:cNvSpPr/>
            <p:nvPr/>
          </p:nvSpPr>
          <p:spPr>
            <a:xfrm rot="20035799">
              <a:off x="3118624" y="3493951"/>
              <a:ext cx="266133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de cantos arredondados 172"/>
            <p:cNvSpPr/>
            <p:nvPr/>
          </p:nvSpPr>
          <p:spPr>
            <a:xfrm rot="9264968">
              <a:off x="5173258" y="3480039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de cantos arredondados 173"/>
            <p:cNvSpPr/>
            <p:nvPr/>
          </p:nvSpPr>
          <p:spPr>
            <a:xfrm rot="582793" flipH="1">
              <a:off x="4505021" y="234082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10532619" y="989183"/>
            <a:ext cx="3106804" cy="3936933"/>
            <a:chOff x="2638816" y="875180"/>
            <a:chExt cx="3106804" cy="3936933"/>
          </a:xfrm>
        </p:grpSpPr>
        <p:sp>
          <p:nvSpPr>
            <p:cNvPr id="186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C6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Grupo 187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219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C6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de cantos arredondados 222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lipse 226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Elipse 228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Elipse 11"/>
              <p:cNvSpPr/>
              <p:nvPr/>
            </p:nvSpPr>
            <p:spPr>
              <a:xfrm>
                <a:off x="363965" y="2152725"/>
                <a:ext cx="331004" cy="6492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4" h="64928">
                    <a:moveTo>
                      <a:pt x="0" y="12245"/>
                    </a:moveTo>
                    <a:cubicBezTo>
                      <a:pt x="0" y="3816"/>
                      <a:pt x="117479" y="15135"/>
                      <a:pt x="172646" y="14341"/>
                    </a:cubicBezTo>
                    <a:cubicBezTo>
                      <a:pt x="227813" y="13547"/>
                      <a:pt x="331004" y="-12402"/>
                      <a:pt x="331004" y="7482"/>
                    </a:cubicBezTo>
                    <a:cubicBezTo>
                      <a:pt x="331004" y="27366"/>
                      <a:pt x="227813" y="64124"/>
                      <a:pt x="172646" y="64918"/>
                    </a:cubicBezTo>
                    <a:cubicBezTo>
                      <a:pt x="117479" y="65712"/>
                      <a:pt x="0" y="20674"/>
                      <a:pt x="0" y="122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1" name="Grupo 230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232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3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9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216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199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Grupo 207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213" name="Elipse 212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de cantos arredondados 210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de cantos arredondados 211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4" name="Grupo 233"/>
          <p:cNvGrpSpPr/>
          <p:nvPr/>
        </p:nvGrpSpPr>
        <p:grpSpPr>
          <a:xfrm>
            <a:off x="9818229" y="4634110"/>
            <a:ext cx="1056055" cy="1814431"/>
            <a:chOff x="2651139" y="1888701"/>
            <a:chExt cx="1056055" cy="1814431"/>
          </a:xfrm>
        </p:grpSpPr>
        <p:grpSp>
          <p:nvGrpSpPr>
            <p:cNvPr id="235" name="Grupo 234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265" name="Grupo 264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267" name="Retângulo 266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8" name="Triângulo isósceles 267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6" name="Retângulo 265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7" name="Grupo 246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263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8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0" name="Grupo 249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260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 de cantos arredondados 260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de cantos arredondados 261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1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990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tângulo 2058"/>
          <p:cNvSpPr/>
          <p:nvPr/>
        </p:nvSpPr>
        <p:spPr>
          <a:xfrm>
            <a:off x="-38100" y="1948605"/>
            <a:ext cx="9207500" cy="4909395"/>
          </a:xfrm>
          <a:custGeom>
            <a:avLst/>
            <a:gdLst>
              <a:gd name="connsiteX0" fmla="*/ 0 w 9144000"/>
              <a:gd name="connsiteY0" fmla="*/ 0 h 5366595"/>
              <a:gd name="connsiteX1" fmla="*/ 9144000 w 9144000"/>
              <a:gd name="connsiteY1" fmla="*/ 0 h 5366595"/>
              <a:gd name="connsiteX2" fmla="*/ 9144000 w 9144000"/>
              <a:gd name="connsiteY2" fmla="*/ 5366595 h 5366595"/>
              <a:gd name="connsiteX3" fmla="*/ 0 w 9144000"/>
              <a:gd name="connsiteY3" fmla="*/ 5366595 h 5366595"/>
              <a:gd name="connsiteX4" fmla="*/ 0 w 9144000"/>
              <a:gd name="connsiteY4" fmla="*/ 0 h 5366595"/>
              <a:gd name="connsiteX0" fmla="*/ 0 w 9144000"/>
              <a:gd name="connsiteY0" fmla="*/ 2 h 5366597"/>
              <a:gd name="connsiteX1" fmla="*/ 4940300 w 9144000"/>
              <a:gd name="connsiteY1" fmla="*/ 908897 h 5366597"/>
              <a:gd name="connsiteX2" fmla="*/ 9144000 w 9144000"/>
              <a:gd name="connsiteY2" fmla="*/ 2 h 5366597"/>
              <a:gd name="connsiteX3" fmla="*/ 9144000 w 9144000"/>
              <a:gd name="connsiteY3" fmla="*/ 5366597 h 5366597"/>
              <a:gd name="connsiteX4" fmla="*/ 0 w 9144000"/>
              <a:gd name="connsiteY4" fmla="*/ 5366597 h 5366597"/>
              <a:gd name="connsiteX5" fmla="*/ 0 w 9144000"/>
              <a:gd name="connsiteY5" fmla="*/ 2 h 5366597"/>
              <a:gd name="connsiteX0" fmla="*/ 0 w 9169400"/>
              <a:gd name="connsiteY0" fmla="*/ 2 h 5366597"/>
              <a:gd name="connsiteX1" fmla="*/ 4940300 w 9169400"/>
              <a:gd name="connsiteY1" fmla="*/ 908897 h 5366597"/>
              <a:gd name="connsiteX2" fmla="*/ 9169400 w 9169400"/>
              <a:gd name="connsiteY2" fmla="*/ 457202 h 5366597"/>
              <a:gd name="connsiteX3" fmla="*/ 9144000 w 9169400"/>
              <a:gd name="connsiteY3" fmla="*/ 5366597 h 5366597"/>
              <a:gd name="connsiteX4" fmla="*/ 0 w 9169400"/>
              <a:gd name="connsiteY4" fmla="*/ 5366597 h 5366597"/>
              <a:gd name="connsiteX5" fmla="*/ 0 w 9169400"/>
              <a:gd name="connsiteY5" fmla="*/ 2 h 5366597"/>
              <a:gd name="connsiteX0" fmla="*/ 38100 w 9169400"/>
              <a:gd name="connsiteY0" fmla="*/ 5 h 5023700"/>
              <a:gd name="connsiteX1" fmla="*/ 4940300 w 9169400"/>
              <a:gd name="connsiteY1" fmla="*/ 566000 h 5023700"/>
              <a:gd name="connsiteX2" fmla="*/ 9169400 w 9169400"/>
              <a:gd name="connsiteY2" fmla="*/ 114305 h 5023700"/>
              <a:gd name="connsiteX3" fmla="*/ 9144000 w 9169400"/>
              <a:gd name="connsiteY3" fmla="*/ 5023700 h 5023700"/>
              <a:gd name="connsiteX4" fmla="*/ 0 w 9169400"/>
              <a:gd name="connsiteY4" fmla="*/ 5023700 h 5023700"/>
              <a:gd name="connsiteX5" fmla="*/ 38100 w 9169400"/>
              <a:gd name="connsiteY5" fmla="*/ 5 h 5023700"/>
              <a:gd name="connsiteX0" fmla="*/ 0 w 9182100"/>
              <a:gd name="connsiteY0" fmla="*/ 4 h 5049099"/>
              <a:gd name="connsiteX1" fmla="*/ 4953000 w 9182100"/>
              <a:gd name="connsiteY1" fmla="*/ 591399 h 5049099"/>
              <a:gd name="connsiteX2" fmla="*/ 9182100 w 9182100"/>
              <a:gd name="connsiteY2" fmla="*/ 139704 h 5049099"/>
              <a:gd name="connsiteX3" fmla="*/ 9156700 w 9182100"/>
              <a:gd name="connsiteY3" fmla="*/ 5049099 h 5049099"/>
              <a:gd name="connsiteX4" fmla="*/ 12700 w 9182100"/>
              <a:gd name="connsiteY4" fmla="*/ 5049099 h 5049099"/>
              <a:gd name="connsiteX5" fmla="*/ 0 w 9182100"/>
              <a:gd name="connsiteY5" fmla="*/ 4 h 5049099"/>
              <a:gd name="connsiteX0" fmla="*/ 0 w 9182100"/>
              <a:gd name="connsiteY0" fmla="*/ 203161 h 5252256"/>
              <a:gd name="connsiteX1" fmla="*/ 1155700 w 9182100"/>
              <a:gd name="connsiteY1" fmla="*/ 1454956 h 5252256"/>
              <a:gd name="connsiteX2" fmla="*/ 4953000 w 9182100"/>
              <a:gd name="connsiteY2" fmla="*/ 794556 h 5252256"/>
              <a:gd name="connsiteX3" fmla="*/ 9182100 w 9182100"/>
              <a:gd name="connsiteY3" fmla="*/ 342861 h 5252256"/>
              <a:gd name="connsiteX4" fmla="*/ 9156700 w 9182100"/>
              <a:gd name="connsiteY4" fmla="*/ 5252256 h 5252256"/>
              <a:gd name="connsiteX5" fmla="*/ 12700 w 9182100"/>
              <a:gd name="connsiteY5" fmla="*/ 5252256 h 5252256"/>
              <a:gd name="connsiteX6" fmla="*/ 0 w 9182100"/>
              <a:gd name="connsiteY6" fmla="*/ 203161 h 5252256"/>
              <a:gd name="connsiteX0" fmla="*/ 0 w 9182100"/>
              <a:gd name="connsiteY0" fmla="*/ 203161 h 5252256"/>
              <a:gd name="connsiteX1" fmla="*/ 1155700 w 9182100"/>
              <a:gd name="connsiteY1" fmla="*/ 1454956 h 5252256"/>
              <a:gd name="connsiteX2" fmla="*/ 4953000 w 9182100"/>
              <a:gd name="connsiteY2" fmla="*/ 794556 h 5252256"/>
              <a:gd name="connsiteX3" fmla="*/ 7315200 w 9182100"/>
              <a:gd name="connsiteY3" fmla="*/ 1340656 h 5252256"/>
              <a:gd name="connsiteX4" fmla="*/ 9182100 w 9182100"/>
              <a:gd name="connsiteY4" fmla="*/ 342861 h 5252256"/>
              <a:gd name="connsiteX5" fmla="*/ 9156700 w 9182100"/>
              <a:gd name="connsiteY5" fmla="*/ 5252256 h 5252256"/>
              <a:gd name="connsiteX6" fmla="*/ 12700 w 9182100"/>
              <a:gd name="connsiteY6" fmla="*/ 5252256 h 5252256"/>
              <a:gd name="connsiteX7" fmla="*/ 0 w 9182100"/>
              <a:gd name="connsiteY7" fmla="*/ 203161 h 5252256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340600 w 9207500"/>
              <a:gd name="connsiteY3" fmla="*/ 9977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797800 w 9207500"/>
              <a:gd name="connsiteY3" fmla="*/ 9088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810500 w 9207500"/>
              <a:gd name="connsiteY3" fmla="*/ 7310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00" h="4909395">
                <a:moveTo>
                  <a:pt x="0" y="508000"/>
                </a:moveTo>
                <a:cubicBezTo>
                  <a:pt x="135467" y="-323850"/>
                  <a:pt x="355600" y="1013529"/>
                  <a:pt x="1181100" y="1112095"/>
                </a:cubicBezTo>
                <a:cubicBezTo>
                  <a:pt x="2006600" y="1210661"/>
                  <a:pt x="3987800" y="601978"/>
                  <a:pt x="4978400" y="451695"/>
                </a:cubicBezTo>
                <a:cubicBezTo>
                  <a:pt x="5693833" y="371262"/>
                  <a:pt x="7095067" y="811528"/>
                  <a:pt x="7810500" y="731095"/>
                </a:cubicBezTo>
                <a:lnTo>
                  <a:pt x="9207500" y="0"/>
                </a:lnTo>
                <a:lnTo>
                  <a:pt x="9182100" y="4909395"/>
                </a:lnTo>
                <a:lnTo>
                  <a:pt x="38100" y="4909395"/>
                </a:lnTo>
                <a:cubicBezTo>
                  <a:pt x="33867" y="3226363"/>
                  <a:pt x="4233" y="2191032"/>
                  <a:pt x="0" y="5080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 flipH="1">
            <a:off x="6649933" y="3001242"/>
            <a:ext cx="892624" cy="2449851"/>
            <a:chOff x="3045150" y="-59710"/>
            <a:chExt cx="2439049" cy="6694088"/>
          </a:xfrm>
        </p:grpSpPr>
        <p:grpSp>
          <p:nvGrpSpPr>
            <p:cNvPr id="95" name="Grupo 94"/>
            <p:cNvGrpSpPr/>
            <p:nvPr/>
          </p:nvGrpSpPr>
          <p:grpSpPr>
            <a:xfrm flipH="1">
              <a:off x="4755197" y="2444860"/>
              <a:ext cx="371632" cy="1336426"/>
              <a:chOff x="3045150" y="2486393"/>
              <a:chExt cx="371632" cy="1336426"/>
            </a:xfrm>
          </p:grpSpPr>
          <p:sp>
            <p:nvSpPr>
              <p:cNvPr id="142" name="Retângulo de cantos arredondados 141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879017">
                <a:off x="3066094" y="2486393"/>
                <a:ext cx="350688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3045150" y="2485920"/>
              <a:ext cx="371692" cy="1336899"/>
              <a:chOff x="3045150" y="2485920"/>
              <a:chExt cx="371692" cy="1336899"/>
            </a:xfrm>
          </p:grpSpPr>
          <p:sp>
            <p:nvSpPr>
              <p:cNvPr id="140" name="Retângulo de cantos arredondados 139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de cantos arredondados 140"/>
              <p:cNvSpPr/>
              <p:nvPr/>
            </p:nvSpPr>
            <p:spPr>
              <a:xfrm rot="879017">
                <a:off x="3062411" y="2485920"/>
                <a:ext cx="35443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96"/>
            <p:cNvSpPr/>
            <p:nvPr/>
          </p:nvSpPr>
          <p:spPr>
            <a:xfrm rot="2609368">
              <a:off x="4332828" y="6006011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847190">
              <a:off x="4573053" y="6228695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6528700">
              <a:off x="3103927" y="5937108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20789702">
              <a:off x="4307242" y="510952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503882">
              <a:off x="3398153" y="512326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03882">
              <a:off x="3333658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/>
            <p:cNvSpPr/>
            <p:nvPr/>
          </p:nvSpPr>
          <p:spPr>
            <a:xfrm rot="21100364">
              <a:off x="4083269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26"/>
            <p:cNvSpPr/>
            <p:nvPr/>
          </p:nvSpPr>
          <p:spPr>
            <a:xfrm>
              <a:off x="3320803" y="1380350"/>
              <a:ext cx="1596478" cy="2066028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447 w 1519261"/>
                <a:gd name="connsiteY0" fmla="*/ 1153624 h 2065948"/>
                <a:gd name="connsiteX1" fmla="*/ 848754 w 1519261"/>
                <a:gd name="connsiteY1" fmla="*/ 0 h 2065948"/>
                <a:gd name="connsiteX2" fmla="*/ 1519261 w 1519261"/>
                <a:gd name="connsiteY2" fmla="*/ 1153624 h 2065948"/>
                <a:gd name="connsiteX3" fmla="*/ 759854 w 1519261"/>
                <a:gd name="connsiteY3" fmla="*/ 2065948 h 2065948"/>
                <a:gd name="connsiteX4" fmla="*/ 447 w 1519261"/>
                <a:gd name="connsiteY4" fmla="*/ 1153624 h 2065948"/>
                <a:gd name="connsiteX0" fmla="*/ 447 w 1546922"/>
                <a:gd name="connsiteY0" fmla="*/ 1155438 h 2067762"/>
                <a:gd name="connsiteX1" fmla="*/ 848754 w 1546922"/>
                <a:gd name="connsiteY1" fmla="*/ 1814 h 2067762"/>
                <a:gd name="connsiteX2" fmla="*/ 1196333 w 1546922"/>
                <a:gd name="connsiteY2" fmla="*/ 895556 h 2067762"/>
                <a:gd name="connsiteX3" fmla="*/ 1519261 w 1546922"/>
                <a:gd name="connsiteY3" fmla="*/ 1155438 h 2067762"/>
                <a:gd name="connsiteX4" fmla="*/ 759854 w 1546922"/>
                <a:gd name="connsiteY4" fmla="*/ 2067762 h 2067762"/>
                <a:gd name="connsiteX5" fmla="*/ 447 w 1546922"/>
                <a:gd name="connsiteY5" fmla="*/ 1155438 h 2067762"/>
                <a:gd name="connsiteX0" fmla="*/ 292 w 1584867"/>
                <a:gd name="connsiteY0" fmla="*/ 1168310 h 2067940"/>
                <a:gd name="connsiteX1" fmla="*/ 886699 w 1584867"/>
                <a:gd name="connsiteY1" fmla="*/ 1986 h 2067940"/>
                <a:gd name="connsiteX2" fmla="*/ 1234278 w 1584867"/>
                <a:gd name="connsiteY2" fmla="*/ 895728 h 2067940"/>
                <a:gd name="connsiteX3" fmla="*/ 1557206 w 1584867"/>
                <a:gd name="connsiteY3" fmla="*/ 1155610 h 2067940"/>
                <a:gd name="connsiteX4" fmla="*/ 797799 w 1584867"/>
                <a:gd name="connsiteY4" fmla="*/ 2067934 h 2067940"/>
                <a:gd name="connsiteX5" fmla="*/ 292 w 1584867"/>
                <a:gd name="connsiteY5" fmla="*/ 1168310 h 2067940"/>
                <a:gd name="connsiteX0" fmla="*/ 11903 w 1596478"/>
                <a:gd name="connsiteY0" fmla="*/ 1166400 h 2066028"/>
                <a:gd name="connsiteX1" fmla="*/ 369589 w 1596478"/>
                <a:gd name="connsiteY1" fmla="*/ 944618 h 2066028"/>
                <a:gd name="connsiteX2" fmla="*/ 898310 w 1596478"/>
                <a:gd name="connsiteY2" fmla="*/ 76 h 2066028"/>
                <a:gd name="connsiteX3" fmla="*/ 1245889 w 1596478"/>
                <a:gd name="connsiteY3" fmla="*/ 893818 h 2066028"/>
                <a:gd name="connsiteX4" fmla="*/ 1568817 w 1596478"/>
                <a:gd name="connsiteY4" fmla="*/ 1153700 h 2066028"/>
                <a:gd name="connsiteX5" fmla="*/ 809410 w 1596478"/>
                <a:gd name="connsiteY5" fmla="*/ 2066024 h 2066028"/>
                <a:gd name="connsiteX6" fmla="*/ 11903 w 1596478"/>
                <a:gd name="connsiteY6" fmla="*/ 1166400 h 20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6478" h="2066028">
                  <a:moveTo>
                    <a:pt x="11903" y="1166400"/>
                  </a:moveTo>
                  <a:cubicBezTo>
                    <a:pt x="-61401" y="979499"/>
                    <a:pt x="221855" y="1139005"/>
                    <a:pt x="369589" y="944618"/>
                  </a:cubicBezTo>
                  <a:cubicBezTo>
                    <a:pt x="517323" y="750231"/>
                    <a:pt x="752260" y="8543"/>
                    <a:pt x="898310" y="76"/>
                  </a:cubicBezTo>
                  <a:cubicBezTo>
                    <a:pt x="1044360" y="-8391"/>
                    <a:pt x="1134138" y="701547"/>
                    <a:pt x="1245889" y="893818"/>
                  </a:cubicBezTo>
                  <a:cubicBezTo>
                    <a:pt x="1357640" y="1086089"/>
                    <a:pt x="1694480" y="992199"/>
                    <a:pt x="1568817" y="1153700"/>
                  </a:cubicBezTo>
                  <a:cubicBezTo>
                    <a:pt x="1443154" y="1315201"/>
                    <a:pt x="1068896" y="2063907"/>
                    <a:pt x="809410" y="2066024"/>
                  </a:cubicBezTo>
                  <a:cubicBezTo>
                    <a:pt x="549924" y="2068141"/>
                    <a:pt x="85207" y="1353301"/>
                    <a:pt x="11903" y="1166400"/>
                  </a:cubicBezTo>
                  <a:close/>
                </a:path>
              </a:pathLst>
            </a:cu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de cantos arredondados 104"/>
            <p:cNvSpPr/>
            <p:nvPr/>
          </p:nvSpPr>
          <p:spPr>
            <a:xfrm>
              <a:off x="3320803" y="2723149"/>
              <a:ext cx="1539229" cy="6417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3215193" y="2852936"/>
              <a:ext cx="1725790" cy="17843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3744655" y="1248128"/>
              <a:ext cx="826437" cy="944598"/>
            </a:xfrm>
            <a:prstGeom prst="ellipse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7"/>
            <p:cNvSpPr/>
            <p:nvPr/>
          </p:nvSpPr>
          <p:spPr>
            <a:xfrm>
              <a:off x="3252203" y="271662"/>
              <a:ext cx="1784974" cy="17419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221920 w 1766404"/>
                <a:gd name="connsiteY0" fmla="*/ 378370 h 1808672"/>
                <a:gd name="connsiteX1" fmla="*/ 1143252 w 1766404"/>
                <a:gd name="connsiteY1" fmla="*/ 8971 h 1808672"/>
                <a:gd name="connsiteX2" fmla="*/ 1614000 w 1766404"/>
                <a:gd name="connsiteY2" fmla="*/ 669527 h 1808672"/>
                <a:gd name="connsiteX3" fmla="*/ 1626434 w 1766404"/>
                <a:gd name="connsiteY3" fmla="*/ 1492795 h 1808672"/>
                <a:gd name="connsiteX4" fmla="*/ 114552 w 1766404"/>
                <a:gd name="connsiteY4" fmla="*/ 1605019 h 1808672"/>
                <a:gd name="connsiteX5" fmla="*/ 221920 w 1766404"/>
                <a:gd name="connsiteY5" fmla="*/ 378370 h 1808672"/>
                <a:gd name="connsiteX0" fmla="*/ 221920 w 1836067"/>
                <a:gd name="connsiteY0" fmla="*/ 378370 h 1808672"/>
                <a:gd name="connsiteX1" fmla="*/ 1143252 w 1836067"/>
                <a:gd name="connsiteY1" fmla="*/ 8971 h 1808672"/>
                <a:gd name="connsiteX2" fmla="*/ 1614000 w 1836067"/>
                <a:gd name="connsiteY2" fmla="*/ 669527 h 1808672"/>
                <a:gd name="connsiteX3" fmla="*/ 1826942 w 1836067"/>
                <a:gd name="connsiteY3" fmla="*/ 1032782 h 1808672"/>
                <a:gd name="connsiteX4" fmla="*/ 1626434 w 1836067"/>
                <a:gd name="connsiteY4" fmla="*/ 1492795 h 1808672"/>
                <a:gd name="connsiteX5" fmla="*/ 114552 w 1836067"/>
                <a:gd name="connsiteY5" fmla="*/ 1605019 h 1808672"/>
                <a:gd name="connsiteX6" fmla="*/ 221920 w 1836067"/>
                <a:gd name="connsiteY6" fmla="*/ 378370 h 1808672"/>
                <a:gd name="connsiteX0" fmla="*/ 221920 w 1836067"/>
                <a:gd name="connsiteY0" fmla="*/ 375526 h 1805828"/>
                <a:gd name="connsiteX1" fmla="*/ 1143252 w 1836067"/>
                <a:gd name="connsiteY1" fmla="*/ 6127 h 1805828"/>
                <a:gd name="connsiteX2" fmla="*/ 1701682 w 1836067"/>
                <a:gd name="connsiteY2" fmla="*/ 604053 h 1805828"/>
                <a:gd name="connsiteX3" fmla="*/ 1826942 w 1836067"/>
                <a:gd name="connsiteY3" fmla="*/ 1029938 h 1805828"/>
                <a:gd name="connsiteX4" fmla="*/ 1626434 w 1836067"/>
                <a:gd name="connsiteY4" fmla="*/ 1489951 h 1805828"/>
                <a:gd name="connsiteX5" fmla="*/ 114552 w 1836067"/>
                <a:gd name="connsiteY5" fmla="*/ 1602175 h 1805828"/>
                <a:gd name="connsiteX6" fmla="*/ 221920 w 1836067"/>
                <a:gd name="connsiteY6" fmla="*/ 375526 h 1805828"/>
                <a:gd name="connsiteX0" fmla="*/ 221920 w 1836067"/>
                <a:gd name="connsiteY0" fmla="*/ 369439 h 1799741"/>
                <a:gd name="connsiteX1" fmla="*/ 1143252 w 1836067"/>
                <a:gd name="connsiteY1" fmla="*/ 40 h 1799741"/>
                <a:gd name="connsiteX2" fmla="*/ 1426109 w 1836067"/>
                <a:gd name="connsiteY2" fmla="*/ 347446 h 1799741"/>
                <a:gd name="connsiteX3" fmla="*/ 1701682 w 1836067"/>
                <a:gd name="connsiteY3" fmla="*/ 597966 h 1799741"/>
                <a:gd name="connsiteX4" fmla="*/ 1826942 w 1836067"/>
                <a:gd name="connsiteY4" fmla="*/ 1023851 h 1799741"/>
                <a:gd name="connsiteX5" fmla="*/ 1626434 w 1836067"/>
                <a:gd name="connsiteY5" fmla="*/ 1483864 h 1799741"/>
                <a:gd name="connsiteX6" fmla="*/ 114552 w 1836067"/>
                <a:gd name="connsiteY6" fmla="*/ 1596088 h 1799741"/>
                <a:gd name="connsiteX7" fmla="*/ 221920 w 1836067"/>
                <a:gd name="connsiteY7" fmla="*/ 369439 h 1799741"/>
                <a:gd name="connsiteX0" fmla="*/ 221920 w 1836067"/>
                <a:gd name="connsiteY0" fmla="*/ 369436 h 1799738"/>
                <a:gd name="connsiteX1" fmla="*/ 1143252 w 1836067"/>
                <a:gd name="connsiteY1" fmla="*/ 37 h 1799738"/>
                <a:gd name="connsiteX2" fmla="*/ 1426109 w 1836067"/>
                <a:gd name="connsiteY2" fmla="*/ 347443 h 1799738"/>
                <a:gd name="connsiteX3" fmla="*/ 1789364 w 1836067"/>
                <a:gd name="connsiteY3" fmla="*/ 347443 h 1799738"/>
                <a:gd name="connsiteX4" fmla="*/ 1701682 w 1836067"/>
                <a:gd name="connsiteY4" fmla="*/ 597963 h 1799738"/>
                <a:gd name="connsiteX5" fmla="*/ 1826942 w 1836067"/>
                <a:gd name="connsiteY5" fmla="*/ 1023848 h 1799738"/>
                <a:gd name="connsiteX6" fmla="*/ 1626434 w 1836067"/>
                <a:gd name="connsiteY6" fmla="*/ 1483861 h 1799738"/>
                <a:gd name="connsiteX7" fmla="*/ 114552 w 1836067"/>
                <a:gd name="connsiteY7" fmla="*/ 1596085 h 1799738"/>
                <a:gd name="connsiteX8" fmla="*/ 221920 w 1836067"/>
                <a:gd name="connsiteY8" fmla="*/ 369436 h 1799738"/>
                <a:gd name="connsiteX0" fmla="*/ 221920 w 1945386"/>
                <a:gd name="connsiteY0" fmla="*/ 369436 h 1799738"/>
                <a:gd name="connsiteX1" fmla="*/ 1143252 w 1945386"/>
                <a:gd name="connsiteY1" fmla="*/ 37 h 1799738"/>
                <a:gd name="connsiteX2" fmla="*/ 1426109 w 1945386"/>
                <a:gd name="connsiteY2" fmla="*/ 347443 h 1799738"/>
                <a:gd name="connsiteX3" fmla="*/ 1789364 w 1945386"/>
                <a:gd name="connsiteY3" fmla="*/ 347443 h 1799738"/>
                <a:gd name="connsiteX4" fmla="*/ 1701682 w 1945386"/>
                <a:gd name="connsiteY4" fmla="*/ 597963 h 1799738"/>
                <a:gd name="connsiteX5" fmla="*/ 1826942 w 1945386"/>
                <a:gd name="connsiteY5" fmla="*/ 1023848 h 1799738"/>
                <a:gd name="connsiteX6" fmla="*/ 1939676 w 1945386"/>
                <a:gd name="connsiteY6" fmla="*/ 1311946 h 1799738"/>
                <a:gd name="connsiteX7" fmla="*/ 1626434 w 1945386"/>
                <a:gd name="connsiteY7" fmla="*/ 1483861 h 1799738"/>
                <a:gd name="connsiteX8" fmla="*/ 114552 w 1945386"/>
                <a:gd name="connsiteY8" fmla="*/ 1596085 h 1799738"/>
                <a:gd name="connsiteX9" fmla="*/ 221920 w 1945386"/>
                <a:gd name="connsiteY9" fmla="*/ 369436 h 1799738"/>
                <a:gd name="connsiteX0" fmla="*/ 221920 w 1842178"/>
                <a:gd name="connsiteY0" fmla="*/ 369436 h 1799738"/>
                <a:gd name="connsiteX1" fmla="*/ 1143252 w 1842178"/>
                <a:gd name="connsiteY1" fmla="*/ 37 h 1799738"/>
                <a:gd name="connsiteX2" fmla="*/ 1426109 w 1842178"/>
                <a:gd name="connsiteY2" fmla="*/ 347443 h 1799738"/>
                <a:gd name="connsiteX3" fmla="*/ 1789364 w 1842178"/>
                <a:gd name="connsiteY3" fmla="*/ 347443 h 1799738"/>
                <a:gd name="connsiteX4" fmla="*/ 1701682 w 1842178"/>
                <a:gd name="connsiteY4" fmla="*/ 597963 h 1799738"/>
                <a:gd name="connsiteX5" fmla="*/ 1826942 w 1842178"/>
                <a:gd name="connsiteY5" fmla="*/ 1023848 h 1799738"/>
                <a:gd name="connsiteX6" fmla="*/ 1814416 w 1842178"/>
                <a:gd name="connsiteY6" fmla="*/ 1311946 h 1799738"/>
                <a:gd name="connsiteX7" fmla="*/ 1626434 w 1842178"/>
                <a:gd name="connsiteY7" fmla="*/ 1483861 h 1799738"/>
                <a:gd name="connsiteX8" fmla="*/ 114552 w 1842178"/>
                <a:gd name="connsiteY8" fmla="*/ 1596085 h 1799738"/>
                <a:gd name="connsiteX9" fmla="*/ 221920 w 1842178"/>
                <a:gd name="connsiteY9" fmla="*/ 369436 h 1799738"/>
                <a:gd name="connsiteX0" fmla="*/ 221920 w 1842178"/>
                <a:gd name="connsiteY0" fmla="*/ 369491 h 1799793"/>
                <a:gd name="connsiteX1" fmla="*/ 1143252 w 1842178"/>
                <a:gd name="connsiteY1" fmla="*/ 92 h 1799793"/>
                <a:gd name="connsiteX2" fmla="*/ 1488739 w 1842178"/>
                <a:gd name="connsiteY2" fmla="*/ 334972 h 1799793"/>
                <a:gd name="connsiteX3" fmla="*/ 1789364 w 1842178"/>
                <a:gd name="connsiteY3" fmla="*/ 347498 h 1799793"/>
                <a:gd name="connsiteX4" fmla="*/ 1701682 w 1842178"/>
                <a:gd name="connsiteY4" fmla="*/ 598018 h 1799793"/>
                <a:gd name="connsiteX5" fmla="*/ 1826942 w 1842178"/>
                <a:gd name="connsiteY5" fmla="*/ 1023903 h 1799793"/>
                <a:gd name="connsiteX6" fmla="*/ 1814416 w 1842178"/>
                <a:gd name="connsiteY6" fmla="*/ 1312001 h 1799793"/>
                <a:gd name="connsiteX7" fmla="*/ 1626434 w 1842178"/>
                <a:gd name="connsiteY7" fmla="*/ 1483916 h 1799793"/>
                <a:gd name="connsiteX8" fmla="*/ 114552 w 1842178"/>
                <a:gd name="connsiteY8" fmla="*/ 1596140 h 1799793"/>
                <a:gd name="connsiteX9" fmla="*/ 221920 w 1842178"/>
                <a:gd name="connsiteY9" fmla="*/ 369491 h 1799793"/>
                <a:gd name="connsiteX0" fmla="*/ 185242 w 1805500"/>
                <a:gd name="connsiteY0" fmla="*/ 369491 h 1773454"/>
                <a:gd name="connsiteX1" fmla="*/ 1106574 w 1805500"/>
                <a:gd name="connsiteY1" fmla="*/ 92 h 1773454"/>
                <a:gd name="connsiteX2" fmla="*/ 1452061 w 1805500"/>
                <a:gd name="connsiteY2" fmla="*/ 334972 h 1773454"/>
                <a:gd name="connsiteX3" fmla="*/ 1752686 w 1805500"/>
                <a:gd name="connsiteY3" fmla="*/ 347498 h 1773454"/>
                <a:gd name="connsiteX4" fmla="*/ 1665004 w 1805500"/>
                <a:gd name="connsiteY4" fmla="*/ 598018 h 1773454"/>
                <a:gd name="connsiteX5" fmla="*/ 1790264 w 1805500"/>
                <a:gd name="connsiteY5" fmla="*/ 1023903 h 1773454"/>
                <a:gd name="connsiteX6" fmla="*/ 1777738 w 1805500"/>
                <a:gd name="connsiteY6" fmla="*/ 1312001 h 1773454"/>
                <a:gd name="connsiteX7" fmla="*/ 1589756 w 1805500"/>
                <a:gd name="connsiteY7" fmla="*/ 1483916 h 1773454"/>
                <a:gd name="connsiteX8" fmla="*/ 127978 w 1805500"/>
                <a:gd name="connsiteY8" fmla="*/ 1533510 h 1773454"/>
                <a:gd name="connsiteX9" fmla="*/ 185242 w 1805500"/>
                <a:gd name="connsiteY9" fmla="*/ 369491 h 1773454"/>
                <a:gd name="connsiteX0" fmla="*/ 93839 w 1714097"/>
                <a:gd name="connsiteY0" fmla="*/ 369491 h 1824202"/>
                <a:gd name="connsiteX1" fmla="*/ 1015171 w 1714097"/>
                <a:gd name="connsiteY1" fmla="*/ 92 h 1824202"/>
                <a:gd name="connsiteX2" fmla="*/ 1360658 w 1714097"/>
                <a:gd name="connsiteY2" fmla="*/ 334972 h 1824202"/>
                <a:gd name="connsiteX3" fmla="*/ 1661283 w 1714097"/>
                <a:gd name="connsiteY3" fmla="*/ 347498 h 1824202"/>
                <a:gd name="connsiteX4" fmla="*/ 1573601 w 1714097"/>
                <a:gd name="connsiteY4" fmla="*/ 598018 h 1824202"/>
                <a:gd name="connsiteX5" fmla="*/ 1698861 w 1714097"/>
                <a:gd name="connsiteY5" fmla="*/ 1023903 h 1824202"/>
                <a:gd name="connsiteX6" fmla="*/ 1686335 w 1714097"/>
                <a:gd name="connsiteY6" fmla="*/ 1312001 h 1824202"/>
                <a:gd name="connsiteX7" fmla="*/ 1498353 w 1714097"/>
                <a:gd name="connsiteY7" fmla="*/ 1483916 h 1824202"/>
                <a:gd name="connsiteX8" fmla="*/ 36575 w 1714097"/>
                <a:gd name="connsiteY8" fmla="*/ 1533510 h 1824202"/>
                <a:gd name="connsiteX9" fmla="*/ 93839 w 1714097"/>
                <a:gd name="connsiteY9" fmla="*/ 369491 h 1824202"/>
                <a:gd name="connsiteX0" fmla="*/ 142285 w 1762543"/>
                <a:gd name="connsiteY0" fmla="*/ 369491 h 1819722"/>
                <a:gd name="connsiteX1" fmla="*/ 1063617 w 1762543"/>
                <a:gd name="connsiteY1" fmla="*/ 92 h 1819722"/>
                <a:gd name="connsiteX2" fmla="*/ 1409104 w 1762543"/>
                <a:gd name="connsiteY2" fmla="*/ 334972 h 1819722"/>
                <a:gd name="connsiteX3" fmla="*/ 1709729 w 1762543"/>
                <a:gd name="connsiteY3" fmla="*/ 347498 h 1819722"/>
                <a:gd name="connsiteX4" fmla="*/ 1622047 w 1762543"/>
                <a:gd name="connsiteY4" fmla="*/ 598018 h 1819722"/>
                <a:gd name="connsiteX5" fmla="*/ 1747307 w 1762543"/>
                <a:gd name="connsiteY5" fmla="*/ 1023903 h 1819722"/>
                <a:gd name="connsiteX6" fmla="*/ 1734781 w 1762543"/>
                <a:gd name="connsiteY6" fmla="*/ 1312001 h 1819722"/>
                <a:gd name="connsiteX7" fmla="*/ 1546799 w 1762543"/>
                <a:gd name="connsiteY7" fmla="*/ 1483916 h 1819722"/>
                <a:gd name="connsiteX8" fmla="*/ 85021 w 1762543"/>
                <a:gd name="connsiteY8" fmla="*/ 1533510 h 1819722"/>
                <a:gd name="connsiteX9" fmla="*/ 142285 w 1762543"/>
                <a:gd name="connsiteY9" fmla="*/ 369491 h 1819722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4974" h="1741961">
                  <a:moveTo>
                    <a:pt x="164716" y="369491"/>
                  </a:moveTo>
                  <a:cubicBezTo>
                    <a:pt x="326340" y="200944"/>
                    <a:pt x="874912" y="5845"/>
                    <a:pt x="1086048" y="92"/>
                  </a:cubicBezTo>
                  <a:cubicBezTo>
                    <a:pt x="1297184" y="-5661"/>
                    <a:pt x="1357252" y="258282"/>
                    <a:pt x="1431535" y="334972"/>
                  </a:cubicBezTo>
                  <a:cubicBezTo>
                    <a:pt x="1505818" y="411662"/>
                    <a:pt x="1686231" y="305745"/>
                    <a:pt x="1732160" y="347498"/>
                  </a:cubicBezTo>
                  <a:cubicBezTo>
                    <a:pt x="1778089" y="389251"/>
                    <a:pt x="1604812" y="504073"/>
                    <a:pt x="1644478" y="598018"/>
                  </a:cubicBezTo>
                  <a:cubicBezTo>
                    <a:pt x="1684144" y="691963"/>
                    <a:pt x="1746774" y="909081"/>
                    <a:pt x="1769738" y="1023903"/>
                  </a:cubicBezTo>
                  <a:cubicBezTo>
                    <a:pt x="1792702" y="1138725"/>
                    <a:pt x="1790630" y="1235332"/>
                    <a:pt x="1757212" y="1312001"/>
                  </a:cubicBezTo>
                  <a:cubicBezTo>
                    <a:pt x="1723794" y="1388670"/>
                    <a:pt x="1856716" y="1432384"/>
                    <a:pt x="1569230" y="1483916"/>
                  </a:cubicBezTo>
                  <a:cubicBezTo>
                    <a:pt x="1569230" y="1987779"/>
                    <a:pt x="349607" y="1612267"/>
                    <a:pt x="107452" y="1533510"/>
                  </a:cubicBezTo>
                  <a:cubicBezTo>
                    <a:pt x="-134703" y="1454754"/>
                    <a:pt x="106758" y="1205380"/>
                    <a:pt x="116302" y="1011377"/>
                  </a:cubicBezTo>
                  <a:cubicBezTo>
                    <a:pt x="-49519" y="804848"/>
                    <a:pt x="3092" y="538039"/>
                    <a:pt x="164716" y="36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3398467" y="300330"/>
              <a:ext cx="1518814" cy="1824648"/>
            </a:xfrm>
            <a:prstGeom prst="ellipse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Grupo 109"/>
            <p:cNvGrpSpPr/>
            <p:nvPr/>
          </p:nvGrpSpPr>
          <p:grpSpPr>
            <a:xfrm>
              <a:off x="3766961" y="1060310"/>
              <a:ext cx="219935" cy="432049"/>
              <a:chOff x="2843808" y="3068960"/>
              <a:chExt cx="439869" cy="864096"/>
            </a:xfrm>
          </p:grpSpPr>
          <p:sp>
            <p:nvSpPr>
              <p:cNvPr id="137" name="Elipse 136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1" name="Grupo 110"/>
            <p:cNvGrpSpPr/>
            <p:nvPr/>
          </p:nvGrpSpPr>
          <p:grpSpPr>
            <a:xfrm flipH="1">
              <a:off x="4302484" y="1060310"/>
              <a:ext cx="219935" cy="432049"/>
              <a:chOff x="2843808" y="3068960"/>
              <a:chExt cx="439869" cy="864096"/>
            </a:xfrm>
          </p:grpSpPr>
          <p:sp>
            <p:nvSpPr>
              <p:cNvPr id="134" name="Elipse 133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Elipse 135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2" name="Elipse 21"/>
            <p:cNvSpPr/>
            <p:nvPr/>
          </p:nvSpPr>
          <p:spPr>
            <a:xfrm rot="11049144">
              <a:off x="3844678" y="1807251"/>
              <a:ext cx="531319" cy="154506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72" h="138077">
                  <a:moveTo>
                    <a:pt x="0" y="18588"/>
                  </a:moveTo>
                  <a:cubicBezTo>
                    <a:pt x="0" y="-14523"/>
                    <a:pt x="156663" y="18960"/>
                    <a:pt x="233208" y="18166"/>
                  </a:cubicBezTo>
                  <a:cubicBezTo>
                    <a:pt x="309753" y="17372"/>
                    <a:pt x="459272" y="-19286"/>
                    <a:pt x="459272" y="13825"/>
                  </a:cubicBezTo>
                  <a:cubicBezTo>
                    <a:pt x="459272" y="46936"/>
                    <a:pt x="309753" y="137278"/>
                    <a:pt x="233208" y="138072"/>
                  </a:cubicBezTo>
                  <a:cubicBezTo>
                    <a:pt x="156663" y="138866"/>
                    <a:pt x="0" y="51699"/>
                    <a:pt x="0" y="185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7"/>
            <p:cNvSpPr/>
            <p:nvPr/>
          </p:nvSpPr>
          <p:spPr>
            <a:xfrm>
              <a:off x="3844901" y="1684644"/>
              <a:ext cx="553337" cy="1998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93557 w 1754327"/>
                <a:gd name="connsiteY0" fmla="*/ 355007 h 906223"/>
                <a:gd name="connsiteX1" fmla="*/ 771989 w 1754327"/>
                <a:gd name="connsiteY1" fmla="*/ 54188 h 906223"/>
                <a:gd name="connsiteX2" fmla="*/ 1549494 w 1754327"/>
                <a:gd name="connsiteY2" fmla="*/ 604562 h 906223"/>
                <a:gd name="connsiteX3" fmla="*/ 101429 w 1754327"/>
                <a:gd name="connsiteY3" fmla="*/ 796796 h 906223"/>
                <a:gd name="connsiteX4" fmla="*/ 193557 w 1754327"/>
                <a:gd name="connsiteY4" fmla="*/ 355007 h 906223"/>
                <a:gd name="connsiteX0" fmla="*/ 108442 w 1465897"/>
                <a:gd name="connsiteY0" fmla="*/ 306003 h 755421"/>
                <a:gd name="connsiteX1" fmla="*/ 686874 w 1465897"/>
                <a:gd name="connsiteY1" fmla="*/ 5184 h 755421"/>
                <a:gd name="connsiteX2" fmla="*/ 1464379 w 1465897"/>
                <a:gd name="connsiteY2" fmla="*/ 555558 h 755421"/>
                <a:gd name="connsiteX3" fmla="*/ 313698 w 1465897"/>
                <a:gd name="connsiteY3" fmla="*/ 583811 h 755421"/>
                <a:gd name="connsiteX4" fmla="*/ 16314 w 1465897"/>
                <a:gd name="connsiteY4" fmla="*/ 747792 h 755421"/>
                <a:gd name="connsiteX5" fmla="*/ 108442 w 1465897"/>
                <a:gd name="connsiteY5" fmla="*/ 306003 h 755421"/>
                <a:gd name="connsiteX0" fmla="*/ 158601 w 1516056"/>
                <a:gd name="connsiteY0" fmla="*/ 305735 h 674527"/>
                <a:gd name="connsiteX1" fmla="*/ 737033 w 1516056"/>
                <a:gd name="connsiteY1" fmla="*/ 4916 h 674527"/>
                <a:gd name="connsiteX2" fmla="*/ 1514538 w 1516056"/>
                <a:gd name="connsiteY2" fmla="*/ 555290 h 674527"/>
                <a:gd name="connsiteX3" fmla="*/ 363857 w 1516056"/>
                <a:gd name="connsiteY3" fmla="*/ 583543 h 674527"/>
                <a:gd name="connsiteX4" fmla="*/ 9323 w 1516056"/>
                <a:gd name="connsiteY4" fmla="*/ 661799 h 674527"/>
                <a:gd name="connsiteX5" fmla="*/ 158601 w 1516056"/>
                <a:gd name="connsiteY5" fmla="*/ 305735 h 674527"/>
                <a:gd name="connsiteX0" fmla="*/ 154162 w 1511617"/>
                <a:gd name="connsiteY0" fmla="*/ 305735 h 685182"/>
                <a:gd name="connsiteX1" fmla="*/ 732594 w 1511617"/>
                <a:gd name="connsiteY1" fmla="*/ 4916 h 685182"/>
                <a:gd name="connsiteX2" fmla="*/ 1510099 w 1511617"/>
                <a:gd name="connsiteY2" fmla="*/ 555290 h 685182"/>
                <a:gd name="connsiteX3" fmla="*/ 283218 w 1511617"/>
                <a:gd name="connsiteY3" fmla="*/ 631168 h 685182"/>
                <a:gd name="connsiteX4" fmla="*/ 4884 w 1511617"/>
                <a:gd name="connsiteY4" fmla="*/ 661799 h 685182"/>
                <a:gd name="connsiteX5" fmla="*/ 154162 w 1511617"/>
                <a:gd name="connsiteY5" fmla="*/ 305735 h 685182"/>
                <a:gd name="connsiteX0" fmla="*/ 155221 w 1512676"/>
                <a:gd name="connsiteY0" fmla="*/ 305735 h 702971"/>
                <a:gd name="connsiteX1" fmla="*/ 733653 w 1512676"/>
                <a:gd name="connsiteY1" fmla="*/ 4916 h 702971"/>
                <a:gd name="connsiteX2" fmla="*/ 1511158 w 1512676"/>
                <a:gd name="connsiteY2" fmla="*/ 555290 h 702971"/>
                <a:gd name="connsiteX3" fmla="*/ 303327 w 1512676"/>
                <a:gd name="connsiteY3" fmla="*/ 674030 h 702971"/>
                <a:gd name="connsiteX4" fmla="*/ 5943 w 1512676"/>
                <a:gd name="connsiteY4" fmla="*/ 661799 h 702971"/>
                <a:gd name="connsiteX5" fmla="*/ 155221 w 1512676"/>
                <a:gd name="connsiteY5" fmla="*/ 305735 h 702971"/>
                <a:gd name="connsiteX0" fmla="*/ 170406 w 1542384"/>
                <a:gd name="connsiteY0" fmla="*/ 31889 h 429125"/>
                <a:gd name="connsiteX1" fmla="*/ 1329863 w 1542384"/>
                <a:gd name="connsiteY1" fmla="*/ 45395 h 429125"/>
                <a:gd name="connsiteX2" fmla="*/ 1526343 w 1542384"/>
                <a:gd name="connsiteY2" fmla="*/ 281444 h 429125"/>
                <a:gd name="connsiteX3" fmla="*/ 318512 w 1542384"/>
                <a:gd name="connsiteY3" fmla="*/ 400184 h 429125"/>
                <a:gd name="connsiteX4" fmla="*/ 21128 w 1542384"/>
                <a:gd name="connsiteY4" fmla="*/ 387953 h 429125"/>
                <a:gd name="connsiteX5" fmla="*/ 170406 w 1542384"/>
                <a:gd name="connsiteY5" fmla="*/ 31889 h 429125"/>
                <a:gd name="connsiteX0" fmla="*/ 301685 w 1517742"/>
                <a:gd name="connsiteY0" fmla="*/ 30495 h 432799"/>
                <a:gd name="connsiteX1" fmla="*/ 1308742 w 1517742"/>
                <a:gd name="connsiteY1" fmla="*/ 48764 h 432799"/>
                <a:gd name="connsiteX2" fmla="*/ 1505222 w 1517742"/>
                <a:gd name="connsiteY2" fmla="*/ 284813 h 432799"/>
                <a:gd name="connsiteX3" fmla="*/ 297391 w 1517742"/>
                <a:gd name="connsiteY3" fmla="*/ 403553 h 432799"/>
                <a:gd name="connsiteX4" fmla="*/ 7 w 1517742"/>
                <a:gd name="connsiteY4" fmla="*/ 391322 h 432799"/>
                <a:gd name="connsiteX5" fmla="*/ 301685 w 1517742"/>
                <a:gd name="connsiteY5" fmla="*/ 30495 h 432799"/>
                <a:gd name="connsiteX0" fmla="*/ 301685 w 1510932"/>
                <a:gd name="connsiteY0" fmla="*/ 30495 h 432799"/>
                <a:gd name="connsiteX1" fmla="*/ 1208729 w 1510932"/>
                <a:gd name="connsiteY1" fmla="*/ 48764 h 432799"/>
                <a:gd name="connsiteX2" fmla="*/ 1505222 w 1510932"/>
                <a:gd name="connsiteY2" fmla="*/ 284813 h 432799"/>
                <a:gd name="connsiteX3" fmla="*/ 297391 w 1510932"/>
                <a:gd name="connsiteY3" fmla="*/ 403553 h 432799"/>
                <a:gd name="connsiteX4" fmla="*/ 7 w 1510932"/>
                <a:gd name="connsiteY4" fmla="*/ 391322 h 432799"/>
                <a:gd name="connsiteX5" fmla="*/ 301685 w 1510932"/>
                <a:gd name="connsiteY5" fmla="*/ 30495 h 432799"/>
                <a:gd name="connsiteX0" fmla="*/ 301685 w 1469559"/>
                <a:gd name="connsiteY0" fmla="*/ 31816 h 434120"/>
                <a:gd name="connsiteX1" fmla="*/ 1208729 w 1469559"/>
                <a:gd name="connsiteY1" fmla="*/ 50085 h 434120"/>
                <a:gd name="connsiteX2" fmla="*/ 1462359 w 1469559"/>
                <a:gd name="connsiteY2" fmla="*/ 314709 h 434120"/>
                <a:gd name="connsiteX3" fmla="*/ 297391 w 1469559"/>
                <a:gd name="connsiteY3" fmla="*/ 404874 h 434120"/>
                <a:gd name="connsiteX4" fmla="*/ 7 w 1469559"/>
                <a:gd name="connsiteY4" fmla="*/ 392643 h 434120"/>
                <a:gd name="connsiteX5" fmla="*/ 301685 w 1469559"/>
                <a:gd name="connsiteY5" fmla="*/ 31816 h 434120"/>
                <a:gd name="connsiteX0" fmla="*/ 301685 w 1462359"/>
                <a:gd name="connsiteY0" fmla="*/ 31816 h 434120"/>
                <a:gd name="connsiteX1" fmla="*/ 1208729 w 1462359"/>
                <a:gd name="connsiteY1" fmla="*/ 50085 h 434120"/>
                <a:gd name="connsiteX2" fmla="*/ 1462359 w 1462359"/>
                <a:gd name="connsiteY2" fmla="*/ 314709 h 434120"/>
                <a:gd name="connsiteX3" fmla="*/ 297391 w 1462359"/>
                <a:gd name="connsiteY3" fmla="*/ 404874 h 434120"/>
                <a:gd name="connsiteX4" fmla="*/ 7 w 1462359"/>
                <a:gd name="connsiteY4" fmla="*/ 392643 h 434120"/>
                <a:gd name="connsiteX5" fmla="*/ 301685 w 1462359"/>
                <a:gd name="connsiteY5" fmla="*/ 31816 h 434120"/>
                <a:gd name="connsiteX0" fmla="*/ 301685 w 1490736"/>
                <a:gd name="connsiteY0" fmla="*/ 31816 h 434120"/>
                <a:gd name="connsiteX1" fmla="*/ 1208729 w 1490736"/>
                <a:gd name="connsiteY1" fmla="*/ 50085 h 434120"/>
                <a:gd name="connsiteX2" fmla="*/ 1462359 w 1490736"/>
                <a:gd name="connsiteY2" fmla="*/ 314709 h 434120"/>
                <a:gd name="connsiteX3" fmla="*/ 297391 w 1490736"/>
                <a:gd name="connsiteY3" fmla="*/ 404874 h 434120"/>
                <a:gd name="connsiteX4" fmla="*/ 7 w 1490736"/>
                <a:gd name="connsiteY4" fmla="*/ 392643 h 434120"/>
                <a:gd name="connsiteX5" fmla="*/ 301685 w 1490736"/>
                <a:gd name="connsiteY5" fmla="*/ 31816 h 434120"/>
                <a:gd name="connsiteX0" fmla="*/ 301709 w 1490657"/>
                <a:gd name="connsiteY0" fmla="*/ 31816 h 421184"/>
                <a:gd name="connsiteX1" fmla="*/ 1208753 w 1490657"/>
                <a:gd name="connsiteY1" fmla="*/ 50085 h 421184"/>
                <a:gd name="connsiteX2" fmla="*/ 1462383 w 1490657"/>
                <a:gd name="connsiteY2" fmla="*/ 314709 h 421184"/>
                <a:gd name="connsiteX3" fmla="*/ 292652 w 1490657"/>
                <a:gd name="connsiteY3" fmla="*/ 376299 h 421184"/>
                <a:gd name="connsiteX4" fmla="*/ 31 w 1490657"/>
                <a:gd name="connsiteY4" fmla="*/ 392643 h 421184"/>
                <a:gd name="connsiteX5" fmla="*/ 301709 w 1490657"/>
                <a:gd name="connsiteY5" fmla="*/ 31816 h 421184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480403"/>
                <a:gd name="connsiteY0" fmla="*/ 31816 h 491180"/>
                <a:gd name="connsiteX1" fmla="*/ 1208731 w 1480403"/>
                <a:gd name="connsiteY1" fmla="*/ 50085 h 491180"/>
                <a:gd name="connsiteX2" fmla="*/ 1462361 w 1480403"/>
                <a:gd name="connsiteY2" fmla="*/ 314709 h 491180"/>
                <a:gd name="connsiteX3" fmla="*/ 711732 w 1480403"/>
                <a:gd name="connsiteY3" fmla="*/ 352486 h 491180"/>
                <a:gd name="connsiteX4" fmla="*/ 464082 w 1480403"/>
                <a:gd name="connsiteY4" fmla="*/ 490598 h 491180"/>
                <a:gd name="connsiteX5" fmla="*/ 292630 w 1480403"/>
                <a:gd name="connsiteY5" fmla="*/ 376299 h 491180"/>
                <a:gd name="connsiteX6" fmla="*/ 9 w 1480403"/>
                <a:gd name="connsiteY6" fmla="*/ 392643 h 491180"/>
                <a:gd name="connsiteX7" fmla="*/ 301687 w 1480403"/>
                <a:gd name="connsiteY7" fmla="*/ 31816 h 491180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522" h="495528">
                  <a:moveTo>
                    <a:pt x="301687" y="31816"/>
                  </a:moveTo>
                  <a:cubicBezTo>
                    <a:pt x="503141" y="-25277"/>
                    <a:pt x="1015286" y="2936"/>
                    <a:pt x="1208731" y="50085"/>
                  </a:cubicBezTo>
                  <a:cubicBezTo>
                    <a:pt x="1402176" y="97234"/>
                    <a:pt x="1473757" y="268278"/>
                    <a:pt x="1462361" y="314709"/>
                  </a:cubicBezTo>
                  <a:cubicBezTo>
                    <a:pt x="1450965" y="361140"/>
                    <a:pt x="1204343" y="593839"/>
                    <a:pt x="1121307" y="333436"/>
                  </a:cubicBezTo>
                  <a:cubicBezTo>
                    <a:pt x="1019221" y="363545"/>
                    <a:pt x="921281" y="491392"/>
                    <a:pt x="849844" y="495361"/>
                  </a:cubicBezTo>
                  <a:cubicBezTo>
                    <a:pt x="724739" y="501657"/>
                    <a:pt x="781582" y="327880"/>
                    <a:pt x="711732" y="352486"/>
                  </a:cubicBezTo>
                  <a:cubicBezTo>
                    <a:pt x="641882" y="377092"/>
                    <a:pt x="549807" y="484248"/>
                    <a:pt x="464082" y="490598"/>
                  </a:cubicBezTo>
                  <a:cubicBezTo>
                    <a:pt x="269127" y="500863"/>
                    <a:pt x="376325" y="371987"/>
                    <a:pt x="292630" y="376299"/>
                  </a:cubicBezTo>
                  <a:cubicBezTo>
                    <a:pt x="208935" y="380611"/>
                    <a:pt x="-1500" y="450057"/>
                    <a:pt x="9" y="392643"/>
                  </a:cubicBezTo>
                  <a:cubicBezTo>
                    <a:pt x="1518" y="335229"/>
                    <a:pt x="100233" y="88909"/>
                    <a:pt x="301687" y="318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963775" y="1596474"/>
              <a:ext cx="315588" cy="144016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21"/>
            <p:cNvSpPr/>
            <p:nvPr/>
          </p:nvSpPr>
          <p:spPr>
            <a:xfrm rot="11306297">
              <a:off x="3559498" y="866150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21"/>
            <p:cNvSpPr/>
            <p:nvPr/>
          </p:nvSpPr>
          <p:spPr>
            <a:xfrm rot="10227993" flipH="1">
              <a:off x="4205710" y="861205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7"/>
            <p:cNvSpPr/>
            <p:nvPr/>
          </p:nvSpPr>
          <p:spPr>
            <a:xfrm>
              <a:off x="3398467" y="-59710"/>
              <a:ext cx="1518814" cy="1120020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84741 w 1465961"/>
                <a:gd name="connsiteY0" fmla="*/ 562628 h 1007163"/>
                <a:gd name="connsiteX1" fmla="*/ 763173 w 1465961"/>
                <a:gd name="connsiteY1" fmla="*/ 261809 h 1007163"/>
                <a:gd name="connsiteX2" fmla="*/ 1083365 w 1465961"/>
                <a:gd name="connsiteY2" fmla="*/ 7651 h 1007163"/>
                <a:gd name="connsiteX3" fmla="*/ 1421615 w 1465961"/>
                <a:gd name="connsiteY3" fmla="*/ 564533 h 1007163"/>
                <a:gd name="connsiteX4" fmla="*/ 92613 w 1465961"/>
                <a:gd name="connsiteY4" fmla="*/ 1004417 h 1007163"/>
                <a:gd name="connsiteX5" fmla="*/ 184741 w 1465961"/>
                <a:gd name="connsiteY5" fmla="*/ 562628 h 1007163"/>
                <a:gd name="connsiteX0" fmla="*/ 184741 w 1480959"/>
                <a:gd name="connsiteY0" fmla="*/ 555807 h 1000342"/>
                <a:gd name="connsiteX1" fmla="*/ 763173 w 1480959"/>
                <a:gd name="connsiteY1" fmla="*/ 254988 h 1000342"/>
                <a:gd name="connsiteX2" fmla="*/ 1083365 w 1480959"/>
                <a:gd name="connsiteY2" fmla="*/ 830 h 1000342"/>
                <a:gd name="connsiteX3" fmla="*/ 1183573 w 1480959"/>
                <a:gd name="connsiteY3" fmla="*/ 276403 h 1000342"/>
                <a:gd name="connsiteX4" fmla="*/ 1421615 w 1480959"/>
                <a:gd name="connsiteY4" fmla="*/ 557712 h 1000342"/>
                <a:gd name="connsiteX5" fmla="*/ 92613 w 1480959"/>
                <a:gd name="connsiteY5" fmla="*/ 997596 h 1000342"/>
                <a:gd name="connsiteX6" fmla="*/ 184741 w 1480959"/>
                <a:gd name="connsiteY6" fmla="*/ 555807 h 1000342"/>
                <a:gd name="connsiteX0" fmla="*/ 184741 w 1530624"/>
                <a:gd name="connsiteY0" fmla="*/ 555704 h 1000239"/>
                <a:gd name="connsiteX1" fmla="*/ 763173 w 1530624"/>
                <a:gd name="connsiteY1" fmla="*/ 254885 h 1000239"/>
                <a:gd name="connsiteX2" fmla="*/ 1083365 w 1530624"/>
                <a:gd name="connsiteY2" fmla="*/ 727 h 1000239"/>
                <a:gd name="connsiteX3" fmla="*/ 1183573 w 1530624"/>
                <a:gd name="connsiteY3" fmla="*/ 276300 h 1000239"/>
                <a:gd name="connsiteX4" fmla="*/ 1434094 w 1530624"/>
                <a:gd name="connsiteY4" fmla="*/ 188617 h 1000239"/>
                <a:gd name="connsiteX5" fmla="*/ 1421615 w 1530624"/>
                <a:gd name="connsiteY5" fmla="*/ 557609 h 1000239"/>
                <a:gd name="connsiteX6" fmla="*/ 92613 w 1530624"/>
                <a:gd name="connsiteY6" fmla="*/ 997493 h 1000239"/>
                <a:gd name="connsiteX7" fmla="*/ 184741 w 1530624"/>
                <a:gd name="connsiteY7" fmla="*/ 555704 h 1000239"/>
                <a:gd name="connsiteX0" fmla="*/ 180105 w 1487722"/>
                <a:gd name="connsiteY0" fmla="*/ 555704 h 998360"/>
                <a:gd name="connsiteX1" fmla="*/ 758537 w 1487722"/>
                <a:gd name="connsiteY1" fmla="*/ 254885 h 998360"/>
                <a:gd name="connsiteX2" fmla="*/ 1078729 w 1487722"/>
                <a:gd name="connsiteY2" fmla="*/ 727 h 998360"/>
                <a:gd name="connsiteX3" fmla="*/ 1178937 w 1487722"/>
                <a:gd name="connsiteY3" fmla="*/ 276300 h 998360"/>
                <a:gd name="connsiteX4" fmla="*/ 1429458 w 1487722"/>
                <a:gd name="connsiteY4" fmla="*/ 188617 h 998360"/>
                <a:gd name="connsiteX5" fmla="*/ 1354349 w 1487722"/>
                <a:gd name="connsiteY5" fmla="*/ 545083 h 998360"/>
                <a:gd name="connsiteX6" fmla="*/ 87977 w 1487722"/>
                <a:gd name="connsiteY6" fmla="*/ 997493 h 998360"/>
                <a:gd name="connsiteX7" fmla="*/ 180105 w 1487722"/>
                <a:gd name="connsiteY7" fmla="*/ 555704 h 998360"/>
                <a:gd name="connsiteX0" fmla="*/ 182883 w 1474435"/>
                <a:gd name="connsiteY0" fmla="*/ 555704 h 1007654"/>
                <a:gd name="connsiteX1" fmla="*/ 761315 w 1474435"/>
                <a:gd name="connsiteY1" fmla="*/ 254885 h 1007654"/>
                <a:gd name="connsiteX2" fmla="*/ 1081507 w 1474435"/>
                <a:gd name="connsiteY2" fmla="*/ 727 h 1007654"/>
                <a:gd name="connsiteX3" fmla="*/ 1181715 w 1474435"/>
                <a:gd name="connsiteY3" fmla="*/ 276300 h 1007654"/>
                <a:gd name="connsiteX4" fmla="*/ 1432236 w 1474435"/>
                <a:gd name="connsiteY4" fmla="*/ 188617 h 1007654"/>
                <a:gd name="connsiteX5" fmla="*/ 1357127 w 1474435"/>
                <a:gd name="connsiteY5" fmla="*/ 545083 h 1007654"/>
                <a:gd name="connsiteX6" fmla="*/ 1394656 w 1474435"/>
                <a:gd name="connsiteY6" fmla="*/ 839970 h 1007654"/>
                <a:gd name="connsiteX7" fmla="*/ 90755 w 1474435"/>
                <a:gd name="connsiteY7" fmla="*/ 997493 h 1007654"/>
                <a:gd name="connsiteX8" fmla="*/ 182883 w 1474435"/>
                <a:gd name="connsiteY8" fmla="*/ 555704 h 1007654"/>
                <a:gd name="connsiteX0" fmla="*/ 138380 w 1398045"/>
                <a:gd name="connsiteY0" fmla="*/ 555704 h 1010709"/>
                <a:gd name="connsiteX1" fmla="*/ 716812 w 1398045"/>
                <a:gd name="connsiteY1" fmla="*/ 254885 h 1010709"/>
                <a:gd name="connsiteX2" fmla="*/ 1037004 w 1398045"/>
                <a:gd name="connsiteY2" fmla="*/ 727 h 1010709"/>
                <a:gd name="connsiteX3" fmla="*/ 1137212 w 1398045"/>
                <a:gd name="connsiteY3" fmla="*/ 276300 h 1010709"/>
                <a:gd name="connsiteX4" fmla="*/ 1387733 w 1398045"/>
                <a:gd name="connsiteY4" fmla="*/ 188617 h 1010709"/>
                <a:gd name="connsiteX5" fmla="*/ 1312624 w 1398045"/>
                <a:gd name="connsiteY5" fmla="*/ 545083 h 1010709"/>
                <a:gd name="connsiteX6" fmla="*/ 1350153 w 1398045"/>
                <a:gd name="connsiteY6" fmla="*/ 839970 h 1010709"/>
                <a:gd name="connsiteX7" fmla="*/ 748905 w 1398045"/>
                <a:gd name="connsiteY7" fmla="*/ 890074 h 1010709"/>
                <a:gd name="connsiteX8" fmla="*/ 46252 w 1398045"/>
                <a:gd name="connsiteY8" fmla="*/ 997493 h 1010709"/>
                <a:gd name="connsiteX9" fmla="*/ 138380 w 1398045"/>
                <a:gd name="connsiteY9" fmla="*/ 555704 h 1010709"/>
                <a:gd name="connsiteX0" fmla="*/ 130229 w 1389894"/>
                <a:gd name="connsiteY0" fmla="*/ 555704 h 1010709"/>
                <a:gd name="connsiteX1" fmla="*/ 440130 w 1389894"/>
                <a:gd name="connsiteY1" fmla="*/ 301351 h 1010709"/>
                <a:gd name="connsiteX2" fmla="*/ 708661 w 1389894"/>
                <a:gd name="connsiteY2" fmla="*/ 254885 h 1010709"/>
                <a:gd name="connsiteX3" fmla="*/ 1028853 w 1389894"/>
                <a:gd name="connsiteY3" fmla="*/ 727 h 1010709"/>
                <a:gd name="connsiteX4" fmla="*/ 1129061 w 1389894"/>
                <a:gd name="connsiteY4" fmla="*/ 276300 h 1010709"/>
                <a:gd name="connsiteX5" fmla="*/ 1379582 w 1389894"/>
                <a:gd name="connsiteY5" fmla="*/ 188617 h 1010709"/>
                <a:gd name="connsiteX6" fmla="*/ 1304473 w 1389894"/>
                <a:gd name="connsiteY6" fmla="*/ 545083 h 1010709"/>
                <a:gd name="connsiteX7" fmla="*/ 1342002 w 1389894"/>
                <a:gd name="connsiteY7" fmla="*/ 839970 h 1010709"/>
                <a:gd name="connsiteX8" fmla="*/ 740754 w 1389894"/>
                <a:gd name="connsiteY8" fmla="*/ 890074 h 1010709"/>
                <a:gd name="connsiteX9" fmla="*/ 38101 w 1389894"/>
                <a:gd name="connsiteY9" fmla="*/ 997493 h 1010709"/>
                <a:gd name="connsiteX10" fmla="*/ 130229 w 1389894"/>
                <a:gd name="connsiteY10" fmla="*/ 555704 h 1010709"/>
                <a:gd name="connsiteX0" fmla="*/ 208035 w 1467700"/>
                <a:gd name="connsiteY0" fmla="*/ 555704 h 955096"/>
                <a:gd name="connsiteX1" fmla="*/ 517936 w 1467700"/>
                <a:gd name="connsiteY1" fmla="*/ 301351 h 955096"/>
                <a:gd name="connsiteX2" fmla="*/ 786467 w 1467700"/>
                <a:gd name="connsiteY2" fmla="*/ 254885 h 955096"/>
                <a:gd name="connsiteX3" fmla="*/ 1106659 w 1467700"/>
                <a:gd name="connsiteY3" fmla="*/ 727 h 955096"/>
                <a:gd name="connsiteX4" fmla="*/ 1206867 w 1467700"/>
                <a:gd name="connsiteY4" fmla="*/ 276300 h 955096"/>
                <a:gd name="connsiteX5" fmla="*/ 1457388 w 1467700"/>
                <a:gd name="connsiteY5" fmla="*/ 188617 h 955096"/>
                <a:gd name="connsiteX6" fmla="*/ 1382279 w 1467700"/>
                <a:gd name="connsiteY6" fmla="*/ 545083 h 955096"/>
                <a:gd name="connsiteX7" fmla="*/ 1419808 w 1467700"/>
                <a:gd name="connsiteY7" fmla="*/ 839970 h 955096"/>
                <a:gd name="connsiteX8" fmla="*/ 818560 w 1467700"/>
                <a:gd name="connsiteY8" fmla="*/ 890074 h 955096"/>
                <a:gd name="connsiteX9" fmla="*/ 28224 w 1467700"/>
                <a:gd name="connsiteY9" fmla="*/ 934862 h 955096"/>
                <a:gd name="connsiteX10" fmla="*/ 208035 w 1467700"/>
                <a:gd name="connsiteY10" fmla="*/ 555704 h 955096"/>
                <a:gd name="connsiteX0" fmla="*/ 186675 w 1446340"/>
                <a:gd name="connsiteY0" fmla="*/ 555704 h 943594"/>
                <a:gd name="connsiteX1" fmla="*/ 496576 w 1446340"/>
                <a:gd name="connsiteY1" fmla="*/ 301351 h 943594"/>
                <a:gd name="connsiteX2" fmla="*/ 765107 w 1446340"/>
                <a:gd name="connsiteY2" fmla="*/ 254885 h 943594"/>
                <a:gd name="connsiteX3" fmla="*/ 1085299 w 1446340"/>
                <a:gd name="connsiteY3" fmla="*/ 727 h 943594"/>
                <a:gd name="connsiteX4" fmla="*/ 1185507 w 1446340"/>
                <a:gd name="connsiteY4" fmla="*/ 276300 h 943594"/>
                <a:gd name="connsiteX5" fmla="*/ 1436028 w 1446340"/>
                <a:gd name="connsiteY5" fmla="*/ 188617 h 943594"/>
                <a:gd name="connsiteX6" fmla="*/ 1360919 w 1446340"/>
                <a:gd name="connsiteY6" fmla="*/ 545083 h 943594"/>
                <a:gd name="connsiteX7" fmla="*/ 1398448 w 1446340"/>
                <a:gd name="connsiteY7" fmla="*/ 839970 h 943594"/>
                <a:gd name="connsiteX8" fmla="*/ 797200 w 1446340"/>
                <a:gd name="connsiteY8" fmla="*/ 890074 h 943594"/>
                <a:gd name="connsiteX9" fmla="*/ 421418 w 1446340"/>
                <a:gd name="connsiteY9" fmla="*/ 827444 h 943594"/>
                <a:gd name="connsiteX10" fmla="*/ 6864 w 1446340"/>
                <a:gd name="connsiteY10" fmla="*/ 934862 h 943594"/>
                <a:gd name="connsiteX11" fmla="*/ 186675 w 1446340"/>
                <a:gd name="connsiteY11" fmla="*/ 555704 h 943594"/>
                <a:gd name="connsiteX0" fmla="*/ 127047 w 1386712"/>
                <a:gd name="connsiteY0" fmla="*/ 555704 h 1003941"/>
                <a:gd name="connsiteX1" fmla="*/ 436948 w 1386712"/>
                <a:gd name="connsiteY1" fmla="*/ 301351 h 1003941"/>
                <a:gd name="connsiteX2" fmla="*/ 705479 w 1386712"/>
                <a:gd name="connsiteY2" fmla="*/ 254885 h 1003941"/>
                <a:gd name="connsiteX3" fmla="*/ 1025671 w 1386712"/>
                <a:gd name="connsiteY3" fmla="*/ 727 h 1003941"/>
                <a:gd name="connsiteX4" fmla="*/ 1125879 w 1386712"/>
                <a:gd name="connsiteY4" fmla="*/ 276300 h 1003941"/>
                <a:gd name="connsiteX5" fmla="*/ 1376400 w 1386712"/>
                <a:gd name="connsiteY5" fmla="*/ 188617 h 1003941"/>
                <a:gd name="connsiteX6" fmla="*/ 1301291 w 1386712"/>
                <a:gd name="connsiteY6" fmla="*/ 545083 h 1003941"/>
                <a:gd name="connsiteX7" fmla="*/ 1338820 w 1386712"/>
                <a:gd name="connsiteY7" fmla="*/ 839970 h 1003941"/>
                <a:gd name="connsiteX8" fmla="*/ 737572 w 1386712"/>
                <a:gd name="connsiteY8" fmla="*/ 890074 h 1003941"/>
                <a:gd name="connsiteX9" fmla="*/ 361790 w 1386712"/>
                <a:gd name="connsiteY9" fmla="*/ 827444 h 1003941"/>
                <a:gd name="connsiteX10" fmla="*/ 9866 w 1386712"/>
                <a:gd name="connsiteY10" fmla="*/ 997493 h 1003941"/>
                <a:gd name="connsiteX11" fmla="*/ 127047 w 1386712"/>
                <a:gd name="connsiteY11" fmla="*/ 555704 h 100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6712" h="1003941">
                  <a:moveTo>
                    <a:pt x="127047" y="555704"/>
                  </a:moveTo>
                  <a:cubicBezTo>
                    <a:pt x="198227" y="439680"/>
                    <a:pt x="340543" y="351488"/>
                    <a:pt x="436948" y="301351"/>
                  </a:cubicBezTo>
                  <a:cubicBezTo>
                    <a:pt x="533353" y="251214"/>
                    <a:pt x="607359" y="304989"/>
                    <a:pt x="705479" y="254885"/>
                  </a:cubicBezTo>
                  <a:cubicBezTo>
                    <a:pt x="803599" y="204781"/>
                    <a:pt x="932640" y="15947"/>
                    <a:pt x="1025671" y="727"/>
                  </a:cubicBezTo>
                  <a:cubicBezTo>
                    <a:pt x="1118702" y="-14493"/>
                    <a:pt x="1075775" y="213670"/>
                    <a:pt x="1125879" y="276300"/>
                  </a:cubicBezTo>
                  <a:cubicBezTo>
                    <a:pt x="1175983" y="338930"/>
                    <a:pt x="1336726" y="141732"/>
                    <a:pt x="1376400" y="188617"/>
                  </a:cubicBezTo>
                  <a:cubicBezTo>
                    <a:pt x="1416074" y="235502"/>
                    <a:pt x="1330519" y="453226"/>
                    <a:pt x="1301291" y="545083"/>
                  </a:cubicBezTo>
                  <a:cubicBezTo>
                    <a:pt x="1272063" y="636940"/>
                    <a:pt x="1430685" y="769945"/>
                    <a:pt x="1338820" y="839970"/>
                  </a:cubicBezTo>
                  <a:cubicBezTo>
                    <a:pt x="1246955" y="909995"/>
                    <a:pt x="900410" y="875460"/>
                    <a:pt x="737572" y="890074"/>
                  </a:cubicBezTo>
                  <a:cubicBezTo>
                    <a:pt x="574734" y="904688"/>
                    <a:pt x="493513" y="819979"/>
                    <a:pt x="361790" y="827444"/>
                  </a:cubicBezTo>
                  <a:cubicBezTo>
                    <a:pt x="230067" y="834909"/>
                    <a:pt x="48990" y="1042783"/>
                    <a:pt x="9866" y="997493"/>
                  </a:cubicBezTo>
                  <a:cubicBezTo>
                    <a:pt x="-29258" y="952203"/>
                    <a:pt x="55867" y="671728"/>
                    <a:pt x="127047" y="5557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Arco 117"/>
            <p:cNvSpPr/>
            <p:nvPr/>
          </p:nvSpPr>
          <p:spPr>
            <a:xfrm rot="6173448">
              <a:off x="4295708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Arco 118"/>
            <p:cNvSpPr/>
            <p:nvPr/>
          </p:nvSpPr>
          <p:spPr>
            <a:xfrm rot="6173448">
              <a:off x="4314501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Arco 119"/>
            <p:cNvSpPr/>
            <p:nvPr/>
          </p:nvSpPr>
          <p:spPr>
            <a:xfrm rot="6173448">
              <a:off x="3750707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Arco 120"/>
            <p:cNvSpPr/>
            <p:nvPr/>
          </p:nvSpPr>
          <p:spPr>
            <a:xfrm rot="6173448">
              <a:off x="3769500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de cantos arredondados 121"/>
            <p:cNvSpPr/>
            <p:nvPr/>
          </p:nvSpPr>
          <p:spPr>
            <a:xfrm rot="769608">
              <a:off x="3234968" y="2530259"/>
              <a:ext cx="916772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de cantos arredondados 122"/>
            <p:cNvSpPr/>
            <p:nvPr/>
          </p:nvSpPr>
          <p:spPr>
            <a:xfrm rot="20331564">
              <a:off x="4180134" y="2496824"/>
              <a:ext cx="790609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de cantos arredondados 123"/>
            <p:cNvSpPr/>
            <p:nvPr/>
          </p:nvSpPr>
          <p:spPr>
            <a:xfrm>
              <a:off x="3215193" y="3603037"/>
              <a:ext cx="1725790" cy="2980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de cantos arredondados 124"/>
            <p:cNvSpPr/>
            <p:nvPr/>
          </p:nvSpPr>
          <p:spPr>
            <a:xfrm rot="1166522">
              <a:off x="3155213" y="6204572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ais 125"/>
            <p:cNvSpPr/>
            <p:nvPr/>
          </p:nvSpPr>
          <p:spPr>
            <a:xfrm>
              <a:off x="3734029" y="3609173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ais 126"/>
            <p:cNvSpPr/>
            <p:nvPr/>
          </p:nvSpPr>
          <p:spPr>
            <a:xfrm>
              <a:off x="4090417" y="3615312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ais 127"/>
            <p:cNvSpPr/>
            <p:nvPr/>
          </p:nvSpPr>
          <p:spPr>
            <a:xfrm>
              <a:off x="4682077" y="3603037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ais 128"/>
            <p:cNvSpPr/>
            <p:nvPr/>
          </p:nvSpPr>
          <p:spPr>
            <a:xfrm>
              <a:off x="3215193" y="3597586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de cantos arredondados 129"/>
            <p:cNvSpPr/>
            <p:nvPr/>
          </p:nvSpPr>
          <p:spPr>
            <a:xfrm rot="21017207">
              <a:off x="3358654" y="242330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de cantos arredondados 130"/>
            <p:cNvSpPr/>
            <p:nvPr/>
          </p:nvSpPr>
          <p:spPr>
            <a:xfrm rot="20035799">
              <a:off x="3118624" y="3493951"/>
              <a:ext cx="266133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de cantos arredondados 131"/>
            <p:cNvSpPr/>
            <p:nvPr/>
          </p:nvSpPr>
          <p:spPr>
            <a:xfrm rot="9264968">
              <a:off x="5173258" y="3480039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 rot="582793" flipH="1">
              <a:off x="4505021" y="234082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8" name="Grupo 2057"/>
          <p:cNvGrpSpPr/>
          <p:nvPr/>
        </p:nvGrpSpPr>
        <p:grpSpPr>
          <a:xfrm>
            <a:off x="292155" y="1344917"/>
            <a:ext cx="4496058" cy="4929811"/>
            <a:chOff x="-131606" y="-1369991"/>
            <a:chExt cx="7367191" cy="8077933"/>
          </a:xfrm>
        </p:grpSpPr>
        <p:sp>
          <p:nvSpPr>
            <p:cNvPr id="26" name="Retângulo 25"/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AutoShape 4" descr="Resultado de imagem para casa de madeira flat desig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9" name="Retângulo de cantos arredondados 2048"/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24" name="Retângulo 23"/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13" name="Grupo 12"/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8" name="Retângulo 7"/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Grupo 20"/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22" name="Retângulo 21"/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051" name="Grupo 2050"/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52" name="Retângulo de cantos arredondados 2051"/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3" name="Retângulo 2052"/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5" name="Elipse 2054"/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Elipse 29"/>
          <p:cNvSpPr/>
          <p:nvPr/>
        </p:nvSpPr>
        <p:spPr>
          <a:xfrm>
            <a:off x="1024841" y="5246549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29"/>
          <p:cNvSpPr/>
          <p:nvPr/>
        </p:nvSpPr>
        <p:spPr>
          <a:xfrm>
            <a:off x="627767" y="53166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29"/>
          <p:cNvSpPr/>
          <p:nvPr/>
        </p:nvSpPr>
        <p:spPr>
          <a:xfrm>
            <a:off x="922784" y="54557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20"/>
          <p:cNvSpPr/>
          <p:nvPr/>
        </p:nvSpPr>
        <p:spPr>
          <a:xfrm rot="9796110">
            <a:off x="7965624" y="6010748"/>
            <a:ext cx="954990" cy="70493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63" name="Grupo 2062"/>
          <p:cNvGrpSpPr/>
          <p:nvPr/>
        </p:nvGrpSpPr>
        <p:grpSpPr>
          <a:xfrm>
            <a:off x="4674084" y="4859022"/>
            <a:ext cx="3570324" cy="1123388"/>
            <a:chOff x="4769711" y="4566418"/>
            <a:chExt cx="2970506" cy="1592954"/>
          </a:xfrm>
        </p:grpSpPr>
        <p:sp>
          <p:nvSpPr>
            <p:cNvPr id="2061" name="Retângulo 2060"/>
            <p:cNvSpPr/>
            <p:nvPr/>
          </p:nvSpPr>
          <p:spPr>
            <a:xfrm rot="20740974">
              <a:off x="5228569" y="4714937"/>
              <a:ext cx="216024" cy="138206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1444908">
              <a:off x="4769711" y="4741539"/>
              <a:ext cx="216024" cy="1368094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1444908">
              <a:off x="7041955" y="4791278"/>
              <a:ext cx="216024" cy="1368094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20740974">
              <a:off x="7500814" y="4762250"/>
              <a:ext cx="216024" cy="138206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2" name="Retângulo de cantos arredondados 2061"/>
            <p:cNvSpPr/>
            <p:nvPr/>
          </p:nvSpPr>
          <p:spPr>
            <a:xfrm>
              <a:off x="4877588" y="4566418"/>
              <a:ext cx="2862629" cy="381167"/>
            </a:xfrm>
            <a:prstGeom prst="roundRect">
              <a:avLst>
                <a:gd name="adj" fmla="val 50000"/>
              </a:avLst>
            </a:prstGeom>
            <a:solidFill>
              <a:srgbClr val="A3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67" name="Grupo 2066"/>
          <p:cNvGrpSpPr/>
          <p:nvPr/>
        </p:nvGrpSpPr>
        <p:grpSpPr>
          <a:xfrm>
            <a:off x="5849121" y="4594857"/>
            <a:ext cx="905511" cy="398569"/>
            <a:chOff x="5631676" y="4494801"/>
            <a:chExt cx="1141979" cy="532854"/>
          </a:xfrm>
        </p:grpSpPr>
        <p:sp>
          <p:nvSpPr>
            <p:cNvPr id="90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6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68" name="Retângulo 2067"/>
          <p:cNvSpPr/>
          <p:nvPr/>
        </p:nvSpPr>
        <p:spPr>
          <a:xfrm>
            <a:off x="4898391" y="218613"/>
            <a:ext cx="331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senhor chamado Gepeto vivia em uma pequena casa na floresta do </a:t>
            </a:r>
            <a:r>
              <a:rPr lang="pt-BR" dirty="0" err="1" smtClean="0"/>
              <a:t>Ludit</a:t>
            </a:r>
            <a:r>
              <a:rPr lang="pt-BR" dirty="0"/>
              <a:t>. Gostava de construir coisas com madeira, mas era muito triste por não ter um filho.</a:t>
            </a:r>
          </a:p>
        </p:txBody>
      </p:sp>
      <p:sp>
        <p:nvSpPr>
          <p:cNvPr id="146" name="Retângulo 6"/>
          <p:cNvSpPr/>
          <p:nvPr/>
        </p:nvSpPr>
        <p:spPr>
          <a:xfrm>
            <a:off x="7719082" y="2622448"/>
            <a:ext cx="1282789" cy="880945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rgbClr val="827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/>
          <p:cNvSpPr/>
          <p:nvPr/>
        </p:nvSpPr>
        <p:spPr>
          <a:xfrm rot="5626298">
            <a:off x="4397078" y="-742037"/>
            <a:ext cx="349843" cy="9186907"/>
          </a:xfrm>
          <a:custGeom>
            <a:avLst/>
            <a:gdLst/>
            <a:ahLst/>
            <a:cxnLst/>
            <a:rect l="l" t="t" r="r" b="b"/>
            <a:pathLst>
              <a:path w="349843" h="9186907">
                <a:moveTo>
                  <a:pt x="0" y="9186907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 rot="5626298">
            <a:off x="4397077" y="-1109346"/>
            <a:ext cx="349843" cy="9186908"/>
          </a:xfrm>
          <a:custGeom>
            <a:avLst/>
            <a:gdLst/>
            <a:ahLst/>
            <a:cxnLst/>
            <a:rect l="l" t="t" r="r" b="b"/>
            <a:pathLst>
              <a:path w="349843" h="9186908">
                <a:moveTo>
                  <a:pt x="0" y="9186908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 rot="5626298">
            <a:off x="4396911" y="-13961"/>
            <a:ext cx="349843" cy="9186575"/>
          </a:xfrm>
          <a:custGeom>
            <a:avLst/>
            <a:gdLst/>
            <a:ahLst/>
            <a:cxnLst/>
            <a:rect l="l" t="t" r="r" b="b"/>
            <a:pathLst>
              <a:path w="349843" h="9186575">
                <a:moveTo>
                  <a:pt x="0" y="9186575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512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 rot="5626298">
            <a:off x="4399316" y="-383519"/>
            <a:ext cx="349843" cy="9191393"/>
          </a:xfrm>
          <a:custGeom>
            <a:avLst/>
            <a:gdLst/>
            <a:ahLst/>
            <a:cxnLst/>
            <a:rect l="l" t="t" r="r" b="b"/>
            <a:pathLst>
              <a:path w="349843" h="9191393">
                <a:moveTo>
                  <a:pt x="0" y="9191393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8331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-23015" y="0"/>
            <a:ext cx="9167015" cy="2661483"/>
          </a:xfrm>
          <a:prstGeom prst="rect">
            <a:avLst/>
          </a:prstGeom>
          <a:solidFill>
            <a:srgbClr val="A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 rot="222043">
            <a:off x="-80000" y="2276240"/>
            <a:ext cx="9267626" cy="1052367"/>
          </a:xfrm>
          <a:custGeom>
            <a:avLst/>
            <a:gdLst/>
            <a:ahLst/>
            <a:cxnLst/>
            <a:rect l="l" t="t" r="r" b="b"/>
            <a:pathLst>
              <a:path w="9231173" h="1052367">
                <a:moveTo>
                  <a:pt x="0" y="0"/>
                </a:moveTo>
                <a:lnTo>
                  <a:pt x="9163106" y="0"/>
                </a:lnTo>
                <a:lnTo>
                  <a:pt x="9231173" y="1052367"/>
                </a:lnTo>
                <a:lnTo>
                  <a:pt x="68067" y="10523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5725096" y="122937"/>
            <a:ext cx="3328376" cy="4108023"/>
            <a:chOff x="2638816" y="875180"/>
            <a:chExt cx="3106804" cy="3936933"/>
          </a:xfrm>
        </p:grpSpPr>
        <p:sp>
          <p:nvSpPr>
            <p:cNvPr id="5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38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11"/>
              <p:cNvSpPr/>
              <p:nvPr/>
            </p:nvSpPr>
            <p:spPr>
              <a:xfrm>
                <a:off x="363965" y="2152725"/>
                <a:ext cx="331004" cy="6492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4" h="64928">
                    <a:moveTo>
                      <a:pt x="0" y="12245"/>
                    </a:moveTo>
                    <a:cubicBezTo>
                      <a:pt x="0" y="3816"/>
                      <a:pt x="117479" y="15135"/>
                      <a:pt x="172646" y="14341"/>
                    </a:cubicBezTo>
                    <a:cubicBezTo>
                      <a:pt x="227813" y="13547"/>
                      <a:pt x="331004" y="-12402"/>
                      <a:pt x="331004" y="7482"/>
                    </a:cubicBezTo>
                    <a:cubicBezTo>
                      <a:pt x="331004" y="27366"/>
                      <a:pt x="227813" y="64124"/>
                      <a:pt x="172646" y="64918"/>
                    </a:cubicBezTo>
                    <a:cubicBezTo>
                      <a:pt x="117479" y="65712"/>
                      <a:pt x="0" y="20674"/>
                      <a:pt x="0" y="122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51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35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Elipse 18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32" name="Elipse 31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" name="Grupo 56"/>
          <p:cNvGrpSpPr/>
          <p:nvPr/>
        </p:nvGrpSpPr>
        <p:grpSpPr>
          <a:xfrm rot="2276493">
            <a:off x="604179" y="230361"/>
            <a:ext cx="905511" cy="398569"/>
            <a:chOff x="5631676" y="4494801"/>
            <a:chExt cx="1141979" cy="532854"/>
          </a:xfrm>
        </p:grpSpPr>
        <p:sp>
          <p:nvSpPr>
            <p:cNvPr id="58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528458">
            <a:off x="552497" y="964127"/>
            <a:ext cx="1035539" cy="355558"/>
            <a:chOff x="1766763" y="3933428"/>
            <a:chExt cx="1386540" cy="476076"/>
          </a:xfrm>
        </p:grpSpPr>
        <p:sp>
          <p:nvSpPr>
            <p:cNvPr id="61" name="Triângulo isósceles 89"/>
            <p:cNvSpPr/>
            <p:nvPr/>
          </p:nvSpPr>
          <p:spPr>
            <a:xfrm rot="10800000">
              <a:off x="1910780" y="4077072"/>
              <a:ext cx="1184824" cy="33243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>
              <a:off x="1766763" y="3942953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>
              <a:off x="3009287" y="3933428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2463178" y="102508"/>
            <a:ext cx="912604" cy="1434114"/>
            <a:chOff x="2363869" y="5173187"/>
            <a:chExt cx="702898" cy="1104570"/>
          </a:xfrm>
        </p:grpSpPr>
        <p:sp>
          <p:nvSpPr>
            <p:cNvPr id="65" name="Retângulo de cantos arredondados 64"/>
            <p:cNvSpPr/>
            <p:nvPr/>
          </p:nvSpPr>
          <p:spPr>
            <a:xfrm rot="2414448">
              <a:off x="2363869" y="5173187"/>
              <a:ext cx="200488" cy="1104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2414448">
              <a:off x="2558650" y="5368619"/>
              <a:ext cx="228106" cy="2223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/>
            <p:cNvSpPr/>
            <p:nvPr/>
          </p:nvSpPr>
          <p:spPr>
            <a:xfrm rot="18520100">
              <a:off x="2641257" y="5347432"/>
              <a:ext cx="346963" cy="50405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9" name="Retângulo 68"/>
          <p:cNvSpPr/>
          <p:nvPr/>
        </p:nvSpPr>
        <p:spPr>
          <a:xfrm rot="1873861">
            <a:off x="3766145" y="369312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 rot="1873861">
            <a:off x="4040666" y="298500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 rot="5626298">
            <a:off x="4398526" y="690644"/>
            <a:ext cx="349843" cy="9189812"/>
          </a:xfrm>
          <a:custGeom>
            <a:avLst/>
            <a:gdLst/>
            <a:ahLst/>
            <a:cxnLst/>
            <a:rect l="l" t="t" r="r" b="b"/>
            <a:pathLst>
              <a:path w="349843" h="9189812">
                <a:moveTo>
                  <a:pt x="0" y="9189812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674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 rot="5626298">
            <a:off x="4397078" y="324666"/>
            <a:ext cx="349843" cy="9186909"/>
          </a:xfrm>
          <a:custGeom>
            <a:avLst/>
            <a:gdLst/>
            <a:ahLst/>
            <a:cxnLst/>
            <a:rect l="l" t="t" r="r" b="b"/>
            <a:pathLst>
              <a:path w="349843" h="9186909">
                <a:moveTo>
                  <a:pt x="0" y="9186909"/>
                </a:moveTo>
                <a:lnTo>
                  <a:pt x="0" y="23063"/>
                </a:lnTo>
                <a:lnTo>
                  <a:pt x="349843" y="0"/>
                </a:lnTo>
                <a:lnTo>
                  <a:pt x="349842" y="916384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 rot="5626298">
            <a:off x="4408417" y="1409338"/>
            <a:ext cx="349843" cy="9209639"/>
          </a:xfrm>
          <a:custGeom>
            <a:avLst/>
            <a:gdLst/>
            <a:ahLst/>
            <a:cxnLst/>
            <a:rect l="l" t="t" r="r" b="b"/>
            <a:pathLst>
              <a:path w="349843" h="9209639">
                <a:moveTo>
                  <a:pt x="0" y="9209639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 rot="5626298">
            <a:off x="4385405" y="1040485"/>
            <a:ext cx="349843" cy="9209640"/>
          </a:xfrm>
          <a:custGeom>
            <a:avLst/>
            <a:gdLst/>
            <a:ahLst/>
            <a:cxnLst/>
            <a:rect l="l" t="t" r="r" b="b"/>
            <a:pathLst>
              <a:path w="349843" h="9209640">
                <a:moveTo>
                  <a:pt x="0" y="920964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 rot="5626298">
            <a:off x="4408583" y="2094638"/>
            <a:ext cx="349843" cy="9209970"/>
          </a:xfrm>
          <a:custGeom>
            <a:avLst/>
            <a:gdLst/>
            <a:ahLst/>
            <a:cxnLst/>
            <a:rect l="l" t="t" r="r" b="b"/>
            <a:pathLst>
              <a:path w="349843" h="9209970">
                <a:moveTo>
                  <a:pt x="0" y="920997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 rot="5626298">
            <a:off x="4408584" y="1727275"/>
            <a:ext cx="349843" cy="9209972"/>
          </a:xfrm>
          <a:custGeom>
            <a:avLst/>
            <a:gdLst/>
            <a:ahLst/>
            <a:cxnLst/>
            <a:rect l="l" t="t" r="r" b="b"/>
            <a:pathLst>
              <a:path w="349843" h="9209972">
                <a:moveTo>
                  <a:pt x="0" y="9209972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 rot="5626298">
            <a:off x="1779426" y="5284170"/>
            <a:ext cx="251750" cy="3835471"/>
          </a:xfrm>
          <a:custGeom>
            <a:avLst/>
            <a:gdLst/>
            <a:ahLst/>
            <a:cxnLst/>
            <a:rect l="l" t="t" r="r" b="b"/>
            <a:pathLst>
              <a:path w="251750" h="3835471">
                <a:moveTo>
                  <a:pt x="0" y="3835471"/>
                </a:moveTo>
                <a:lnTo>
                  <a:pt x="0" y="0"/>
                </a:lnTo>
                <a:lnTo>
                  <a:pt x="251750" y="381887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 rot="5626298">
            <a:off x="4362393" y="2452385"/>
            <a:ext cx="349843" cy="9209641"/>
          </a:xfrm>
          <a:custGeom>
            <a:avLst/>
            <a:gdLst/>
            <a:ahLst/>
            <a:cxnLst/>
            <a:rect l="l" t="t" r="r" b="b"/>
            <a:pathLst>
              <a:path w="349843" h="9209641">
                <a:moveTo>
                  <a:pt x="0" y="9209641"/>
                </a:moveTo>
                <a:lnTo>
                  <a:pt x="0" y="1115"/>
                </a:lnTo>
                <a:lnTo>
                  <a:pt x="16919" y="0"/>
                </a:lnTo>
                <a:lnTo>
                  <a:pt x="349843" y="5050210"/>
                </a:lnTo>
                <a:lnTo>
                  <a:pt x="349842" y="918657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284745" y="5472826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Um dia Gepeto construiu um boneco de madeira e deu o nome de Pinóquio. </a:t>
            </a:r>
          </a:p>
          <a:p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O </a:t>
            </a:r>
            <a:r>
              <a:rPr lang="pt-BR" dirty="0">
                <a:solidFill>
                  <a:srgbClr val="000000"/>
                </a:solidFill>
              </a:rPr>
              <a:t>boneco ficou muito parecido com um menino de verdade.</a:t>
            </a:r>
          </a:p>
        </p:txBody>
      </p:sp>
    </p:spTree>
    <p:extLst>
      <p:ext uri="{BB962C8B-B14F-4D97-AF65-F5344CB8AC3E}">
        <p14:creationId xmlns:p14="http://schemas.microsoft.com/office/powerpoint/2010/main" val="39068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73"/>
          <p:cNvSpPr/>
          <p:nvPr/>
        </p:nvSpPr>
        <p:spPr>
          <a:xfrm rot="5626298">
            <a:off x="4397078" y="-742037"/>
            <a:ext cx="349843" cy="9186907"/>
          </a:xfrm>
          <a:custGeom>
            <a:avLst/>
            <a:gdLst/>
            <a:ahLst/>
            <a:cxnLst/>
            <a:rect l="l" t="t" r="r" b="b"/>
            <a:pathLst>
              <a:path w="349843" h="9186907">
                <a:moveTo>
                  <a:pt x="0" y="9186907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74"/>
          <p:cNvSpPr/>
          <p:nvPr/>
        </p:nvSpPr>
        <p:spPr>
          <a:xfrm rot="5626298">
            <a:off x="4396911" y="-13961"/>
            <a:ext cx="349843" cy="9186575"/>
          </a:xfrm>
          <a:custGeom>
            <a:avLst/>
            <a:gdLst/>
            <a:ahLst/>
            <a:cxnLst/>
            <a:rect l="l" t="t" r="r" b="b"/>
            <a:pathLst>
              <a:path w="349843" h="9186575">
                <a:moveTo>
                  <a:pt x="0" y="9186575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512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75"/>
          <p:cNvSpPr/>
          <p:nvPr/>
        </p:nvSpPr>
        <p:spPr>
          <a:xfrm rot="5626298">
            <a:off x="4399316" y="-383519"/>
            <a:ext cx="349843" cy="9191393"/>
          </a:xfrm>
          <a:custGeom>
            <a:avLst/>
            <a:gdLst/>
            <a:ahLst/>
            <a:cxnLst/>
            <a:rect l="l" t="t" r="r" b="b"/>
            <a:pathLst>
              <a:path w="349843" h="9191393">
                <a:moveTo>
                  <a:pt x="0" y="9191393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8331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78"/>
          <p:cNvSpPr/>
          <p:nvPr/>
        </p:nvSpPr>
        <p:spPr>
          <a:xfrm rot="5626298">
            <a:off x="4398526" y="690644"/>
            <a:ext cx="349843" cy="9189812"/>
          </a:xfrm>
          <a:custGeom>
            <a:avLst/>
            <a:gdLst/>
            <a:ahLst/>
            <a:cxnLst/>
            <a:rect l="l" t="t" r="r" b="b"/>
            <a:pathLst>
              <a:path w="349843" h="9189812">
                <a:moveTo>
                  <a:pt x="0" y="9189812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674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79"/>
          <p:cNvSpPr/>
          <p:nvPr/>
        </p:nvSpPr>
        <p:spPr>
          <a:xfrm rot="5626298">
            <a:off x="4397078" y="324666"/>
            <a:ext cx="349843" cy="9186909"/>
          </a:xfrm>
          <a:custGeom>
            <a:avLst/>
            <a:gdLst/>
            <a:ahLst/>
            <a:cxnLst/>
            <a:rect l="l" t="t" r="r" b="b"/>
            <a:pathLst>
              <a:path w="349843" h="9186909">
                <a:moveTo>
                  <a:pt x="0" y="9186909"/>
                </a:moveTo>
                <a:lnTo>
                  <a:pt x="0" y="23063"/>
                </a:lnTo>
                <a:lnTo>
                  <a:pt x="349843" y="0"/>
                </a:lnTo>
                <a:lnTo>
                  <a:pt x="349842" y="916384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80"/>
          <p:cNvSpPr/>
          <p:nvPr/>
        </p:nvSpPr>
        <p:spPr>
          <a:xfrm rot="5626298">
            <a:off x="4408417" y="1409338"/>
            <a:ext cx="349843" cy="9209639"/>
          </a:xfrm>
          <a:custGeom>
            <a:avLst/>
            <a:gdLst/>
            <a:ahLst/>
            <a:cxnLst/>
            <a:rect l="l" t="t" r="r" b="b"/>
            <a:pathLst>
              <a:path w="349843" h="9209639">
                <a:moveTo>
                  <a:pt x="0" y="9209639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81"/>
          <p:cNvSpPr/>
          <p:nvPr/>
        </p:nvSpPr>
        <p:spPr>
          <a:xfrm rot="5626298">
            <a:off x="4385405" y="1040485"/>
            <a:ext cx="349843" cy="9209640"/>
          </a:xfrm>
          <a:custGeom>
            <a:avLst/>
            <a:gdLst/>
            <a:ahLst/>
            <a:cxnLst/>
            <a:rect l="l" t="t" r="r" b="b"/>
            <a:pathLst>
              <a:path w="349843" h="9209640">
                <a:moveTo>
                  <a:pt x="0" y="920964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83"/>
          <p:cNvSpPr/>
          <p:nvPr/>
        </p:nvSpPr>
        <p:spPr>
          <a:xfrm rot="5626298">
            <a:off x="4408583" y="2094638"/>
            <a:ext cx="349843" cy="9209970"/>
          </a:xfrm>
          <a:custGeom>
            <a:avLst/>
            <a:gdLst/>
            <a:ahLst/>
            <a:cxnLst/>
            <a:rect l="l" t="t" r="r" b="b"/>
            <a:pathLst>
              <a:path w="349843" h="9209970">
                <a:moveTo>
                  <a:pt x="0" y="920997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84"/>
          <p:cNvSpPr/>
          <p:nvPr/>
        </p:nvSpPr>
        <p:spPr>
          <a:xfrm rot="5626298">
            <a:off x="4408584" y="1727275"/>
            <a:ext cx="349843" cy="9209972"/>
          </a:xfrm>
          <a:custGeom>
            <a:avLst/>
            <a:gdLst/>
            <a:ahLst/>
            <a:cxnLst/>
            <a:rect l="l" t="t" r="r" b="b"/>
            <a:pathLst>
              <a:path w="349843" h="9209972">
                <a:moveTo>
                  <a:pt x="0" y="9209972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85"/>
          <p:cNvSpPr/>
          <p:nvPr/>
        </p:nvSpPr>
        <p:spPr>
          <a:xfrm rot="5626298">
            <a:off x="1779426" y="5284170"/>
            <a:ext cx="251750" cy="3835471"/>
          </a:xfrm>
          <a:custGeom>
            <a:avLst/>
            <a:gdLst/>
            <a:ahLst/>
            <a:cxnLst/>
            <a:rect l="l" t="t" r="r" b="b"/>
            <a:pathLst>
              <a:path w="251750" h="3835471">
                <a:moveTo>
                  <a:pt x="0" y="3835471"/>
                </a:moveTo>
                <a:lnTo>
                  <a:pt x="0" y="0"/>
                </a:lnTo>
                <a:lnTo>
                  <a:pt x="251750" y="381887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86"/>
          <p:cNvSpPr/>
          <p:nvPr/>
        </p:nvSpPr>
        <p:spPr>
          <a:xfrm rot="5626298">
            <a:off x="4362393" y="2452385"/>
            <a:ext cx="349843" cy="9209641"/>
          </a:xfrm>
          <a:custGeom>
            <a:avLst/>
            <a:gdLst/>
            <a:ahLst/>
            <a:cxnLst/>
            <a:rect l="l" t="t" r="r" b="b"/>
            <a:pathLst>
              <a:path w="349843" h="9209641">
                <a:moveTo>
                  <a:pt x="0" y="9209641"/>
                </a:moveTo>
                <a:lnTo>
                  <a:pt x="0" y="1115"/>
                </a:lnTo>
                <a:lnTo>
                  <a:pt x="16919" y="0"/>
                </a:lnTo>
                <a:lnTo>
                  <a:pt x="349843" y="5050210"/>
                </a:lnTo>
                <a:lnTo>
                  <a:pt x="349842" y="918657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8" name="Retângulo 4107"/>
          <p:cNvSpPr/>
          <p:nvPr/>
        </p:nvSpPr>
        <p:spPr>
          <a:xfrm>
            <a:off x="4296521" y="5483500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/>
              <a:t>A </a:t>
            </a:r>
            <a:r>
              <a:rPr lang="pt-BR" dirty="0" smtClean="0"/>
              <a:t>noit</a:t>
            </a:r>
            <a:r>
              <a:rPr lang="pt-BR" dirty="0"/>
              <a:t>e</a:t>
            </a:r>
            <a:r>
              <a:rPr lang="pt-BR" dirty="0" smtClean="0"/>
              <a:t> , a </a:t>
            </a:r>
            <a:r>
              <a:rPr lang="pt-BR" dirty="0"/>
              <a:t>Fada Azul apareceu e transformou o Pinóquio em um menino de  </a:t>
            </a:r>
            <a:r>
              <a:rPr lang="pt-BR" dirty="0" smtClean="0"/>
              <a:t>verdade. Ela avisou toda vez que mentisse seu nariz cresceria. Muito  bondosa</a:t>
            </a:r>
            <a:r>
              <a:rPr lang="pt-BR" dirty="0"/>
              <a:t>, a Fada lhe deu um amigo, o grilo falante.</a:t>
            </a:r>
          </a:p>
        </p:txBody>
      </p:sp>
      <p:sp>
        <p:nvSpPr>
          <p:cNvPr id="83" name="Retângulo 72"/>
          <p:cNvSpPr/>
          <p:nvPr/>
        </p:nvSpPr>
        <p:spPr>
          <a:xfrm rot="5626298">
            <a:off x="4397077" y="-1109346"/>
            <a:ext cx="349843" cy="9186908"/>
          </a:xfrm>
          <a:custGeom>
            <a:avLst/>
            <a:gdLst/>
            <a:ahLst/>
            <a:cxnLst/>
            <a:rect l="l" t="t" r="r" b="b"/>
            <a:pathLst>
              <a:path w="349843" h="9186908">
                <a:moveTo>
                  <a:pt x="0" y="9186908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-23015" y="0"/>
            <a:ext cx="9167015" cy="2661483"/>
          </a:xfrm>
          <a:prstGeom prst="rect">
            <a:avLst/>
          </a:prstGeom>
          <a:solidFill>
            <a:srgbClr val="A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52"/>
          <p:cNvSpPr/>
          <p:nvPr/>
        </p:nvSpPr>
        <p:spPr>
          <a:xfrm rot="222043">
            <a:off x="-80000" y="2276240"/>
            <a:ext cx="9267626" cy="1052367"/>
          </a:xfrm>
          <a:custGeom>
            <a:avLst/>
            <a:gdLst/>
            <a:ahLst/>
            <a:cxnLst/>
            <a:rect l="l" t="t" r="r" b="b"/>
            <a:pathLst>
              <a:path w="9231173" h="1052367">
                <a:moveTo>
                  <a:pt x="0" y="0"/>
                </a:moveTo>
                <a:lnTo>
                  <a:pt x="9163106" y="0"/>
                </a:lnTo>
                <a:lnTo>
                  <a:pt x="9231173" y="1052367"/>
                </a:lnTo>
                <a:lnTo>
                  <a:pt x="68067" y="10523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5141399" y="718578"/>
            <a:ext cx="3328376" cy="4108023"/>
            <a:chOff x="2638816" y="875180"/>
            <a:chExt cx="3106804" cy="3936933"/>
          </a:xfrm>
        </p:grpSpPr>
        <p:sp>
          <p:nvSpPr>
            <p:cNvPr id="89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122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 de cantos arredondados 125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1"/>
              <p:cNvSpPr/>
              <p:nvPr/>
            </p:nvSpPr>
            <p:spPr>
              <a:xfrm>
                <a:off x="317260" y="2100421"/>
                <a:ext cx="344365" cy="15317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  <a:gd name="connsiteX0" fmla="*/ 0 w 342117"/>
                  <a:gd name="connsiteY0" fmla="*/ 1036 h 95356"/>
                  <a:gd name="connsiteX1" fmla="*/ 183759 w 342117"/>
                  <a:gd name="connsiteY1" fmla="*/ 44209 h 95356"/>
                  <a:gd name="connsiteX2" fmla="*/ 342117 w 342117"/>
                  <a:gd name="connsiteY2" fmla="*/ 37350 h 95356"/>
                  <a:gd name="connsiteX3" fmla="*/ 183759 w 342117"/>
                  <a:gd name="connsiteY3" fmla="*/ 94786 h 95356"/>
                  <a:gd name="connsiteX4" fmla="*/ 0 w 342117"/>
                  <a:gd name="connsiteY4" fmla="*/ 1036 h 95356"/>
                  <a:gd name="connsiteX0" fmla="*/ 0 w 344339"/>
                  <a:gd name="connsiteY0" fmla="*/ 15048 h 108829"/>
                  <a:gd name="connsiteX1" fmla="*/ 183759 w 344339"/>
                  <a:gd name="connsiteY1" fmla="*/ 58221 h 108829"/>
                  <a:gd name="connsiteX2" fmla="*/ 344339 w 344339"/>
                  <a:gd name="connsiteY2" fmla="*/ 3439 h 108829"/>
                  <a:gd name="connsiteX3" fmla="*/ 183759 w 344339"/>
                  <a:gd name="connsiteY3" fmla="*/ 108798 h 108829"/>
                  <a:gd name="connsiteX4" fmla="*/ 0 w 344339"/>
                  <a:gd name="connsiteY4" fmla="*/ 15048 h 108829"/>
                  <a:gd name="connsiteX0" fmla="*/ 3 w 344342"/>
                  <a:gd name="connsiteY0" fmla="*/ 15048 h 101986"/>
                  <a:gd name="connsiteX1" fmla="*/ 183762 w 344342"/>
                  <a:gd name="connsiteY1" fmla="*/ 58221 h 101986"/>
                  <a:gd name="connsiteX2" fmla="*/ 344342 w 344342"/>
                  <a:gd name="connsiteY2" fmla="*/ 3439 h 101986"/>
                  <a:gd name="connsiteX3" fmla="*/ 179317 w 344342"/>
                  <a:gd name="connsiteY3" fmla="*/ 101953 h 101986"/>
                  <a:gd name="connsiteX4" fmla="*/ 3 w 344342"/>
                  <a:gd name="connsiteY4" fmla="*/ 15048 h 101986"/>
                  <a:gd name="connsiteX0" fmla="*/ 32 w 344371"/>
                  <a:gd name="connsiteY0" fmla="*/ 20888 h 107831"/>
                  <a:gd name="connsiteX1" fmla="*/ 166009 w 344371"/>
                  <a:gd name="connsiteY1" fmla="*/ 9292 h 107831"/>
                  <a:gd name="connsiteX2" fmla="*/ 344371 w 344371"/>
                  <a:gd name="connsiteY2" fmla="*/ 9279 h 107831"/>
                  <a:gd name="connsiteX3" fmla="*/ 179346 w 344371"/>
                  <a:gd name="connsiteY3" fmla="*/ 107793 h 107831"/>
                  <a:gd name="connsiteX4" fmla="*/ 32 w 344371"/>
                  <a:gd name="connsiteY4" fmla="*/ 20888 h 107831"/>
                  <a:gd name="connsiteX0" fmla="*/ 32 w 317698"/>
                  <a:gd name="connsiteY0" fmla="*/ 64383 h 152152"/>
                  <a:gd name="connsiteX1" fmla="*/ 166009 w 317698"/>
                  <a:gd name="connsiteY1" fmla="*/ 52787 h 152152"/>
                  <a:gd name="connsiteX2" fmla="*/ 317698 w 317698"/>
                  <a:gd name="connsiteY2" fmla="*/ 4090 h 152152"/>
                  <a:gd name="connsiteX3" fmla="*/ 179346 w 317698"/>
                  <a:gd name="connsiteY3" fmla="*/ 151288 h 152152"/>
                  <a:gd name="connsiteX4" fmla="*/ 32 w 317698"/>
                  <a:gd name="connsiteY4" fmla="*/ 64383 h 152152"/>
                  <a:gd name="connsiteX0" fmla="*/ 26 w 344365"/>
                  <a:gd name="connsiteY0" fmla="*/ 82806 h 153176"/>
                  <a:gd name="connsiteX1" fmla="*/ 192676 w 344365"/>
                  <a:gd name="connsiteY1" fmla="*/ 52954 h 153176"/>
                  <a:gd name="connsiteX2" fmla="*/ 344365 w 344365"/>
                  <a:gd name="connsiteY2" fmla="*/ 4257 h 153176"/>
                  <a:gd name="connsiteX3" fmla="*/ 206013 w 344365"/>
                  <a:gd name="connsiteY3" fmla="*/ 151455 h 153176"/>
                  <a:gd name="connsiteX4" fmla="*/ 26 w 344365"/>
                  <a:gd name="connsiteY4" fmla="*/ 82806 h 15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65" h="153176">
                    <a:moveTo>
                      <a:pt x="26" y="82806"/>
                    </a:moveTo>
                    <a:cubicBezTo>
                      <a:pt x="-2197" y="66389"/>
                      <a:pt x="135286" y="66045"/>
                      <a:pt x="192676" y="52954"/>
                    </a:cubicBezTo>
                    <a:cubicBezTo>
                      <a:pt x="250066" y="39863"/>
                      <a:pt x="344365" y="-15627"/>
                      <a:pt x="344365" y="4257"/>
                    </a:cubicBezTo>
                    <a:cubicBezTo>
                      <a:pt x="344365" y="24141"/>
                      <a:pt x="263403" y="138364"/>
                      <a:pt x="206013" y="151455"/>
                    </a:cubicBezTo>
                    <a:cubicBezTo>
                      <a:pt x="148623" y="164546"/>
                      <a:pt x="2249" y="99223"/>
                      <a:pt x="26" y="828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4" name="Grupo 133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135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2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119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Elipse 102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116" name="Elipse 115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2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Grupo 136"/>
          <p:cNvGrpSpPr/>
          <p:nvPr/>
        </p:nvGrpSpPr>
        <p:grpSpPr>
          <a:xfrm rot="2276493">
            <a:off x="604179" y="230361"/>
            <a:ext cx="905511" cy="398569"/>
            <a:chOff x="5631676" y="4494801"/>
            <a:chExt cx="1141979" cy="532854"/>
          </a:xfrm>
        </p:grpSpPr>
        <p:sp>
          <p:nvSpPr>
            <p:cNvPr id="138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0" name="Grupo 139"/>
          <p:cNvGrpSpPr/>
          <p:nvPr/>
        </p:nvGrpSpPr>
        <p:grpSpPr>
          <a:xfrm rot="528458">
            <a:off x="552497" y="964127"/>
            <a:ext cx="1035539" cy="355558"/>
            <a:chOff x="1766763" y="3933428"/>
            <a:chExt cx="1386540" cy="476076"/>
          </a:xfrm>
        </p:grpSpPr>
        <p:sp>
          <p:nvSpPr>
            <p:cNvPr id="141" name="Triângulo isósceles 89"/>
            <p:cNvSpPr/>
            <p:nvPr/>
          </p:nvSpPr>
          <p:spPr>
            <a:xfrm rot="10800000">
              <a:off x="1910780" y="4077072"/>
              <a:ext cx="1184824" cy="33243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>
              <a:off x="1766763" y="3942953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>
              <a:off x="3009287" y="3933428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2463178" y="102508"/>
            <a:ext cx="912604" cy="1434114"/>
            <a:chOff x="2363869" y="5173187"/>
            <a:chExt cx="702898" cy="1104570"/>
          </a:xfrm>
        </p:grpSpPr>
        <p:sp>
          <p:nvSpPr>
            <p:cNvPr id="145" name="Retângulo de cantos arredondados 144"/>
            <p:cNvSpPr/>
            <p:nvPr/>
          </p:nvSpPr>
          <p:spPr>
            <a:xfrm rot="2414448">
              <a:off x="2363869" y="5173187"/>
              <a:ext cx="200488" cy="1104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 rot="2414448">
              <a:off x="2558650" y="5368619"/>
              <a:ext cx="228106" cy="2223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Triângulo isósceles 146"/>
            <p:cNvSpPr/>
            <p:nvPr/>
          </p:nvSpPr>
          <p:spPr>
            <a:xfrm rot="18520100">
              <a:off x="2641257" y="5347432"/>
              <a:ext cx="346963" cy="50405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 rot="1873861">
            <a:off x="3766145" y="369312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 rot="1873861">
            <a:off x="4040666" y="298500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0" name="Grupo 159"/>
          <p:cNvGrpSpPr/>
          <p:nvPr/>
        </p:nvGrpSpPr>
        <p:grpSpPr>
          <a:xfrm>
            <a:off x="1073151" y="1125629"/>
            <a:ext cx="3402142" cy="4200926"/>
            <a:chOff x="3759135" y="116632"/>
            <a:chExt cx="5986716" cy="7392328"/>
          </a:xfrm>
        </p:grpSpPr>
        <p:grpSp>
          <p:nvGrpSpPr>
            <p:cNvPr id="161" name="Grupo 160"/>
            <p:cNvGrpSpPr/>
            <p:nvPr/>
          </p:nvGrpSpPr>
          <p:grpSpPr>
            <a:xfrm>
              <a:off x="6860625" y="4269779"/>
              <a:ext cx="544159" cy="2702907"/>
              <a:chOff x="728736" y="1748538"/>
              <a:chExt cx="664728" cy="2702907"/>
            </a:xfrm>
          </p:grpSpPr>
          <p:sp>
            <p:nvSpPr>
              <p:cNvPr id="224" name="Retângulo de cantos arredondados 223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2" name="Grupo 161"/>
            <p:cNvGrpSpPr/>
            <p:nvPr/>
          </p:nvGrpSpPr>
          <p:grpSpPr>
            <a:xfrm>
              <a:off x="6023961" y="4806053"/>
              <a:ext cx="544159" cy="2702907"/>
              <a:chOff x="728736" y="1748538"/>
              <a:chExt cx="664728" cy="2702907"/>
            </a:xfrm>
          </p:grpSpPr>
          <p:sp>
            <p:nvSpPr>
              <p:cNvPr id="221" name="Retângulo de cantos arredondados 220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221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3" name="Grupo 162"/>
            <p:cNvGrpSpPr/>
            <p:nvPr/>
          </p:nvGrpSpPr>
          <p:grpSpPr>
            <a:xfrm>
              <a:off x="6821874" y="1844824"/>
              <a:ext cx="2783818" cy="3056791"/>
              <a:chOff x="6821874" y="1844824"/>
              <a:chExt cx="2783818" cy="3056791"/>
            </a:xfrm>
          </p:grpSpPr>
          <p:sp>
            <p:nvSpPr>
              <p:cNvPr id="219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4" name="Retângulo de cantos arredondados 163"/>
            <p:cNvSpPr/>
            <p:nvPr/>
          </p:nvSpPr>
          <p:spPr>
            <a:xfrm rot="14021895">
              <a:off x="7082927" y="2698260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de cantos arredondados 164"/>
            <p:cNvSpPr/>
            <p:nvPr/>
          </p:nvSpPr>
          <p:spPr>
            <a:xfrm rot="14256993">
              <a:off x="8344432" y="2362956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6" name="Grupo 165"/>
            <p:cNvGrpSpPr/>
            <p:nvPr/>
          </p:nvGrpSpPr>
          <p:grpSpPr>
            <a:xfrm flipH="1">
              <a:off x="3759135" y="1844824"/>
              <a:ext cx="2783818" cy="3056791"/>
              <a:chOff x="6821874" y="1844824"/>
              <a:chExt cx="2783818" cy="3056791"/>
            </a:xfrm>
          </p:grpSpPr>
          <p:sp>
            <p:nvSpPr>
              <p:cNvPr id="217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7" name="Retângulo de cantos arredondados 166"/>
            <p:cNvSpPr/>
            <p:nvPr/>
          </p:nvSpPr>
          <p:spPr>
            <a:xfrm rot="19014900">
              <a:off x="5133353" y="2573833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4"/>
            <p:cNvSpPr/>
            <p:nvPr/>
          </p:nvSpPr>
          <p:spPr>
            <a:xfrm>
              <a:off x="5673554" y="116632"/>
              <a:ext cx="1949713" cy="1729847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69"/>
            <p:cNvSpPr/>
            <p:nvPr/>
          </p:nvSpPr>
          <p:spPr>
            <a:xfrm>
              <a:off x="5982151" y="1554062"/>
              <a:ext cx="1485602" cy="12952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181100"/>
                <a:gd name="connsiteY0" fmla="*/ 834433 h 996643"/>
                <a:gd name="connsiteX1" fmla="*/ 723900 w 1181100"/>
                <a:gd name="connsiteY1" fmla="*/ 8933 h 996643"/>
                <a:gd name="connsiteX2" fmla="*/ 1181100 w 1181100"/>
                <a:gd name="connsiteY2" fmla="*/ 466133 h 996643"/>
                <a:gd name="connsiteX3" fmla="*/ 723900 w 1181100"/>
                <a:gd name="connsiteY3" fmla="*/ 923333 h 996643"/>
                <a:gd name="connsiteX4" fmla="*/ 0 w 1181100"/>
                <a:gd name="connsiteY4" fmla="*/ 834433 h 996643"/>
                <a:gd name="connsiteX0" fmla="*/ 0 w 1473200"/>
                <a:gd name="connsiteY0" fmla="*/ 825525 h 967914"/>
                <a:gd name="connsiteX1" fmla="*/ 723900 w 1473200"/>
                <a:gd name="connsiteY1" fmla="*/ 25 h 967914"/>
                <a:gd name="connsiteX2" fmla="*/ 1473200 w 1473200"/>
                <a:gd name="connsiteY2" fmla="*/ 800125 h 967914"/>
                <a:gd name="connsiteX3" fmla="*/ 723900 w 1473200"/>
                <a:gd name="connsiteY3" fmla="*/ 914425 h 967914"/>
                <a:gd name="connsiteX4" fmla="*/ 0 w 1473200"/>
                <a:gd name="connsiteY4" fmla="*/ 825525 h 967914"/>
                <a:gd name="connsiteX0" fmla="*/ 5860 w 1479060"/>
                <a:gd name="connsiteY0" fmla="*/ 835009 h 960148"/>
                <a:gd name="connsiteX1" fmla="*/ 405949 w 1479060"/>
                <a:gd name="connsiteY1" fmla="*/ 398343 h 960148"/>
                <a:gd name="connsiteX2" fmla="*/ 729760 w 1479060"/>
                <a:gd name="connsiteY2" fmla="*/ 9509 h 960148"/>
                <a:gd name="connsiteX3" fmla="*/ 1479060 w 1479060"/>
                <a:gd name="connsiteY3" fmla="*/ 809609 h 960148"/>
                <a:gd name="connsiteX4" fmla="*/ 729760 w 1479060"/>
                <a:gd name="connsiteY4" fmla="*/ 923909 h 960148"/>
                <a:gd name="connsiteX5" fmla="*/ 5860 w 1479060"/>
                <a:gd name="connsiteY5" fmla="*/ 835009 h 960148"/>
                <a:gd name="connsiteX0" fmla="*/ 5860 w 1485602"/>
                <a:gd name="connsiteY0" fmla="*/ 825703 h 915608"/>
                <a:gd name="connsiteX1" fmla="*/ 405949 w 1485602"/>
                <a:gd name="connsiteY1" fmla="*/ 389037 h 915608"/>
                <a:gd name="connsiteX2" fmla="*/ 729760 w 1485602"/>
                <a:gd name="connsiteY2" fmla="*/ 203 h 915608"/>
                <a:gd name="connsiteX3" fmla="*/ 1040949 w 1485602"/>
                <a:gd name="connsiteY3" fmla="*/ 439837 h 915608"/>
                <a:gd name="connsiteX4" fmla="*/ 1479060 w 1485602"/>
                <a:gd name="connsiteY4" fmla="*/ 800303 h 915608"/>
                <a:gd name="connsiteX5" fmla="*/ 729760 w 1485602"/>
                <a:gd name="connsiteY5" fmla="*/ 914603 h 915608"/>
                <a:gd name="connsiteX6" fmla="*/ 5860 w 1485602"/>
                <a:gd name="connsiteY6" fmla="*/ 825703 h 9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602" h="915608">
                  <a:moveTo>
                    <a:pt x="5860" y="825703"/>
                  </a:moveTo>
                  <a:cubicBezTo>
                    <a:pt x="-48108" y="738109"/>
                    <a:pt x="285299" y="526620"/>
                    <a:pt x="405949" y="389037"/>
                  </a:cubicBezTo>
                  <a:cubicBezTo>
                    <a:pt x="526599" y="251454"/>
                    <a:pt x="623927" y="-8264"/>
                    <a:pt x="729760" y="203"/>
                  </a:cubicBezTo>
                  <a:cubicBezTo>
                    <a:pt x="835593" y="8670"/>
                    <a:pt x="916066" y="306487"/>
                    <a:pt x="1040949" y="439837"/>
                  </a:cubicBezTo>
                  <a:cubicBezTo>
                    <a:pt x="1165832" y="573187"/>
                    <a:pt x="1539391" y="691542"/>
                    <a:pt x="1479060" y="800303"/>
                  </a:cubicBezTo>
                  <a:cubicBezTo>
                    <a:pt x="1418729" y="909064"/>
                    <a:pt x="975293" y="910370"/>
                    <a:pt x="729760" y="914603"/>
                  </a:cubicBezTo>
                  <a:cubicBezTo>
                    <a:pt x="484227" y="918836"/>
                    <a:pt x="59828" y="913297"/>
                    <a:pt x="5860" y="825703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22"/>
            <p:cNvSpPr/>
            <p:nvPr/>
          </p:nvSpPr>
          <p:spPr>
            <a:xfrm flipH="1">
              <a:off x="5835710" y="2049716"/>
              <a:ext cx="1809514" cy="2147719"/>
            </a:xfrm>
            <a:custGeom>
              <a:avLst/>
              <a:gdLst>
                <a:gd name="connsiteX0" fmla="*/ 345980 w 1445469"/>
                <a:gd name="connsiteY0" fmla="*/ 378 h 1346598"/>
                <a:gd name="connsiteX1" fmla="*/ 53 w 1445469"/>
                <a:gd name="connsiteY1" fmla="*/ 411686 h 1346598"/>
                <a:gd name="connsiteX2" fmla="*/ 426345 w 1445469"/>
                <a:gd name="connsiteY2" fmla="*/ 1301858 h 1346598"/>
                <a:gd name="connsiteX3" fmla="*/ 739327 w 1445469"/>
                <a:gd name="connsiteY3" fmla="*/ 987581 h 1346598"/>
                <a:gd name="connsiteX4" fmla="*/ 1039627 w 1445469"/>
                <a:gd name="connsiteY4" fmla="*/ 1304529 h 1346598"/>
                <a:gd name="connsiteX5" fmla="*/ 1445419 w 1445469"/>
                <a:gd name="connsiteY5" fmla="*/ 467511 h 1346598"/>
                <a:gd name="connsiteX6" fmla="*/ 1065027 w 1445469"/>
                <a:gd name="connsiteY6" fmla="*/ 81343 h 1346598"/>
                <a:gd name="connsiteX7" fmla="*/ 747365 w 1445469"/>
                <a:gd name="connsiteY7" fmla="*/ 480261 h 1346598"/>
                <a:gd name="connsiteX8" fmla="*/ 394824 w 1445469"/>
                <a:gd name="connsiteY8" fmla="*/ 22765 h 1346598"/>
                <a:gd name="connsiteX9" fmla="*/ 345980 w 1445469"/>
                <a:gd name="connsiteY9" fmla="*/ 378 h 1346598"/>
                <a:gd name="connsiteX0" fmla="*/ 337002 w 1446166"/>
                <a:gd name="connsiteY0" fmla="*/ 921 h 1332628"/>
                <a:gd name="connsiteX1" fmla="*/ 750 w 1446166"/>
                <a:gd name="connsiteY1" fmla="*/ 397716 h 1332628"/>
                <a:gd name="connsiteX2" fmla="*/ 427042 w 1446166"/>
                <a:gd name="connsiteY2" fmla="*/ 1287888 h 1332628"/>
                <a:gd name="connsiteX3" fmla="*/ 740024 w 1446166"/>
                <a:gd name="connsiteY3" fmla="*/ 973611 h 1332628"/>
                <a:gd name="connsiteX4" fmla="*/ 1040324 w 1446166"/>
                <a:gd name="connsiteY4" fmla="*/ 1290559 h 1332628"/>
                <a:gd name="connsiteX5" fmla="*/ 1446116 w 1446166"/>
                <a:gd name="connsiteY5" fmla="*/ 453541 h 1332628"/>
                <a:gd name="connsiteX6" fmla="*/ 1065724 w 1446166"/>
                <a:gd name="connsiteY6" fmla="*/ 67373 h 1332628"/>
                <a:gd name="connsiteX7" fmla="*/ 748062 w 1446166"/>
                <a:gd name="connsiteY7" fmla="*/ 466291 h 1332628"/>
                <a:gd name="connsiteX8" fmla="*/ 395521 w 1446166"/>
                <a:gd name="connsiteY8" fmla="*/ 8795 h 1332628"/>
                <a:gd name="connsiteX9" fmla="*/ 337002 w 1446166"/>
                <a:gd name="connsiteY9" fmla="*/ 921 h 13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166" h="1332628">
                  <a:moveTo>
                    <a:pt x="337002" y="921"/>
                  </a:moveTo>
                  <a:cubicBezTo>
                    <a:pt x="199177" y="25376"/>
                    <a:pt x="-14257" y="183222"/>
                    <a:pt x="750" y="397716"/>
                  </a:cubicBezTo>
                  <a:cubicBezTo>
                    <a:pt x="15757" y="612210"/>
                    <a:pt x="120398" y="1079662"/>
                    <a:pt x="427042" y="1287888"/>
                  </a:cubicBezTo>
                  <a:cubicBezTo>
                    <a:pt x="630109" y="1425780"/>
                    <a:pt x="710215" y="1223451"/>
                    <a:pt x="740024" y="973611"/>
                  </a:cubicBezTo>
                  <a:cubicBezTo>
                    <a:pt x="766261" y="1218163"/>
                    <a:pt x="841173" y="1424141"/>
                    <a:pt x="1040324" y="1290559"/>
                  </a:cubicBezTo>
                  <a:cubicBezTo>
                    <a:pt x="1332221" y="1094767"/>
                    <a:pt x="1441883" y="657405"/>
                    <a:pt x="1446116" y="453541"/>
                  </a:cubicBezTo>
                  <a:cubicBezTo>
                    <a:pt x="1450349" y="249677"/>
                    <a:pt x="1186171" y="36681"/>
                    <a:pt x="1065724" y="67373"/>
                  </a:cubicBezTo>
                  <a:cubicBezTo>
                    <a:pt x="968584" y="92126"/>
                    <a:pt x="805490" y="243036"/>
                    <a:pt x="748062" y="466291"/>
                  </a:cubicBezTo>
                  <a:cubicBezTo>
                    <a:pt x="700283" y="199110"/>
                    <a:pt x="505353" y="37128"/>
                    <a:pt x="395521" y="8795"/>
                  </a:cubicBezTo>
                  <a:cubicBezTo>
                    <a:pt x="379704" y="4715"/>
                    <a:pt x="356691" y="-2573"/>
                    <a:pt x="337002" y="921"/>
                  </a:cubicBezTo>
                  <a:close/>
                </a:path>
              </a:pathLst>
            </a:custGeom>
            <a:solidFill>
              <a:srgbClr val="798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1" name="Grupo 170"/>
            <p:cNvGrpSpPr/>
            <p:nvPr/>
          </p:nvGrpSpPr>
          <p:grpSpPr>
            <a:xfrm rot="1220130">
              <a:off x="8831164" y="1147633"/>
              <a:ext cx="914687" cy="1920843"/>
              <a:chOff x="2408510" y="-2475656"/>
              <a:chExt cx="1440160" cy="3024336"/>
            </a:xfrm>
          </p:grpSpPr>
          <p:sp>
            <p:nvSpPr>
              <p:cNvPr id="215" name="Retângulo 214"/>
              <p:cNvSpPr/>
              <p:nvPr/>
            </p:nvSpPr>
            <p:spPr>
              <a:xfrm>
                <a:off x="3054957" y="-1539552"/>
                <a:ext cx="147265" cy="2088232"/>
              </a:xfrm>
              <a:prstGeom prst="rect">
                <a:avLst/>
              </a:prstGeom>
              <a:solidFill>
                <a:srgbClr val="29B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strela de 5 pontas 215"/>
              <p:cNvSpPr/>
              <p:nvPr/>
            </p:nvSpPr>
            <p:spPr>
              <a:xfrm>
                <a:off x="2408510" y="-2475656"/>
                <a:ext cx="1440160" cy="129614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4546834" y="3531964"/>
              <a:ext cx="4339163" cy="2216673"/>
              <a:chOff x="10620672" y="-93208"/>
              <a:chExt cx="3845907" cy="1964692"/>
            </a:xfrm>
          </p:grpSpPr>
          <p:sp>
            <p:nvSpPr>
              <p:cNvPr id="213" name="Elipse 19"/>
              <p:cNvSpPr/>
              <p:nvPr/>
            </p:nvSpPr>
            <p:spPr>
              <a:xfrm>
                <a:off x="10620672" y="102720"/>
                <a:ext cx="3607106" cy="1768764"/>
              </a:xfrm>
              <a:custGeom>
                <a:avLst/>
                <a:gdLst>
                  <a:gd name="connsiteX0" fmla="*/ 0 w 3171603"/>
                  <a:gd name="connsiteY0" fmla="*/ 847364 h 1694727"/>
                  <a:gd name="connsiteX1" fmla="*/ 1585802 w 3171603"/>
                  <a:gd name="connsiteY1" fmla="*/ 0 h 1694727"/>
                  <a:gd name="connsiteX2" fmla="*/ 3171604 w 3171603"/>
                  <a:gd name="connsiteY2" fmla="*/ 847364 h 1694727"/>
                  <a:gd name="connsiteX3" fmla="*/ 1585802 w 3171603"/>
                  <a:gd name="connsiteY3" fmla="*/ 1694728 h 1694727"/>
                  <a:gd name="connsiteX4" fmla="*/ 0 w 3171603"/>
                  <a:gd name="connsiteY4" fmla="*/ 847364 h 1694727"/>
                  <a:gd name="connsiteX0" fmla="*/ 0 w 3762154"/>
                  <a:gd name="connsiteY0" fmla="*/ 809349 h 1694890"/>
                  <a:gd name="connsiteX1" fmla="*/ 2176352 w 3762154"/>
                  <a:gd name="connsiteY1" fmla="*/ 85 h 1694890"/>
                  <a:gd name="connsiteX2" fmla="*/ 3762154 w 3762154"/>
                  <a:gd name="connsiteY2" fmla="*/ 847449 h 1694890"/>
                  <a:gd name="connsiteX3" fmla="*/ 2176352 w 3762154"/>
                  <a:gd name="connsiteY3" fmla="*/ 1694813 h 1694890"/>
                  <a:gd name="connsiteX4" fmla="*/ 0 w 3762154"/>
                  <a:gd name="connsiteY4" fmla="*/ 809349 h 1694890"/>
                  <a:gd name="connsiteX0" fmla="*/ 19 w 3762173"/>
                  <a:gd name="connsiteY0" fmla="*/ 192897 h 1078438"/>
                  <a:gd name="connsiteX1" fmla="*/ 2214471 w 3762173"/>
                  <a:gd name="connsiteY1" fmla="*/ 145633 h 1078438"/>
                  <a:gd name="connsiteX2" fmla="*/ 3762173 w 3762173"/>
                  <a:gd name="connsiteY2" fmla="*/ 230997 h 1078438"/>
                  <a:gd name="connsiteX3" fmla="*/ 2176371 w 3762173"/>
                  <a:gd name="connsiteY3" fmla="*/ 1078361 h 1078438"/>
                  <a:gd name="connsiteX4" fmla="*/ 19 w 3762173"/>
                  <a:gd name="connsiteY4" fmla="*/ 192897 h 1078438"/>
                  <a:gd name="connsiteX0" fmla="*/ 3552 w 3765706"/>
                  <a:gd name="connsiteY0" fmla="*/ 338530 h 1224071"/>
                  <a:gd name="connsiteX1" fmla="*/ 1722704 w 3765706"/>
                  <a:gd name="connsiteY1" fmla="*/ 5516 h 1224071"/>
                  <a:gd name="connsiteX2" fmla="*/ 3765706 w 3765706"/>
                  <a:gd name="connsiteY2" fmla="*/ 376630 h 1224071"/>
                  <a:gd name="connsiteX3" fmla="*/ 2179904 w 3765706"/>
                  <a:gd name="connsiteY3" fmla="*/ 1223994 h 1224071"/>
                  <a:gd name="connsiteX4" fmla="*/ 3552 w 3765706"/>
                  <a:gd name="connsiteY4" fmla="*/ 338530 h 1224071"/>
                  <a:gd name="connsiteX0" fmla="*/ 11013 w 3773167"/>
                  <a:gd name="connsiteY0" fmla="*/ 582680 h 1468221"/>
                  <a:gd name="connsiteX1" fmla="*/ 1359174 w 3773167"/>
                  <a:gd name="connsiteY1" fmla="*/ 9812 h 1468221"/>
                  <a:gd name="connsiteX2" fmla="*/ 1730165 w 3773167"/>
                  <a:gd name="connsiteY2" fmla="*/ 249666 h 1468221"/>
                  <a:gd name="connsiteX3" fmla="*/ 3773167 w 3773167"/>
                  <a:gd name="connsiteY3" fmla="*/ 620780 h 1468221"/>
                  <a:gd name="connsiteX4" fmla="*/ 2187365 w 3773167"/>
                  <a:gd name="connsiteY4" fmla="*/ 1468144 h 1468221"/>
                  <a:gd name="connsiteX5" fmla="*/ 11013 w 3773167"/>
                  <a:gd name="connsiteY5" fmla="*/ 582680 h 1468221"/>
                  <a:gd name="connsiteX0" fmla="*/ 11013 w 3777535"/>
                  <a:gd name="connsiteY0" fmla="*/ 580081 h 1465591"/>
                  <a:gd name="connsiteX1" fmla="*/ 1359174 w 3777535"/>
                  <a:gd name="connsiteY1" fmla="*/ 7213 h 1465591"/>
                  <a:gd name="connsiteX2" fmla="*/ 1730165 w 3777535"/>
                  <a:gd name="connsiteY2" fmla="*/ 247067 h 1465591"/>
                  <a:gd name="connsiteX3" fmla="*/ 2749825 w 3777535"/>
                  <a:gd name="connsiteY3" fmla="*/ 83413 h 1465591"/>
                  <a:gd name="connsiteX4" fmla="*/ 3773167 w 3777535"/>
                  <a:gd name="connsiteY4" fmla="*/ 618181 h 1465591"/>
                  <a:gd name="connsiteX5" fmla="*/ 2187365 w 3777535"/>
                  <a:gd name="connsiteY5" fmla="*/ 1465545 h 1465591"/>
                  <a:gd name="connsiteX6" fmla="*/ 11013 w 3777535"/>
                  <a:gd name="connsiteY6" fmla="*/ 580081 h 1465591"/>
                  <a:gd name="connsiteX0" fmla="*/ 11013 w 3777535"/>
                  <a:gd name="connsiteY0" fmla="*/ 580534 h 1466044"/>
                  <a:gd name="connsiteX1" fmla="*/ 1359174 w 3777535"/>
                  <a:gd name="connsiteY1" fmla="*/ 7666 h 1466044"/>
                  <a:gd name="connsiteX2" fmla="*/ 1882565 w 3777535"/>
                  <a:gd name="connsiteY2" fmla="*/ 228470 h 1466044"/>
                  <a:gd name="connsiteX3" fmla="*/ 2749825 w 3777535"/>
                  <a:gd name="connsiteY3" fmla="*/ 83866 h 1466044"/>
                  <a:gd name="connsiteX4" fmla="*/ 3773167 w 3777535"/>
                  <a:gd name="connsiteY4" fmla="*/ 618634 h 1466044"/>
                  <a:gd name="connsiteX5" fmla="*/ 2187365 w 3777535"/>
                  <a:gd name="connsiteY5" fmla="*/ 1465998 h 1466044"/>
                  <a:gd name="connsiteX6" fmla="*/ 11013 w 3777535"/>
                  <a:gd name="connsiteY6" fmla="*/ 580534 h 1466044"/>
                  <a:gd name="connsiteX0" fmla="*/ 11013 w 3776841"/>
                  <a:gd name="connsiteY0" fmla="*/ 600259 h 1485769"/>
                  <a:gd name="connsiteX1" fmla="*/ 1359174 w 3776841"/>
                  <a:gd name="connsiteY1" fmla="*/ 27391 h 1485769"/>
                  <a:gd name="connsiteX2" fmla="*/ 1882565 w 3776841"/>
                  <a:gd name="connsiteY2" fmla="*/ 248195 h 1485769"/>
                  <a:gd name="connsiteX3" fmla="*/ 2578375 w 3776841"/>
                  <a:gd name="connsiteY3" fmla="*/ 8341 h 1485769"/>
                  <a:gd name="connsiteX4" fmla="*/ 2749825 w 3776841"/>
                  <a:gd name="connsiteY4" fmla="*/ 103591 h 1485769"/>
                  <a:gd name="connsiteX5" fmla="*/ 3773167 w 3776841"/>
                  <a:gd name="connsiteY5" fmla="*/ 638359 h 1485769"/>
                  <a:gd name="connsiteX6" fmla="*/ 2187365 w 3776841"/>
                  <a:gd name="connsiteY6" fmla="*/ 1485723 h 1485769"/>
                  <a:gd name="connsiteX7" fmla="*/ 11013 w 3776841"/>
                  <a:gd name="connsiteY7" fmla="*/ 600259 h 1485769"/>
                  <a:gd name="connsiteX0" fmla="*/ 10557 w 3776385"/>
                  <a:gd name="connsiteY0" fmla="*/ 600259 h 1771505"/>
                  <a:gd name="connsiteX1" fmla="*/ 1358718 w 3776385"/>
                  <a:gd name="connsiteY1" fmla="*/ 27391 h 1771505"/>
                  <a:gd name="connsiteX2" fmla="*/ 1882109 w 3776385"/>
                  <a:gd name="connsiteY2" fmla="*/ 248195 h 1771505"/>
                  <a:gd name="connsiteX3" fmla="*/ 2577919 w 3776385"/>
                  <a:gd name="connsiteY3" fmla="*/ 8341 h 1771505"/>
                  <a:gd name="connsiteX4" fmla="*/ 2749369 w 3776385"/>
                  <a:gd name="connsiteY4" fmla="*/ 103591 h 1771505"/>
                  <a:gd name="connsiteX5" fmla="*/ 3772711 w 3776385"/>
                  <a:gd name="connsiteY5" fmla="*/ 638359 h 1771505"/>
                  <a:gd name="connsiteX6" fmla="*/ 2167859 w 3776385"/>
                  <a:gd name="connsiteY6" fmla="*/ 1771473 h 1771505"/>
                  <a:gd name="connsiteX7" fmla="*/ 10557 w 3776385"/>
                  <a:gd name="connsiteY7" fmla="*/ 600259 h 1771505"/>
                  <a:gd name="connsiteX0" fmla="*/ 5889 w 3771717"/>
                  <a:gd name="connsiteY0" fmla="*/ 600259 h 1772401"/>
                  <a:gd name="connsiteX1" fmla="*/ 1354050 w 3771717"/>
                  <a:gd name="connsiteY1" fmla="*/ 27391 h 1772401"/>
                  <a:gd name="connsiteX2" fmla="*/ 1877441 w 3771717"/>
                  <a:gd name="connsiteY2" fmla="*/ 248195 h 1772401"/>
                  <a:gd name="connsiteX3" fmla="*/ 2573251 w 3771717"/>
                  <a:gd name="connsiteY3" fmla="*/ 8341 h 1772401"/>
                  <a:gd name="connsiteX4" fmla="*/ 2744701 w 3771717"/>
                  <a:gd name="connsiteY4" fmla="*/ 103591 h 1772401"/>
                  <a:gd name="connsiteX5" fmla="*/ 3768043 w 3771717"/>
                  <a:gd name="connsiteY5" fmla="*/ 638359 h 1772401"/>
                  <a:gd name="connsiteX6" fmla="*/ 2163191 w 3771717"/>
                  <a:gd name="connsiteY6" fmla="*/ 1771473 h 1772401"/>
                  <a:gd name="connsiteX7" fmla="*/ 915901 w 3771717"/>
                  <a:gd name="connsiteY7" fmla="*/ 827492 h 1772401"/>
                  <a:gd name="connsiteX8" fmla="*/ 5889 w 3771717"/>
                  <a:gd name="connsiteY8" fmla="*/ 600259 h 1772401"/>
                  <a:gd name="connsiteX0" fmla="*/ 7774 w 3773602"/>
                  <a:gd name="connsiteY0" fmla="*/ 600259 h 1772401"/>
                  <a:gd name="connsiteX1" fmla="*/ 1355935 w 3773602"/>
                  <a:gd name="connsiteY1" fmla="*/ 27391 h 1772401"/>
                  <a:gd name="connsiteX2" fmla="*/ 1879326 w 3773602"/>
                  <a:gd name="connsiteY2" fmla="*/ 248195 h 1772401"/>
                  <a:gd name="connsiteX3" fmla="*/ 2575136 w 3773602"/>
                  <a:gd name="connsiteY3" fmla="*/ 8341 h 1772401"/>
                  <a:gd name="connsiteX4" fmla="*/ 2746586 w 3773602"/>
                  <a:gd name="connsiteY4" fmla="*/ 103591 h 1772401"/>
                  <a:gd name="connsiteX5" fmla="*/ 3769928 w 3773602"/>
                  <a:gd name="connsiteY5" fmla="*/ 638359 h 1772401"/>
                  <a:gd name="connsiteX6" fmla="*/ 2165076 w 3773602"/>
                  <a:gd name="connsiteY6" fmla="*/ 1771473 h 1772401"/>
                  <a:gd name="connsiteX7" fmla="*/ 917786 w 3773602"/>
                  <a:gd name="connsiteY7" fmla="*/ 827492 h 1772401"/>
                  <a:gd name="connsiteX8" fmla="*/ 7774 w 3773602"/>
                  <a:gd name="connsiteY8" fmla="*/ 600259 h 1772401"/>
                  <a:gd name="connsiteX0" fmla="*/ 7774 w 3773602"/>
                  <a:gd name="connsiteY0" fmla="*/ 636751 h 1808893"/>
                  <a:gd name="connsiteX1" fmla="*/ 1355935 w 3773602"/>
                  <a:gd name="connsiteY1" fmla="*/ 63883 h 1808893"/>
                  <a:gd name="connsiteX2" fmla="*/ 1879326 w 3773602"/>
                  <a:gd name="connsiteY2" fmla="*/ 284687 h 1808893"/>
                  <a:gd name="connsiteX3" fmla="*/ 2575136 w 3773602"/>
                  <a:gd name="connsiteY3" fmla="*/ 44833 h 1808893"/>
                  <a:gd name="connsiteX4" fmla="*/ 2746586 w 3773602"/>
                  <a:gd name="connsiteY4" fmla="*/ 140083 h 1808893"/>
                  <a:gd name="connsiteX5" fmla="*/ 3769928 w 3773602"/>
                  <a:gd name="connsiteY5" fmla="*/ 674851 h 1808893"/>
                  <a:gd name="connsiteX6" fmla="*/ 2165076 w 3773602"/>
                  <a:gd name="connsiteY6" fmla="*/ 1807965 h 1808893"/>
                  <a:gd name="connsiteX7" fmla="*/ 917786 w 3773602"/>
                  <a:gd name="connsiteY7" fmla="*/ 863984 h 1808893"/>
                  <a:gd name="connsiteX8" fmla="*/ 7774 w 3773602"/>
                  <a:gd name="connsiteY8" fmla="*/ 636751 h 1808893"/>
                  <a:gd name="connsiteX0" fmla="*/ 11427 w 3605805"/>
                  <a:gd name="connsiteY0" fmla="*/ 865351 h 1808893"/>
                  <a:gd name="connsiteX1" fmla="*/ 1188138 w 3605805"/>
                  <a:gd name="connsiteY1" fmla="*/ 63883 h 1808893"/>
                  <a:gd name="connsiteX2" fmla="*/ 1711529 w 3605805"/>
                  <a:gd name="connsiteY2" fmla="*/ 284687 h 1808893"/>
                  <a:gd name="connsiteX3" fmla="*/ 2407339 w 3605805"/>
                  <a:gd name="connsiteY3" fmla="*/ 44833 h 1808893"/>
                  <a:gd name="connsiteX4" fmla="*/ 2578789 w 3605805"/>
                  <a:gd name="connsiteY4" fmla="*/ 140083 h 1808893"/>
                  <a:gd name="connsiteX5" fmla="*/ 3602131 w 3605805"/>
                  <a:gd name="connsiteY5" fmla="*/ 674851 h 1808893"/>
                  <a:gd name="connsiteX6" fmla="*/ 1997279 w 3605805"/>
                  <a:gd name="connsiteY6" fmla="*/ 1807965 h 1808893"/>
                  <a:gd name="connsiteX7" fmla="*/ 749989 w 3605805"/>
                  <a:gd name="connsiteY7" fmla="*/ 863984 h 1808893"/>
                  <a:gd name="connsiteX8" fmla="*/ 11427 w 3605805"/>
                  <a:gd name="connsiteY8" fmla="*/ 865351 h 1808893"/>
                  <a:gd name="connsiteX0" fmla="*/ 14479 w 3608857"/>
                  <a:gd name="connsiteY0" fmla="*/ 865351 h 1809924"/>
                  <a:gd name="connsiteX1" fmla="*/ 1191190 w 3608857"/>
                  <a:gd name="connsiteY1" fmla="*/ 63883 h 1809924"/>
                  <a:gd name="connsiteX2" fmla="*/ 1714581 w 3608857"/>
                  <a:gd name="connsiteY2" fmla="*/ 284687 h 1809924"/>
                  <a:gd name="connsiteX3" fmla="*/ 2410391 w 3608857"/>
                  <a:gd name="connsiteY3" fmla="*/ 44833 h 1809924"/>
                  <a:gd name="connsiteX4" fmla="*/ 2581841 w 3608857"/>
                  <a:gd name="connsiteY4" fmla="*/ 140083 h 1809924"/>
                  <a:gd name="connsiteX5" fmla="*/ 3605183 w 3608857"/>
                  <a:gd name="connsiteY5" fmla="*/ 674851 h 1809924"/>
                  <a:gd name="connsiteX6" fmla="*/ 2000331 w 3608857"/>
                  <a:gd name="connsiteY6" fmla="*/ 1807965 h 1809924"/>
                  <a:gd name="connsiteX7" fmla="*/ 714941 w 3608857"/>
                  <a:gd name="connsiteY7" fmla="*/ 940184 h 1809924"/>
                  <a:gd name="connsiteX8" fmla="*/ 14479 w 3608857"/>
                  <a:gd name="connsiteY8" fmla="*/ 865351 h 1809924"/>
                  <a:gd name="connsiteX0" fmla="*/ 14479 w 3608857"/>
                  <a:gd name="connsiteY0" fmla="*/ 886688 h 1831261"/>
                  <a:gd name="connsiteX1" fmla="*/ 1191190 w 3608857"/>
                  <a:gd name="connsiteY1" fmla="*/ 85220 h 1831261"/>
                  <a:gd name="connsiteX2" fmla="*/ 1943181 w 3608857"/>
                  <a:gd name="connsiteY2" fmla="*/ 153624 h 1831261"/>
                  <a:gd name="connsiteX3" fmla="*/ 2410391 w 3608857"/>
                  <a:gd name="connsiteY3" fmla="*/ 66170 h 1831261"/>
                  <a:gd name="connsiteX4" fmla="*/ 2581841 w 3608857"/>
                  <a:gd name="connsiteY4" fmla="*/ 161420 h 1831261"/>
                  <a:gd name="connsiteX5" fmla="*/ 3605183 w 3608857"/>
                  <a:gd name="connsiteY5" fmla="*/ 696188 h 1831261"/>
                  <a:gd name="connsiteX6" fmla="*/ 2000331 w 3608857"/>
                  <a:gd name="connsiteY6" fmla="*/ 1829302 h 1831261"/>
                  <a:gd name="connsiteX7" fmla="*/ 714941 w 3608857"/>
                  <a:gd name="connsiteY7" fmla="*/ 961521 h 1831261"/>
                  <a:gd name="connsiteX8" fmla="*/ 14479 w 3608857"/>
                  <a:gd name="connsiteY8" fmla="*/ 886688 h 1831261"/>
                  <a:gd name="connsiteX0" fmla="*/ 14479 w 3611493"/>
                  <a:gd name="connsiteY0" fmla="*/ 886688 h 1831261"/>
                  <a:gd name="connsiteX1" fmla="*/ 1191190 w 3611493"/>
                  <a:gd name="connsiteY1" fmla="*/ 85220 h 1831261"/>
                  <a:gd name="connsiteX2" fmla="*/ 1943181 w 3611493"/>
                  <a:gd name="connsiteY2" fmla="*/ 153624 h 1831261"/>
                  <a:gd name="connsiteX3" fmla="*/ 2410391 w 3611493"/>
                  <a:gd name="connsiteY3" fmla="*/ 66170 h 1831261"/>
                  <a:gd name="connsiteX4" fmla="*/ 2981891 w 3611493"/>
                  <a:gd name="connsiteY4" fmla="*/ 275720 h 1831261"/>
                  <a:gd name="connsiteX5" fmla="*/ 3605183 w 3611493"/>
                  <a:gd name="connsiteY5" fmla="*/ 696188 h 1831261"/>
                  <a:gd name="connsiteX6" fmla="*/ 2000331 w 3611493"/>
                  <a:gd name="connsiteY6" fmla="*/ 1829302 h 1831261"/>
                  <a:gd name="connsiteX7" fmla="*/ 714941 w 3611493"/>
                  <a:gd name="connsiteY7" fmla="*/ 961521 h 1831261"/>
                  <a:gd name="connsiteX8" fmla="*/ 14479 w 3611493"/>
                  <a:gd name="connsiteY8" fmla="*/ 886688 h 1831261"/>
                  <a:gd name="connsiteX0" fmla="*/ 14479 w 3611493"/>
                  <a:gd name="connsiteY0" fmla="*/ 886688 h 1584575"/>
                  <a:gd name="connsiteX1" fmla="*/ 1191190 w 3611493"/>
                  <a:gd name="connsiteY1" fmla="*/ 85220 h 1584575"/>
                  <a:gd name="connsiteX2" fmla="*/ 1943181 w 3611493"/>
                  <a:gd name="connsiteY2" fmla="*/ 153624 h 1584575"/>
                  <a:gd name="connsiteX3" fmla="*/ 2410391 w 3611493"/>
                  <a:gd name="connsiteY3" fmla="*/ 66170 h 1584575"/>
                  <a:gd name="connsiteX4" fmla="*/ 2981891 w 3611493"/>
                  <a:gd name="connsiteY4" fmla="*/ 275720 h 1584575"/>
                  <a:gd name="connsiteX5" fmla="*/ 3605183 w 3611493"/>
                  <a:gd name="connsiteY5" fmla="*/ 696188 h 1584575"/>
                  <a:gd name="connsiteX6" fmla="*/ 971631 w 3611493"/>
                  <a:gd name="connsiteY6" fmla="*/ 1581652 h 1584575"/>
                  <a:gd name="connsiteX7" fmla="*/ 714941 w 3611493"/>
                  <a:gd name="connsiteY7" fmla="*/ 961521 h 1584575"/>
                  <a:gd name="connsiteX8" fmla="*/ 14479 w 3611493"/>
                  <a:gd name="connsiteY8" fmla="*/ 886688 h 1584575"/>
                  <a:gd name="connsiteX0" fmla="*/ 14479 w 3654438"/>
                  <a:gd name="connsiteY0" fmla="*/ 886688 h 1582347"/>
                  <a:gd name="connsiteX1" fmla="*/ 1191190 w 3654438"/>
                  <a:gd name="connsiteY1" fmla="*/ 85220 h 1582347"/>
                  <a:gd name="connsiteX2" fmla="*/ 1943181 w 3654438"/>
                  <a:gd name="connsiteY2" fmla="*/ 153624 h 1582347"/>
                  <a:gd name="connsiteX3" fmla="*/ 2410391 w 3654438"/>
                  <a:gd name="connsiteY3" fmla="*/ 66170 h 1582347"/>
                  <a:gd name="connsiteX4" fmla="*/ 2981891 w 3654438"/>
                  <a:gd name="connsiteY4" fmla="*/ 275720 h 1582347"/>
                  <a:gd name="connsiteX5" fmla="*/ 3605183 w 3654438"/>
                  <a:gd name="connsiteY5" fmla="*/ 696188 h 1582347"/>
                  <a:gd name="connsiteX6" fmla="*/ 1572191 w 3654438"/>
                  <a:gd name="connsiteY6" fmla="*/ 1075821 h 1582347"/>
                  <a:gd name="connsiteX7" fmla="*/ 971631 w 3654438"/>
                  <a:gd name="connsiteY7" fmla="*/ 1581652 h 1582347"/>
                  <a:gd name="connsiteX8" fmla="*/ 714941 w 3654438"/>
                  <a:gd name="connsiteY8" fmla="*/ 961521 h 1582347"/>
                  <a:gd name="connsiteX9" fmla="*/ 14479 w 3654438"/>
                  <a:gd name="connsiteY9" fmla="*/ 886688 h 1582347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708102"/>
                  <a:gd name="connsiteX1" fmla="*/ 1191190 w 3641716"/>
                  <a:gd name="connsiteY1" fmla="*/ 85220 h 1708102"/>
                  <a:gd name="connsiteX2" fmla="*/ 1943181 w 3641716"/>
                  <a:gd name="connsiteY2" fmla="*/ 153624 h 1708102"/>
                  <a:gd name="connsiteX3" fmla="*/ 2410391 w 3641716"/>
                  <a:gd name="connsiteY3" fmla="*/ 66170 h 1708102"/>
                  <a:gd name="connsiteX4" fmla="*/ 2981891 w 3641716"/>
                  <a:gd name="connsiteY4" fmla="*/ 275720 h 1708102"/>
                  <a:gd name="connsiteX5" fmla="*/ 3605183 w 3641716"/>
                  <a:gd name="connsiteY5" fmla="*/ 696188 h 1708102"/>
                  <a:gd name="connsiteX6" fmla="*/ 1819840 w 3641716"/>
                  <a:gd name="connsiteY6" fmla="*/ 1704471 h 1708102"/>
                  <a:gd name="connsiteX7" fmla="*/ 1572191 w 3641716"/>
                  <a:gd name="connsiteY7" fmla="*/ 1075821 h 1708102"/>
                  <a:gd name="connsiteX8" fmla="*/ 971631 w 3641716"/>
                  <a:gd name="connsiteY8" fmla="*/ 1581652 h 1708102"/>
                  <a:gd name="connsiteX9" fmla="*/ 714941 w 3641716"/>
                  <a:gd name="connsiteY9" fmla="*/ 961521 h 1708102"/>
                  <a:gd name="connsiteX10" fmla="*/ 14479 w 3641716"/>
                  <a:gd name="connsiteY10" fmla="*/ 886688 h 1708102"/>
                  <a:gd name="connsiteX0" fmla="*/ 14479 w 3617155"/>
                  <a:gd name="connsiteY0" fmla="*/ 886688 h 1708385"/>
                  <a:gd name="connsiteX1" fmla="*/ 1191190 w 3617155"/>
                  <a:gd name="connsiteY1" fmla="*/ 85220 h 1708385"/>
                  <a:gd name="connsiteX2" fmla="*/ 1943181 w 3617155"/>
                  <a:gd name="connsiteY2" fmla="*/ 153624 h 1708385"/>
                  <a:gd name="connsiteX3" fmla="*/ 2410391 w 3617155"/>
                  <a:gd name="connsiteY3" fmla="*/ 66170 h 1708385"/>
                  <a:gd name="connsiteX4" fmla="*/ 2981891 w 3617155"/>
                  <a:gd name="connsiteY4" fmla="*/ 275720 h 1708385"/>
                  <a:gd name="connsiteX5" fmla="*/ 3605183 w 3617155"/>
                  <a:gd name="connsiteY5" fmla="*/ 696188 h 1708385"/>
                  <a:gd name="connsiteX6" fmla="*/ 2181790 w 3617155"/>
                  <a:gd name="connsiteY6" fmla="*/ 942470 h 1708385"/>
                  <a:gd name="connsiteX7" fmla="*/ 1819840 w 3617155"/>
                  <a:gd name="connsiteY7" fmla="*/ 1704471 h 1708385"/>
                  <a:gd name="connsiteX8" fmla="*/ 1572191 w 3617155"/>
                  <a:gd name="connsiteY8" fmla="*/ 1075821 h 1708385"/>
                  <a:gd name="connsiteX9" fmla="*/ 971631 w 3617155"/>
                  <a:gd name="connsiteY9" fmla="*/ 1581652 h 1708385"/>
                  <a:gd name="connsiteX10" fmla="*/ 714941 w 3617155"/>
                  <a:gd name="connsiteY10" fmla="*/ 961521 h 1708385"/>
                  <a:gd name="connsiteX11" fmla="*/ 14479 w 3617155"/>
                  <a:gd name="connsiteY11" fmla="*/ 886688 h 1708385"/>
                  <a:gd name="connsiteX0" fmla="*/ 14479 w 3617155"/>
                  <a:gd name="connsiteY0" fmla="*/ 886688 h 1704471"/>
                  <a:gd name="connsiteX1" fmla="*/ 1191190 w 3617155"/>
                  <a:gd name="connsiteY1" fmla="*/ 85220 h 1704471"/>
                  <a:gd name="connsiteX2" fmla="*/ 1943181 w 3617155"/>
                  <a:gd name="connsiteY2" fmla="*/ 153624 h 1704471"/>
                  <a:gd name="connsiteX3" fmla="*/ 2410391 w 3617155"/>
                  <a:gd name="connsiteY3" fmla="*/ 66170 h 1704471"/>
                  <a:gd name="connsiteX4" fmla="*/ 2981891 w 3617155"/>
                  <a:gd name="connsiteY4" fmla="*/ 275720 h 1704471"/>
                  <a:gd name="connsiteX5" fmla="*/ 3605183 w 3617155"/>
                  <a:gd name="connsiteY5" fmla="*/ 696188 h 1704471"/>
                  <a:gd name="connsiteX6" fmla="*/ 2181790 w 3617155"/>
                  <a:gd name="connsiteY6" fmla="*/ 942470 h 1704471"/>
                  <a:gd name="connsiteX7" fmla="*/ 1819840 w 3617155"/>
                  <a:gd name="connsiteY7" fmla="*/ 1704471 h 1704471"/>
                  <a:gd name="connsiteX8" fmla="*/ 1572191 w 3617155"/>
                  <a:gd name="connsiteY8" fmla="*/ 1075821 h 1704471"/>
                  <a:gd name="connsiteX9" fmla="*/ 971631 w 3617155"/>
                  <a:gd name="connsiteY9" fmla="*/ 1581652 h 1704471"/>
                  <a:gd name="connsiteX10" fmla="*/ 714941 w 3617155"/>
                  <a:gd name="connsiteY10" fmla="*/ 961521 h 1704471"/>
                  <a:gd name="connsiteX11" fmla="*/ 14479 w 3617155"/>
                  <a:gd name="connsiteY11" fmla="*/ 886688 h 1704471"/>
                  <a:gd name="connsiteX0" fmla="*/ 14479 w 3617155"/>
                  <a:gd name="connsiteY0" fmla="*/ 886688 h 1685421"/>
                  <a:gd name="connsiteX1" fmla="*/ 1191190 w 3617155"/>
                  <a:gd name="connsiteY1" fmla="*/ 85220 h 1685421"/>
                  <a:gd name="connsiteX2" fmla="*/ 1943181 w 3617155"/>
                  <a:gd name="connsiteY2" fmla="*/ 153624 h 1685421"/>
                  <a:gd name="connsiteX3" fmla="*/ 2410391 w 3617155"/>
                  <a:gd name="connsiteY3" fmla="*/ 66170 h 1685421"/>
                  <a:gd name="connsiteX4" fmla="*/ 2981891 w 3617155"/>
                  <a:gd name="connsiteY4" fmla="*/ 275720 h 1685421"/>
                  <a:gd name="connsiteX5" fmla="*/ 3605183 w 3617155"/>
                  <a:gd name="connsiteY5" fmla="*/ 696188 h 1685421"/>
                  <a:gd name="connsiteX6" fmla="*/ 2181790 w 3617155"/>
                  <a:gd name="connsiteY6" fmla="*/ 942470 h 1685421"/>
                  <a:gd name="connsiteX7" fmla="*/ 1457890 w 3617155"/>
                  <a:gd name="connsiteY7" fmla="*/ 1685421 h 1685421"/>
                  <a:gd name="connsiteX8" fmla="*/ 1572191 w 3617155"/>
                  <a:gd name="connsiteY8" fmla="*/ 1075821 h 1685421"/>
                  <a:gd name="connsiteX9" fmla="*/ 971631 w 3617155"/>
                  <a:gd name="connsiteY9" fmla="*/ 1581652 h 1685421"/>
                  <a:gd name="connsiteX10" fmla="*/ 714941 w 3617155"/>
                  <a:gd name="connsiteY10" fmla="*/ 961521 h 1685421"/>
                  <a:gd name="connsiteX11" fmla="*/ 14479 w 3617155"/>
                  <a:gd name="connsiteY11" fmla="*/ 886688 h 1685421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572191 w 3617155"/>
                  <a:gd name="connsiteY8" fmla="*/ 10758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438841 w 3617155"/>
                  <a:gd name="connsiteY8" fmla="*/ 13044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54937"/>
                  <a:gd name="connsiteX1" fmla="*/ 1191190 w 3616497"/>
                  <a:gd name="connsiteY1" fmla="*/ 85220 h 1754937"/>
                  <a:gd name="connsiteX2" fmla="*/ 1943181 w 3616497"/>
                  <a:gd name="connsiteY2" fmla="*/ 153624 h 1754937"/>
                  <a:gd name="connsiteX3" fmla="*/ 2410391 w 3616497"/>
                  <a:gd name="connsiteY3" fmla="*/ 66170 h 1754937"/>
                  <a:gd name="connsiteX4" fmla="*/ 2981891 w 3616497"/>
                  <a:gd name="connsiteY4" fmla="*/ 275720 h 1754937"/>
                  <a:gd name="connsiteX5" fmla="*/ 3605183 w 3616497"/>
                  <a:gd name="connsiteY5" fmla="*/ 696188 h 1754937"/>
                  <a:gd name="connsiteX6" fmla="*/ 2410391 w 3616497"/>
                  <a:gd name="connsiteY6" fmla="*/ 1533019 h 1754937"/>
                  <a:gd name="connsiteX7" fmla="*/ 2296090 w 3616497"/>
                  <a:gd name="connsiteY7" fmla="*/ 1228220 h 1754937"/>
                  <a:gd name="connsiteX8" fmla="*/ 1457890 w 3616497"/>
                  <a:gd name="connsiteY8" fmla="*/ 1685421 h 1754937"/>
                  <a:gd name="connsiteX9" fmla="*/ 1438841 w 3616497"/>
                  <a:gd name="connsiteY9" fmla="*/ 1304421 h 1754937"/>
                  <a:gd name="connsiteX10" fmla="*/ 971631 w 3616497"/>
                  <a:gd name="connsiteY10" fmla="*/ 1581652 h 1754937"/>
                  <a:gd name="connsiteX11" fmla="*/ 714941 w 3616497"/>
                  <a:gd name="connsiteY11" fmla="*/ 961521 h 1754937"/>
                  <a:gd name="connsiteX12" fmla="*/ 14479 w 3616497"/>
                  <a:gd name="connsiteY12" fmla="*/ 886688 h 1754937"/>
                  <a:gd name="connsiteX0" fmla="*/ 14479 w 3605227"/>
                  <a:gd name="connsiteY0" fmla="*/ 886688 h 1754937"/>
                  <a:gd name="connsiteX1" fmla="*/ 1191190 w 3605227"/>
                  <a:gd name="connsiteY1" fmla="*/ 85220 h 1754937"/>
                  <a:gd name="connsiteX2" fmla="*/ 1943181 w 3605227"/>
                  <a:gd name="connsiteY2" fmla="*/ 153624 h 1754937"/>
                  <a:gd name="connsiteX3" fmla="*/ 2410391 w 3605227"/>
                  <a:gd name="connsiteY3" fmla="*/ 66170 h 1754937"/>
                  <a:gd name="connsiteX4" fmla="*/ 2981891 w 3605227"/>
                  <a:gd name="connsiteY4" fmla="*/ 275720 h 1754937"/>
                  <a:gd name="connsiteX5" fmla="*/ 3605183 w 3605227"/>
                  <a:gd name="connsiteY5" fmla="*/ 696188 h 1754937"/>
                  <a:gd name="connsiteX6" fmla="*/ 2734241 w 3605227"/>
                  <a:gd name="connsiteY6" fmla="*/ 980569 h 1754937"/>
                  <a:gd name="connsiteX7" fmla="*/ 2410391 w 3605227"/>
                  <a:gd name="connsiteY7" fmla="*/ 1533019 h 1754937"/>
                  <a:gd name="connsiteX8" fmla="*/ 2296090 w 3605227"/>
                  <a:gd name="connsiteY8" fmla="*/ 1228220 h 1754937"/>
                  <a:gd name="connsiteX9" fmla="*/ 1457890 w 3605227"/>
                  <a:gd name="connsiteY9" fmla="*/ 1685421 h 1754937"/>
                  <a:gd name="connsiteX10" fmla="*/ 1438841 w 3605227"/>
                  <a:gd name="connsiteY10" fmla="*/ 1304421 h 1754937"/>
                  <a:gd name="connsiteX11" fmla="*/ 971631 w 3605227"/>
                  <a:gd name="connsiteY11" fmla="*/ 1581652 h 1754937"/>
                  <a:gd name="connsiteX12" fmla="*/ 714941 w 3605227"/>
                  <a:gd name="connsiteY12" fmla="*/ 961521 h 1754937"/>
                  <a:gd name="connsiteX13" fmla="*/ 14479 w 36052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7106"/>
                  <a:gd name="connsiteY0" fmla="*/ 886688 h 1754937"/>
                  <a:gd name="connsiteX1" fmla="*/ 1191190 w 3607106"/>
                  <a:gd name="connsiteY1" fmla="*/ 85220 h 1754937"/>
                  <a:gd name="connsiteX2" fmla="*/ 1943181 w 3607106"/>
                  <a:gd name="connsiteY2" fmla="*/ 153624 h 1754937"/>
                  <a:gd name="connsiteX3" fmla="*/ 2410391 w 3607106"/>
                  <a:gd name="connsiteY3" fmla="*/ 66170 h 1754937"/>
                  <a:gd name="connsiteX4" fmla="*/ 2981891 w 3607106"/>
                  <a:gd name="connsiteY4" fmla="*/ 275720 h 1754937"/>
                  <a:gd name="connsiteX5" fmla="*/ 3605183 w 3607106"/>
                  <a:gd name="connsiteY5" fmla="*/ 696188 h 1754937"/>
                  <a:gd name="connsiteX6" fmla="*/ 2962841 w 3607106"/>
                  <a:gd name="connsiteY6" fmla="*/ 1037719 h 1754937"/>
                  <a:gd name="connsiteX7" fmla="*/ 2410391 w 3607106"/>
                  <a:gd name="connsiteY7" fmla="*/ 1533019 h 1754937"/>
                  <a:gd name="connsiteX8" fmla="*/ 2296090 w 3607106"/>
                  <a:gd name="connsiteY8" fmla="*/ 1228220 h 1754937"/>
                  <a:gd name="connsiteX9" fmla="*/ 1457890 w 3607106"/>
                  <a:gd name="connsiteY9" fmla="*/ 1685421 h 1754937"/>
                  <a:gd name="connsiteX10" fmla="*/ 1438841 w 3607106"/>
                  <a:gd name="connsiteY10" fmla="*/ 1304421 h 1754937"/>
                  <a:gd name="connsiteX11" fmla="*/ 971631 w 3607106"/>
                  <a:gd name="connsiteY11" fmla="*/ 1581652 h 1754937"/>
                  <a:gd name="connsiteX12" fmla="*/ 714941 w 3607106"/>
                  <a:gd name="connsiteY12" fmla="*/ 961521 h 1754937"/>
                  <a:gd name="connsiteX13" fmla="*/ 14479 w 3607106"/>
                  <a:gd name="connsiteY13" fmla="*/ 886688 h 1754937"/>
                  <a:gd name="connsiteX0" fmla="*/ 14479 w 3607106"/>
                  <a:gd name="connsiteY0" fmla="*/ 886688 h 1768764"/>
                  <a:gd name="connsiteX1" fmla="*/ 1191190 w 3607106"/>
                  <a:gd name="connsiteY1" fmla="*/ 85220 h 1768764"/>
                  <a:gd name="connsiteX2" fmla="*/ 1943181 w 3607106"/>
                  <a:gd name="connsiteY2" fmla="*/ 153624 h 1768764"/>
                  <a:gd name="connsiteX3" fmla="*/ 2410391 w 3607106"/>
                  <a:gd name="connsiteY3" fmla="*/ 66170 h 1768764"/>
                  <a:gd name="connsiteX4" fmla="*/ 2981891 w 3607106"/>
                  <a:gd name="connsiteY4" fmla="*/ 275720 h 1768764"/>
                  <a:gd name="connsiteX5" fmla="*/ 3605183 w 3607106"/>
                  <a:gd name="connsiteY5" fmla="*/ 696188 h 1768764"/>
                  <a:gd name="connsiteX6" fmla="*/ 2962841 w 3607106"/>
                  <a:gd name="connsiteY6" fmla="*/ 1037719 h 1768764"/>
                  <a:gd name="connsiteX7" fmla="*/ 2410391 w 3607106"/>
                  <a:gd name="connsiteY7" fmla="*/ 1533019 h 1768764"/>
                  <a:gd name="connsiteX8" fmla="*/ 2277040 w 3607106"/>
                  <a:gd name="connsiteY8" fmla="*/ 1361570 h 1768764"/>
                  <a:gd name="connsiteX9" fmla="*/ 1457890 w 3607106"/>
                  <a:gd name="connsiteY9" fmla="*/ 1685421 h 1768764"/>
                  <a:gd name="connsiteX10" fmla="*/ 1438841 w 3607106"/>
                  <a:gd name="connsiteY10" fmla="*/ 1304421 h 1768764"/>
                  <a:gd name="connsiteX11" fmla="*/ 971631 w 3607106"/>
                  <a:gd name="connsiteY11" fmla="*/ 1581652 h 1768764"/>
                  <a:gd name="connsiteX12" fmla="*/ 714941 w 3607106"/>
                  <a:gd name="connsiteY12" fmla="*/ 961521 h 1768764"/>
                  <a:gd name="connsiteX13" fmla="*/ 14479 w 3607106"/>
                  <a:gd name="connsiteY13" fmla="*/ 886688 h 17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07106" h="1768764">
                    <a:moveTo>
                      <a:pt x="14479" y="886688"/>
                    </a:moveTo>
                    <a:cubicBezTo>
                      <a:pt x="93854" y="740638"/>
                      <a:pt x="904665" y="140722"/>
                      <a:pt x="1191190" y="85220"/>
                    </a:cubicBezTo>
                    <a:cubicBezTo>
                      <a:pt x="1592015" y="-141732"/>
                      <a:pt x="1739981" y="156799"/>
                      <a:pt x="1943181" y="153624"/>
                    </a:cubicBezTo>
                    <a:cubicBezTo>
                      <a:pt x="2146381" y="150449"/>
                      <a:pt x="2265848" y="90271"/>
                      <a:pt x="2410391" y="66170"/>
                    </a:cubicBezTo>
                    <a:cubicBezTo>
                      <a:pt x="2554934" y="42069"/>
                      <a:pt x="2795459" y="183417"/>
                      <a:pt x="2981891" y="275720"/>
                    </a:cubicBezTo>
                    <a:cubicBezTo>
                      <a:pt x="3168323" y="368023"/>
                      <a:pt x="3598833" y="531088"/>
                      <a:pt x="3605183" y="696188"/>
                    </a:cubicBezTo>
                    <a:cubicBezTo>
                      <a:pt x="3611533" y="861288"/>
                      <a:pt x="3638223" y="1298297"/>
                      <a:pt x="2962841" y="1037719"/>
                    </a:cubicBezTo>
                    <a:cubicBezTo>
                      <a:pt x="2763709" y="1177191"/>
                      <a:pt x="3635941" y="1558419"/>
                      <a:pt x="2410391" y="1533019"/>
                    </a:cubicBezTo>
                    <a:cubicBezTo>
                      <a:pt x="2173159" y="1574066"/>
                      <a:pt x="2435790" y="1228220"/>
                      <a:pt x="2277040" y="1361570"/>
                    </a:cubicBezTo>
                    <a:cubicBezTo>
                      <a:pt x="2118290" y="1494920"/>
                      <a:pt x="2261165" y="1955296"/>
                      <a:pt x="1457890" y="1685421"/>
                    </a:cubicBezTo>
                    <a:cubicBezTo>
                      <a:pt x="1321365" y="1625096"/>
                      <a:pt x="1580209" y="1210591"/>
                      <a:pt x="1438841" y="1304421"/>
                    </a:cubicBezTo>
                    <a:cubicBezTo>
                      <a:pt x="1297473" y="1398251"/>
                      <a:pt x="1092281" y="1638802"/>
                      <a:pt x="971631" y="1581652"/>
                    </a:cubicBezTo>
                    <a:cubicBezTo>
                      <a:pt x="850981" y="1524502"/>
                      <a:pt x="769691" y="1709173"/>
                      <a:pt x="714941" y="961521"/>
                    </a:cubicBezTo>
                    <a:cubicBezTo>
                      <a:pt x="183941" y="1033019"/>
                      <a:pt x="-64896" y="1032738"/>
                      <a:pt x="14479" y="886688"/>
                    </a:cubicBezTo>
                    <a:close/>
                  </a:path>
                </a:pathLst>
              </a:custGeom>
              <a:solidFill>
                <a:srgbClr val="156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2</a:t>
                </a:r>
                <a:endParaRPr lang="pt-BR" dirty="0"/>
              </a:p>
            </p:txBody>
          </p:sp>
          <p:sp>
            <p:nvSpPr>
              <p:cNvPr id="214" name="Elipse 23"/>
              <p:cNvSpPr/>
              <p:nvPr/>
            </p:nvSpPr>
            <p:spPr>
              <a:xfrm>
                <a:off x="10620672" y="-93208"/>
                <a:ext cx="3845907" cy="1712212"/>
              </a:xfrm>
              <a:custGeom>
                <a:avLst/>
                <a:gdLst>
                  <a:gd name="connsiteX0" fmla="*/ 0 w 3532539"/>
                  <a:gd name="connsiteY0" fmla="*/ 847364 h 1694727"/>
                  <a:gd name="connsiteX1" fmla="*/ 1766270 w 3532539"/>
                  <a:gd name="connsiteY1" fmla="*/ 0 h 1694727"/>
                  <a:gd name="connsiteX2" fmla="*/ 3532540 w 3532539"/>
                  <a:gd name="connsiteY2" fmla="*/ 847364 h 1694727"/>
                  <a:gd name="connsiteX3" fmla="*/ 1766270 w 3532539"/>
                  <a:gd name="connsiteY3" fmla="*/ 1694728 h 1694727"/>
                  <a:gd name="connsiteX4" fmla="*/ 0 w 3532539"/>
                  <a:gd name="connsiteY4" fmla="*/ 847364 h 1694727"/>
                  <a:gd name="connsiteX0" fmla="*/ 32228 w 3564768"/>
                  <a:gd name="connsiteY0" fmla="*/ 847364 h 1698662"/>
                  <a:gd name="connsiteX1" fmla="*/ 1798498 w 3564768"/>
                  <a:gd name="connsiteY1" fmla="*/ 0 h 1698662"/>
                  <a:gd name="connsiteX2" fmla="*/ 3564768 w 3564768"/>
                  <a:gd name="connsiteY2" fmla="*/ 847364 h 1698662"/>
                  <a:gd name="connsiteX3" fmla="*/ 1798498 w 3564768"/>
                  <a:gd name="connsiteY3" fmla="*/ 1694728 h 1698662"/>
                  <a:gd name="connsiteX4" fmla="*/ 740948 w 3564768"/>
                  <a:gd name="connsiteY4" fmla="*/ 1151356 h 1698662"/>
                  <a:gd name="connsiteX5" fmla="*/ 32228 w 3564768"/>
                  <a:gd name="connsiteY5" fmla="*/ 847364 h 1698662"/>
                  <a:gd name="connsiteX0" fmla="*/ 17820 w 3550360"/>
                  <a:gd name="connsiteY0" fmla="*/ 771164 h 1622462"/>
                  <a:gd name="connsiteX1" fmla="*/ 1460240 w 3550360"/>
                  <a:gd name="connsiteY1" fmla="*/ 0 h 1622462"/>
                  <a:gd name="connsiteX2" fmla="*/ 3550360 w 3550360"/>
                  <a:gd name="connsiteY2" fmla="*/ 771164 h 1622462"/>
                  <a:gd name="connsiteX3" fmla="*/ 1784090 w 3550360"/>
                  <a:gd name="connsiteY3" fmla="*/ 1618528 h 1622462"/>
                  <a:gd name="connsiteX4" fmla="*/ 726540 w 3550360"/>
                  <a:gd name="connsiteY4" fmla="*/ 1075156 h 1622462"/>
                  <a:gd name="connsiteX5" fmla="*/ 17820 w 3550360"/>
                  <a:gd name="connsiteY5" fmla="*/ 771164 h 1622462"/>
                  <a:gd name="connsiteX0" fmla="*/ 17820 w 3550360"/>
                  <a:gd name="connsiteY0" fmla="*/ 785353 h 1636651"/>
                  <a:gd name="connsiteX1" fmla="*/ 1460240 w 3550360"/>
                  <a:gd name="connsiteY1" fmla="*/ 14189 h 1636651"/>
                  <a:gd name="connsiteX2" fmla="*/ 3550360 w 3550360"/>
                  <a:gd name="connsiteY2" fmla="*/ 785353 h 1636651"/>
                  <a:gd name="connsiteX3" fmla="*/ 1784090 w 3550360"/>
                  <a:gd name="connsiteY3" fmla="*/ 1632717 h 1636651"/>
                  <a:gd name="connsiteX4" fmla="*/ 726540 w 3550360"/>
                  <a:gd name="connsiteY4" fmla="*/ 1089345 h 1636651"/>
                  <a:gd name="connsiteX5" fmla="*/ 17820 w 3550360"/>
                  <a:gd name="connsiteY5" fmla="*/ 785353 h 1636651"/>
                  <a:gd name="connsiteX0" fmla="*/ 17820 w 3626560"/>
                  <a:gd name="connsiteY0" fmla="*/ 772120 h 1620315"/>
                  <a:gd name="connsiteX1" fmla="*/ 1460240 w 3626560"/>
                  <a:gd name="connsiteY1" fmla="*/ 956 h 1620315"/>
                  <a:gd name="connsiteX2" fmla="*/ 3626560 w 3626560"/>
                  <a:gd name="connsiteY2" fmla="*/ 943570 h 1620315"/>
                  <a:gd name="connsiteX3" fmla="*/ 1784090 w 3626560"/>
                  <a:gd name="connsiteY3" fmla="*/ 1619484 h 1620315"/>
                  <a:gd name="connsiteX4" fmla="*/ 726540 w 3626560"/>
                  <a:gd name="connsiteY4" fmla="*/ 1076112 h 1620315"/>
                  <a:gd name="connsiteX5" fmla="*/ 17820 w 3626560"/>
                  <a:gd name="connsiteY5" fmla="*/ 772120 h 1620315"/>
                  <a:gd name="connsiteX0" fmla="*/ 37847 w 3646587"/>
                  <a:gd name="connsiteY0" fmla="*/ 772120 h 1620315"/>
                  <a:gd name="connsiteX1" fmla="*/ 1918417 w 3646587"/>
                  <a:gd name="connsiteY1" fmla="*/ 956 h 1620315"/>
                  <a:gd name="connsiteX2" fmla="*/ 3646587 w 3646587"/>
                  <a:gd name="connsiteY2" fmla="*/ 943570 h 1620315"/>
                  <a:gd name="connsiteX3" fmla="*/ 1804117 w 3646587"/>
                  <a:gd name="connsiteY3" fmla="*/ 1619484 h 1620315"/>
                  <a:gd name="connsiteX4" fmla="*/ 746567 w 3646587"/>
                  <a:gd name="connsiteY4" fmla="*/ 1076112 h 1620315"/>
                  <a:gd name="connsiteX5" fmla="*/ 37847 w 3646587"/>
                  <a:gd name="connsiteY5" fmla="*/ 772120 h 1620315"/>
                  <a:gd name="connsiteX0" fmla="*/ 37847 w 3668096"/>
                  <a:gd name="connsiteY0" fmla="*/ 772120 h 1620569"/>
                  <a:gd name="connsiteX1" fmla="*/ 1918417 w 3668096"/>
                  <a:gd name="connsiteY1" fmla="*/ 956 h 1620569"/>
                  <a:gd name="connsiteX2" fmla="*/ 3646587 w 3668096"/>
                  <a:gd name="connsiteY2" fmla="*/ 943570 h 1620569"/>
                  <a:gd name="connsiteX3" fmla="*/ 2594417 w 3668096"/>
                  <a:gd name="connsiteY3" fmla="*/ 923712 h 1620569"/>
                  <a:gd name="connsiteX4" fmla="*/ 1804117 w 3668096"/>
                  <a:gd name="connsiteY4" fmla="*/ 1619484 h 1620569"/>
                  <a:gd name="connsiteX5" fmla="*/ 746567 w 3668096"/>
                  <a:gd name="connsiteY5" fmla="*/ 1076112 h 1620569"/>
                  <a:gd name="connsiteX6" fmla="*/ 37847 w 3668096"/>
                  <a:gd name="connsiteY6" fmla="*/ 772120 h 1620569"/>
                  <a:gd name="connsiteX0" fmla="*/ 41796 w 3672045"/>
                  <a:gd name="connsiteY0" fmla="*/ 772189 h 1633643"/>
                  <a:gd name="connsiteX1" fmla="*/ 1922366 w 3672045"/>
                  <a:gd name="connsiteY1" fmla="*/ 1025 h 1633643"/>
                  <a:gd name="connsiteX2" fmla="*/ 3650536 w 3672045"/>
                  <a:gd name="connsiteY2" fmla="*/ 943639 h 1633643"/>
                  <a:gd name="connsiteX3" fmla="*/ 2598366 w 3672045"/>
                  <a:gd name="connsiteY3" fmla="*/ 923781 h 1633643"/>
                  <a:gd name="connsiteX4" fmla="*/ 1808066 w 3672045"/>
                  <a:gd name="connsiteY4" fmla="*/ 1619553 h 1633643"/>
                  <a:gd name="connsiteX5" fmla="*/ 712416 w 3672045"/>
                  <a:gd name="connsiteY5" fmla="*/ 1342881 h 1633643"/>
                  <a:gd name="connsiteX6" fmla="*/ 41796 w 3672045"/>
                  <a:gd name="connsiteY6" fmla="*/ 772189 h 1633643"/>
                  <a:gd name="connsiteX0" fmla="*/ 41796 w 3690731"/>
                  <a:gd name="connsiteY0" fmla="*/ 772189 h 1621661"/>
                  <a:gd name="connsiteX1" fmla="*/ 1922366 w 3690731"/>
                  <a:gd name="connsiteY1" fmla="*/ 1025 h 1621661"/>
                  <a:gd name="connsiteX2" fmla="*/ 3650536 w 3690731"/>
                  <a:gd name="connsiteY2" fmla="*/ 943639 h 1621661"/>
                  <a:gd name="connsiteX3" fmla="*/ 3093666 w 3690731"/>
                  <a:gd name="connsiteY3" fmla="*/ 1209531 h 1621661"/>
                  <a:gd name="connsiteX4" fmla="*/ 1808066 w 3690731"/>
                  <a:gd name="connsiteY4" fmla="*/ 1619553 h 1621661"/>
                  <a:gd name="connsiteX5" fmla="*/ 712416 w 3690731"/>
                  <a:gd name="connsiteY5" fmla="*/ 1342881 h 1621661"/>
                  <a:gd name="connsiteX6" fmla="*/ 41796 w 3690731"/>
                  <a:gd name="connsiteY6" fmla="*/ 772189 h 1621661"/>
                  <a:gd name="connsiteX0" fmla="*/ 41796 w 3686193"/>
                  <a:gd name="connsiteY0" fmla="*/ 772189 h 1629866"/>
                  <a:gd name="connsiteX1" fmla="*/ 1922366 w 3686193"/>
                  <a:gd name="connsiteY1" fmla="*/ 1025 h 1629866"/>
                  <a:gd name="connsiteX2" fmla="*/ 3650536 w 3686193"/>
                  <a:gd name="connsiteY2" fmla="*/ 943639 h 1629866"/>
                  <a:gd name="connsiteX3" fmla="*/ 3093666 w 3686193"/>
                  <a:gd name="connsiteY3" fmla="*/ 1209531 h 1629866"/>
                  <a:gd name="connsiteX4" fmla="*/ 2084016 w 3686193"/>
                  <a:gd name="connsiteY4" fmla="*/ 999981 h 1629866"/>
                  <a:gd name="connsiteX5" fmla="*/ 1808066 w 3686193"/>
                  <a:gd name="connsiteY5" fmla="*/ 1619553 h 1629866"/>
                  <a:gd name="connsiteX6" fmla="*/ 712416 w 3686193"/>
                  <a:gd name="connsiteY6" fmla="*/ 1342881 h 1629866"/>
                  <a:gd name="connsiteX7" fmla="*/ 41796 w 3686193"/>
                  <a:gd name="connsiteY7" fmla="*/ 772189 h 162986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3285"/>
                  <a:gd name="connsiteY0" fmla="*/ 772189 h 1623476"/>
                  <a:gd name="connsiteX1" fmla="*/ 1922366 w 3683285"/>
                  <a:gd name="connsiteY1" fmla="*/ 1025 h 1623476"/>
                  <a:gd name="connsiteX2" fmla="*/ 3650536 w 3683285"/>
                  <a:gd name="connsiteY2" fmla="*/ 943639 h 1623476"/>
                  <a:gd name="connsiteX3" fmla="*/ 3036516 w 3683285"/>
                  <a:gd name="connsiteY3" fmla="*/ 1019031 h 1623476"/>
                  <a:gd name="connsiteX4" fmla="*/ 2369766 w 3683285"/>
                  <a:gd name="connsiteY4" fmla="*/ 1152381 h 1623476"/>
                  <a:gd name="connsiteX5" fmla="*/ 1808066 w 3683285"/>
                  <a:gd name="connsiteY5" fmla="*/ 1619553 h 1623476"/>
                  <a:gd name="connsiteX6" fmla="*/ 712416 w 3683285"/>
                  <a:gd name="connsiteY6" fmla="*/ 1342881 h 1623476"/>
                  <a:gd name="connsiteX7" fmla="*/ 41796 w 3683285"/>
                  <a:gd name="connsiteY7" fmla="*/ 772189 h 1623476"/>
                  <a:gd name="connsiteX0" fmla="*/ 41796 w 3708758"/>
                  <a:gd name="connsiteY0" fmla="*/ 772189 h 1623476"/>
                  <a:gd name="connsiteX1" fmla="*/ 1922366 w 3708758"/>
                  <a:gd name="connsiteY1" fmla="*/ 1025 h 1623476"/>
                  <a:gd name="connsiteX2" fmla="*/ 3650536 w 3708758"/>
                  <a:gd name="connsiteY2" fmla="*/ 943639 h 1623476"/>
                  <a:gd name="connsiteX3" fmla="*/ 3036516 w 3708758"/>
                  <a:gd name="connsiteY3" fmla="*/ 1019031 h 1623476"/>
                  <a:gd name="connsiteX4" fmla="*/ 2369766 w 3708758"/>
                  <a:gd name="connsiteY4" fmla="*/ 1152381 h 1623476"/>
                  <a:gd name="connsiteX5" fmla="*/ 1808066 w 3708758"/>
                  <a:gd name="connsiteY5" fmla="*/ 1619553 h 1623476"/>
                  <a:gd name="connsiteX6" fmla="*/ 712416 w 3708758"/>
                  <a:gd name="connsiteY6" fmla="*/ 1342881 h 1623476"/>
                  <a:gd name="connsiteX7" fmla="*/ 41796 w 3708758"/>
                  <a:gd name="connsiteY7" fmla="*/ 772189 h 1623476"/>
                  <a:gd name="connsiteX0" fmla="*/ 17127 w 3684089"/>
                  <a:gd name="connsiteY0" fmla="*/ 772139 h 1619503"/>
                  <a:gd name="connsiteX1" fmla="*/ 1897697 w 3684089"/>
                  <a:gd name="connsiteY1" fmla="*/ 975 h 1619503"/>
                  <a:gd name="connsiteX2" fmla="*/ 3625867 w 3684089"/>
                  <a:gd name="connsiteY2" fmla="*/ 943589 h 1619503"/>
                  <a:gd name="connsiteX3" fmla="*/ 3011847 w 3684089"/>
                  <a:gd name="connsiteY3" fmla="*/ 1018981 h 1619503"/>
                  <a:gd name="connsiteX4" fmla="*/ 2345097 w 3684089"/>
                  <a:gd name="connsiteY4" fmla="*/ 1152331 h 1619503"/>
                  <a:gd name="connsiteX5" fmla="*/ 1783397 w 3684089"/>
                  <a:gd name="connsiteY5" fmla="*/ 1619503 h 1619503"/>
                  <a:gd name="connsiteX6" fmla="*/ 1011597 w 3684089"/>
                  <a:gd name="connsiteY6" fmla="*/ 1152331 h 1619503"/>
                  <a:gd name="connsiteX7" fmla="*/ 17127 w 3684089"/>
                  <a:gd name="connsiteY7" fmla="*/ 772139 h 1619503"/>
                  <a:gd name="connsiteX0" fmla="*/ 17127 w 3684089"/>
                  <a:gd name="connsiteY0" fmla="*/ 772139 h 1655572"/>
                  <a:gd name="connsiteX1" fmla="*/ 1897697 w 3684089"/>
                  <a:gd name="connsiteY1" fmla="*/ 975 h 1655572"/>
                  <a:gd name="connsiteX2" fmla="*/ 3625867 w 3684089"/>
                  <a:gd name="connsiteY2" fmla="*/ 943589 h 1655572"/>
                  <a:gd name="connsiteX3" fmla="*/ 3011847 w 3684089"/>
                  <a:gd name="connsiteY3" fmla="*/ 1018981 h 1655572"/>
                  <a:gd name="connsiteX4" fmla="*/ 2345097 w 3684089"/>
                  <a:gd name="connsiteY4" fmla="*/ 1152331 h 1655572"/>
                  <a:gd name="connsiteX5" fmla="*/ 1783397 w 3684089"/>
                  <a:gd name="connsiteY5" fmla="*/ 1619503 h 1655572"/>
                  <a:gd name="connsiteX6" fmla="*/ 1068746 w 3684089"/>
                  <a:gd name="connsiteY6" fmla="*/ 1571431 h 1655572"/>
                  <a:gd name="connsiteX7" fmla="*/ 1011597 w 3684089"/>
                  <a:gd name="connsiteY7" fmla="*/ 1152331 h 1655572"/>
                  <a:gd name="connsiteX8" fmla="*/ 17127 w 3684089"/>
                  <a:gd name="connsiteY8" fmla="*/ 772139 h 1655572"/>
                  <a:gd name="connsiteX0" fmla="*/ 17127 w 3684089"/>
                  <a:gd name="connsiteY0" fmla="*/ 772139 h 1589944"/>
                  <a:gd name="connsiteX1" fmla="*/ 1897697 w 3684089"/>
                  <a:gd name="connsiteY1" fmla="*/ 975 h 1589944"/>
                  <a:gd name="connsiteX2" fmla="*/ 3625867 w 3684089"/>
                  <a:gd name="connsiteY2" fmla="*/ 943589 h 1589944"/>
                  <a:gd name="connsiteX3" fmla="*/ 3011847 w 3684089"/>
                  <a:gd name="connsiteY3" fmla="*/ 1018981 h 1589944"/>
                  <a:gd name="connsiteX4" fmla="*/ 2345097 w 3684089"/>
                  <a:gd name="connsiteY4" fmla="*/ 1152331 h 1589944"/>
                  <a:gd name="connsiteX5" fmla="*/ 1650047 w 3684089"/>
                  <a:gd name="connsiteY5" fmla="*/ 1390903 h 1589944"/>
                  <a:gd name="connsiteX6" fmla="*/ 1068746 w 3684089"/>
                  <a:gd name="connsiteY6" fmla="*/ 1571431 h 1589944"/>
                  <a:gd name="connsiteX7" fmla="*/ 1011597 w 3684089"/>
                  <a:gd name="connsiteY7" fmla="*/ 1152331 h 1589944"/>
                  <a:gd name="connsiteX8" fmla="*/ 17127 w 3684089"/>
                  <a:gd name="connsiteY8" fmla="*/ 772139 h 1589944"/>
                  <a:gd name="connsiteX0" fmla="*/ 49706 w 3716668"/>
                  <a:gd name="connsiteY0" fmla="*/ 772179 h 1589984"/>
                  <a:gd name="connsiteX1" fmla="*/ 1930276 w 3716668"/>
                  <a:gd name="connsiteY1" fmla="*/ 1015 h 1589984"/>
                  <a:gd name="connsiteX2" fmla="*/ 3658446 w 3716668"/>
                  <a:gd name="connsiteY2" fmla="*/ 943629 h 1589984"/>
                  <a:gd name="connsiteX3" fmla="*/ 3044426 w 3716668"/>
                  <a:gd name="connsiteY3" fmla="*/ 1019021 h 1589984"/>
                  <a:gd name="connsiteX4" fmla="*/ 2377676 w 3716668"/>
                  <a:gd name="connsiteY4" fmla="*/ 1152371 h 1589984"/>
                  <a:gd name="connsiteX5" fmla="*/ 1682626 w 3716668"/>
                  <a:gd name="connsiteY5" fmla="*/ 1390943 h 1589984"/>
                  <a:gd name="connsiteX6" fmla="*/ 1101325 w 3716668"/>
                  <a:gd name="connsiteY6" fmla="*/ 1571471 h 1589984"/>
                  <a:gd name="connsiteX7" fmla="*/ 1044176 w 3716668"/>
                  <a:gd name="connsiteY7" fmla="*/ 1152371 h 1589984"/>
                  <a:gd name="connsiteX8" fmla="*/ 586975 w 3716668"/>
                  <a:gd name="connsiteY8" fmla="*/ 1304770 h 1589984"/>
                  <a:gd name="connsiteX9" fmla="*/ 49706 w 3716668"/>
                  <a:gd name="connsiteY9" fmla="*/ 772179 h 1589984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046392 w 3718884"/>
                  <a:gd name="connsiteY7" fmla="*/ 11522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122592 w 3718884"/>
                  <a:gd name="connsiteY7" fmla="*/ 12284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92075"/>
                  <a:gd name="connsiteX1" fmla="*/ 1932492 w 3718884"/>
                  <a:gd name="connsiteY1" fmla="*/ 929 h 1592075"/>
                  <a:gd name="connsiteX2" fmla="*/ 3660662 w 3718884"/>
                  <a:gd name="connsiteY2" fmla="*/ 943543 h 1592075"/>
                  <a:gd name="connsiteX3" fmla="*/ 3046642 w 3718884"/>
                  <a:gd name="connsiteY3" fmla="*/ 1018935 h 1592075"/>
                  <a:gd name="connsiteX4" fmla="*/ 2379892 w 3718884"/>
                  <a:gd name="connsiteY4" fmla="*/ 1152285 h 1592075"/>
                  <a:gd name="connsiteX5" fmla="*/ 1751241 w 3718884"/>
                  <a:gd name="connsiteY5" fmla="*/ 980834 h 1592075"/>
                  <a:gd name="connsiteX6" fmla="*/ 1684842 w 3718884"/>
                  <a:gd name="connsiteY6" fmla="*/ 1390857 h 1592075"/>
                  <a:gd name="connsiteX7" fmla="*/ 1103541 w 3718884"/>
                  <a:gd name="connsiteY7" fmla="*/ 1571385 h 1592075"/>
                  <a:gd name="connsiteX8" fmla="*/ 1122592 w 3718884"/>
                  <a:gd name="connsiteY8" fmla="*/ 1228485 h 1592075"/>
                  <a:gd name="connsiteX9" fmla="*/ 589191 w 3718884"/>
                  <a:gd name="connsiteY9" fmla="*/ 1304684 h 1592075"/>
                  <a:gd name="connsiteX10" fmla="*/ 532041 w 3718884"/>
                  <a:gd name="connsiteY10" fmla="*/ 961784 h 1592075"/>
                  <a:gd name="connsiteX11" fmla="*/ 51922 w 3718884"/>
                  <a:gd name="connsiteY11" fmla="*/ 772093 h 1592075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1751241 w 3718884"/>
                  <a:gd name="connsiteY5" fmla="*/ 9808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46549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8884" h="1655661">
                    <a:moveTo>
                      <a:pt x="51922" y="772093"/>
                    </a:moveTo>
                    <a:cubicBezTo>
                      <a:pt x="285331" y="611951"/>
                      <a:pt x="1331035" y="-27646"/>
                      <a:pt x="1932492" y="929"/>
                    </a:cubicBezTo>
                    <a:cubicBezTo>
                      <a:pt x="2533949" y="29504"/>
                      <a:pt x="3487670" y="713550"/>
                      <a:pt x="3660662" y="943543"/>
                    </a:cubicBezTo>
                    <a:cubicBezTo>
                      <a:pt x="3833654" y="1173536"/>
                      <a:pt x="3618879" y="1247670"/>
                      <a:pt x="3046642" y="1018935"/>
                    </a:cubicBezTo>
                    <a:cubicBezTo>
                      <a:pt x="2817305" y="1114050"/>
                      <a:pt x="3451409" y="1941198"/>
                      <a:pt x="2665642" y="1552335"/>
                    </a:cubicBezTo>
                    <a:cubicBezTo>
                      <a:pt x="2475142" y="1599960"/>
                      <a:pt x="2190933" y="1131572"/>
                      <a:pt x="2075091" y="1171334"/>
                    </a:cubicBezTo>
                    <a:cubicBezTo>
                      <a:pt x="1959249" y="1211096"/>
                      <a:pt x="1957892" y="1495632"/>
                      <a:pt x="1856292" y="1562307"/>
                    </a:cubicBezTo>
                    <a:cubicBezTo>
                      <a:pt x="1754692" y="1628982"/>
                      <a:pt x="1594124" y="1649247"/>
                      <a:pt x="1465491" y="1571385"/>
                    </a:cubicBezTo>
                    <a:cubicBezTo>
                      <a:pt x="1336858" y="1493523"/>
                      <a:pt x="1221017" y="1330085"/>
                      <a:pt x="1122592" y="1228485"/>
                    </a:cubicBezTo>
                    <a:cubicBezTo>
                      <a:pt x="1024167" y="1126885"/>
                      <a:pt x="728891" y="1307859"/>
                      <a:pt x="589191" y="1304684"/>
                    </a:cubicBezTo>
                    <a:cubicBezTo>
                      <a:pt x="449491" y="1301509"/>
                      <a:pt x="621586" y="1050549"/>
                      <a:pt x="532041" y="961784"/>
                    </a:cubicBezTo>
                    <a:cubicBezTo>
                      <a:pt x="442496" y="873019"/>
                      <a:pt x="-181487" y="932236"/>
                      <a:pt x="51922" y="772093"/>
                    </a:cubicBezTo>
                    <a:close/>
                  </a:path>
                </a:pathLst>
              </a:custGeom>
              <a:solidFill>
                <a:srgbClr val="49A7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3" name="Retângulo de cantos arredondados 172"/>
            <p:cNvSpPr/>
            <p:nvPr/>
          </p:nvSpPr>
          <p:spPr>
            <a:xfrm>
              <a:off x="5946866" y="3429000"/>
              <a:ext cx="1539099" cy="2779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 flipH="1">
              <a:off x="4993156" y="440461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strela de 5 pontas 174"/>
            <p:cNvSpPr/>
            <p:nvPr/>
          </p:nvSpPr>
          <p:spPr>
            <a:xfrm>
              <a:off x="7118407" y="2799330"/>
              <a:ext cx="300126" cy="300126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strela de 5 pontas 175"/>
            <p:cNvSpPr/>
            <p:nvPr/>
          </p:nvSpPr>
          <p:spPr>
            <a:xfrm>
              <a:off x="6105594" y="2471362"/>
              <a:ext cx="258887" cy="258887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 flipH="1">
              <a:off x="5200938" y="45030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5269737" y="475082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 flipH="1">
              <a:off x="5550017" y="474960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 flipH="1">
              <a:off x="5809269" y="475910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 flipH="1">
              <a:off x="6014779" y="492611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 flipH="1">
              <a:off x="6226884" y="50637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 flipH="1">
              <a:off x="6445017" y="521384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 flipH="1">
              <a:off x="6648411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 flipH="1">
              <a:off x="6786007" y="476316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 flipH="1">
              <a:off x="6977736" y="47246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 flipH="1">
              <a:off x="7235069" y="48967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 flipH="1">
              <a:off x="7417166" y="506542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 flipH="1">
              <a:off x="7687581" y="513195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 flipH="1">
              <a:off x="7894872" y="52273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 flipH="1">
              <a:off x="7894872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 flipH="1">
              <a:off x="7835296" y="476761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 flipH="1">
              <a:off x="7904094" y="455178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 flipH="1">
              <a:off x="8125292" y="455178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 flipH="1">
              <a:off x="8346490" y="465580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 flipH="1">
              <a:off x="8655155" y="4705821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 flipH="1">
              <a:off x="4716016" y="43654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strela de 5 pontas 197"/>
            <p:cNvSpPr/>
            <p:nvPr/>
          </p:nvSpPr>
          <p:spPr>
            <a:xfrm rot="1058578">
              <a:off x="7201501" y="2322573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strela de 5 pontas 198"/>
            <p:cNvSpPr/>
            <p:nvPr/>
          </p:nvSpPr>
          <p:spPr>
            <a:xfrm rot="20415844">
              <a:off x="6121682" y="3124591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024"/>
            <p:cNvSpPr/>
            <p:nvPr/>
          </p:nvSpPr>
          <p:spPr>
            <a:xfrm>
              <a:off x="6021342" y="781559"/>
              <a:ext cx="1335302" cy="1064920"/>
            </a:xfrm>
            <a:custGeom>
              <a:avLst/>
              <a:gdLst>
                <a:gd name="connsiteX0" fmla="*/ 0 w 1584176"/>
                <a:gd name="connsiteY0" fmla="*/ 773125 h 1546249"/>
                <a:gd name="connsiteX1" fmla="*/ 792088 w 1584176"/>
                <a:gd name="connsiteY1" fmla="*/ 0 h 1546249"/>
                <a:gd name="connsiteX2" fmla="*/ 1584176 w 1584176"/>
                <a:gd name="connsiteY2" fmla="*/ 773125 h 1546249"/>
                <a:gd name="connsiteX3" fmla="*/ 792088 w 1584176"/>
                <a:gd name="connsiteY3" fmla="*/ 1546250 h 1546249"/>
                <a:gd name="connsiteX4" fmla="*/ 0 w 1584176"/>
                <a:gd name="connsiteY4" fmla="*/ 773125 h 1546249"/>
                <a:gd name="connsiteX0" fmla="*/ 46 w 1584222"/>
                <a:gd name="connsiteY0" fmla="*/ 773125 h 1765325"/>
                <a:gd name="connsiteX1" fmla="*/ 792134 w 1584222"/>
                <a:gd name="connsiteY1" fmla="*/ 0 h 1765325"/>
                <a:gd name="connsiteX2" fmla="*/ 1584222 w 1584222"/>
                <a:gd name="connsiteY2" fmla="*/ 773125 h 1765325"/>
                <a:gd name="connsiteX3" fmla="*/ 820709 w 1584222"/>
                <a:gd name="connsiteY3" fmla="*/ 1765325 h 1765325"/>
                <a:gd name="connsiteX4" fmla="*/ 46 w 1584222"/>
                <a:gd name="connsiteY4" fmla="*/ 773125 h 1765325"/>
                <a:gd name="connsiteX0" fmla="*/ 36 w 1517537"/>
                <a:gd name="connsiteY0" fmla="*/ 1160661 h 1778880"/>
                <a:gd name="connsiteX1" fmla="*/ 725449 w 1517537"/>
                <a:gd name="connsiteY1" fmla="*/ 6536 h 1778880"/>
                <a:gd name="connsiteX2" fmla="*/ 1517537 w 1517537"/>
                <a:gd name="connsiteY2" fmla="*/ 779661 h 1778880"/>
                <a:gd name="connsiteX3" fmla="*/ 754024 w 1517537"/>
                <a:gd name="connsiteY3" fmla="*/ 1771861 h 1778880"/>
                <a:gd name="connsiteX4" fmla="*/ 36 w 1517537"/>
                <a:gd name="connsiteY4" fmla="*/ 1160661 h 1778880"/>
                <a:gd name="connsiteX0" fmla="*/ 35 w 1469911"/>
                <a:gd name="connsiteY0" fmla="*/ 1154476 h 1766332"/>
                <a:gd name="connsiteX1" fmla="*/ 725448 w 1469911"/>
                <a:gd name="connsiteY1" fmla="*/ 351 h 1766332"/>
                <a:gd name="connsiteX2" fmla="*/ 1469911 w 1469911"/>
                <a:gd name="connsiteY2" fmla="*/ 1049701 h 1766332"/>
                <a:gd name="connsiteX3" fmla="*/ 754023 w 1469911"/>
                <a:gd name="connsiteY3" fmla="*/ 1765676 h 1766332"/>
                <a:gd name="connsiteX4" fmla="*/ 35 w 1469911"/>
                <a:gd name="connsiteY4" fmla="*/ 1154476 h 1766332"/>
                <a:gd name="connsiteX0" fmla="*/ 35532 w 1505408"/>
                <a:gd name="connsiteY0" fmla="*/ 647630 h 1259359"/>
                <a:gd name="connsiteX1" fmla="*/ 265645 w 1505408"/>
                <a:gd name="connsiteY1" fmla="*/ 1505 h 1259359"/>
                <a:gd name="connsiteX2" fmla="*/ 1505408 w 1505408"/>
                <a:gd name="connsiteY2" fmla="*/ 542855 h 1259359"/>
                <a:gd name="connsiteX3" fmla="*/ 789520 w 1505408"/>
                <a:gd name="connsiteY3" fmla="*/ 1258830 h 1259359"/>
                <a:gd name="connsiteX4" fmla="*/ 35532 w 1505408"/>
                <a:gd name="connsiteY4" fmla="*/ 647630 h 1259359"/>
                <a:gd name="connsiteX0" fmla="*/ 36218 w 1531494"/>
                <a:gd name="connsiteY0" fmla="*/ 689226 h 1305394"/>
                <a:gd name="connsiteX1" fmla="*/ 266331 w 1531494"/>
                <a:gd name="connsiteY1" fmla="*/ 43101 h 1305394"/>
                <a:gd name="connsiteX2" fmla="*/ 1531494 w 1531494"/>
                <a:gd name="connsiteY2" fmla="*/ 343151 h 1305394"/>
                <a:gd name="connsiteX3" fmla="*/ 790206 w 1531494"/>
                <a:gd name="connsiteY3" fmla="*/ 1300426 h 1305394"/>
                <a:gd name="connsiteX4" fmla="*/ 36218 w 1531494"/>
                <a:gd name="connsiteY4" fmla="*/ 689226 h 1305394"/>
                <a:gd name="connsiteX0" fmla="*/ 36218 w 1551424"/>
                <a:gd name="connsiteY0" fmla="*/ 689226 h 1305394"/>
                <a:gd name="connsiteX1" fmla="*/ 266331 w 1551424"/>
                <a:gd name="connsiteY1" fmla="*/ 43101 h 1305394"/>
                <a:gd name="connsiteX2" fmla="*/ 1531494 w 1551424"/>
                <a:gd name="connsiteY2" fmla="*/ 343151 h 1305394"/>
                <a:gd name="connsiteX3" fmla="*/ 790206 w 1551424"/>
                <a:gd name="connsiteY3" fmla="*/ 1300426 h 1305394"/>
                <a:gd name="connsiteX4" fmla="*/ 36218 w 1551424"/>
                <a:gd name="connsiteY4" fmla="*/ 689226 h 1305394"/>
                <a:gd name="connsiteX0" fmla="*/ 33469 w 1547704"/>
                <a:gd name="connsiteY0" fmla="*/ 689226 h 753344"/>
                <a:gd name="connsiteX1" fmla="*/ 263582 w 1547704"/>
                <a:gd name="connsiteY1" fmla="*/ 43101 h 753344"/>
                <a:gd name="connsiteX2" fmla="*/ 1528745 w 1547704"/>
                <a:gd name="connsiteY2" fmla="*/ 343151 h 753344"/>
                <a:gd name="connsiteX3" fmla="*/ 749357 w 1547704"/>
                <a:gd name="connsiteY3" fmla="*/ 690826 h 753344"/>
                <a:gd name="connsiteX4" fmla="*/ 33469 w 1547704"/>
                <a:gd name="connsiteY4" fmla="*/ 689226 h 753344"/>
                <a:gd name="connsiteX0" fmla="*/ 35301 w 1550173"/>
                <a:gd name="connsiteY0" fmla="*/ 689226 h 1280211"/>
                <a:gd name="connsiteX1" fmla="*/ 265414 w 1550173"/>
                <a:gd name="connsiteY1" fmla="*/ 43101 h 1280211"/>
                <a:gd name="connsiteX2" fmla="*/ 1530577 w 1550173"/>
                <a:gd name="connsiteY2" fmla="*/ 343151 h 1280211"/>
                <a:gd name="connsiteX3" fmla="*/ 776589 w 1550173"/>
                <a:gd name="connsiteY3" fmla="*/ 1275026 h 1280211"/>
                <a:gd name="connsiteX4" fmla="*/ 35301 w 1550173"/>
                <a:gd name="connsiteY4" fmla="*/ 689226 h 1280211"/>
                <a:gd name="connsiteX0" fmla="*/ 37382 w 1539501"/>
                <a:gd name="connsiteY0" fmla="*/ 811956 h 1294448"/>
                <a:gd name="connsiteX1" fmla="*/ 254795 w 1539501"/>
                <a:gd name="connsiteY1" fmla="*/ 51531 h 1294448"/>
                <a:gd name="connsiteX2" fmla="*/ 1519958 w 1539501"/>
                <a:gd name="connsiteY2" fmla="*/ 351581 h 1294448"/>
                <a:gd name="connsiteX3" fmla="*/ 765970 w 1539501"/>
                <a:gd name="connsiteY3" fmla="*/ 1283456 h 1294448"/>
                <a:gd name="connsiteX4" fmla="*/ 37382 w 1539501"/>
                <a:gd name="connsiteY4" fmla="*/ 811956 h 1294448"/>
                <a:gd name="connsiteX0" fmla="*/ 69271 w 1571390"/>
                <a:gd name="connsiteY0" fmla="*/ 763035 h 1245207"/>
                <a:gd name="connsiteX1" fmla="*/ 197784 w 1571390"/>
                <a:gd name="connsiteY1" fmla="*/ 78810 h 1245207"/>
                <a:gd name="connsiteX2" fmla="*/ 1551847 w 1571390"/>
                <a:gd name="connsiteY2" fmla="*/ 302660 h 1245207"/>
                <a:gd name="connsiteX3" fmla="*/ 797859 w 1571390"/>
                <a:gd name="connsiteY3" fmla="*/ 1234535 h 1245207"/>
                <a:gd name="connsiteX4" fmla="*/ 69271 w 1571390"/>
                <a:gd name="connsiteY4" fmla="*/ 763035 h 124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390" h="1245207">
                  <a:moveTo>
                    <a:pt x="69271" y="763035"/>
                  </a:moveTo>
                  <a:cubicBezTo>
                    <a:pt x="-30741" y="570414"/>
                    <a:pt x="-49312" y="155539"/>
                    <a:pt x="197784" y="78810"/>
                  </a:cubicBezTo>
                  <a:cubicBezTo>
                    <a:pt x="444880" y="2081"/>
                    <a:pt x="1551847" y="-124325"/>
                    <a:pt x="1551847" y="302660"/>
                  </a:cubicBezTo>
                  <a:cubicBezTo>
                    <a:pt x="1691547" y="920145"/>
                    <a:pt x="1044955" y="1157806"/>
                    <a:pt x="797859" y="1234535"/>
                  </a:cubicBezTo>
                  <a:cubicBezTo>
                    <a:pt x="550763" y="1311264"/>
                    <a:pt x="169283" y="955656"/>
                    <a:pt x="69271" y="763035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14"/>
            <p:cNvSpPr/>
            <p:nvPr/>
          </p:nvSpPr>
          <p:spPr>
            <a:xfrm>
              <a:off x="5787120" y="402392"/>
              <a:ext cx="1569524" cy="790773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de cantos arredondados 201"/>
            <p:cNvSpPr/>
            <p:nvPr/>
          </p:nvSpPr>
          <p:spPr>
            <a:xfrm rot="18822243">
              <a:off x="5630087" y="2773627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100"/>
            <p:cNvSpPr/>
            <p:nvPr/>
          </p:nvSpPr>
          <p:spPr>
            <a:xfrm>
              <a:off x="6274899" y="1225506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100"/>
            <p:cNvSpPr/>
            <p:nvPr/>
          </p:nvSpPr>
          <p:spPr>
            <a:xfrm flipH="1">
              <a:off x="6833892" y="1214150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6364083" y="1231184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6876256" y="1219095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6893771" y="1233690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6378679" y="1248287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 flipH="1">
              <a:off x="6355819" y="12542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 flipH="1">
              <a:off x="6953872" y="12273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Arco 210"/>
            <p:cNvSpPr/>
            <p:nvPr/>
          </p:nvSpPr>
          <p:spPr>
            <a:xfrm rot="19192316">
              <a:off x="6575057" y="1456053"/>
              <a:ext cx="195806" cy="148718"/>
            </a:xfrm>
            <a:prstGeom prst="arc">
              <a:avLst>
                <a:gd name="adj1" fmla="val 15331998"/>
                <a:gd name="adj2" fmla="val 1136646"/>
              </a:avLst>
            </a:prstGeom>
            <a:ln>
              <a:solidFill>
                <a:srgbClr val="937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Lua 211"/>
            <p:cNvSpPr/>
            <p:nvPr/>
          </p:nvSpPr>
          <p:spPr>
            <a:xfrm rot="16200000">
              <a:off x="6619243" y="1495602"/>
              <a:ext cx="120370" cy="362394"/>
            </a:xfrm>
            <a:prstGeom prst="moon">
              <a:avLst>
                <a:gd name="adj" fmla="val 51490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7" name="Grupo 226"/>
          <p:cNvGrpSpPr/>
          <p:nvPr/>
        </p:nvGrpSpPr>
        <p:grpSpPr>
          <a:xfrm>
            <a:off x="653096" y="1727405"/>
            <a:ext cx="3276467" cy="3273339"/>
            <a:chOff x="3613095" y="188640"/>
            <a:chExt cx="5765568" cy="5760063"/>
          </a:xfrm>
        </p:grpSpPr>
        <p:sp>
          <p:nvSpPr>
            <p:cNvPr id="228" name="Estrela de 4 pontas 227"/>
            <p:cNvSpPr/>
            <p:nvPr/>
          </p:nvSpPr>
          <p:spPr>
            <a:xfrm>
              <a:off x="3613095" y="7359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strela de 4 pontas 228"/>
            <p:cNvSpPr/>
            <p:nvPr/>
          </p:nvSpPr>
          <p:spPr>
            <a:xfrm>
              <a:off x="8269510" y="2787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strela de 4 pontas 229"/>
            <p:cNvSpPr/>
            <p:nvPr/>
          </p:nvSpPr>
          <p:spPr>
            <a:xfrm>
              <a:off x="4853613" y="1886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strela de 4 pontas 230"/>
            <p:cNvSpPr/>
            <p:nvPr/>
          </p:nvSpPr>
          <p:spPr>
            <a:xfrm>
              <a:off x="4070295" y="21407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strela de 4 pontas 231"/>
            <p:cNvSpPr/>
            <p:nvPr/>
          </p:nvSpPr>
          <p:spPr>
            <a:xfrm>
              <a:off x="4911805" y="50065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strela de 4 pontas 232"/>
            <p:cNvSpPr/>
            <p:nvPr/>
          </p:nvSpPr>
          <p:spPr>
            <a:xfrm>
              <a:off x="8464263" y="5034303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strela de 4 pontas 233"/>
            <p:cNvSpPr/>
            <p:nvPr/>
          </p:nvSpPr>
          <p:spPr>
            <a:xfrm>
              <a:off x="8335552" y="328303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strela de 4 pontas 234"/>
            <p:cNvSpPr/>
            <p:nvPr/>
          </p:nvSpPr>
          <p:spPr>
            <a:xfrm>
              <a:off x="7279093" y="401621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strela de 4 pontas 235"/>
            <p:cNvSpPr/>
            <p:nvPr/>
          </p:nvSpPr>
          <p:spPr>
            <a:xfrm>
              <a:off x="5611365" y="22091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strela de 4 pontas 236"/>
            <p:cNvSpPr/>
            <p:nvPr/>
          </p:nvSpPr>
          <p:spPr>
            <a:xfrm>
              <a:off x="5506939" y="3657401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7603490" y="3255145"/>
            <a:ext cx="1056055" cy="1814431"/>
            <a:chOff x="2651139" y="1888701"/>
            <a:chExt cx="1056055" cy="1814431"/>
          </a:xfrm>
        </p:grpSpPr>
        <p:grpSp>
          <p:nvGrpSpPr>
            <p:cNvPr id="240" name="Grupo 239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270" name="Grupo 269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272" name="Retângulo 271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3" name="Triângulo isósceles 272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1" name="Retângulo 270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1" name="Elipse 240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2" name="Grupo 251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268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3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5" name="Grupo 254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265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 de cantos arredondados 265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 de cantos arredondados 266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6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4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Grupo 6148"/>
          <p:cNvGrpSpPr/>
          <p:nvPr/>
        </p:nvGrpSpPr>
        <p:grpSpPr>
          <a:xfrm>
            <a:off x="3655483" y="1147108"/>
            <a:ext cx="3301702" cy="4766795"/>
            <a:chOff x="3758056" y="868811"/>
            <a:chExt cx="3301702" cy="4766795"/>
          </a:xfrm>
        </p:grpSpPr>
        <p:sp>
          <p:nvSpPr>
            <p:cNvPr id="114" name="Elipse 23"/>
            <p:cNvSpPr/>
            <p:nvPr/>
          </p:nvSpPr>
          <p:spPr>
            <a:xfrm>
              <a:off x="5415008" y="2656313"/>
              <a:ext cx="244072" cy="281293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23"/>
            <p:cNvSpPr/>
            <p:nvPr/>
          </p:nvSpPr>
          <p:spPr>
            <a:xfrm>
              <a:off x="5454733" y="2519972"/>
              <a:ext cx="244072" cy="281293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4317899" y="868811"/>
              <a:ext cx="2168161" cy="1945435"/>
              <a:chOff x="-269963" y="725374"/>
              <a:chExt cx="1762996" cy="1624128"/>
            </a:xfrm>
          </p:grpSpPr>
          <p:sp>
            <p:nvSpPr>
              <p:cNvPr id="147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tângulo de cantos arredondados 150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Elipse 155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Elipse 156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lipse 11"/>
              <p:cNvSpPr/>
              <p:nvPr/>
            </p:nvSpPr>
            <p:spPr>
              <a:xfrm>
                <a:off x="317260" y="2100421"/>
                <a:ext cx="344365" cy="15317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  <a:gd name="connsiteX0" fmla="*/ 0 w 342117"/>
                  <a:gd name="connsiteY0" fmla="*/ 1036 h 95356"/>
                  <a:gd name="connsiteX1" fmla="*/ 183759 w 342117"/>
                  <a:gd name="connsiteY1" fmla="*/ 44209 h 95356"/>
                  <a:gd name="connsiteX2" fmla="*/ 342117 w 342117"/>
                  <a:gd name="connsiteY2" fmla="*/ 37350 h 95356"/>
                  <a:gd name="connsiteX3" fmla="*/ 183759 w 342117"/>
                  <a:gd name="connsiteY3" fmla="*/ 94786 h 95356"/>
                  <a:gd name="connsiteX4" fmla="*/ 0 w 342117"/>
                  <a:gd name="connsiteY4" fmla="*/ 1036 h 95356"/>
                  <a:gd name="connsiteX0" fmla="*/ 0 w 344339"/>
                  <a:gd name="connsiteY0" fmla="*/ 15048 h 108829"/>
                  <a:gd name="connsiteX1" fmla="*/ 183759 w 344339"/>
                  <a:gd name="connsiteY1" fmla="*/ 58221 h 108829"/>
                  <a:gd name="connsiteX2" fmla="*/ 344339 w 344339"/>
                  <a:gd name="connsiteY2" fmla="*/ 3439 h 108829"/>
                  <a:gd name="connsiteX3" fmla="*/ 183759 w 344339"/>
                  <a:gd name="connsiteY3" fmla="*/ 108798 h 108829"/>
                  <a:gd name="connsiteX4" fmla="*/ 0 w 344339"/>
                  <a:gd name="connsiteY4" fmla="*/ 15048 h 108829"/>
                  <a:gd name="connsiteX0" fmla="*/ 3 w 344342"/>
                  <a:gd name="connsiteY0" fmla="*/ 15048 h 101986"/>
                  <a:gd name="connsiteX1" fmla="*/ 183762 w 344342"/>
                  <a:gd name="connsiteY1" fmla="*/ 58221 h 101986"/>
                  <a:gd name="connsiteX2" fmla="*/ 344342 w 344342"/>
                  <a:gd name="connsiteY2" fmla="*/ 3439 h 101986"/>
                  <a:gd name="connsiteX3" fmla="*/ 179317 w 344342"/>
                  <a:gd name="connsiteY3" fmla="*/ 101953 h 101986"/>
                  <a:gd name="connsiteX4" fmla="*/ 3 w 344342"/>
                  <a:gd name="connsiteY4" fmla="*/ 15048 h 101986"/>
                  <a:gd name="connsiteX0" fmla="*/ 32 w 344371"/>
                  <a:gd name="connsiteY0" fmla="*/ 20888 h 107831"/>
                  <a:gd name="connsiteX1" fmla="*/ 166009 w 344371"/>
                  <a:gd name="connsiteY1" fmla="*/ 9292 h 107831"/>
                  <a:gd name="connsiteX2" fmla="*/ 344371 w 344371"/>
                  <a:gd name="connsiteY2" fmla="*/ 9279 h 107831"/>
                  <a:gd name="connsiteX3" fmla="*/ 179346 w 344371"/>
                  <a:gd name="connsiteY3" fmla="*/ 107793 h 107831"/>
                  <a:gd name="connsiteX4" fmla="*/ 32 w 344371"/>
                  <a:gd name="connsiteY4" fmla="*/ 20888 h 107831"/>
                  <a:gd name="connsiteX0" fmla="*/ 32 w 317698"/>
                  <a:gd name="connsiteY0" fmla="*/ 64383 h 152152"/>
                  <a:gd name="connsiteX1" fmla="*/ 166009 w 317698"/>
                  <a:gd name="connsiteY1" fmla="*/ 52787 h 152152"/>
                  <a:gd name="connsiteX2" fmla="*/ 317698 w 317698"/>
                  <a:gd name="connsiteY2" fmla="*/ 4090 h 152152"/>
                  <a:gd name="connsiteX3" fmla="*/ 179346 w 317698"/>
                  <a:gd name="connsiteY3" fmla="*/ 151288 h 152152"/>
                  <a:gd name="connsiteX4" fmla="*/ 32 w 317698"/>
                  <a:gd name="connsiteY4" fmla="*/ 64383 h 152152"/>
                  <a:gd name="connsiteX0" fmla="*/ 26 w 344365"/>
                  <a:gd name="connsiteY0" fmla="*/ 82806 h 153176"/>
                  <a:gd name="connsiteX1" fmla="*/ 192676 w 344365"/>
                  <a:gd name="connsiteY1" fmla="*/ 52954 h 153176"/>
                  <a:gd name="connsiteX2" fmla="*/ 344365 w 344365"/>
                  <a:gd name="connsiteY2" fmla="*/ 4257 h 153176"/>
                  <a:gd name="connsiteX3" fmla="*/ 206013 w 344365"/>
                  <a:gd name="connsiteY3" fmla="*/ 151455 h 153176"/>
                  <a:gd name="connsiteX4" fmla="*/ 26 w 344365"/>
                  <a:gd name="connsiteY4" fmla="*/ 82806 h 15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65" h="153176">
                    <a:moveTo>
                      <a:pt x="26" y="82806"/>
                    </a:moveTo>
                    <a:cubicBezTo>
                      <a:pt x="-2197" y="66389"/>
                      <a:pt x="135286" y="66045"/>
                      <a:pt x="192676" y="52954"/>
                    </a:cubicBezTo>
                    <a:cubicBezTo>
                      <a:pt x="250066" y="39863"/>
                      <a:pt x="344365" y="-15627"/>
                      <a:pt x="344365" y="4257"/>
                    </a:cubicBezTo>
                    <a:cubicBezTo>
                      <a:pt x="344365" y="24141"/>
                      <a:pt x="263403" y="138364"/>
                      <a:pt x="206013" y="151455"/>
                    </a:cubicBezTo>
                    <a:cubicBezTo>
                      <a:pt x="148623" y="164546"/>
                      <a:pt x="2249" y="99223"/>
                      <a:pt x="26" y="828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Grupo 158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160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7" name="Elipse 30"/>
            <p:cNvSpPr/>
            <p:nvPr/>
          </p:nvSpPr>
          <p:spPr>
            <a:xfrm>
              <a:off x="4912107" y="2963848"/>
              <a:ext cx="1005802" cy="819079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 rot="16460262">
              <a:off x="4662259" y="4459744"/>
              <a:ext cx="304913" cy="19739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 rot="16200000">
              <a:off x="4412224" y="4934083"/>
              <a:ext cx="751424" cy="19739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 rot="16651218">
              <a:off x="4811380" y="4559069"/>
              <a:ext cx="258761" cy="9359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 rot="16024864" flipV="1">
              <a:off x="4547046" y="4955818"/>
              <a:ext cx="755228" cy="130675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4806103" y="4605863"/>
              <a:ext cx="79323" cy="82628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 rot="16677739">
              <a:off x="5410216" y="5001072"/>
              <a:ext cx="595847" cy="19739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 rot="15840946">
              <a:off x="5575799" y="4593998"/>
              <a:ext cx="304913" cy="19739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 rot="16621704" flipV="1">
              <a:off x="5262554" y="5057642"/>
              <a:ext cx="545424" cy="130675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 rot="15721812">
              <a:off x="5412601" y="4645776"/>
              <a:ext cx="286020" cy="11794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32"/>
            <p:cNvSpPr/>
            <p:nvPr/>
          </p:nvSpPr>
          <p:spPr>
            <a:xfrm>
              <a:off x="4893771" y="3578340"/>
              <a:ext cx="1028975" cy="681367"/>
            </a:xfrm>
            <a:custGeom>
              <a:avLst/>
              <a:gdLst>
                <a:gd name="connsiteX0" fmla="*/ 0 w 848550"/>
                <a:gd name="connsiteY0" fmla="*/ 288032 h 576064"/>
                <a:gd name="connsiteX1" fmla="*/ 424275 w 848550"/>
                <a:gd name="connsiteY1" fmla="*/ 0 h 576064"/>
                <a:gd name="connsiteX2" fmla="*/ 848550 w 848550"/>
                <a:gd name="connsiteY2" fmla="*/ 288032 h 576064"/>
                <a:gd name="connsiteX3" fmla="*/ 424275 w 848550"/>
                <a:gd name="connsiteY3" fmla="*/ 576064 h 576064"/>
                <a:gd name="connsiteX4" fmla="*/ 0 w 848550"/>
                <a:gd name="connsiteY4" fmla="*/ 288032 h 576064"/>
                <a:gd name="connsiteX0" fmla="*/ 0 w 798544"/>
                <a:gd name="connsiteY0" fmla="*/ 94169 h 641077"/>
                <a:gd name="connsiteX1" fmla="*/ 374269 w 798544"/>
                <a:gd name="connsiteY1" fmla="*/ 58549 h 641077"/>
                <a:gd name="connsiteX2" fmla="*/ 798544 w 798544"/>
                <a:gd name="connsiteY2" fmla="*/ 346581 h 641077"/>
                <a:gd name="connsiteX3" fmla="*/ 374269 w 798544"/>
                <a:gd name="connsiteY3" fmla="*/ 634613 h 641077"/>
                <a:gd name="connsiteX4" fmla="*/ 0 w 798544"/>
                <a:gd name="connsiteY4" fmla="*/ 94169 h 641077"/>
                <a:gd name="connsiteX0" fmla="*/ 21478 w 820022"/>
                <a:gd name="connsiteY0" fmla="*/ 59621 h 601446"/>
                <a:gd name="connsiteX1" fmla="*/ 395747 w 820022"/>
                <a:gd name="connsiteY1" fmla="*/ 24001 h 601446"/>
                <a:gd name="connsiteX2" fmla="*/ 820022 w 820022"/>
                <a:gd name="connsiteY2" fmla="*/ 312033 h 601446"/>
                <a:gd name="connsiteX3" fmla="*/ 395747 w 820022"/>
                <a:gd name="connsiteY3" fmla="*/ 600065 h 601446"/>
                <a:gd name="connsiteX4" fmla="*/ 83125 w 820022"/>
                <a:gd name="connsiteY4" fmla="*/ 405676 h 601446"/>
                <a:gd name="connsiteX5" fmla="*/ 21478 w 820022"/>
                <a:gd name="connsiteY5" fmla="*/ 59621 h 601446"/>
                <a:gd name="connsiteX0" fmla="*/ 21478 w 836690"/>
                <a:gd name="connsiteY0" fmla="*/ 48134 h 596041"/>
                <a:gd name="connsiteX1" fmla="*/ 395747 w 836690"/>
                <a:gd name="connsiteY1" fmla="*/ 12514 h 596041"/>
                <a:gd name="connsiteX2" fmla="*/ 836690 w 836690"/>
                <a:gd name="connsiteY2" fmla="*/ 141002 h 596041"/>
                <a:gd name="connsiteX3" fmla="*/ 395747 w 836690"/>
                <a:gd name="connsiteY3" fmla="*/ 588578 h 596041"/>
                <a:gd name="connsiteX4" fmla="*/ 83125 w 836690"/>
                <a:gd name="connsiteY4" fmla="*/ 394189 h 596041"/>
                <a:gd name="connsiteX5" fmla="*/ 21478 w 836690"/>
                <a:gd name="connsiteY5" fmla="*/ 48134 h 596041"/>
                <a:gd name="connsiteX0" fmla="*/ 21478 w 836690"/>
                <a:gd name="connsiteY0" fmla="*/ 48134 h 596041"/>
                <a:gd name="connsiteX1" fmla="*/ 395747 w 836690"/>
                <a:gd name="connsiteY1" fmla="*/ 12514 h 596041"/>
                <a:gd name="connsiteX2" fmla="*/ 836690 w 836690"/>
                <a:gd name="connsiteY2" fmla="*/ 141002 h 596041"/>
                <a:gd name="connsiteX3" fmla="*/ 395747 w 836690"/>
                <a:gd name="connsiteY3" fmla="*/ 588578 h 596041"/>
                <a:gd name="connsiteX4" fmla="*/ 83125 w 836690"/>
                <a:gd name="connsiteY4" fmla="*/ 394189 h 596041"/>
                <a:gd name="connsiteX5" fmla="*/ 21478 w 836690"/>
                <a:gd name="connsiteY5" fmla="*/ 48134 h 596041"/>
                <a:gd name="connsiteX0" fmla="*/ 21478 w 836690"/>
                <a:gd name="connsiteY0" fmla="*/ 48134 h 537837"/>
                <a:gd name="connsiteX1" fmla="*/ 395747 w 836690"/>
                <a:gd name="connsiteY1" fmla="*/ 12514 h 537837"/>
                <a:gd name="connsiteX2" fmla="*/ 836690 w 836690"/>
                <a:gd name="connsiteY2" fmla="*/ 141002 h 537837"/>
                <a:gd name="connsiteX3" fmla="*/ 398128 w 836690"/>
                <a:gd name="connsiteY3" fmla="*/ 526666 h 537837"/>
                <a:gd name="connsiteX4" fmla="*/ 83125 w 836690"/>
                <a:gd name="connsiteY4" fmla="*/ 394189 h 537837"/>
                <a:gd name="connsiteX5" fmla="*/ 21478 w 836690"/>
                <a:gd name="connsiteY5" fmla="*/ 48134 h 537837"/>
                <a:gd name="connsiteX0" fmla="*/ 21478 w 836690"/>
                <a:gd name="connsiteY0" fmla="*/ 48134 h 568833"/>
                <a:gd name="connsiteX1" fmla="*/ 395747 w 836690"/>
                <a:gd name="connsiteY1" fmla="*/ 12514 h 568833"/>
                <a:gd name="connsiteX2" fmla="*/ 836690 w 836690"/>
                <a:gd name="connsiteY2" fmla="*/ 141002 h 568833"/>
                <a:gd name="connsiteX3" fmla="*/ 405272 w 836690"/>
                <a:gd name="connsiteY3" fmla="*/ 560004 h 568833"/>
                <a:gd name="connsiteX4" fmla="*/ 83125 w 836690"/>
                <a:gd name="connsiteY4" fmla="*/ 394189 h 568833"/>
                <a:gd name="connsiteX5" fmla="*/ 21478 w 836690"/>
                <a:gd name="connsiteY5" fmla="*/ 48134 h 56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6690" h="568833">
                  <a:moveTo>
                    <a:pt x="21478" y="48134"/>
                  </a:moveTo>
                  <a:cubicBezTo>
                    <a:pt x="73582" y="-15478"/>
                    <a:pt x="259878" y="-2964"/>
                    <a:pt x="395747" y="12514"/>
                  </a:cubicBezTo>
                  <a:cubicBezTo>
                    <a:pt x="531616" y="27992"/>
                    <a:pt x="836690" y="-18074"/>
                    <a:pt x="836690" y="141002"/>
                  </a:cubicBezTo>
                  <a:cubicBezTo>
                    <a:pt x="831927" y="345322"/>
                    <a:pt x="530866" y="517806"/>
                    <a:pt x="405272" y="560004"/>
                  </a:cubicBezTo>
                  <a:cubicBezTo>
                    <a:pt x="279678" y="602202"/>
                    <a:pt x="145503" y="484263"/>
                    <a:pt x="83125" y="394189"/>
                  </a:cubicBezTo>
                  <a:cubicBezTo>
                    <a:pt x="20747" y="304115"/>
                    <a:pt x="-30626" y="111746"/>
                    <a:pt x="21478" y="48134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33"/>
            <p:cNvSpPr/>
            <p:nvPr/>
          </p:nvSpPr>
          <p:spPr>
            <a:xfrm rot="19893024">
              <a:off x="4639640" y="3958100"/>
              <a:ext cx="686315" cy="607819"/>
            </a:xfrm>
            <a:custGeom>
              <a:avLst/>
              <a:gdLst>
                <a:gd name="connsiteX0" fmla="*/ 0 w 374495"/>
                <a:gd name="connsiteY0" fmla="*/ 180020 h 360040"/>
                <a:gd name="connsiteX1" fmla="*/ 187248 w 374495"/>
                <a:gd name="connsiteY1" fmla="*/ 0 h 360040"/>
                <a:gd name="connsiteX2" fmla="*/ 374496 w 374495"/>
                <a:gd name="connsiteY2" fmla="*/ 180020 h 360040"/>
                <a:gd name="connsiteX3" fmla="*/ 187248 w 374495"/>
                <a:gd name="connsiteY3" fmla="*/ 360040 h 360040"/>
                <a:gd name="connsiteX4" fmla="*/ 0 w 374495"/>
                <a:gd name="connsiteY4" fmla="*/ 180020 h 360040"/>
                <a:gd name="connsiteX0" fmla="*/ 1897 w 377687"/>
                <a:gd name="connsiteY0" fmla="*/ 187164 h 367184"/>
                <a:gd name="connsiteX1" fmla="*/ 291539 w 377687"/>
                <a:gd name="connsiteY1" fmla="*/ 0 h 367184"/>
                <a:gd name="connsiteX2" fmla="*/ 376393 w 377687"/>
                <a:gd name="connsiteY2" fmla="*/ 187164 h 367184"/>
                <a:gd name="connsiteX3" fmla="*/ 189145 w 377687"/>
                <a:gd name="connsiteY3" fmla="*/ 367184 h 367184"/>
                <a:gd name="connsiteX4" fmla="*/ 1897 w 377687"/>
                <a:gd name="connsiteY4" fmla="*/ 187164 h 367184"/>
                <a:gd name="connsiteX0" fmla="*/ 1060 w 437469"/>
                <a:gd name="connsiteY0" fmla="*/ 211101 h 367423"/>
                <a:gd name="connsiteX1" fmla="*/ 352615 w 437469"/>
                <a:gd name="connsiteY1" fmla="*/ 124 h 367423"/>
                <a:gd name="connsiteX2" fmla="*/ 437469 w 437469"/>
                <a:gd name="connsiteY2" fmla="*/ 187288 h 367423"/>
                <a:gd name="connsiteX3" fmla="*/ 250221 w 437469"/>
                <a:gd name="connsiteY3" fmla="*/ 367308 h 367423"/>
                <a:gd name="connsiteX4" fmla="*/ 1060 w 437469"/>
                <a:gd name="connsiteY4" fmla="*/ 211101 h 367423"/>
                <a:gd name="connsiteX0" fmla="*/ 194 w 436603"/>
                <a:gd name="connsiteY0" fmla="*/ 211101 h 505474"/>
                <a:gd name="connsiteX1" fmla="*/ 351749 w 436603"/>
                <a:gd name="connsiteY1" fmla="*/ 124 h 505474"/>
                <a:gd name="connsiteX2" fmla="*/ 436603 w 436603"/>
                <a:gd name="connsiteY2" fmla="*/ 187288 h 505474"/>
                <a:gd name="connsiteX3" fmla="*/ 304123 w 436603"/>
                <a:gd name="connsiteY3" fmla="*/ 505420 h 505474"/>
                <a:gd name="connsiteX4" fmla="*/ 194 w 436603"/>
                <a:gd name="connsiteY4" fmla="*/ 211101 h 505474"/>
                <a:gd name="connsiteX0" fmla="*/ 210 w 558063"/>
                <a:gd name="connsiteY0" fmla="*/ 212653 h 507432"/>
                <a:gd name="connsiteX1" fmla="*/ 351765 w 558063"/>
                <a:gd name="connsiteY1" fmla="*/ 1676 h 507432"/>
                <a:gd name="connsiteX2" fmla="*/ 558063 w 558063"/>
                <a:gd name="connsiteY2" fmla="*/ 141215 h 507432"/>
                <a:gd name="connsiteX3" fmla="*/ 304139 w 558063"/>
                <a:gd name="connsiteY3" fmla="*/ 506972 h 507432"/>
                <a:gd name="connsiteX4" fmla="*/ 210 w 558063"/>
                <a:gd name="connsiteY4" fmla="*/ 212653 h 5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063" h="507432">
                  <a:moveTo>
                    <a:pt x="210" y="212653"/>
                  </a:moveTo>
                  <a:cubicBezTo>
                    <a:pt x="8148" y="128437"/>
                    <a:pt x="258790" y="13582"/>
                    <a:pt x="351765" y="1676"/>
                  </a:cubicBezTo>
                  <a:cubicBezTo>
                    <a:pt x="444740" y="-10230"/>
                    <a:pt x="558063" y="41793"/>
                    <a:pt x="558063" y="141215"/>
                  </a:cubicBezTo>
                  <a:cubicBezTo>
                    <a:pt x="558063" y="240637"/>
                    <a:pt x="397114" y="495066"/>
                    <a:pt x="304139" y="506972"/>
                  </a:cubicBezTo>
                  <a:cubicBezTo>
                    <a:pt x="211164" y="518878"/>
                    <a:pt x="-7728" y="296869"/>
                    <a:pt x="210" y="212653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33"/>
            <p:cNvSpPr/>
            <p:nvPr/>
          </p:nvSpPr>
          <p:spPr>
            <a:xfrm rot="17841552">
              <a:off x="5326794" y="3999413"/>
              <a:ext cx="668466" cy="624048"/>
            </a:xfrm>
            <a:custGeom>
              <a:avLst/>
              <a:gdLst>
                <a:gd name="connsiteX0" fmla="*/ 0 w 374495"/>
                <a:gd name="connsiteY0" fmla="*/ 180020 h 360040"/>
                <a:gd name="connsiteX1" fmla="*/ 187248 w 374495"/>
                <a:gd name="connsiteY1" fmla="*/ 0 h 360040"/>
                <a:gd name="connsiteX2" fmla="*/ 374496 w 374495"/>
                <a:gd name="connsiteY2" fmla="*/ 180020 h 360040"/>
                <a:gd name="connsiteX3" fmla="*/ 187248 w 374495"/>
                <a:gd name="connsiteY3" fmla="*/ 360040 h 360040"/>
                <a:gd name="connsiteX4" fmla="*/ 0 w 374495"/>
                <a:gd name="connsiteY4" fmla="*/ 180020 h 360040"/>
                <a:gd name="connsiteX0" fmla="*/ 1897 w 377687"/>
                <a:gd name="connsiteY0" fmla="*/ 187164 h 367184"/>
                <a:gd name="connsiteX1" fmla="*/ 291539 w 377687"/>
                <a:gd name="connsiteY1" fmla="*/ 0 h 367184"/>
                <a:gd name="connsiteX2" fmla="*/ 376393 w 377687"/>
                <a:gd name="connsiteY2" fmla="*/ 187164 h 367184"/>
                <a:gd name="connsiteX3" fmla="*/ 189145 w 377687"/>
                <a:gd name="connsiteY3" fmla="*/ 367184 h 367184"/>
                <a:gd name="connsiteX4" fmla="*/ 1897 w 377687"/>
                <a:gd name="connsiteY4" fmla="*/ 187164 h 367184"/>
                <a:gd name="connsiteX0" fmla="*/ 1060 w 437469"/>
                <a:gd name="connsiteY0" fmla="*/ 211101 h 367423"/>
                <a:gd name="connsiteX1" fmla="*/ 352615 w 437469"/>
                <a:gd name="connsiteY1" fmla="*/ 124 h 367423"/>
                <a:gd name="connsiteX2" fmla="*/ 437469 w 437469"/>
                <a:gd name="connsiteY2" fmla="*/ 187288 h 367423"/>
                <a:gd name="connsiteX3" fmla="*/ 250221 w 437469"/>
                <a:gd name="connsiteY3" fmla="*/ 367308 h 367423"/>
                <a:gd name="connsiteX4" fmla="*/ 1060 w 437469"/>
                <a:gd name="connsiteY4" fmla="*/ 211101 h 367423"/>
                <a:gd name="connsiteX0" fmla="*/ 194 w 436603"/>
                <a:gd name="connsiteY0" fmla="*/ 211101 h 505474"/>
                <a:gd name="connsiteX1" fmla="*/ 351749 w 436603"/>
                <a:gd name="connsiteY1" fmla="*/ 124 h 505474"/>
                <a:gd name="connsiteX2" fmla="*/ 436603 w 436603"/>
                <a:gd name="connsiteY2" fmla="*/ 187288 h 505474"/>
                <a:gd name="connsiteX3" fmla="*/ 304123 w 436603"/>
                <a:gd name="connsiteY3" fmla="*/ 505420 h 505474"/>
                <a:gd name="connsiteX4" fmla="*/ 194 w 436603"/>
                <a:gd name="connsiteY4" fmla="*/ 211101 h 505474"/>
                <a:gd name="connsiteX0" fmla="*/ 210 w 558063"/>
                <a:gd name="connsiteY0" fmla="*/ 212653 h 507432"/>
                <a:gd name="connsiteX1" fmla="*/ 351765 w 558063"/>
                <a:gd name="connsiteY1" fmla="*/ 1676 h 507432"/>
                <a:gd name="connsiteX2" fmla="*/ 558063 w 558063"/>
                <a:gd name="connsiteY2" fmla="*/ 141215 h 507432"/>
                <a:gd name="connsiteX3" fmla="*/ 304139 w 558063"/>
                <a:gd name="connsiteY3" fmla="*/ 506972 h 507432"/>
                <a:gd name="connsiteX4" fmla="*/ 210 w 558063"/>
                <a:gd name="connsiteY4" fmla="*/ 212653 h 5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063" h="507432">
                  <a:moveTo>
                    <a:pt x="210" y="212653"/>
                  </a:moveTo>
                  <a:cubicBezTo>
                    <a:pt x="8148" y="128437"/>
                    <a:pt x="258790" y="13582"/>
                    <a:pt x="351765" y="1676"/>
                  </a:cubicBezTo>
                  <a:cubicBezTo>
                    <a:pt x="444740" y="-10230"/>
                    <a:pt x="558063" y="41793"/>
                    <a:pt x="558063" y="141215"/>
                  </a:cubicBezTo>
                  <a:cubicBezTo>
                    <a:pt x="558063" y="240637"/>
                    <a:pt x="397114" y="495066"/>
                    <a:pt x="304139" y="506972"/>
                  </a:cubicBezTo>
                  <a:cubicBezTo>
                    <a:pt x="211164" y="518878"/>
                    <a:pt x="-7728" y="296869"/>
                    <a:pt x="210" y="212653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5555611" y="4791399"/>
              <a:ext cx="79323" cy="82628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47" name="Grupo 6146"/>
            <p:cNvGrpSpPr/>
            <p:nvPr/>
          </p:nvGrpSpPr>
          <p:grpSpPr>
            <a:xfrm rot="696107">
              <a:off x="3872477" y="2619530"/>
              <a:ext cx="1052220" cy="211634"/>
              <a:chOff x="3770128" y="2698587"/>
              <a:chExt cx="1052220" cy="211634"/>
            </a:xfrm>
          </p:grpSpPr>
          <p:sp>
            <p:nvSpPr>
              <p:cNvPr id="129" name="Retângulo 128"/>
              <p:cNvSpPr/>
              <p:nvPr/>
            </p:nvSpPr>
            <p:spPr>
              <a:xfrm rot="12064834">
                <a:off x="3770128" y="2803749"/>
                <a:ext cx="1044532" cy="106472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 129"/>
              <p:cNvSpPr/>
              <p:nvPr/>
            </p:nvSpPr>
            <p:spPr>
              <a:xfrm rot="12064834">
                <a:off x="3777816" y="2698587"/>
                <a:ext cx="1044532" cy="118848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48" name="Grupo 6147"/>
            <p:cNvGrpSpPr/>
            <p:nvPr/>
          </p:nvGrpSpPr>
          <p:grpSpPr>
            <a:xfrm rot="20005582">
              <a:off x="5928558" y="2531329"/>
              <a:ext cx="1115005" cy="230122"/>
              <a:chOff x="6169157" y="2748030"/>
              <a:chExt cx="1115005" cy="230122"/>
            </a:xfrm>
          </p:grpSpPr>
          <p:sp>
            <p:nvSpPr>
              <p:cNvPr id="131" name="Retângulo 130"/>
              <p:cNvSpPr/>
              <p:nvPr/>
            </p:nvSpPr>
            <p:spPr>
              <a:xfrm rot="9535166" flipV="1">
                <a:off x="6174680" y="2748030"/>
                <a:ext cx="1109482" cy="106472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 131"/>
              <p:cNvSpPr/>
              <p:nvPr/>
            </p:nvSpPr>
            <p:spPr>
              <a:xfrm rot="9535166" flipV="1">
                <a:off x="6169157" y="2859304"/>
                <a:ext cx="1109482" cy="118848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3" name="Elipse 27"/>
            <p:cNvSpPr/>
            <p:nvPr/>
          </p:nvSpPr>
          <p:spPr>
            <a:xfrm rot="743840">
              <a:off x="4553067" y="2617325"/>
              <a:ext cx="754583" cy="615376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27"/>
            <p:cNvSpPr/>
            <p:nvPr/>
          </p:nvSpPr>
          <p:spPr>
            <a:xfrm rot="20659610" flipH="1">
              <a:off x="5658670" y="2629917"/>
              <a:ext cx="754583" cy="615376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24"/>
            <p:cNvSpPr/>
            <p:nvPr/>
          </p:nvSpPr>
          <p:spPr>
            <a:xfrm>
              <a:off x="4860980" y="2767185"/>
              <a:ext cx="1288857" cy="353775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5068993" y="2891927"/>
              <a:ext cx="792770" cy="751190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141" name="Elipse 140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7" name="Elipse 4102"/>
            <p:cNvSpPr/>
            <p:nvPr/>
          </p:nvSpPr>
          <p:spPr>
            <a:xfrm flipH="1">
              <a:off x="5367473" y="5178195"/>
              <a:ext cx="816865" cy="406406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4102"/>
            <p:cNvSpPr/>
            <p:nvPr/>
          </p:nvSpPr>
          <p:spPr>
            <a:xfrm>
              <a:off x="4223210" y="5229200"/>
              <a:ext cx="816865" cy="406406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de cantos arredondados 138"/>
            <p:cNvSpPr/>
            <p:nvPr/>
          </p:nvSpPr>
          <p:spPr>
            <a:xfrm rot="946098">
              <a:off x="3758056" y="2254957"/>
              <a:ext cx="354226" cy="299825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de cantos arredondados 139"/>
            <p:cNvSpPr/>
            <p:nvPr/>
          </p:nvSpPr>
          <p:spPr>
            <a:xfrm rot="946098">
              <a:off x="6705532" y="2039920"/>
              <a:ext cx="354226" cy="299825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45" name="Grupo 6144"/>
          <p:cNvGrpSpPr/>
          <p:nvPr/>
        </p:nvGrpSpPr>
        <p:grpSpPr>
          <a:xfrm rot="9004239">
            <a:off x="451011" y="1063264"/>
            <a:ext cx="861970" cy="2052585"/>
            <a:chOff x="375957" y="2542100"/>
            <a:chExt cx="861970" cy="2052585"/>
          </a:xfrm>
        </p:grpSpPr>
        <p:grpSp>
          <p:nvGrpSpPr>
            <p:cNvPr id="62" name="Grupo 61"/>
            <p:cNvGrpSpPr/>
            <p:nvPr/>
          </p:nvGrpSpPr>
          <p:grpSpPr>
            <a:xfrm>
              <a:off x="759233" y="2542100"/>
              <a:ext cx="478694" cy="1334110"/>
              <a:chOff x="3043764" y="2499497"/>
              <a:chExt cx="478694" cy="1334110"/>
            </a:xfrm>
          </p:grpSpPr>
          <p:sp>
            <p:nvSpPr>
              <p:cNvPr id="106" name="Retângulo de cantos arredondados 105"/>
              <p:cNvSpPr/>
              <p:nvPr/>
            </p:nvSpPr>
            <p:spPr>
              <a:xfrm rot="879017">
                <a:off x="3043764" y="2537463"/>
                <a:ext cx="403601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 rot="879017">
                <a:off x="3060667" y="2499497"/>
                <a:ext cx="46179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96"/>
            <p:cNvSpPr/>
            <p:nvPr/>
          </p:nvSpPr>
          <p:spPr>
            <a:xfrm rot="2695761">
              <a:off x="375957" y="3451048"/>
              <a:ext cx="349558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44" name="Grupo 6143"/>
          <p:cNvGrpSpPr/>
          <p:nvPr/>
        </p:nvGrpSpPr>
        <p:grpSpPr>
          <a:xfrm rot="13472903">
            <a:off x="2602551" y="881029"/>
            <a:ext cx="792687" cy="2283133"/>
            <a:chOff x="2406981" y="2495651"/>
            <a:chExt cx="792687" cy="2283133"/>
          </a:xfrm>
        </p:grpSpPr>
        <p:grpSp>
          <p:nvGrpSpPr>
            <p:cNvPr id="61" name="Grupo 60"/>
            <p:cNvGrpSpPr/>
            <p:nvPr/>
          </p:nvGrpSpPr>
          <p:grpSpPr>
            <a:xfrm flipH="1">
              <a:off x="2406981" y="2495651"/>
              <a:ext cx="435317" cy="1328238"/>
              <a:chOff x="3045150" y="2494581"/>
              <a:chExt cx="435317" cy="1328238"/>
            </a:xfrm>
          </p:grpSpPr>
          <p:sp>
            <p:nvSpPr>
              <p:cNvPr id="108" name="Retângulo de cantos arredondados 107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 rot="879017">
                <a:off x="3065041" y="2494581"/>
                <a:ext cx="415426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8" name="Retângulo de cantos arredondados 97"/>
            <p:cNvSpPr/>
            <p:nvPr/>
          </p:nvSpPr>
          <p:spPr>
            <a:xfrm rot="9264968">
              <a:off x="2888727" y="3522642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AutoShape 2" descr="Resultado de imagem para grilo do pinoqu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rilo do pinoqu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grilo do pinoqu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Resultado de imagem para grilo do pinoqu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 descr="Resultado de imagem para grilo do pinoqui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esultado de imagem para grilo do pinoqui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AutoShape 14" descr="Resultado de imagem para cartol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AutoShape 16" descr="Resultado de imagem para cartola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3" name="Retângulo de cantos arredondados 62"/>
          <p:cNvSpPr/>
          <p:nvPr/>
        </p:nvSpPr>
        <p:spPr>
          <a:xfrm rot="2609368">
            <a:off x="2048297" y="6048614"/>
            <a:ext cx="704186" cy="524241"/>
          </a:xfrm>
          <a:prstGeom prst="roundRect">
            <a:avLst>
              <a:gd name="adj" fmla="val 39815"/>
            </a:avLst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de cantos arredondados 63"/>
          <p:cNvSpPr/>
          <p:nvPr/>
        </p:nvSpPr>
        <p:spPr>
          <a:xfrm rot="18847190">
            <a:off x="2288522" y="6271298"/>
            <a:ext cx="482531" cy="328836"/>
          </a:xfrm>
          <a:prstGeom prst="roundRect">
            <a:avLst>
              <a:gd name="adj" fmla="val 50000"/>
            </a:avLst>
          </a:prstGeom>
          <a:solidFill>
            <a:srgbClr val="79554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de cantos arredondados 64"/>
          <p:cNvSpPr/>
          <p:nvPr/>
        </p:nvSpPr>
        <p:spPr>
          <a:xfrm rot="6528700">
            <a:off x="819396" y="5979711"/>
            <a:ext cx="704186" cy="524241"/>
          </a:xfrm>
          <a:prstGeom prst="roundRect">
            <a:avLst>
              <a:gd name="adj" fmla="val 39815"/>
            </a:avLst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 rot="20789702">
            <a:off x="2022711" y="5152129"/>
            <a:ext cx="339325" cy="1105120"/>
          </a:xfrm>
          <a:prstGeom prst="rect">
            <a:avLst/>
          </a:prstGeom>
          <a:solidFill>
            <a:srgbClr val="F9D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 rot="503882">
            <a:off x="1113622" y="5165869"/>
            <a:ext cx="339325" cy="1105120"/>
          </a:xfrm>
          <a:prstGeom prst="rect">
            <a:avLst/>
          </a:prstGeom>
          <a:solidFill>
            <a:srgbClr val="F9D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 rot="503882">
            <a:off x="1049127" y="4470015"/>
            <a:ext cx="642972" cy="1410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 rot="21100364">
            <a:off x="1798738" y="4470015"/>
            <a:ext cx="642972" cy="1410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26"/>
          <p:cNvSpPr/>
          <p:nvPr/>
        </p:nvSpPr>
        <p:spPr>
          <a:xfrm>
            <a:off x="1036272" y="1422953"/>
            <a:ext cx="1596478" cy="2066028"/>
          </a:xfrm>
          <a:custGeom>
            <a:avLst/>
            <a:gdLst>
              <a:gd name="connsiteX0" fmla="*/ 0 w 1518814"/>
              <a:gd name="connsiteY0" fmla="*/ 912324 h 1824648"/>
              <a:gd name="connsiteX1" fmla="*/ 759407 w 1518814"/>
              <a:gd name="connsiteY1" fmla="*/ 0 h 1824648"/>
              <a:gd name="connsiteX2" fmla="*/ 1518814 w 1518814"/>
              <a:gd name="connsiteY2" fmla="*/ 912324 h 1824648"/>
              <a:gd name="connsiteX3" fmla="*/ 759407 w 1518814"/>
              <a:gd name="connsiteY3" fmla="*/ 1824648 h 1824648"/>
              <a:gd name="connsiteX4" fmla="*/ 0 w 1518814"/>
              <a:gd name="connsiteY4" fmla="*/ 912324 h 1824648"/>
              <a:gd name="connsiteX0" fmla="*/ 447 w 1519261"/>
              <a:gd name="connsiteY0" fmla="*/ 1153624 h 2065948"/>
              <a:gd name="connsiteX1" fmla="*/ 848754 w 1519261"/>
              <a:gd name="connsiteY1" fmla="*/ 0 h 2065948"/>
              <a:gd name="connsiteX2" fmla="*/ 1519261 w 1519261"/>
              <a:gd name="connsiteY2" fmla="*/ 1153624 h 2065948"/>
              <a:gd name="connsiteX3" fmla="*/ 759854 w 1519261"/>
              <a:gd name="connsiteY3" fmla="*/ 2065948 h 2065948"/>
              <a:gd name="connsiteX4" fmla="*/ 447 w 1519261"/>
              <a:gd name="connsiteY4" fmla="*/ 1153624 h 2065948"/>
              <a:gd name="connsiteX0" fmla="*/ 447 w 1546922"/>
              <a:gd name="connsiteY0" fmla="*/ 1155438 h 2067762"/>
              <a:gd name="connsiteX1" fmla="*/ 848754 w 1546922"/>
              <a:gd name="connsiteY1" fmla="*/ 1814 h 2067762"/>
              <a:gd name="connsiteX2" fmla="*/ 1196333 w 1546922"/>
              <a:gd name="connsiteY2" fmla="*/ 895556 h 2067762"/>
              <a:gd name="connsiteX3" fmla="*/ 1519261 w 1546922"/>
              <a:gd name="connsiteY3" fmla="*/ 1155438 h 2067762"/>
              <a:gd name="connsiteX4" fmla="*/ 759854 w 1546922"/>
              <a:gd name="connsiteY4" fmla="*/ 2067762 h 2067762"/>
              <a:gd name="connsiteX5" fmla="*/ 447 w 1546922"/>
              <a:gd name="connsiteY5" fmla="*/ 1155438 h 2067762"/>
              <a:gd name="connsiteX0" fmla="*/ 292 w 1584867"/>
              <a:gd name="connsiteY0" fmla="*/ 1168310 h 2067940"/>
              <a:gd name="connsiteX1" fmla="*/ 886699 w 1584867"/>
              <a:gd name="connsiteY1" fmla="*/ 1986 h 2067940"/>
              <a:gd name="connsiteX2" fmla="*/ 1234278 w 1584867"/>
              <a:gd name="connsiteY2" fmla="*/ 895728 h 2067940"/>
              <a:gd name="connsiteX3" fmla="*/ 1557206 w 1584867"/>
              <a:gd name="connsiteY3" fmla="*/ 1155610 h 2067940"/>
              <a:gd name="connsiteX4" fmla="*/ 797799 w 1584867"/>
              <a:gd name="connsiteY4" fmla="*/ 2067934 h 2067940"/>
              <a:gd name="connsiteX5" fmla="*/ 292 w 1584867"/>
              <a:gd name="connsiteY5" fmla="*/ 1168310 h 2067940"/>
              <a:gd name="connsiteX0" fmla="*/ 11903 w 1596478"/>
              <a:gd name="connsiteY0" fmla="*/ 1166400 h 2066028"/>
              <a:gd name="connsiteX1" fmla="*/ 369589 w 1596478"/>
              <a:gd name="connsiteY1" fmla="*/ 944618 h 2066028"/>
              <a:gd name="connsiteX2" fmla="*/ 898310 w 1596478"/>
              <a:gd name="connsiteY2" fmla="*/ 76 h 2066028"/>
              <a:gd name="connsiteX3" fmla="*/ 1245889 w 1596478"/>
              <a:gd name="connsiteY3" fmla="*/ 893818 h 2066028"/>
              <a:gd name="connsiteX4" fmla="*/ 1568817 w 1596478"/>
              <a:gd name="connsiteY4" fmla="*/ 1153700 h 2066028"/>
              <a:gd name="connsiteX5" fmla="*/ 809410 w 1596478"/>
              <a:gd name="connsiteY5" fmla="*/ 2066024 h 2066028"/>
              <a:gd name="connsiteX6" fmla="*/ 11903 w 1596478"/>
              <a:gd name="connsiteY6" fmla="*/ 1166400 h 206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6478" h="2066028">
                <a:moveTo>
                  <a:pt x="11903" y="1166400"/>
                </a:moveTo>
                <a:cubicBezTo>
                  <a:pt x="-61401" y="979499"/>
                  <a:pt x="221855" y="1139005"/>
                  <a:pt x="369589" y="944618"/>
                </a:cubicBezTo>
                <a:cubicBezTo>
                  <a:pt x="517323" y="750231"/>
                  <a:pt x="752260" y="8543"/>
                  <a:pt x="898310" y="76"/>
                </a:cubicBezTo>
                <a:cubicBezTo>
                  <a:pt x="1044360" y="-8391"/>
                  <a:pt x="1134138" y="701547"/>
                  <a:pt x="1245889" y="893818"/>
                </a:cubicBezTo>
                <a:cubicBezTo>
                  <a:pt x="1357640" y="1086089"/>
                  <a:pt x="1694480" y="992199"/>
                  <a:pt x="1568817" y="1153700"/>
                </a:cubicBezTo>
                <a:cubicBezTo>
                  <a:pt x="1443154" y="1315201"/>
                  <a:pt x="1068896" y="2063907"/>
                  <a:pt x="809410" y="2066024"/>
                </a:cubicBezTo>
                <a:cubicBezTo>
                  <a:pt x="549924" y="2068141"/>
                  <a:pt x="85207" y="1353301"/>
                  <a:pt x="11903" y="1166400"/>
                </a:cubicBezTo>
                <a:close/>
              </a:path>
            </a:pathLst>
          </a:custGeom>
          <a:solidFill>
            <a:srgbClr val="F9D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1036272" y="2765752"/>
            <a:ext cx="1539229" cy="6417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930662" y="2895539"/>
            <a:ext cx="1725790" cy="1784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1460124" y="1290731"/>
            <a:ext cx="826437" cy="944598"/>
          </a:xfrm>
          <a:prstGeom prst="ellipse">
            <a:avLst/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"/>
          <p:cNvSpPr/>
          <p:nvPr/>
        </p:nvSpPr>
        <p:spPr>
          <a:xfrm>
            <a:off x="967672" y="314265"/>
            <a:ext cx="1784974" cy="1741961"/>
          </a:xfrm>
          <a:custGeom>
            <a:avLst/>
            <a:gdLst>
              <a:gd name="connsiteX0" fmla="*/ 0 w 1518814"/>
              <a:gd name="connsiteY0" fmla="*/ 912324 h 1824648"/>
              <a:gd name="connsiteX1" fmla="*/ 759407 w 1518814"/>
              <a:gd name="connsiteY1" fmla="*/ 0 h 1824648"/>
              <a:gd name="connsiteX2" fmla="*/ 1518814 w 1518814"/>
              <a:gd name="connsiteY2" fmla="*/ 912324 h 1824648"/>
              <a:gd name="connsiteX3" fmla="*/ 759407 w 1518814"/>
              <a:gd name="connsiteY3" fmla="*/ 1824648 h 1824648"/>
              <a:gd name="connsiteX4" fmla="*/ 0 w 1518814"/>
              <a:gd name="connsiteY4" fmla="*/ 912324 h 1824648"/>
              <a:gd name="connsiteX0" fmla="*/ 15789 w 1534603"/>
              <a:gd name="connsiteY0" fmla="*/ 912324 h 1719873"/>
              <a:gd name="connsiteX1" fmla="*/ 775196 w 1534603"/>
              <a:gd name="connsiteY1" fmla="*/ 0 h 1719873"/>
              <a:gd name="connsiteX2" fmla="*/ 1534603 w 1534603"/>
              <a:gd name="connsiteY2" fmla="*/ 912324 h 1719873"/>
              <a:gd name="connsiteX3" fmla="*/ 451346 w 1534603"/>
              <a:gd name="connsiteY3" fmla="*/ 1719873 h 1719873"/>
              <a:gd name="connsiteX4" fmla="*/ 15789 w 1534603"/>
              <a:gd name="connsiteY4" fmla="*/ 912324 h 1719873"/>
              <a:gd name="connsiteX0" fmla="*/ 3989 w 1846653"/>
              <a:gd name="connsiteY0" fmla="*/ 770259 h 1721900"/>
              <a:gd name="connsiteX1" fmla="*/ 1087246 w 1846653"/>
              <a:gd name="connsiteY1" fmla="*/ 810 h 1721900"/>
              <a:gd name="connsiteX2" fmla="*/ 1846653 w 1846653"/>
              <a:gd name="connsiteY2" fmla="*/ 913134 h 1721900"/>
              <a:gd name="connsiteX3" fmla="*/ 763396 w 1846653"/>
              <a:gd name="connsiteY3" fmla="*/ 1720683 h 1721900"/>
              <a:gd name="connsiteX4" fmla="*/ 3989 w 1846653"/>
              <a:gd name="connsiteY4" fmla="*/ 770259 h 1721900"/>
              <a:gd name="connsiteX0" fmla="*/ 4048 w 1837187"/>
              <a:gd name="connsiteY0" fmla="*/ 418195 h 1751973"/>
              <a:gd name="connsiteX1" fmla="*/ 1077780 w 1837187"/>
              <a:gd name="connsiteY1" fmla="*/ 20221 h 1751973"/>
              <a:gd name="connsiteX2" fmla="*/ 1837187 w 1837187"/>
              <a:gd name="connsiteY2" fmla="*/ 932545 h 1751973"/>
              <a:gd name="connsiteX3" fmla="*/ 753930 w 1837187"/>
              <a:gd name="connsiteY3" fmla="*/ 1740094 h 1751973"/>
              <a:gd name="connsiteX4" fmla="*/ 4048 w 1837187"/>
              <a:gd name="connsiteY4" fmla="*/ 418195 h 1751973"/>
              <a:gd name="connsiteX0" fmla="*/ 6445 w 1839584"/>
              <a:gd name="connsiteY0" fmla="*/ 592149 h 1925927"/>
              <a:gd name="connsiteX1" fmla="*/ 1175427 w 1839584"/>
              <a:gd name="connsiteY1" fmla="*/ 13200 h 1925927"/>
              <a:gd name="connsiteX2" fmla="*/ 1839584 w 1839584"/>
              <a:gd name="connsiteY2" fmla="*/ 1106499 h 1925927"/>
              <a:gd name="connsiteX3" fmla="*/ 756327 w 1839584"/>
              <a:gd name="connsiteY3" fmla="*/ 1914048 h 1925927"/>
              <a:gd name="connsiteX4" fmla="*/ 6445 w 1839584"/>
              <a:gd name="connsiteY4" fmla="*/ 592149 h 1925927"/>
              <a:gd name="connsiteX0" fmla="*/ 89327 w 1922466"/>
              <a:gd name="connsiteY0" fmla="*/ 592149 h 1925927"/>
              <a:gd name="connsiteX1" fmla="*/ 1258309 w 1922466"/>
              <a:gd name="connsiteY1" fmla="*/ 13200 h 1925927"/>
              <a:gd name="connsiteX2" fmla="*/ 1922466 w 1922466"/>
              <a:gd name="connsiteY2" fmla="*/ 1106499 h 1925927"/>
              <a:gd name="connsiteX3" fmla="*/ 286759 w 1922466"/>
              <a:gd name="connsiteY3" fmla="*/ 1914048 h 1925927"/>
              <a:gd name="connsiteX4" fmla="*/ 89327 w 1922466"/>
              <a:gd name="connsiteY4" fmla="*/ 592149 h 1925927"/>
              <a:gd name="connsiteX0" fmla="*/ 93015 w 2011879"/>
              <a:gd name="connsiteY0" fmla="*/ 611515 h 2007922"/>
              <a:gd name="connsiteX1" fmla="*/ 1261997 w 2011879"/>
              <a:gd name="connsiteY1" fmla="*/ 32566 h 2007922"/>
              <a:gd name="connsiteX2" fmla="*/ 2011879 w 2011879"/>
              <a:gd name="connsiteY2" fmla="*/ 1525915 h 2007922"/>
              <a:gd name="connsiteX3" fmla="*/ 290447 w 2011879"/>
              <a:gd name="connsiteY3" fmla="*/ 1933414 h 2007922"/>
              <a:gd name="connsiteX4" fmla="*/ 93015 w 2011879"/>
              <a:gd name="connsiteY4" fmla="*/ 611515 h 2007922"/>
              <a:gd name="connsiteX0" fmla="*/ 199595 w 1870809"/>
              <a:gd name="connsiteY0" fmla="*/ 435301 h 2056730"/>
              <a:gd name="connsiteX1" fmla="*/ 1120927 w 1870809"/>
              <a:gd name="connsiteY1" fmla="*/ 65902 h 2056730"/>
              <a:gd name="connsiteX2" fmla="*/ 1870809 w 1870809"/>
              <a:gd name="connsiteY2" fmla="*/ 1559251 h 2056730"/>
              <a:gd name="connsiteX3" fmla="*/ 149377 w 1870809"/>
              <a:gd name="connsiteY3" fmla="*/ 1966750 h 2056730"/>
              <a:gd name="connsiteX4" fmla="*/ 199595 w 1870809"/>
              <a:gd name="connsiteY4" fmla="*/ 435301 h 2056730"/>
              <a:gd name="connsiteX0" fmla="*/ 241639 w 1912853"/>
              <a:gd name="connsiteY0" fmla="*/ 428979 h 1865103"/>
              <a:gd name="connsiteX1" fmla="*/ 1162971 w 1912853"/>
              <a:gd name="connsiteY1" fmla="*/ 59580 h 1865103"/>
              <a:gd name="connsiteX2" fmla="*/ 1912853 w 1912853"/>
              <a:gd name="connsiteY2" fmla="*/ 1552929 h 1865103"/>
              <a:gd name="connsiteX3" fmla="*/ 134271 w 1912853"/>
              <a:gd name="connsiteY3" fmla="*/ 1655628 h 1865103"/>
              <a:gd name="connsiteX4" fmla="*/ 241639 w 1912853"/>
              <a:gd name="connsiteY4" fmla="*/ 428979 h 1865103"/>
              <a:gd name="connsiteX0" fmla="*/ 221920 w 1626434"/>
              <a:gd name="connsiteY0" fmla="*/ 428340 h 1858642"/>
              <a:gd name="connsiteX1" fmla="*/ 1143252 w 1626434"/>
              <a:gd name="connsiteY1" fmla="*/ 58941 h 1858642"/>
              <a:gd name="connsiteX2" fmla="*/ 1626434 w 1626434"/>
              <a:gd name="connsiteY2" fmla="*/ 1542765 h 1858642"/>
              <a:gd name="connsiteX3" fmla="*/ 114552 w 1626434"/>
              <a:gd name="connsiteY3" fmla="*/ 1654989 h 1858642"/>
              <a:gd name="connsiteX4" fmla="*/ 221920 w 1626434"/>
              <a:gd name="connsiteY4" fmla="*/ 428340 h 1858642"/>
              <a:gd name="connsiteX0" fmla="*/ 221920 w 1873483"/>
              <a:gd name="connsiteY0" fmla="*/ 428340 h 1858642"/>
              <a:gd name="connsiteX1" fmla="*/ 1143252 w 1873483"/>
              <a:gd name="connsiteY1" fmla="*/ 58941 h 1858642"/>
              <a:gd name="connsiteX2" fmla="*/ 1626434 w 1873483"/>
              <a:gd name="connsiteY2" fmla="*/ 1542765 h 1858642"/>
              <a:gd name="connsiteX3" fmla="*/ 114552 w 1873483"/>
              <a:gd name="connsiteY3" fmla="*/ 1654989 h 1858642"/>
              <a:gd name="connsiteX4" fmla="*/ 221920 w 1873483"/>
              <a:gd name="connsiteY4" fmla="*/ 428340 h 1858642"/>
              <a:gd name="connsiteX0" fmla="*/ 221920 w 1766404"/>
              <a:gd name="connsiteY0" fmla="*/ 378370 h 1808672"/>
              <a:gd name="connsiteX1" fmla="*/ 1143252 w 1766404"/>
              <a:gd name="connsiteY1" fmla="*/ 8971 h 1808672"/>
              <a:gd name="connsiteX2" fmla="*/ 1614000 w 1766404"/>
              <a:gd name="connsiteY2" fmla="*/ 669527 h 1808672"/>
              <a:gd name="connsiteX3" fmla="*/ 1626434 w 1766404"/>
              <a:gd name="connsiteY3" fmla="*/ 1492795 h 1808672"/>
              <a:gd name="connsiteX4" fmla="*/ 114552 w 1766404"/>
              <a:gd name="connsiteY4" fmla="*/ 1605019 h 1808672"/>
              <a:gd name="connsiteX5" fmla="*/ 221920 w 1766404"/>
              <a:gd name="connsiteY5" fmla="*/ 378370 h 1808672"/>
              <a:gd name="connsiteX0" fmla="*/ 221920 w 1836067"/>
              <a:gd name="connsiteY0" fmla="*/ 378370 h 1808672"/>
              <a:gd name="connsiteX1" fmla="*/ 1143252 w 1836067"/>
              <a:gd name="connsiteY1" fmla="*/ 8971 h 1808672"/>
              <a:gd name="connsiteX2" fmla="*/ 1614000 w 1836067"/>
              <a:gd name="connsiteY2" fmla="*/ 669527 h 1808672"/>
              <a:gd name="connsiteX3" fmla="*/ 1826942 w 1836067"/>
              <a:gd name="connsiteY3" fmla="*/ 1032782 h 1808672"/>
              <a:gd name="connsiteX4" fmla="*/ 1626434 w 1836067"/>
              <a:gd name="connsiteY4" fmla="*/ 1492795 h 1808672"/>
              <a:gd name="connsiteX5" fmla="*/ 114552 w 1836067"/>
              <a:gd name="connsiteY5" fmla="*/ 1605019 h 1808672"/>
              <a:gd name="connsiteX6" fmla="*/ 221920 w 1836067"/>
              <a:gd name="connsiteY6" fmla="*/ 378370 h 1808672"/>
              <a:gd name="connsiteX0" fmla="*/ 221920 w 1836067"/>
              <a:gd name="connsiteY0" fmla="*/ 375526 h 1805828"/>
              <a:gd name="connsiteX1" fmla="*/ 1143252 w 1836067"/>
              <a:gd name="connsiteY1" fmla="*/ 6127 h 1805828"/>
              <a:gd name="connsiteX2" fmla="*/ 1701682 w 1836067"/>
              <a:gd name="connsiteY2" fmla="*/ 604053 h 1805828"/>
              <a:gd name="connsiteX3" fmla="*/ 1826942 w 1836067"/>
              <a:gd name="connsiteY3" fmla="*/ 1029938 h 1805828"/>
              <a:gd name="connsiteX4" fmla="*/ 1626434 w 1836067"/>
              <a:gd name="connsiteY4" fmla="*/ 1489951 h 1805828"/>
              <a:gd name="connsiteX5" fmla="*/ 114552 w 1836067"/>
              <a:gd name="connsiteY5" fmla="*/ 1602175 h 1805828"/>
              <a:gd name="connsiteX6" fmla="*/ 221920 w 1836067"/>
              <a:gd name="connsiteY6" fmla="*/ 375526 h 1805828"/>
              <a:gd name="connsiteX0" fmla="*/ 221920 w 1836067"/>
              <a:gd name="connsiteY0" fmla="*/ 369439 h 1799741"/>
              <a:gd name="connsiteX1" fmla="*/ 1143252 w 1836067"/>
              <a:gd name="connsiteY1" fmla="*/ 40 h 1799741"/>
              <a:gd name="connsiteX2" fmla="*/ 1426109 w 1836067"/>
              <a:gd name="connsiteY2" fmla="*/ 347446 h 1799741"/>
              <a:gd name="connsiteX3" fmla="*/ 1701682 w 1836067"/>
              <a:gd name="connsiteY3" fmla="*/ 597966 h 1799741"/>
              <a:gd name="connsiteX4" fmla="*/ 1826942 w 1836067"/>
              <a:gd name="connsiteY4" fmla="*/ 1023851 h 1799741"/>
              <a:gd name="connsiteX5" fmla="*/ 1626434 w 1836067"/>
              <a:gd name="connsiteY5" fmla="*/ 1483864 h 1799741"/>
              <a:gd name="connsiteX6" fmla="*/ 114552 w 1836067"/>
              <a:gd name="connsiteY6" fmla="*/ 1596088 h 1799741"/>
              <a:gd name="connsiteX7" fmla="*/ 221920 w 1836067"/>
              <a:gd name="connsiteY7" fmla="*/ 369439 h 1799741"/>
              <a:gd name="connsiteX0" fmla="*/ 221920 w 1836067"/>
              <a:gd name="connsiteY0" fmla="*/ 369436 h 1799738"/>
              <a:gd name="connsiteX1" fmla="*/ 1143252 w 1836067"/>
              <a:gd name="connsiteY1" fmla="*/ 37 h 1799738"/>
              <a:gd name="connsiteX2" fmla="*/ 1426109 w 1836067"/>
              <a:gd name="connsiteY2" fmla="*/ 347443 h 1799738"/>
              <a:gd name="connsiteX3" fmla="*/ 1789364 w 1836067"/>
              <a:gd name="connsiteY3" fmla="*/ 347443 h 1799738"/>
              <a:gd name="connsiteX4" fmla="*/ 1701682 w 1836067"/>
              <a:gd name="connsiteY4" fmla="*/ 597963 h 1799738"/>
              <a:gd name="connsiteX5" fmla="*/ 1826942 w 1836067"/>
              <a:gd name="connsiteY5" fmla="*/ 1023848 h 1799738"/>
              <a:gd name="connsiteX6" fmla="*/ 1626434 w 1836067"/>
              <a:gd name="connsiteY6" fmla="*/ 1483861 h 1799738"/>
              <a:gd name="connsiteX7" fmla="*/ 114552 w 1836067"/>
              <a:gd name="connsiteY7" fmla="*/ 1596085 h 1799738"/>
              <a:gd name="connsiteX8" fmla="*/ 221920 w 1836067"/>
              <a:gd name="connsiteY8" fmla="*/ 369436 h 1799738"/>
              <a:gd name="connsiteX0" fmla="*/ 221920 w 1945386"/>
              <a:gd name="connsiteY0" fmla="*/ 369436 h 1799738"/>
              <a:gd name="connsiteX1" fmla="*/ 1143252 w 1945386"/>
              <a:gd name="connsiteY1" fmla="*/ 37 h 1799738"/>
              <a:gd name="connsiteX2" fmla="*/ 1426109 w 1945386"/>
              <a:gd name="connsiteY2" fmla="*/ 347443 h 1799738"/>
              <a:gd name="connsiteX3" fmla="*/ 1789364 w 1945386"/>
              <a:gd name="connsiteY3" fmla="*/ 347443 h 1799738"/>
              <a:gd name="connsiteX4" fmla="*/ 1701682 w 1945386"/>
              <a:gd name="connsiteY4" fmla="*/ 597963 h 1799738"/>
              <a:gd name="connsiteX5" fmla="*/ 1826942 w 1945386"/>
              <a:gd name="connsiteY5" fmla="*/ 1023848 h 1799738"/>
              <a:gd name="connsiteX6" fmla="*/ 1939676 w 1945386"/>
              <a:gd name="connsiteY6" fmla="*/ 1311946 h 1799738"/>
              <a:gd name="connsiteX7" fmla="*/ 1626434 w 1945386"/>
              <a:gd name="connsiteY7" fmla="*/ 1483861 h 1799738"/>
              <a:gd name="connsiteX8" fmla="*/ 114552 w 1945386"/>
              <a:gd name="connsiteY8" fmla="*/ 1596085 h 1799738"/>
              <a:gd name="connsiteX9" fmla="*/ 221920 w 1945386"/>
              <a:gd name="connsiteY9" fmla="*/ 369436 h 1799738"/>
              <a:gd name="connsiteX0" fmla="*/ 221920 w 1842178"/>
              <a:gd name="connsiteY0" fmla="*/ 369436 h 1799738"/>
              <a:gd name="connsiteX1" fmla="*/ 1143252 w 1842178"/>
              <a:gd name="connsiteY1" fmla="*/ 37 h 1799738"/>
              <a:gd name="connsiteX2" fmla="*/ 1426109 w 1842178"/>
              <a:gd name="connsiteY2" fmla="*/ 347443 h 1799738"/>
              <a:gd name="connsiteX3" fmla="*/ 1789364 w 1842178"/>
              <a:gd name="connsiteY3" fmla="*/ 347443 h 1799738"/>
              <a:gd name="connsiteX4" fmla="*/ 1701682 w 1842178"/>
              <a:gd name="connsiteY4" fmla="*/ 597963 h 1799738"/>
              <a:gd name="connsiteX5" fmla="*/ 1826942 w 1842178"/>
              <a:gd name="connsiteY5" fmla="*/ 1023848 h 1799738"/>
              <a:gd name="connsiteX6" fmla="*/ 1814416 w 1842178"/>
              <a:gd name="connsiteY6" fmla="*/ 1311946 h 1799738"/>
              <a:gd name="connsiteX7" fmla="*/ 1626434 w 1842178"/>
              <a:gd name="connsiteY7" fmla="*/ 1483861 h 1799738"/>
              <a:gd name="connsiteX8" fmla="*/ 114552 w 1842178"/>
              <a:gd name="connsiteY8" fmla="*/ 1596085 h 1799738"/>
              <a:gd name="connsiteX9" fmla="*/ 221920 w 1842178"/>
              <a:gd name="connsiteY9" fmla="*/ 369436 h 1799738"/>
              <a:gd name="connsiteX0" fmla="*/ 221920 w 1842178"/>
              <a:gd name="connsiteY0" fmla="*/ 369491 h 1799793"/>
              <a:gd name="connsiteX1" fmla="*/ 1143252 w 1842178"/>
              <a:gd name="connsiteY1" fmla="*/ 92 h 1799793"/>
              <a:gd name="connsiteX2" fmla="*/ 1488739 w 1842178"/>
              <a:gd name="connsiteY2" fmla="*/ 334972 h 1799793"/>
              <a:gd name="connsiteX3" fmla="*/ 1789364 w 1842178"/>
              <a:gd name="connsiteY3" fmla="*/ 347498 h 1799793"/>
              <a:gd name="connsiteX4" fmla="*/ 1701682 w 1842178"/>
              <a:gd name="connsiteY4" fmla="*/ 598018 h 1799793"/>
              <a:gd name="connsiteX5" fmla="*/ 1826942 w 1842178"/>
              <a:gd name="connsiteY5" fmla="*/ 1023903 h 1799793"/>
              <a:gd name="connsiteX6" fmla="*/ 1814416 w 1842178"/>
              <a:gd name="connsiteY6" fmla="*/ 1312001 h 1799793"/>
              <a:gd name="connsiteX7" fmla="*/ 1626434 w 1842178"/>
              <a:gd name="connsiteY7" fmla="*/ 1483916 h 1799793"/>
              <a:gd name="connsiteX8" fmla="*/ 114552 w 1842178"/>
              <a:gd name="connsiteY8" fmla="*/ 1596140 h 1799793"/>
              <a:gd name="connsiteX9" fmla="*/ 221920 w 1842178"/>
              <a:gd name="connsiteY9" fmla="*/ 369491 h 1799793"/>
              <a:gd name="connsiteX0" fmla="*/ 185242 w 1805500"/>
              <a:gd name="connsiteY0" fmla="*/ 369491 h 1773454"/>
              <a:gd name="connsiteX1" fmla="*/ 1106574 w 1805500"/>
              <a:gd name="connsiteY1" fmla="*/ 92 h 1773454"/>
              <a:gd name="connsiteX2" fmla="*/ 1452061 w 1805500"/>
              <a:gd name="connsiteY2" fmla="*/ 334972 h 1773454"/>
              <a:gd name="connsiteX3" fmla="*/ 1752686 w 1805500"/>
              <a:gd name="connsiteY3" fmla="*/ 347498 h 1773454"/>
              <a:gd name="connsiteX4" fmla="*/ 1665004 w 1805500"/>
              <a:gd name="connsiteY4" fmla="*/ 598018 h 1773454"/>
              <a:gd name="connsiteX5" fmla="*/ 1790264 w 1805500"/>
              <a:gd name="connsiteY5" fmla="*/ 1023903 h 1773454"/>
              <a:gd name="connsiteX6" fmla="*/ 1777738 w 1805500"/>
              <a:gd name="connsiteY6" fmla="*/ 1312001 h 1773454"/>
              <a:gd name="connsiteX7" fmla="*/ 1589756 w 1805500"/>
              <a:gd name="connsiteY7" fmla="*/ 1483916 h 1773454"/>
              <a:gd name="connsiteX8" fmla="*/ 127978 w 1805500"/>
              <a:gd name="connsiteY8" fmla="*/ 1533510 h 1773454"/>
              <a:gd name="connsiteX9" fmla="*/ 185242 w 1805500"/>
              <a:gd name="connsiteY9" fmla="*/ 369491 h 1773454"/>
              <a:gd name="connsiteX0" fmla="*/ 93839 w 1714097"/>
              <a:gd name="connsiteY0" fmla="*/ 369491 h 1824202"/>
              <a:gd name="connsiteX1" fmla="*/ 1015171 w 1714097"/>
              <a:gd name="connsiteY1" fmla="*/ 92 h 1824202"/>
              <a:gd name="connsiteX2" fmla="*/ 1360658 w 1714097"/>
              <a:gd name="connsiteY2" fmla="*/ 334972 h 1824202"/>
              <a:gd name="connsiteX3" fmla="*/ 1661283 w 1714097"/>
              <a:gd name="connsiteY3" fmla="*/ 347498 h 1824202"/>
              <a:gd name="connsiteX4" fmla="*/ 1573601 w 1714097"/>
              <a:gd name="connsiteY4" fmla="*/ 598018 h 1824202"/>
              <a:gd name="connsiteX5" fmla="*/ 1698861 w 1714097"/>
              <a:gd name="connsiteY5" fmla="*/ 1023903 h 1824202"/>
              <a:gd name="connsiteX6" fmla="*/ 1686335 w 1714097"/>
              <a:gd name="connsiteY6" fmla="*/ 1312001 h 1824202"/>
              <a:gd name="connsiteX7" fmla="*/ 1498353 w 1714097"/>
              <a:gd name="connsiteY7" fmla="*/ 1483916 h 1824202"/>
              <a:gd name="connsiteX8" fmla="*/ 36575 w 1714097"/>
              <a:gd name="connsiteY8" fmla="*/ 1533510 h 1824202"/>
              <a:gd name="connsiteX9" fmla="*/ 93839 w 1714097"/>
              <a:gd name="connsiteY9" fmla="*/ 369491 h 1824202"/>
              <a:gd name="connsiteX0" fmla="*/ 142285 w 1762543"/>
              <a:gd name="connsiteY0" fmla="*/ 369491 h 1819722"/>
              <a:gd name="connsiteX1" fmla="*/ 1063617 w 1762543"/>
              <a:gd name="connsiteY1" fmla="*/ 92 h 1819722"/>
              <a:gd name="connsiteX2" fmla="*/ 1409104 w 1762543"/>
              <a:gd name="connsiteY2" fmla="*/ 334972 h 1819722"/>
              <a:gd name="connsiteX3" fmla="*/ 1709729 w 1762543"/>
              <a:gd name="connsiteY3" fmla="*/ 347498 h 1819722"/>
              <a:gd name="connsiteX4" fmla="*/ 1622047 w 1762543"/>
              <a:gd name="connsiteY4" fmla="*/ 598018 h 1819722"/>
              <a:gd name="connsiteX5" fmla="*/ 1747307 w 1762543"/>
              <a:gd name="connsiteY5" fmla="*/ 1023903 h 1819722"/>
              <a:gd name="connsiteX6" fmla="*/ 1734781 w 1762543"/>
              <a:gd name="connsiteY6" fmla="*/ 1312001 h 1819722"/>
              <a:gd name="connsiteX7" fmla="*/ 1546799 w 1762543"/>
              <a:gd name="connsiteY7" fmla="*/ 1483916 h 1819722"/>
              <a:gd name="connsiteX8" fmla="*/ 85021 w 1762543"/>
              <a:gd name="connsiteY8" fmla="*/ 1533510 h 1819722"/>
              <a:gd name="connsiteX9" fmla="*/ 142285 w 1762543"/>
              <a:gd name="connsiteY9" fmla="*/ 369491 h 1819722"/>
              <a:gd name="connsiteX0" fmla="*/ 164716 w 1784974"/>
              <a:gd name="connsiteY0" fmla="*/ 369491 h 1741961"/>
              <a:gd name="connsiteX1" fmla="*/ 1086048 w 1784974"/>
              <a:gd name="connsiteY1" fmla="*/ 92 h 1741961"/>
              <a:gd name="connsiteX2" fmla="*/ 1431535 w 1784974"/>
              <a:gd name="connsiteY2" fmla="*/ 334972 h 1741961"/>
              <a:gd name="connsiteX3" fmla="*/ 1732160 w 1784974"/>
              <a:gd name="connsiteY3" fmla="*/ 347498 h 1741961"/>
              <a:gd name="connsiteX4" fmla="*/ 1644478 w 1784974"/>
              <a:gd name="connsiteY4" fmla="*/ 598018 h 1741961"/>
              <a:gd name="connsiteX5" fmla="*/ 1769738 w 1784974"/>
              <a:gd name="connsiteY5" fmla="*/ 1023903 h 1741961"/>
              <a:gd name="connsiteX6" fmla="*/ 1757212 w 1784974"/>
              <a:gd name="connsiteY6" fmla="*/ 1312001 h 1741961"/>
              <a:gd name="connsiteX7" fmla="*/ 1569230 w 1784974"/>
              <a:gd name="connsiteY7" fmla="*/ 1483916 h 1741961"/>
              <a:gd name="connsiteX8" fmla="*/ 107452 w 1784974"/>
              <a:gd name="connsiteY8" fmla="*/ 1533510 h 1741961"/>
              <a:gd name="connsiteX9" fmla="*/ 116302 w 1784974"/>
              <a:gd name="connsiteY9" fmla="*/ 1011377 h 1741961"/>
              <a:gd name="connsiteX10" fmla="*/ 164716 w 1784974"/>
              <a:gd name="connsiteY10" fmla="*/ 369491 h 1741961"/>
              <a:gd name="connsiteX0" fmla="*/ 164716 w 1784974"/>
              <a:gd name="connsiteY0" fmla="*/ 369491 h 1741961"/>
              <a:gd name="connsiteX1" fmla="*/ 1086048 w 1784974"/>
              <a:gd name="connsiteY1" fmla="*/ 92 h 1741961"/>
              <a:gd name="connsiteX2" fmla="*/ 1431535 w 1784974"/>
              <a:gd name="connsiteY2" fmla="*/ 334972 h 1741961"/>
              <a:gd name="connsiteX3" fmla="*/ 1732160 w 1784974"/>
              <a:gd name="connsiteY3" fmla="*/ 347498 h 1741961"/>
              <a:gd name="connsiteX4" fmla="*/ 1644478 w 1784974"/>
              <a:gd name="connsiteY4" fmla="*/ 598018 h 1741961"/>
              <a:gd name="connsiteX5" fmla="*/ 1769738 w 1784974"/>
              <a:gd name="connsiteY5" fmla="*/ 1023903 h 1741961"/>
              <a:gd name="connsiteX6" fmla="*/ 1757212 w 1784974"/>
              <a:gd name="connsiteY6" fmla="*/ 1312001 h 1741961"/>
              <a:gd name="connsiteX7" fmla="*/ 1569230 w 1784974"/>
              <a:gd name="connsiteY7" fmla="*/ 1483916 h 1741961"/>
              <a:gd name="connsiteX8" fmla="*/ 107452 w 1784974"/>
              <a:gd name="connsiteY8" fmla="*/ 1533510 h 1741961"/>
              <a:gd name="connsiteX9" fmla="*/ 116302 w 1784974"/>
              <a:gd name="connsiteY9" fmla="*/ 1011377 h 1741961"/>
              <a:gd name="connsiteX10" fmla="*/ 164716 w 1784974"/>
              <a:gd name="connsiteY10" fmla="*/ 369491 h 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4974" h="1741961">
                <a:moveTo>
                  <a:pt x="164716" y="369491"/>
                </a:moveTo>
                <a:cubicBezTo>
                  <a:pt x="326340" y="200944"/>
                  <a:pt x="874912" y="5845"/>
                  <a:pt x="1086048" y="92"/>
                </a:cubicBezTo>
                <a:cubicBezTo>
                  <a:pt x="1297184" y="-5661"/>
                  <a:pt x="1357252" y="258282"/>
                  <a:pt x="1431535" y="334972"/>
                </a:cubicBezTo>
                <a:cubicBezTo>
                  <a:pt x="1505818" y="411662"/>
                  <a:pt x="1686231" y="305745"/>
                  <a:pt x="1732160" y="347498"/>
                </a:cubicBezTo>
                <a:cubicBezTo>
                  <a:pt x="1778089" y="389251"/>
                  <a:pt x="1604812" y="504073"/>
                  <a:pt x="1644478" y="598018"/>
                </a:cubicBezTo>
                <a:cubicBezTo>
                  <a:pt x="1684144" y="691963"/>
                  <a:pt x="1746774" y="909081"/>
                  <a:pt x="1769738" y="1023903"/>
                </a:cubicBezTo>
                <a:cubicBezTo>
                  <a:pt x="1792702" y="1138725"/>
                  <a:pt x="1790630" y="1235332"/>
                  <a:pt x="1757212" y="1312001"/>
                </a:cubicBezTo>
                <a:cubicBezTo>
                  <a:pt x="1723794" y="1388670"/>
                  <a:pt x="1856716" y="1432384"/>
                  <a:pt x="1569230" y="1483916"/>
                </a:cubicBezTo>
                <a:cubicBezTo>
                  <a:pt x="1569230" y="1987779"/>
                  <a:pt x="349607" y="1612267"/>
                  <a:pt x="107452" y="1533510"/>
                </a:cubicBezTo>
                <a:cubicBezTo>
                  <a:pt x="-134703" y="1454754"/>
                  <a:pt x="106758" y="1205380"/>
                  <a:pt x="116302" y="1011377"/>
                </a:cubicBezTo>
                <a:cubicBezTo>
                  <a:pt x="-49519" y="804848"/>
                  <a:pt x="3092" y="538039"/>
                  <a:pt x="164716" y="3694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13936" y="342933"/>
            <a:ext cx="1518814" cy="1824648"/>
          </a:xfrm>
          <a:prstGeom prst="ellipse">
            <a:avLst/>
          </a:prstGeom>
          <a:solidFill>
            <a:srgbClr val="F9D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482430" y="1102913"/>
            <a:ext cx="219935" cy="432049"/>
            <a:chOff x="2843808" y="3068960"/>
            <a:chExt cx="439869" cy="864096"/>
          </a:xfrm>
        </p:grpSpPr>
        <p:sp>
          <p:nvSpPr>
            <p:cNvPr id="103" name="Elipse 102"/>
            <p:cNvSpPr/>
            <p:nvPr/>
          </p:nvSpPr>
          <p:spPr>
            <a:xfrm>
              <a:off x="2843808" y="3068960"/>
              <a:ext cx="439869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2914984" y="3256040"/>
              <a:ext cx="297515" cy="5844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034098" y="3432640"/>
              <a:ext cx="152400" cy="2993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Grupo 76"/>
          <p:cNvGrpSpPr/>
          <p:nvPr/>
        </p:nvGrpSpPr>
        <p:grpSpPr>
          <a:xfrm flipH="1">
            <a:off x="2017953" y="1102913"/>
            <a:ext cx="219935" cy="432049"/>
            <a:chOff x="2843808" y="3068960"/>
            <a:chExt cx="439869" cy="864096"/>
          </a:xfrm>
        </p:grpSpPr>
        <p:sp>
          <p:nvSpPr>
            <p:cNvPr id="100" name="Elipse 99"/>
            <p:cNvSpPr/>
            <p:nvPr/>
          </p:nvSpPr>
          <p:spPr>
            <a:xfrm>
              <a:off x="2843808" y="3068960"/>
              <a:ext cx="439869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2914984" y="3256040"/>
              <a:ext cx="297515" cy="5844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3034098" y="3432640"/>
              <a:ext cx="152400" cy="2993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8" name="Elipse 21"/>
          <p:cNvSpPr/>
          <p:nvPr/>
        </p:nvSpPr>
        <p:spPr>
          <a:xfrm>
            <a:off x="1571378" y="1913923"/>
            <a:ext cx="531319" cy="154507"/>
          </a:xfrm>
          <a:custGeom>
            <a:avLst/>
            <a:gdLst>
              <a:gd name="connsiteX0" fmla="*/ 0 w 428316"/>
              <a:gd name="connsiteY0" fmla="*/ 59953 h 119906"/>
              <a:gd name="connsiteX1" fmla="*/ 214158 w 428316"/>
              <a:gd name="connsiteY1" fmla="*/ 0 h 119906"/>
              <a:gd name="connsiteX2" fmla="*/ 428316 w 428316"/>
              <a:gd name="connsiteY2" fmla="*/ 59953 h 119906"/>
              <a:gd name="connsiteX3" fmla="*/ 214158 w 428316"/>
              <a:gd name="connsiteY3" fmla="*/ 119906 h 119906"/>
              <a:gd name="connsiteX4" fmla="*/ 0 w 428316"/>
              <a:gd name="connsiteY4" fmla="*/ 59953 h 119906"/>
              <a:gd name="connsiteX0" fmla="*/ 0 w 447366"/>
              <a:gd name="connsiteY0" fmla="*/ 17319 h 138450"/>
              <a:gd name="connsiteX1" fmla="*/ 233208 w 447366"/>
              <a:gd name="connsiteY1" fmla="*/ 16897 h 138450"/>
              <a:gd name="connsiteX2" fmla="*/ 447366 w 447366"/>
              <a:gd name="connsiteY2" fmla="*/ 76850 h 138450"/>
              <a:gd name="connsiteX3" fmla="*/ 233208 w 447366"/>
              <a:gd name="connsiteY3" fmla="*/ 136803 h 138450"/>
              <a:gd name="connsiteX4" fmla="*/ 0 w 447366"/>
              <a:gd name="connsiteY4" fmla="*/ 17319 h 138450"/>
              <a:gd name="connsiteX0" fmla="*/ 0 w 459272"/>
              <a:gd name="connsiteY0" fmla="*/ 18588 h 138077"/>
              <a:gd name="connsiteX1" fmla="*/ 233208 w 459272"/>
              <a:gd name="connsiteY1" fmla="*/ 18166 h 138077"/>
              <a:gd name="connsiteX2" fmla="*/ 459272 w 459272"/>
              <a:gd name="connsiteY2" fmla="*/ 13825 h 138077"/>
              <a:gd name="connsiteX3" fmla="*/ 233208 w 459272"/>
              <a:gd name="connsiteY3" fmla="*/ 138072 h 138077"/>
              <a:gd name="connsiteX4" fmla="*/ 0 w 459272"/>
              <a:gd name="connsiteY4" fmla="*/ 18588 h 13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272" h="138077">
                <a:moveTo>
                  <a:pt x="0" y="18588"/>
                </a:moveTo>
                <a:cubicBezTo>
                  <a:pt x="0" y="-14523"/>
                  <a:pt x="156663" y="18960"/>
                  <a:pt x="233208" y="18166"/>
                </a:cubicBezTo>
                <a:cubicBezTo>
                  <a:pt x="309753" y="17372"/>
                  <a:pt x="459272" y="-19286"/>
                  <a:pt x="459272" y="13825"/>
                </a:cubicBezTo>
                <a:cubicBezTo>
                  <a:pt x="459272" y="46936"/>
                  <a:pt x="309753" y="137278"/>
                  <a:pt x="233208" y="138072"/>
                </a:cubicBezTo>
                <a:cubicBezTo>
                  <a:pt x="156663" y="138866"/>
                  <a:pt x="0" y="51699"/>
                  <a:pt x="0" y="185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"/>
          <p:cNvSpPr/>
          <p:nvPr/>
        </p:nvSpPr>
        <p:spPr>
          <a:xfrm>
            <a:off x="1560370" y="1727247"/>
            <a:ext cx="553337" cy="199861"/>
          </a:xfrm>
          <a:custGeom>
            <a:avLst/>
            <a:gdLst>
              <a:gd name="connsiteX0" fmla="*/ 0 w 1518814"/>
              <a:gd name="connsiteY0" fmla="*/ 912324 h 1824648"/>
              <a:gd name="connsiteX1" fmla="*/ 759407 w 1518814"/>
              <a:gd name="connsiteY1" fmla="*/ 0 h 1824648"/>
              <a:gd name="connsiteX2" fmla="*/ 1518814 w 1518814"/>
              <a:gd name="connsiteY2" fmla="*/ 912324 h 1824648"/>
              <a:gd name="connsiteX3" fmla="*/ 759407 w 1518814"/>
              <a:gd name="connsiteY3" fmla="*/ 1824648 h 1824648"/>
              <a:gd name="connsiteX4" fmla="*/ 0 w 1518814"/>
              <a:gd name="connsiteY4" fmla="*/ 912324 h 1824648"/>
              <a:gd name="connsiteX0" fmla="*/ 15789 w 1534603"/>
              <a:gd name="connsiteY0" fmla="*/ 912324 h 1719873"/>
              <a:gd name="connsiteX1" fmla="*/ 775196 w 1534603"/>
              <a:gd name="connsiteY1" fmla="*/ 0 h 1719873"/>
              <a:gd name="connsiteX2" fmla="*/ 1534603 w 1534603"/>
              <a:gd name="connsiteY2" fmla="*/ 912324 h 1719873"/>
              <a:gd name="connsiteX3" fmla="*/ 451346 w 1534603"/>
              <a:gd name="connsiteY3" fmla="*/ 1719873 h 1719873"/>
              <a:gd name="connsiteX4" fmla="*/ 15789 w 1534603"/>
              <a:gd name="connsiteY4" fmla="*/ 912324 h 1719873"/>
              <a:gd name="connsiteX0" fmla="*/ 3989 w 1846653"/>
              <a:gd name="connsiteY0" fmla="*/ 770259 h 1721900"/>
              <a:gd name="connsiteX1" fmla="*/ 1087246 w 1846653"/>
              <a:gd name="connsiteY1" fmla="*/ 810 h 1721900"/>
              <a:gd name="connsiteX2" fmla="*/ 1846653 w 1846653"/>
              <a:gd name="connsiteY2" fmla="*/ 913134 h 1721900"/>
              <a:gd name="connsiteX3" fmla="*/ 763396 w 1846653"/>
              <a:gd name="connsiteY3" fmla="*/ 1720683 h 1721900"/>
              <a:gd name="connsiteX4" fmla="*/ 3989 w 1846653"/>
              <a:gd name="connsiteY4" fmla="*/ 770259 h 1721900"/>
              <a:gd name="connsiteX0" fmla="*/ 4048 w 1837187"/>
              <a:gd name="connsiteY0" fmla="*/ 418195 h 1751973"/>
              <a:gd name="connsiteX1" fmla="*/ 1077780 w 1837187"/>
              <a:gd name="connsiteY1" fmla="*/ 20221 h 1751973"/>
              <a:gd name="connsiteX2" fmla="*/ 1837187 w 1837187"/>
              <a:gd name="connsiteY2" fmla="*/ 932545 h 1751973"/>
              <a:gd name="connsiteX3" fmla="*/ 753930 w 1837187"/>
              <a:gd name="connsiteY3" fmla="*/ 1740094 h 1751973"/>
              <a:gd name="connsiteX4" fmla="*/ 4048 w 1837187"/>
              <a:gd name="connsiteY4" fmla="*/ 418195 h 1751973"/>
              <a:gd name="connsiteX0" fmla="*/ 6445 w 1839584"/>
              <a:gd name="connsiteY0" fmla="*/ 592149 h 1925927"/>
              <a:gd name="connsiteX1" fmla="*/ 1175427 w 1839584"/>
              <a:gd name="connsiteY1" fmla="*/ 13200 h 1925927"/>
              <a:gd name="connsiteX2" fmla="*/ 1839584 w 1839584"/>
              <a:gd name="connsiteY2" fmla="*/ 1106499 h 1925927"/>
              <a:gd name="connsiteX3" fmla="*/ 756327 w 1839584"/>
              <a:gd name="connsiteY3" fmla="*/ 1914048 h 1925927"/>
              <a:gd name="connsiteX4" fmla="*/ 6445 w 1839584"/>
              <a:gd name="connsiteY4" fmla="*/ 592149 h 1925927"/>
              <a:gd name="connsiteX0" fmla="*/ 89327 w 1922466"/>
              <a:gd name="connsiteY0" fmla="*/ 592149 h 1925927"/>
              <a:gd name="connsiteX1" fmla="*/ 1258309 w 1922466"/>
              <a:gd name="connsiteY1" fmla="*/ 13200 h 1925927"/>
              <a:gd name="connsiteX2" fmla="*/ 1922466 w 1922466"/>
              <a:gd name="connsiteY2" fmla="*/ 1106499 h 1925927"/>
              <a:gd name="connsiteX3" fmla="*/ 286759 w 1922466"/>
              <a:gd name="connsiteY3" fmla="*/ 1914048 h 1925927"/>
              <a:gd name="connsiteX4" fmla="*/ 89327 w 1922466"/>
              <a:gd name="connsiteY4" fmla="*/ 592149 h 1925927"/>
              <a:gd name="connsiteX0" fmla="*/ 93015 w 2011879"/>
              <a:gd name="connsiteY0" fmla="*/ 611515 h 2007922"/>
              <a:gd name="connsiteX1" fmla="*/ 1261997 w 2011879"/>
              <a:gd name="connsiteY1" fmla="*/ 32566 h 2007922"/>
              <a:gd name="connsiteX2" fmla="*/ 2011879 w 2011879"/>
              <a:gd name="connsiteY2" fmla="*/ 1525915 h 2007922"/>
              <a:gd name="connsiteX3" fmla="*/ 290447 w 2011879"/>
              <a:gd name="connsiteY3" fmla="*/ 1933414 h 2007922"/>
              <a:gd name="connsiteX4" fmla="*/ 93015 w 2011879"/>
              <a:gd name="connsiteY4" fmla="*/ 611515 h 2007922"/>
              <a:gd name="connsiteX0" fmla="*/ 199595 w 1870809"/>
              <a:gd name="connsiteY0" fmla="*/ 435301 h 2056730"/>
              <a:gd name="connsiteX1" fmla="*/ 1120927 w 1870809"/>
              <a:gd name="connsiteY1" fmla="*/ 65902 h 2056730"/>
              <a:gd name="connsiteX2" fmla="*/ 1870809 w 1870809"/>
              <a:gd name="connsiteY2" fmla="*/ 1559251 h 2056730"/>
              <a:gd name="connsiteX3" fmla="*/ 149377 w 1870809"/>
              <a:gd name="connsiteY3" fmla="*/ 1966750 h 2056730"/>
              <a:gd name="connsiteX4" fmla="*/ 199595 w 1870809"/>
              <a:gd name="connsiteY4" fmla="*/ 435301 h 2056730"/>
              <a:gd name="connsiteX0" fmla="*/ 241639 w 1912853"/>
              <a:gd name="connsiteY0" fmla="*/ 428979 h 1865103"/>
              <a:gd name="connsiteX1" fmla="*/ 1162971 w 1912853"/>
              <a:gd name="connsiteY1" fmla="*/ 59580 h 1865103"/>
              <a:gd name="connsiteX2" fmla="*/ 1912853 w 1912853"/>
              <a:gd name="connsiteY2" fmla="*/ 1552929 h 1865103"/>
              <a:gd name="connsiteX3" fmla="*/ 134271 w 1912853"/>
              <a:gd name="connsiteY3" fmla="*/ 1655628 h 1865103"/>
              <a:gd name="connsiteX4" fmla="*/ 241639 w 1912853"/>
              <a:gd name="connsiteY4" fmla="*/ 428979 h 1865103"/>
              <a:gd name="connsiteX0" fmla="*/ 221920 w 1626434"/>
              <a:gd name="connsiteY0" fmla="*/ 428340 h 1858642"/>
              <a:gd name="connsiteX1" fmla="*/ 1143252 w 1626434"/>
              <a:gd name="connsiteY1" fmla="*/ 58941 h 1858642"/>
              <a:gd name="connsiteX2" fmla="*/ 1626434 w 1626434"/>
              <a:gd name="connsiteY2" fmla="*/ 1542765 h 1858642"/>
              <a:gd name="connsiteX3" fmla="*/ 114552 w 1626434"/>
              <a:gd name="connsiteY3" fmla="*/ 1654989 h 1858642"/>
              <a:gd name="connsiteX4" fmla="*/ 221920 w 1626434"/>
              <a:gd name="connsiteY4" fmla="*/ 428340 h 1858642"/>
              <a:gd name="connsiteX0" fmla="*/ 221920 w 1873483"/>
              <a:gd name="connsiteY0" fmla="*/ 428340 h 1858642"/>
              <a:gd name="connsiteX1" fmla="*/ 1143252 w 1873483"/>
              <a:gd name="connsiteY1" fmla="*/ 58941 h 1858642"/>
              <a:gd name="connsiteX2" fmla="*/ 1626434 w 1873483"/>
              <a:gd name="connsiteY2" fmla="*/ 1542765 h 1858642"/>
              <a:gd name="connsiteX3" fmla="*/ 114552 w 1873483"/>
              <a:gd name="connsiteY3" fmla="*/ 1654989 h 1858642"/>
              <a:gd name="connsiteX4" fmla="*/ 221920 w 1873483"/>
              <a:gd name="connsiteY4" fmla="*/ 428340 h 1858642"/>
              <a:gd name="connsiteX0" fmla="*/ 34503 w 1686066"/>
              <a:gd name="connsiteY0" fmla="*/ 416234 h 1673610"/>
              <a:gd name="connsiteX1" fmla="*/ 955835 w 1686066"/>
              <a:gd name="connsiteY1" fmla="*/ 46835 h 1673610"/>
              <a:gd name="connsiteX2" fmla="*/ 1439017 w 1686066"/>
              <a:gd name="connsiteY2" fmla="*/ 1530659 h 1673610"/>
              <a:gd name="connsiteX3" fmla="*/ 315755 w 1686066"/>
              <a:gd name="connsiteY3" fmla="*/ 873263 h 1673610"/>
              <a:gd name="connsiteX4" fmla="*/ 34503 w 1686066"/>
              <a:gd name="connsiteY4" fmla="*/ 416234 h 1673610"/>
              <a:gd name="connsiteX0" fmla="*/ 28393 w 1374125"/>
              <a:gd name="connsiteY0" fmla="*/ 387345 h 1188500"/>
              <a:gd name="connsiteX1" fmla="*/ 949725 w 1374125"/>
              <a:gd name="connsiteY1" fmla="*/ 17946 h 1188500"/>
              <a:gd name="connsiteX2" fmla="*/ 1059527 w 1374125"/>
              <a:gd name="connsiteY2" fmla="*/ 975990 h 1188500"/>
              <a:gd name="connsiteX3" fmla="*/ 309645 w 1374125"/>
              <a:gd name="connsiteY3" fmla="*/ 844374 h 1188500"/>
              <a:gd name="connsiteX4" fmla="*/ 28393 w 1374125"/>
              <a:gd name="connsiteY4" fmla="*/ 387345 h 1188500"/>
              <a:gd name="connsiteX0" fmla="*/ 21090 w 1337140"/>
              <a:gd name="connsiteY0" fmla="*/ 141573 h 942728"/>
              <a:gd name="connsiteX1" fmla="*/ 820502 w 1337140"/>
              <a:gd name="connsiteY1" fmla="*/ 38874 h 942728"/>
              <a:gd name="connsiteX2" fmla="*/ 1052224 w 1337140"/>
              <a:gd name="connsiteY2" fmla="*/ 730218 h 942728"/>
              <a:gd name="connsiteX3" fmla="*/ 302342 w 1337140"/>
              <a:gd name="connsiteY3" fmla="*/ 598602 h 942728"/>
              <a:gd name="connsiteX4" fmla="*/ 21090 w 1337140"/>
              <a:gd name="connsiteY4" fmla="*/ 141573 h 942728"/>
              <a:gd name="connsiteX0" fmla="*/ 28966 w 1250651"/>
              <a:gd name="connsiteY0" fmla="*/ 268865 h 912646"/>
              <a:gd name="connsiteX1" fmla="*/ 736938 w 1250651"/>
              <a:gd name="connsiteY1" fmla="*/ 13766 h 912646"/>
              <a:gd name="connsiteX2" fmla="*/ 968660 w 1250651"/>
              <a:gd name="connsiteY2" fmla="*/ 705110 h 912646"/>
              <a:gd name="connsiteX3" fmla="*/ 218778 w 1250651"/>
              <a:gd name="connsiteY3" fmla="*/ 573494 h 912646"/>
              <a:gd name="connsiteX4" fmla="*/ 28966 w 1250651"/>
              <a:gd name="connsiteY4" fmla="*/ 268865 h 912646"/>
              <a:gd name="connsiteX0" fmla="*/ 23219 w 1307809"/>
              <a:gd name="connsiteY0" fmla="*/ 268865 h 912646"/>
              <a:gd name="connsiteX1" fmla="*/ 792151 w 1307809"/>
              <a:gd name="connsiteY1" fmla="*/ 13766 h 912646"/>
              <a:gd name="connsiteX2" fmla="*/ 1023873 w 1307809"/>
              <a:gd name="connsiteY2" fmla="*/ 705110 h 912646"/>
              <a:gd name="connsiteX3" fmla="*/ 273991 w 1307809"/>
              <a:gd name="connsiteY3" fmla="*/ 573494 h 912646"/>
              <a:gd name="connsiteX4" fmla="*/ 23219 w 1307809"/>
              <a:gd name="connsiteY4" fmla="*/ 268865 h 912646"/>
              <a:gd name="connsiteX0" fmla="*/ 12091 w 1259916"/>
              <a:gd name="connsiteY0" fmla="*/ 312988 h 956769"/>
              <a:gd name="connsiteX1" fmla="*/ 590523 w 1259916"/>
              <a:gd name="connsiteY1" fmla="*/ 12169 h 956769"/>
              <a:gd name="connsiteX2" fmla="*/ 1012745 w 1259916"/>
              <a:gd name="connsiteY2" fmla="*/ 749233 h 956769"/>
              <a:gd name="connsiteX3" fmla="*/ 262863 w 1259916"/>
              <a:gd name="connsiteY3" fmla="*/ 617617 h 956769"/>
              <a:gd name="connsiteX4" fmla="*/ 12091 w 1259916"/>
              <a:gd name="connsiteY4" fmla="*/ 312988 h 956769"/>
              <a:gd name="connsiteX0" fmla="*/ 12315 w 1279758"/>
              <a:gd name="connsiteY0" fmla="*/ 364667 h 850292"/>
              <a:gd name="connsiteX1" fmla="*/ 590747 w 1279758"/>
              <a:gd name="connsiteY1" fmla="*/ 63848 h 850292"/>
              <a:gd name="connsiteX2" fmla="*/ 1035829 w 1279758"/>
              <a:gd name="connsiteY2" fmla="*/ 595172 h 850292"/>
              <a:gd name="connsiteX3" fmla="*/ 263087 w 1279758"/>
              <a:gd name="connsiteY3" fmla="*/ 669296 h 850292"/>
              <a:gd name="connsiteX4" fmla="*/ 12315 w 1279758"/>
              <a:gd name="connsiteY4" fmla="*/ 364667 h 850292"/>
              <a:gd name="connsiteX0" fmla="*/ 12315 w 1279758"/>
              <a:gd name="connsiteY0" fmla="*/ 389085 h 842687"/>
              <a:gd name="connsiteX1" fmla="*/ 590747 w 1279758"/>
              <a:gd name="connsiteY1" fmla="*/ 88266 h 842687"/>
              <a:gd name="connsiteX2" fmla="*/ 1035829 w 1279758"/>
              <a:gd name="connsiteY2" fmla="*/ 573870 h 842687"/>
              <a:gd name="connsiteX3" fmla="*/ 263087 w 1279758"/>
              <a:gd name="connsiteY3" fmla="*/ 693714 h 842687"/>
              <a:gd name="connsiteX4" fmla="*/ 12315 w 1279758"/>
              <a:gd name="connsiteY4" fmla="*/ 389085 h 842687"/>
              <a:gd name="connsiteX0" fmla="*/ 168945 w 1436388"/>
              <a:gd name="connsiteY0" fmla="*/ 389085 h 903170"/>
              <a:gd name="connsiteX1" fmla="*/ 747377 w 1436388"/>
              <a:gd name="connsiteY1" fmla="*/ 88266 h 903170"/>
              <a:gd name="connsiteX2" fmla="*/ 1192459 w 1436388"/>
              <a:gd name="connsiteY2" fmla="*/ 573870 h 903170"/>
              <a:gd name="connsiteX3" fmla="*/ 76817 w 1436388"/>
              <a:gd name="connsiteY3" fmla="*/ 830874 h 903170"/>
              <a:gd name="connsiteX4" fmla="*/ 168945 w 1436388"/>
              <a:gd name="connsiteY4" fmla="*/ 389085 h 903170"/>
              <a:gd name="connsiteX0" fmla="*/ 184741 w 1638929"/>
              <a:gd name="connsiteY0" fmla="*/ 500628 h 945163"/>
              <a:gd name="connsiteX1" fmla="*/ 763173 w 1638929"/>
              <a:gd name="connsiteY1" fmla="*/ 199809 h 945163"/>
              <a:gd name="connsiteX2" fmla="*/ 1421615 w 1638929"/>
              <a:gd name="connsiteY2" fmla="*/ 502533 h 945163"/>
              <a:gd name="connsiteX3" fmla="*/ 92613 w 1638929"/>
              <a:gd name="connsiteY3" fmla="*/ 942417 h 945163"/>
              <a:gd name="connsiteX4" fmla="*/ 184741 w 1638929"/>
              <a:gd name="connsiteY4" fmla="*/ 500628 h 945163"/>
              <a:gd name="connsiteX0" fmla="*/ 193557 w 1754327"/>
              <a:gd name="connsiteY0" fmla="*/ 355007 h 906223"/>
              <a:gd name="connsiteX1" fmla="*/ 771989 w 1754327"/>
              <a:gd name="connsiteY1" fmla="*/ 54188 h 906223"/>
              <a:gd name="connsiteX2" fmla="*/ 1549494 w 1754327"/>
              <a:gd name="connsiteY2" fmla="*/ 604562 h 906223"/>
              <a:gd name="connsiteX3" fmla="*/ 101429 w 1754327"/>
              <a:gd name="connsiteY3" fmla="*/ 796796 h 906223"/>
              <a:gd name="connsiteX4" fmla="*/ 193557 w 1754327"/>
              <a:gd name="connsiteY4" fmla="*/ 355007 h 906223"/>
              <a:gd name="connsiteX0" fmla="*/ 108442 w 1465897"/>
              <a:gd name="connsiteY0" fmla="*/ 306003 h 755421"/>
              <a:gd name="connsiteX1" fmla="*/ 686874 w 1465897"/>
              <a:gd name="connsiteY1" fmla="*/ 5184 h 755421"/>
              <a:gd name="connsiteX2" fmla="*/ 1464379 w 1465897"/>
              <a:gd name="connsiteY2" fmla="*/ 555558 h 755421"/>
              <a:gd name="connsiteX3" fmla="*/ 313698 w 1465897"/>
              <a:gd name="connsiteY3" fmla="*/ 583811 h 755421"/>
              <a:gd name="connsiteX4" fmla="*/ 16314 w 1465897"/>
              <a:gd name="connsiteY4" fmla="*/ 747792 h 755421"/>
              <a:gd name="connsiteX5" fmla="*/ 108442 w 1465897"/>
              <a:gd name="connsiteY5" fmla="*/ 306003 h 755421"/>
              <a:gd name="connsiteX0" fmla="*/ 158601 w 1516056"/>
              <a:gd name="connsiteY0" fmla="*/ 305735 h 674527"/>
              <a:gd name="connsiteX1" fmla="*/ 737033 w 1516056"/>
              <a:gd name="connsiteY1" fmla="*/ 4916 h 674527"/>
              <a:gd name="connsiteX2" fmla="*/ 1514538 w 1516056"/>
              <a:gd name="connsiteY2" fmla="*/ 555290 h 674527"/>
              <a:gd name="connsiteX3" fmla="*/ 363857 w 1516056"/>
              <a:gd name="connsiteY3" fmla="*/ 583543 h 674527"/>
              <a:gd name="connsiteX4" fmla="*/ 9323 w 1516056"/>
              <a:gd name="connsiteY4" fmla="*/ 661799 h 674527"/>
              <a:gd name="connsiteX5" fmla="*/ 158601 w 1516056"/>
              <a:gd name="connsiteY5" fmla="*/ 305735 h 674527"/>
              <a:gd name="connsiteX0" fmla="*/ 154162 w 1511617"/>
              <a:gd name="connsiteY0" fmla="*/ 305735 h 685182"/>
              <a:gd name="connsiteX1" fmla="*/ 732594 w 1511617"/>
              <a:gd name="connsiteY1" fmla="*/ 4916 h 685182"/>
              <a:gd name="connsiteX2" fmla="*/ 1510099 w 1511617"/>
              <a:gd name="connsiteY2" fmla="*/ 555290 h 685182"/>
              <a:gd name="connsiteX3" fmla="*/ 283218 w 1511617"/>
              <a:gd name="connsiteY3" fmla="*/ 631168 h 685182"/>
              <a:gd name="connsiteX4" fmla="*/ 4884 w 1511617"/>
              <a:gd name="connsiteY4" fmla="*/ 661799 h 685182"/>
              <a:gd name="connsiteX5" fmla="*/ 154162 w 1511617"/>
              <a:gd name="connsiteY5" fmla="*/ 305735 h 685182"/>
              <a:gd name="connsiteX0" fmla="*/ 155221 w 1512676"/>
              <a:gd name="connsiteY0" fmla="*/ 305735 h 702971"/>
              <a:gd name="connsiteX1" fmla="*/ 733653 w 1512676"/>
              <a:gd name="connsiteY1" fmla="*/ 4916 h 702971"/>
              <a:gd name="connsiteX2" fmla="*/ 1511158 w 1512676"/>
              <a:gd name="connsiteY2" fmla="*/ 555290 h 702971"/>
              <a:gd name="connsiteX3" fmla="*/ 303327 w 1512676"/>
              <a:gd name="connsiteY3" fmla="*/ 674030 h 702971"/>
              <a:gd name="connsiteX4" fmla="*/ 5943 w 1512676"/>
              <a:gd name="connsiteY4" fmla="*/ 661799 h 702971"/>
              <a:gd name="connsiteX5" fmla="*/ 155221 w 1512676"/>
              <a:gd name="connsiteY5" fmla="*/ 305735 h 702971"/>
              <a:gd name="connsiteX0" fmla="*/ 170406 w 1542384"/>
              <a:gd name="connsiteY0" fmla="*/ 31889 h 429125"/>
              <a:gd name="connsiteX1" fmla="*/ 1329863 w 1542384"/>
              <a:gd name="connsiteY1" fmla="*/ 45395 h 429125"/>
              <a:gd name="connsiteX2" fmla="*/ 1526343 w 1542384"/>
              <a:gd name="connsiteY2" fmla="*/ 281444 h 429125"/>
              <a:gd name="connsiteX3" fmla="*/ 318512 w 1542384"/>
              <a:gd name="connsiteY3" fmla="*/ 400184 h 429125"/>
              <a:gd name="connsiteX4" fmla="*/ 21128 w 1542384"/>
              <a:gd name="connsiteY4" fmla="*/ 387953 h 429125"/>
              <a:gd name="connsiteX5" fmla="*/ 170406 w 1542384"/>
              <a:gd name="connsiteY5" fmla="*/ 31889 h 429125"/>
              <a:gd name="connsiteX0" fmla="*/ 301685 w 1517742"/>
              <a:gd name="connsiteY0" fmla="*/ 30495 h 432799"/>
              <a:gd name="connsiteX1" fmla="*/ 1308742 w 1517742"/>
              <a:gd name="connsiteY1" fmla="*/ 48764 h 432799"/>
              <a:gd name="connsiteX2" fmla="*/ 1505222 w 1517742"/>
              <a:gd name="connsiteY2" fmla="*/ 284813 h 432799"/>
              <a:gd name="connsiteX3" fmla="*/ 297391 w 1517742"/>
              <a:gd name="connsiteY3" fmla="*/ 403553 h 432799"/>
              <a:gd name="connsiteX4" fmla="*/ 7 w 1517742"/>
              <a:gd name="connsiteY4" fmla="*/ 391322 h 432799"/>
              <a:gd name="connsiteX5" fmla="*/ 301685 w 1517742"/>
              <a:gd name="connsiteY5" fmla="*/ 30495 h 432799"/>
              <a:gd name="connsiteX0" fmla="*/ 301685 w 1510932"/>
              <a:gd name="connsiteY0" fmla="*/ 30495 h 432799"/>
              <a:gd name="connsiteX1" fmla="*/ 1208729 w 1510932"/>
              <a:gd name="connsiteY1" fmla="*/ 48764 h 432799"/>
              <a:gd name="connsiteX2" fmla="*/ 1505222 w 1510932"/>
              <a:gd name="connsiteY2" fmla="*/ 284813 h 432799"/>
              <a:gd name="connsiteX3" fmla="*/ 297391 w 1510932"/>
              <a:gd name="connsiteY3" fmla="*/ 403553 h 432799"/>
              <a:gd name="connsiteX4" fmla="*/ 7 w 1510932"/>
              <a:gd name="connsiteY4" fmla="*/ 391322 h 432799"/>
              <a:gd name="connsiteX5" fmla="*/ 301685 w 1510932"/>
              <a:gd name="connsiteY5" fmla="*/ 30495 h 432799"/>
              <a:gd name="connsiteX0" fmla="*/ 301685 w 1469559"/>
              <a:gd name="connsiteY0" fmla="*/ 31816 h 434120"/>
              <a:gd name="connsiteX1" fmla="*/ 1208729 w 1469559"/>
              <a:gd name="connsiteY1" fmla="*/ 50085 h 434120"/>
              <a:gd name="connsiteX2" fmla="*/ 1462359 w 1469559"/>
              <a:gd name="connsiteY2" fmla="*/ 314709 h 434120"/>
              <a:gd name="connsiteX3" fmla="*/ 297391 w 1469559"/>
              <a:gd name="connsiteY3" fmla="*/ 404874 h 434120"/>
              <a:gd name="connsiteX4" fmla="*/ 7 w 1469559"/>
              <a:gd name="connsiteY4" fmla="*/ 392643 h 434120"/>
              <a:gd name="connsiteX5" fmla="*/ 301685 w 1469559"/>
              <a:gd name="connsiteY5" fmla="*/ 31816 h 434120"/>
              <a:gd name="connsiteX0" fmla="*/ 301685 w 1462359"/>
              <a:gd name="connsiteY0" fmla="*/ 31816 h 434120"/>
              <a:gd name="connsiteX1" fmla="*/ 1208729 w 1462359"/>
              <a:gd name="connsiteY1" fmla="*/ 50085 h 434120"/>
              <a:gd name="connsiteX2" fmla="*/ 1462359 w 1462359"/>
              <a:gd name="connsiteY2" fmla="*/ 314709 h 434120"/>
              <a:gd name="connsiteX3" fmla="*/ 297391 w 1462359"/>
              <a:gd name="connsiteY3" fmla="*/ 404874 h 434120"/>
              <a:gd name="connsiteX4" fmla="*/ 7 w 1462359"/>
              <a:gd name="connsiteY4" fmla="*/ 392643 h 434120"/>
              <a:gd name="connsiteX5" fmla="*/ 301685 w 1462359"/>
              <a:gd name="connsiteY5" fmla="*/ 31816 h 434120"/>
              <a:gd name="connsiteX0" fmla="*/ 301685 w 1490736"/>
              <a:gd name="connsiteY0" fmla="*/ 31816 h 434120"/>
              <a:gd name="connsiteX1" fmla="*/ 1208729 w 1490736"/>
              <a:gd name="connsiteY1" fmla="*/ 50085 h 434120"/>
              <a:gd name="connsiteX2" fmla="*/ 1462359 w 1490736"/>
              <a:gd name="connsiteY2" fmla="*/ 314709 h 434120"/>
              <a:gd name="connsiteX3" fmla="*/ 297391 w 1490736"/>
              <a:gd name="connsiteY3" fmla="*/ 404874 h 434120"/>
              <a:gd name="connsiteX4" fmla="*/ 7 w 1490736"/>
              <a:gd name="connsiteY4" fmla="*/ 392643 h 434120"/>
              <a:gd name="connsiteX5" fmla="*/ 301685 w 1490736"/>
              <a:gd name="connsiteY5" fmla="*/ 31816 h 434120"/>
              <a:gd name="connsiteX0" fmla="*/ 301709 w 1490657"/>
              <a:gd name="connsiteY0" fmla="*/ 31816 h 421184"/>
              <a:gd name="connsiteX1" fmla="*/ 1208753 w 1490657"/>
              <a:gd name="connsiteY1" fmla="*/ 50085 h 421184"/>
              <a:gd name="connsiteX2" fmla="*/ 1462383 w 1490657"/>
              <a:gd name="connsiteY2" fmla="*/ 314709 h 421184"/>
              <a:gd name="connsiteX3" fmla="*/ 292652 w 1490657"/>
              <a:gd name="connsiteY3" fmla="*/ 376299 h 421184"/>
              <a:gd name="connsiteX4" fmla="*/ 31 w 1490657"/>
              <a:gd name="connsiteY4" fmla="*/ 392643 h 421184"/>
              <a:gd name="connsiteX5" fmla="*/ 301709 w 1490657"/>
              <a:gd name="connsiteY5" fmla="*/ 31816 h 421184"/>
              <a:gd name="connsiteX0" fmla="*/ 301687 w 1500133"/>
              <a:gd name="connsiteY0" fmla="*/ 31816 h 491180"/>
              <a:gd name="connsiteX1" fmla="*/ 1208731 w 1500133"/>
              <a:gd name="connsiteY1" fmla="*/ 50085 h 491180"/>
              <a:gd name="connsiteX2" fmla="*/ 1462361 w 1500133"/>
              <a:gd name="connsiteY2" fmla="*/ 314709 h 491180"/>
              <a:gd name="connsiteX3" fmla="*/ 464082 w 1500133"/>
              <a:gd name="connsiteY3" fmla="*/ 490598 h 491180"/>
              <a:gd name="connsiteX4" fmla="*/ 292630 w 1500133"/>
              <a:gd name="connsiteY4" fmla="*/ 376299 h 491180"/>
              <a:gd name="connsiteX5" fmla="*/ 9 w 1500133"/>
              <a:gd name="connsiteY5" fmla="*/ 392643 h 491180"/>
              <a:gd name="connsiteX6" fmla="*/ 301687 w 1500133"/>
              <a:gd name="connsiteY6" fmla="*/ 31816 h 491180"/>
              <a:gd name="connsiteX0" fmla="*/ 301687 w 1500133"/>
              <a:gd name="connsiteY0" fmla="*/ 31816 h 491180"/>
              <a:gd name="connsiteX1" fmla="*/ 1208731 w 1500133"/>
              <a:gd name="connsiteY1" fmla="*/ 50085 h 491180"/>
              <a:gd name="connsiteX2" fmla="*/ 1462361 w 1500133"/>
              <a:gd name="connsiteY2" fmla="*/ 314709 h 491180"/>
              <a:gd name="connsiteX3" fmla="*/ 464082 w 1500133"/>
              <a:gd name="connsiteY3" fmla="*/ 490598 h 491180"/>
              <a:gd name="connsiteX4" fmla="*/ 292630 w 1500133"/>
              <a:gd name="connsiteY4" fmla="*/ 376299 h 491180"/>
              <a:gd name="connsiteX5" fmla="*/ 9 w 1500133"/>
              <a:gd name="connsiteY5" fmla="*/ 392643 h 491180"/>
              <a:gd name="connsiteX6" fmla="*/ 301687 w 1500133"/>
              <a:gd name="connsiteY6" fmla="*/ 31816 h 491180"/>
              <a:gd name="connsiteX0" fmla="*/ 301687 w 1480403"/>
              <a:gd name="connsiteY0" fmla="*/ 31816 h 491180"/>
              <a:gd name="connsiteX1" fmla="*/ 1208731 w 1480403"/>
              <a:gd name="connsiteY1" fmla="*/ 50085 h 491180"/>
              <a:gd name="connsiteX2" fmla="*/ 1462361 w 1480403"/>
              <a:gd name="connsiteY2" fmla="*/ 314709 h 491180"/>
              <a:gd name="connsiteX3" fmla="*/ 711732 w 1480403"/>
              <a:gd name="connsiteY3" fmla="*/ 352486 h 491180"/>
              <a:gd name="connsiteX4" fmla="*/ 464082 w 1480403"/>
              <a:gd name="connsiteY4" fmla="*/ 490598 h 491180"/>
              <a:gd name="connsiteX5" fmla="*/ 292630 w 1480403"/>
              <a:gd name="connsiteY5" fmla="*/ 376299 h 491180"/>
              <a:gd name="connsiteX6" fmla="*/ 9 w 1480403"/>
              <a:gd name="connsiteY6" fmla="*/ 392643 h 491180"/>
              <a:gd name="connsiteX7" fmla="*/ 301687 w 1480403"/>
              <a:gd name="connsiteY7" fmla="*/ 31816 h 491180"/>
              <a:gd name="connsiteX0" fmla="*/ 301687 w 1475848"/>
              <a:gd name="connsiteY0" fmla="*/ 31816 h 495528"/>
              <a:gd name="connsiteX1" fmla="*/ 1208731 w 1475848"/>
              <a:gd name="connsiteY1" fmla="*/ 50085 h 495528"/>
              <a:gd name="connsiteX2" fmla="*/ 1462361 w 1475848"/>
              <a:gd name="connsiteY2" fmla="*/ 314709 h 495528"/>
              <a:gd name="connsiteX3" fmla="*/ 849844 w 1475848"/>
              <a:gd name="connsiteY3" fmla="*/ 495361 h 495528"/>
              <a:gd name="connsiteX4" fmla="*/ 711732 w 1475848"/>
              <a:gd name="connsiteY4" fmla="*/ 352486 h 495528"/>
              <a:gd name="connsiteX5" fmla="*/ 464082 w 1475848"/>
              <a:gd name="connsiteY5" fmla="*/ 490598 h 495528"/>
              <a:gd name="connsiteX6" fmla="*/ 292630 w 1475848"/>
              <a:gd name="connsiteY6" fmla="*/ 376299 h 495528"/>
              <a:gd name="connsiteX7" fmla="*/ 9 w 1475848"/>
              <a:gd name="connsiteY7" fmla="*/ 392643 h 495528"/>
              <a:gd name="connsiteX8" fmla="*/ 301687 w 1475848"/>
              <a:gd name="connsiteY8" fmla="*/ 31816 h 495528"/>
              <a:gd name="connsiteX0" fmla="*/ 301687 w 1475848"/>
              <a:gd name="connsiteY0" fmla="*/ 31816 h 495528"/>
              <a:gd name="connsiteX1" fmla="*/ 1208731 w 1475848"/>
              <a:gd name="connsiteY1" fmla="*/ 50085 h 495528"/>
              <a:gd name="connsiteX2" fmla="*/ 1462361 w 1475848"/>
              <a:gd name="connsiteY2" fmla="*/ 314709 h 495528"/>
              <a:gd name="connsiteX3" fmla="*/ 849844 w 1475848"/>
              <a:gd name="connsiteY3" fmla="*/ 495361 h 495528"/>
              <a:gd name="connsiteX4" fmla="*/ 711732 w 1475848"/>
              <a:gd name="connsiteY4" fmla="*/ 352486 h 495528"/>
              <a:gd name="connsiteX5" fmla="*/ 464082 w 1475848"/>
              <a:gd name="connsiteY5" fmla="*/ 490598 h 495528"/>
              <a:gd name="connsiteX6" fmla="*/ 292630 w 1475848"/>
              <a:gd name="connsiteY6" fmla="*/ 376299 h 495528"/>
              <a:gd name="connsiteX7" fmla="*/ 9 w 1475848"/>
              <a:gd name="connsiteY7" fmla="*/ 392643 h 495528"/>
              <a:gd name="connsiteX8" fmla="*/ 301687 w 1475848"/>
              <a:gd name="connsiteY8" fmla="*/ 31816 h 495528"/>
              <a:gd name="connsiteX0" fmla="*/ 301687 w 1463522"/>
              <a:gd name="connsiteY0" fmla="*/ 31816 h 495528"/>
              <a:gd name="connsiteX1" fmla="*/ 1208731 w 1463522"/>
              <a:gd name="connsiteY1" fmla="*/ 50085 h 495528"/>
              <a:gd name="connsiteX2" fmla="*/ 1462361 w 1463522"/>
              <a:gd name="connsiteY2" fmla="*/ 314709 h 495528"/>
              <a:gd name="connsiteX3" fmla="*/ 1121307 w 1463522"/>
              <a:gd name="connsiteY3" fmla="*/ 333436 h 495528"/>
              <a:gd name="connsiteX4" fmla="*/ 849844 w 1463522"/>
              <a:gd name="connsiteY4" fmla="*/ 495361 h 495528"/>
              <a:gd name="connsiteX5" fmla="*/ 711732 w 1463522"/>
              <a:gd name="connsiteY5" fmla="*/ 352486 h 495528"/>
              <a:gd name="connsiteX6" fmla="*/ 464082 w 1463522"/>
              <a:gd name="connsiteY6" fmla="*/ 490598 h 495528"/>
              <a:gd name="connsiteX7" fmla="*/ 292630 w 1463522"/>
              <a:gd name="connsiteY7" fmla="*/ 376299 h 495528"/>
              <a:gd name="connsiteX8" fmla="*/ 9 w 1463522"/>
              <a:gd name="connsiteY8" fmla="*/ 392643 h 495528"/>
              <a:gd name="connsiteX9" fmla="*/ 301687 w 1463522"/>
              <a:gd name="connsiteY9" fmla="*/ 31816 h 495528"/>
              <a:gd name="connsiteX0" fmla="*/ 301687 w 1463522"/>
              <a:gd name="connsiteY0" fmla="*/ 31816 h 495528"/>
              <a:gd name="connsiteX1" fmla="*/ 1208731 w 1463522"/>
              <a:gd name="connsiteY1" fmla="*/ 50085 h 495528"/>
              <a:gd name="connsiteX2" fmla="*/ 1462361 w 1463522"/>
              <a:gd name="connsiteY2" fmla="*/ 314709 h 495528"/>
              <a:gd name="connsiteX3" fmla="*/ 1121307 w 1463522"/>
              <a:gd name="connsiteY3" fmla="*/ 333436 h 495528"/>
              <a:gd name="connsiteX4" fmla="*/ 849844 w 1463522"/>
              <a:gd name="connsiteY4" fmla="*/ 495361 h 495528"/>
              <a:gd name="connsiteX5" fmla="*/ 711732 w 1463522"/>
              <a:gd name="connsiteY5" fmla="*/ 352486 h 495528"/>
              <a:gd name="connsiteX6" fmla="*/ 464082 w 1463522"/>
              <a:gd name="connsiteY6" fmla="*/ 490598 h 495528"/>
              <a:gd name="connsiteX7" fmla="*/ 292630 w 1463522"/>
              <a:gd name="connsiteY7" fmla="*/ 376299 h 495528"/>
              <a:gd name="connsiteX8" fmla="*/ 9 w 1463522"/>
              <a:gd name="connsiteY8" fmla="*/ 392643 h 495528"/>
              <a:gd name="connsiteX9" fmla="*/ 301687 w 1463522"/>
              <a:gd name="connsiteY9" fmla="*/ 31816 h 4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522" h="495528">
                <a:moveTo>
                  <a:pt x="301687" y="31816"/>
                </a:moveTo>
                <a:cubicBezTo>
                  <a:pt x="503141" y="-25277"/>
                  <a:pt x="1015286" y="2936"/>
                  <a:pt x="1208731" y="50085"/>
                </a:cubicBezTo>
                <a:cubicBezTo>
                  <a:pt x="1402176" y="97234"/>
                  <a:pt x="1473757" y="268278"/>
                  <a:pt x="1462361" y="314709"/>
                </a:cubicBezTo>
                <a:cubicBezTo>
                  <a:pt x="1450965" y="361140"/>
                  <a:pt x="1204343" y="593839"/>
                  <a:pt x="1121307" y="333436"/>
                </a:cubicBezTo>
                <a:cubicBezTo>
                  <a:pt x="1019221" y="363545"/>
                  <a:pt x="921281" y="491392"/>
                  <a:pt x="849844" y="495361"/>
                </a:cubicBezTo>
                <a:cubicBezTo>
                  <a:pt x="724739" y="501657"/>
                  <a:pt x="781582" y="327880"/>
                  <a:pt x="711732" y="352486"/>
                </a:cubicBezTo>
                <a:cubicBezTo>
                  <a:pt x="641882" y="377092"/>
                  <a:pt x="549807" y="484248"/>
                  <a:pt x="464082" y="490598"/>
                </a:cubicBezTo>
                <a:cubicBezTo>
                  <a:pt x="269127" y="500863"/>
                  <a:pt x="376325" y="371987"/>
                  <a:pt x="292630" y="376299"/>
                </a:cubicBezTo>
                <a:cubicBezTo>
                  <a:pt x="208935" y="380611"/>
                  <a:pt x="-1500" y="450057"/>
                  <a:pt x="9" y="392643"/>
                </a:cubicBezTo>
                <a:cubicBezTo>
                  <a:pt x="1518" y="335229"/>
                  <a:pt x="100233" y="88909"/>
                  <a:pt x="301687" y="318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679244" y="1639077"/>
            <a:ext cx="315588" cy="144016"/>
          </a:xfrm>
          <a:prstGeom prst="ellipse">
            <a:avLst/>
          </a:prstGeom>
          <a:solidFill>
            <a:srgbClr val="D48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21"/>
          <p:cNvSpPr/>
          <p:nvPr/>
        </p:nvSpPr>
        <p:spPr>
          <a:xfrm rot="11306297">
            <a:off x="1274967" y="908753"/>
            <a:ext cx="562242" cy="242220"/>
          </a:xfrm>
          <a:custGeom>
            <a:avLst/>
            <a:gdLst>
              <a:gd name="connsiteX0" fmla="*/ 0 w 428316"/>
              <a:gd name="connsiteY0" fmla="*/ 59953 h 119906"/>
              <a:gd name="connsiteX1" fmla="*/ 214158 w 428316"/>
              <a:gd name="connsiteY1" fmla="*/ 0 h 119906"/>
              <a:gd name="connsiteX2" fmla="*/ 428316 w 428316"/>
              <a:gd name="connsiteY2" fmla="*/ 59953 h 119906"/>
              <a:gd name="connsiteX3" fmla="*/ 214158 w 428316"/>
              <a:gd name="connsiteY3" fmla="*/ 119906 h 119906"/>
              <a:gd name="connsiteX4" fmla="*/ 0 w 428316"/>
              <a:gd name="connsiteY4" fmla="*/ 59953 h 119906"/>
              <a:gd name="connsiteX0" fmla="*/ 0 w 447366"/>
              <a:gd name="connsiteY0" fmla="*/ 17319 h 138450"/>
              <a:gd name="connsiteX1" fmla="*/ 233208 w 447366"/>
              <a:gd name="connsiteY1" fmla="*/ 16897 h 138450"/>
              <a:gd name="connsiteX2" fmla="*/ 447366 w 447366"/>
              <a:gd name="connsiteY2" fmla="*/ 76850 h 138450"/>
              <a:gd name="connsiteX3" fmla="*/ 233208 w 447366"/>
              <a:gd name="connsiteY3" fmla="*/ 136803 h 138450"/>
              <a:gd name="connsiteX4" fmla="*/ 0 w 447366"/>
              <a:gd name="connsiteY4" fmla="*/ 17319 h 138450"/>
              <a:gd name="connsiteX0" fmla="*/ 0 w 459272"/>
              <a:gd name="connsiteY0" fmla="*/ 18588 h 138077"/>
              <a:gd name="connsiteX1" fmla="*/ 233208 w 459272"/>
              <a:gd name="connsiteY1" fmla="*/ 18166 h 138077"/>
              <a:gd name="connsiteX2" fmla="*/ 459272 w 459272"/>
              <a:gd name="connsiteY2" fmla="*/ 13825 h 138077"/>
              <a:gd name="connsiteX3" fmla="*/ 233208 w 459272"/>
              <a:gd name="connsiteY3" fmla="*/ 138072 h 138077"/>
              <a:gd name="connsiteX4" fmla="*/ 0 w 459272"/>
              <a:gd name="connsiteY4" fmla="*/ 18588 h 138077"/>
              <a:gd name="connsiteX0" fmla="*/ 0 w 486002"/>
              <a:gd name="connsiteY0" fmla="*/ 95500 h 216463"/>
              <a:gd name="connsiteX1" fmla="*/ 233208 w 486002"/>
              <a:gd name="connsiteY1" fmla="*/ 95078 h 216463"/>
              <a:gd name="connsiteX2" fmla="*/ 486002 w 486002"/>
              <a:gd name="connsiteY2" fmla="*/ 6322 h 216463"/>
              <a:gd name="connsiteX3" fmla="*/ 233208 w 486002"/>
              <a:gd name="connsiteY3" fmla="*/ 214984 h 216463"/>
              <a:gd name="connsiteX4" fmla="*/ 0 w 486002"/>
              <a:gd name="connsiteY4" fmla="*/ 95500 h 2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002" h="216463">
                <a:moveTo>
                  <a:pt x="0" y="95500"/>
                </a:moveTo>
                <a:cubicBezTo>
                  <a:pt x="0" y="62389"/>
                  <a:pt x="152208" y="109941"/>
                  <a:pt x="233208" y="95078"/>
                </a:cubicBezTo>
                <a:cubicBezTo>
                  <a:pt x="314208" y="80215"/>
                  <a:pt x="486002" y="-26789"/>
                  <a:pt x="486002" y="6322"/>
                </a:cubicBezTo>
                <a:cubicBezTo>
                  <a:pt x="486002" y="39433"/>
                  <a:pt x="314208" y="200121"/>
                  <a:pt x="233208" y="214984"/>
                </a:cubicBezTo>
                <a:cubicBezTo>
                  <a:pt x="152208" y="229847"/>
                  <a:pt x="0" y="128611"/>
                  <a:pt x="0" y="955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21"/>
          <p:cNvSpPr/>
          <p:nvPr/>
        </p:nvSpPr>
        <p:spPr>
          <a:xfrm rot="10227993" flipH="1">
            <a:off x="1921179" y="903808"/>
            <a:ext cx="562242" cy="242220"/>
          </a:xfrm>
          <a:custGeom>
            <a:avLst/>
            <a:gdLst>
              <a:gd name="connsiteX0" fmla="*/ 0 w 428316"/>
              <a:gd name="connsiteY0" fmla="*/ 59953 h 119906"/>
              <a:gd name="connsiteX1" fmla="*/ 214158 w 428316"/>
              <a:gd name="connsiteY1" fmla="*/ 0 h 119906"/>
              <a:gd name="connsiteX2" fmla="*/ 428316 w 428316"/>
              <a:gd name="connsiteY2" fmla="*/ 59953 h 119906"/>
              <a:gd name="connsiteX3" fmla="*/ 214158 w 428316"/>
              <a:gd name="connsiteY3" fmla="*/ 119906 h 119906"/>
              <a:gd name="connsiteX4" fmla="*/ 0 w 428316"/>
              <a:gd name="connsiteY4" fmla="*/ 59953 h 119906"/>
              <a:gd name="connsiteX0" fmla="*/ 0 w 447366"/>
              <a:gd name="connsiteY0" fmla="*/ 17319 h 138450"/>
              <a:gd name="connsiteX1" fmla="*/ 233208 w 447366"/>
              <a:gd name="connsiteY1" fmla="*/ 16897 h 138450"/>
              <a:gd name="connsiteX2" fmla="*/ 447366 w 447366"/>
              <a:gd name="connsiteY2" fmla="*/ 76850 h 138450"/>
              <a:gd name="connsiteX3" fmla="*/ 233208 w 447366"/>
              <a:gd name="connsiteY3" fmla="*/ 136803 h 138450"/>
              <a:gd name="connsiteX4" fmla="*/ 0 w 447366"/>
              <a:gd name="connsiteY4" fmla="*/ 17319 h 138450"/>
              <a:gd name="connsiteX0" fmla="*/ 0 w 459272"/>
              <a:gd name="connsiteY0" fmla="*/ 18588 h 138077"/>
              <a:gd name="connsiteX1" fmla="*/ 233208 w 459272"/>
              <a:gd name="connsiteY1" fmla="*/ 18166 h 138077"/>
              <a:gd name="connsiteX2" fmla="*/ 459272 w 459272"/>
              <a:gd name="connsiteY2" fmla="*/ 13825 h 138077"/>
              <a:gd name="connsiteX3" fmla="*/ 233208 w 459272"/>
              <a:gd name="connsiteY3" fmla="*/ 138072 h 138077"/>
              <a:gd name="connsiteX4" fmla="*/ 0 w 459272"/>
              <a:gd name="connsiteY4" fmla="*/ 18588 h 138077"/>
              <a:gd name="connsiteX0" fmla="*/ 0 w 486002"/>
              <a:gd name="connsiteY0" fmla="*/ 95500 h 216463"/>
              <a:gd name="connsiteX1" fmla="*/ 233208 w 486002"/>
              <a:gd name="connsiteY1" fmla="*/ 95078 h 216463"/>
              <a:gd name="connsiteX2" fmla="*/ 486002 w 486002"/>
              <a:gd name="connsiteY2" fmla="*/ 6322 h 216463"/>
              <a:gd name="connsiteX3" fmla="*/ 233208 w 486002"/>
              <a:gd name="connsiteY3" fmla="*/ 214984 h 216463"/>
              <a:gd name="connsiteX4" fmla="*/ 0 w 486002"/>
              <a:gd name="connsiteY4" fmla="*/ 95500 h 2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002" h="216463">
                <a:moveTo>
                  <a:pt x="0" y="95500"/>
                </a:moveTo>
                <a:cubicBezTo>
                  <a:pt x="0" y="62389"/>
                  <a:pt x="152208" y="109941"/>
                  <a:pt x="233208" y="95078"/>
                </a:cubicBezTo>
                <a:cubicBezTo>
                  <a:pt x="314208" y="80215"/>
                  <a:pt x="486002" y="-26789"/>
                  <a:pt x="486002" y="6322"/>
                </a:cubicBezTo>
                <a:cubicBezTo>
                  <a:pt x="486002" y="39433"/>
                  <a:pt x="314208" y="200121"/>
                  <a:pt x="233208" y="214984"/>
                </a:cubicBezTo>
                <a:cubicBezTo>
                  <a:pt x="152208" y="229847"/>
                  <a:pt x="0" y="128611"/>
                  <a:pt x="0" y="955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7"/>
          <p:cNvSpPr/>
          <p:nvPr/>
        </p:nvSpPr>
        <p:spPr>
          <a:xfrm>
            <a:off x="1113936" y="-17107"/>
            <a:ext cx="1518814" cy="1120020"/>
          </a:xfrm>
          <a:custGeom>
            <a:avLst/>
            <a:gdLst>
              <a:gd name="connsiteX0" fmla="*/ 0 w 1518814"/>
              <a:gd name="connsiteY0" fmla="*/ 912324 h 1824648"/>
              <a:gd name="connsiteX1" fmla="*/ 759407 w 1518814"/>
              <a:gd name="connsiteY1" fmla="*/ 0 h 1824648"/>
              <a:gd name="connsiteX2" fmla="*/ 1518814 w 1518814"/>
              <a:gd name="connsiteY2" fmla="*/ 912324 h 1824648"/>
              <a:gd name="connsiteX3" fmla="*/ 759407 w 1518814"/>
              <a:gd name="connsiteY3" fmla="*/ 1824648 h 1824648"/>
              <a:gd name="connsiteX4" fmla="*/ 0 w 1518814"/>
              <a:gd name="connsiteY4" fmla="*/ 912324 h 1824648"/>
              <a:gd name="connsiteX0" fmla="*/ 15789 w 1534603"/>
              <a:gd name="connsiteY0" fmla="*/ 912324 h 1719873"/>
              <a:gd name="connsiteX1" fmla="*/ 775196 w 1534603"/>
              <a:gd name="connsiteY1" fmla="*/ 0 h 1719873"/>
              <a:gd name="connsiteX2" fmla="*/ 1534603 w 1534603"/>
              <a:gd name="connsiteY2" fmla="*/ 912324 h 1719873"/>
              <a:gd name="connsiteX3" fmla="*/ 451346 w 1534603"/>
              <a:gd name="connsiteY3" fmla="*/ 1719873 h 1719873"/>
              <a:gd name="connsiteX4" fmla="*/ 15789 w 1534603"/>
              <a:gd name="connsiteY4" fmla="*/ 912324 h 1719873"/>
              <a:gd name="connsiteX0" fmla="*/ 3989 w 1846653"/>
              <a:gd name="connsiteY0" fmla="*/ 770259 h 1721900"/>
              <a:gd name="connsiteX1" fmla="*/ 1087246 w 1846653"/>
              <a:gd name="connsiteY1" fmla="*/ 810 h 1721900"/>
              <a:gd name="connsiteX2" fmla="*/ 1846653 w 1846653"/>
              <a:gd name="connsiteY2" fmla="*/ 913134 h 1721900"/>
              <a:gd name="connsiteX3" fmla="*/ 763396 w 1846653"/>
              <a:gd name="connsiteY3" fmla="*/ 1720683 h 1721900"/>
              <a:gd name="connsiteX4" fmla="*/ 3989 w 1846653"/>
              <a:gd name="connsiteY4" fmla="*/ 770259 h 1721900"/>
              <a:gd name="connsiteX0" fmla="*/ 4048 w 1837187"/>
              <a:gd name="connsiteY0" fmla="*/ 418195 h 1751973"/>
              <a:gd name="connsiteX1" fmla="*/ 1077780 w 1837187"/>
              <a:gd name="connsiteY1" fmla="*/ 20221 h 1751973"/>
              <a:gd name="connsiteX2" fmla="*/ 1837187 w 1837187"/>
              <a:gd name="connsiteY2" fmla="*/ 932545 h 1751973"/>
              <a:gd name="connsiteX3" fmla="*/ 753930 w 1837187"/>
              <a:gd name="connsiteY3" fmla="*/ 1740094 h 1751973"/>
              <a:gd name="connsiteX4" fmla="*/ 4048 w 1837187"/>
              <a:gd name="connsiteY4" fmla="*/ 418195 h 1751973"/>
              <a:gd name="connsiteX0" fmla="*/ 6445 w 1839584"/>
              <a:gd name="connsiteY0" fmla="*/ 592149 h 1925927"/>
              <a:gd name="connsiteX1" fmla="*/ 1175427 w 1839584"/>
              <a:gd name="connsiteY1" fmla="*/ 13200 h 1925927"/>
              <a:gd name="connsiteX2" fmla="*/ 1839584 w 1839584"/>
              <a:gd name="connsiteY2" fmla="*/ 1106499 h 1925927"/>
              <a:gd name="connsiteX3" fmla="*/ 756327 w 1839584"/>
              <a:gd name="connsiteY3" fmla="*/ 1914048 h 1925927"/>
              <a:gd name="connsiteX4" fmla="*/ 6445 w 1839584"/>
              <a:gd name="connsiteY4" fmla="*/ 592149 h 1925927"/>
              <a:gd name="connsiteX0" fmla="*/ 89327 w 1922466"/>
              <a:gd name="connsiteY0" fmla="*/ 592149 h 1925927"/>
              <a:gd name="connsiteX1" fmla="*/ 1258309 w 1922466"/>
              <a:gd name="connsiteY1" fmla="*/ 13200 h 1925927"/>
              <a:gd name="connsiteX2" fmla="*/ 1922466 w 1922466"/>
              <a:gd name="connsiteY2" fmla="*/ 1106499 h 1925927"/>
              <a:gd name="connsiteX3" fmla="*/ 286759 w 1922466"/>
              <a:gd name="connsiteY3" fmla="*/ 1914048 h 1925927"/>
              <a:gd name="connsiteX4" fmla="*/ 89327 w 1922466"/>
              <a:gd name="connsiteY4" fmla="*/ 592149 h 1925927"/>
              <a:gd name="connsiteX0" fmla="*/ 93015 w 2011879"/>
              <a:gd name="connsiteY0" fmla="*/ 611515 h 2007922"/>
              <a:gd name="connsiteX1" fmla="*/ 1261997 w 2011879"/>
              <a:gd name="connsiteY1" fmla="*/ 32566 h 2007922"/>
              <a:gd name="connsiteX2" fmla="*/ 2011879 w 2011879"/>
              <a:gd name="connsiteY2" fmla="*/ 1525915 h 2007922"/>
              <a:gd name="connsiteX3" fmla="*/ 290447 w 2011879"/>
              <a:gd name="connsiteY3" fmla="*/ 1933414 h 2007922"/>
              <a:gd name="connsiteX4" fmla="*/ 93015 w 2011879"/>
              <a:gd name="connsiteY4" fmla="*/ 611515 h 2007922"/>
              <a:gd name="connsiteX0" fmla="*/ 199595 w 1870809"/>
              <a:gd name="connsiteY0" fmla="*/ 435301 h 2056730"/>
              <a:gd name="connsiteX1" fmla="*/ 1120927 w 1870809"/>
              <a:gd name="connsiteY1" fmla="*/ 65902 h 2056730"/>
              <a:gd name="connsiteX2" fmla="*/ 1870809 w 1870809"/>
              <a:gd name="connsiteY2" fmla="*/ 1559251 h 2056730"/>
              <a:gd name="connsiteX3" fmla="*/ 149377 w 1870809"/>
              <a:gd name="connsiteY3" fmla="*/ 1966750 h 2056730"/>
              <a:gd name="connsiteX4" fmla="*/ 199595 w 1870809"/>
              <a:gd name="connsiteY4" fmla="*/ 435301 h 2056730"/>
              <a:gd name="connsiteX0" fmla="*/ 241639 w 1912853"/>
              <a:gd name="connsiteY0" fmla="*/ 428979 h 1865103"/>
              <a:gd name="connsiteX1" fmla="*/ 1162971 w 1912853"/>
              <a:gd name="connsiteY1" fmla="*/ 59580 h 1865103"/>
              <a:gd name="connsiteX2" fmla="*/ 1912853 w 1912853"/>
              <a:gd name="connsiteY2" fmla="*/ 1552929 h 1865103"/>
              <a:gd name="connsiteX3" fmla="*/ 134271 w 1912853"/>
              <a:gd name="connsiteY3" fmla="*/ 1655628 h 1865103"/>
              <a:gd name="connsiteX4" fmla="*/ 241639 w 1912853"/>
              <a:gd name="connsiteY4" fmla="*/ 428979 h 1865103"/>
              <a:gd name="connsiteX0" fmla="*/ 221920 w 1626434"/>
              <a:gd name="connsiteY0" fmla="*/ 428340 h 1858642"/>
              <a:gd name="connsiteX1" fmla="*/ 1143252 w 1626434"/>
              <a:gd name="connsiteY1" fmla="*/ 58941 h 1858642"/>
              <a:gd name="connsiteX2" fmla="*/ 1626434 w 1626434"/>
              <a:gd name="connsiteY2" fmla="*/ 1542765 h 1858642"/>
              <a:gd name="connsiteX3" fmla="*/ 114552 w 1626434"/>
              <a:gd name="connsiteY3" fmla="*/ 1654989 h 1858642"/>
              <a:gd name="connsiteX4" fmla="*/ 221920 w 1626434"/>
              <a:gd name="connsiteY4" fmla="*/ 428340 h 1858642"/>
              <a:gd name="connsiteX0" fmla="*/ 221920 w 1873483"/>
              <a:gd name="connsiteY0" fmla="*/ 428340 h 1858642"/>
              <a:gd name="connsiteX1" fmla="*/ 1143252 w 1873483"/>
              <a:gd name="connsiteY1" fmla="*/ 58941 h 1858642"/>
              <a:gd name="connsiteX2" fmla="*/ 1626434 w 1873483"/>
              <a:gd name="connsiteY2" fmla="*/ 1542765 h 1858642"/>
              <a:gd name="connsiteX3" fmla="*/ 114552 w 1873483"/>
              <a:gd name="connsiteY3" fmla="*/ 1654989 h 1858642"/>
              <a:gd name="connsiteX4" fmla="*/ 221920 w 1873483"/>
              <a:gd name="connsiteY4" fmla="*/ 428340 h 1858642"/>
              <a:gd name="connsiteX0" fmla="*/ 34503 w 1686066"/>
              <a:gd name="connsiteY0" fmla="*/ 416234 h 1673610"/>
              <a:gd name="connsiteX1" fmla="*/ 955835 w 1686066"/>
              <a:gd name="connsiteY1" fmla="*/ 46835 h 1673610"/>
              <a:gd name="connsiteX2" fmla="*/ 1439017 w 1686066"/>
              <a:gd name="connsiteY2" fmla="*/ 1530659 h 1673610"/>
              <a:gd name="connsiteX3" fmla="*/ 315755 w 1686066"/>
              <a:gd name="connsiteY3" fmla="*/ 873263 h 1673610"/>
              <a:gd name="connsiteX4" fmla="*/ 34503 w 1686066"/>
              <a:gd name="connsiteY4" fmla="*/ 416234 h 1673610"/>
              <a:gd name="connsiteX0" fmla="*/ 28393 w 1374125"/>
              <a:gd name="connsiteY0" fmla="*/ 387345 h 1188500"/>
              <a:gd name="connsiteX1" fmla="*/ 949725 w 1374125"/>
              <a:gd name="connsiteY1" fmla="*/ 17946 h 1188500"/>
              <a:gd name="connsiteX2" fmla="*/ 1059527 w 1374125"/>
              <a:gd name="connsiteY2" fmla="*/ 975990 h 1188500"/>
              <a:gd name="connsiteX3" fmla="*/ 309645 w 1374125"/>
              <a:gd name="connsiteY3" fmla="*/ 844374 h 1188500"/>
              <a:gd name="connsiteX4" fmla="*/ 28393 w 1374125"/>
              <a:gd name="connsiteY4" fmla="*/ 387345 h 1188500"/>
              <a:gd name="connsiteX0" fmla="*/ 21090 w 1337140"/>
              <a:gd name="connsiteY0" fmla="*/ 141573 h 942728"/>
              <a:gd name="connsiteX1" fmla="*/ 820502 w 1337140"/>
              <a:gd name="connsiteY1" fmla="*/ 38874 h 942728"/>
              <a:gd name="connsiteX2" fmla="*/ 1052224 w 1337140"/>
              <a:gd name="connsiteY2" fmla="*/ 730218 h 942728"/>
              <a:gd name="connsiteX3" fmla="*/ 302342 w 1337140"/>
              <a:gd name="connsiteY3" fmla="*/ 598602 h 942728"/>
              <a:gd name="connsiteX4" fmla="*/ 21090 w 1337140"/>
              <a:gd name="connsiteY4" fmla="*/ 141573 h 942728"/>
              <a:gd name="connsiteX0" fmla="*/ 28966 w 1250651"/>
              <a:gd name="connsiteY0" fmla="*/ 268865 h 912646"/>
              <a:gd name="connsiteX1" fmla="*/ 736938 w 1250651"/>
              <a:gd name="connsiteY1" fmla="*/ 13766 h 912646"/>
              <a:gd name="connsiteX2" fmla="*/ 968660 w 1250651"/>
              <a:gd name="connsiteY2" fmla="*/ 705110 h 912646"/>
              <a:gd name="connsiteX3" fmla="*/ 218778 w 1250651"/>
              <a:gd name="connsiteY3" fmla="*/ 573494 h 912646"/>
              <a:gd name="connsiteX4" fmla="*/ 28966 w 1250651"/>
              <a:gd name="connsiteY4" fmla="*/ 268865 h 912646"/>
              <a:gd name="connsiteX0" fmla="*/ 23219 w 1307809"/>
              <a:gd name="connsiteY0" fmla="*/ 268865 h 912646"/>
              <a:gd name="connsiteX1" fmla="*/ 792151 w 1307809"/>
              <a:gd name="connsiteY1" fmla="*/ 13766 h 912646"/>
              <a:gd name="connsiteX2" fmla="*/ 1023873 w 1307809"/>
              <a:gd name="connsiteY2" fmla="*/ 705110 h 912646"/>
              <a:gd name="connsiteX3" fmla="*/ 273991 w 1307809"/>
              <a:gd name="connsiteY3" fmla="*/ 573494 h 912646"/>
              <a:gd name="connsiteX4" fmla="*/ 23219 w 1307809"/>
              <a:gd name="connsiteY4" fmla="*/ 268865 h 912646"/>
              <a:gd name="connsiteX0" fmla="*/ 12091 w 1259916"/>
              <a:gd name="connsiteY0" fmla="*/ 312988 h 956769"/>
              <a:gd name="connsiteX1" fmla="*/ 590523 w 1259916"/>
              <a:gd name="connsiteY1" fmla="*/ 12169 h 956769"/>
              <a:gd name="connsiteX2" fmla="*/ 1012745 w 1259916"/>
              <a:gd name="connsiteY2" fmla="*/ 749233 h 956769"/>
              <a:gd name="connsiteX3" fmla="*/ 262863 w 1259916"/>
              <a:gd name="connsiteY3" fmla="*/ 617617 h 956769"/>
              <a:gd name="connsiteX4" fmla="*/ 12091 w 1259916"/>
              <a:gd name="connsiteY4" fmla="*/ 312988 h 956769"/>
              <a:gd name="connsiteX0" fmla="*/ 12315 w 1279758"/>
              <a:gd name="connsiteY0" fmla="*/ 364667 h 850292"/>
              <a:gd name="connsiteX1" fmla="*/ 590747 w 1279758"/>
              <a:gd name="connsiteY1" fmla="*/ 63848 h 850292"/>
              <a:gd name="connsiteX2" fmla="*/ 1035829 w 1279758"/>
              <a:gd name="connsiteY2" fmla="*/ 595172 h 850292"/>
              <a:gd name="connsiteX3" fmla="*/ 263087 w 1279758"/>
              <a:gd name="connsiteY3" fmla="*/ 669296 h 850292"/>
              <a:gd name="connsiteX4" fmla="*/ 12315 w 1279758"/>
              <a:gd name="connsiteY4" fmla="*/ 364667 h 850292"/>
              <a:gd name="connsiteX0" fmla="*/ 12315 w 1279758"/>
              <a:gd name="connsiteY0" fmla="*/ 389085 h 842687"/>
              <a:gd name="connsiteX1" fmla="*/ 590747 w 1279758"/>
              <a:gd name="connsiteY1" fmla="*/ 88266 h 842687"/>
              <a:gd name="connsiteX2" fmla="*/ 1035829 w 1279758"/>
              <a:gd name="connsiteY2" fmla="*/ 573870 h 842687"/>
              <a:gd name="connsiteX3" fmla="*/ 263087 w 1279758"/>
              <a:gd name="connsiteY3" fmla="*/ 693714 h 842687"/>
              <a:gd name="connsiteX4" fmla="*/ 12315 w 1279758"/>
              <a:gd name="connsiteY4" fmla="*/ 389085 h 842687"/>
              <a:gd name="connsiteX0" fmla="*/ 168945 w 1436388"/>
              <a:gd name="connsiteY0" fmla="*/ 389085 h 903170"/>
              <a:gd name="connsiteX1" fmla="*/ 747377 w 1436388"/>
              <a:gd name="connsiteY1" fmla="*/ 88266 h 903170"/>
              <a:gd name="connsiteX2" fmla="*/ 1192459 w 1436388"/>
              <a:gd name="connsiteY2" fmla="*/ 573870 h 903170"/>
              <a:gd name="connsiteX3" fmla="*/ 76817 w 1436388"/>
              <a:gd name="connsiteY3" fmla="*/ 830874 h 903170"/>
              <a:gd name="connsiteX4" fmla="*/ 168945 w 1436388"/>
              <a:gd name="connsiteY4" fmla="*/ 389085 h 903170"/>
              <a:gd name="connsiteX0" fmla="*/ 184741 w 1638929"/>
              <a:gd name="connsiteY0" fmla="*/ 500628 h 945163"/>
              <a:gd name="connsiteX1" fmla="*/ 763173 w 1638929"/>
              <a:gd name="connsiteY1" fmla="*/ 199809 h 945163"/>
              <a:gd name="connsiteX2" fmla="*/ 1421615 w 1638929"/>
              <a:gd name="connsiteY2" fmla="*/ 502533 h 945163"/>
              <a:gd name="connsiteX3" fmla="*/ 92613 w 1638929"/>
              <a:gd name="connsiteY3" fmla="*/ 942417 h 945163"/>
              <a:gd name="connsiteX4" fmla="*/ 184741 w 1638929"/>
              <a:gd name="connsiteY4" fmla="*/ 500628 h 945163"/>
              <a:gd name="connsiteX0" fmla="*/ 184741 w 1465961"/>
              <a:gd name="connsiteY0" fmla="*/ 562628 h 1007163"/>
              <a:gd name="connsiteX1" fmla="*/ 763173 w 1465961"/>
              <a:gd name="connsiteY1" fmla="*/ 261809 h 1007163"/>
              <a:gd name="connsiteX2" fmla="*/ 1083365 w 1465961"/>
              <a:gd name="connsiteY2" fmla="*/ 7651 h 1007163"/>
              <a:gd name="connsiteX3" fmla="*/ 1421615 w 1465961"/>
              <a:gd name="connsiteY3" fmla="*/ 564533 h 1007163"/>
              <a:gd name="connsiteX4" fmla="*/ 92613 w 1465961"/>
              <a:gd name="connsiteY4" fmla="*/ 1004417 h 1007163"/>
              <a:gd name="connsiteX5" fmla="*/ 184741 w 1465961"/>
              <a:gd name="connsiteY5" fmla="*/ 562628 h 1007163"/>
              <a:gd name="connsiteX0" fmla="*/ 184741 w 1480959"/>
              <a:gd name="connsiteY0" fmla="*/ 555807 h 1000342"/>
              <a:gd name="connsiteX1" fmla="*/ 763173 w 1480959"/>
              <a:gd name="connsiteY1" fmla="*/ 254988 h 1000342"/>
              <a:gd name="connsiteX2" fmla="*/ 1083365 w 1480959"/>
              <a:gd name="connsiteY2" fmla="*/ 830 h 1000342"/>
              <a:gd name="connsiteX3" fmla="*/ 1183573 w 1480959"/>
              <a:gd name="connsiteY3" fmla="*/ 276403 h 1000342"/>
              <a:gd name="connsiteX4" fmla="*/ 1421615 w 1480959"/>
              <a:gd name="connsiteY4" fmla="*/ 557712 h 1000342"/>
              <a:gd name="connsiteX5" fmla="*/ 92613 w 1480959"/>
              <a:gd name="connsiteY5" fmla="*/ 997596 h 1000342"/>
              <a:gd name="connsiteX6" fmla="*/ 184741 w 1480959"/>
              <a:gd name="connsiteY6" fmla="*/ 555807 h 1000342"/>
              <a:gd name="connsiteX0" fmla="*/ 184741 w 1530624"/>
              <a:gd name="connsiteY0" fmla="*/ 555704 h 1000239"/>
              <a:gd name="connsiteX1" fmla="*/ 763173 w 1530624"/>
              <a:gd name="connsiteY1" fmla="*/ 254885 h 1000239"/>
              <a:gd name="connsiteX2" fmla="*/ 1083365 w 1530624"/>
              <a:gd name="connsiteY2" fmla="*/ 727 h 1000239"/>
              <a:gd name="connsiteX3" fmla="*/ 1183573 w 1530624"/>
              <a:gd name="connsiteY3" fmla="*/ 276300 h 1000239"/>
              <a:gd name="connsiteX4" fmla="*/ 1434094 w 1530624"/>
              <a:gd name="connsiteY4" fmla="*/ 188617 h 1000239"/>
              <a:gd name="connsiteX5" fmla="*/ 1421615 w 1530624"/>
              <a:gd name="connsiteY5" fmla="*/ 557609 h 1000239"/>
              <a:gd name="connsiteX6" fmla="*/ 92613 w 1530624"/>
              <a:gd name="connsiteY6" fmla="*/ 997493 h 1000239"/>
              <a:gd name="connsiteX7" fmla="*/ 184741 w 1530624"/>
              <a:gd name="connsiteY7" fmla="*/ 555704 h 1000239"/>
              <a:gd name="connsiteX0" fmla="*/ 180105 w 1487722"/>
              <a:gd name="connsiteY0" fmla="*/ 555704 h 998360"/>
              <a:gd name="connsiteX1" fmla="*/ 758537 w 1487722"/>
              <a:gd name="connsiteY1" fmla="*/ 254885 h 998360"/>
              <a:gd name="connsiteX2" fmla="*/ 1078729 w 1487722"/>
              <a:gd name="connsiteY2" fmla="*/ 727 h 998360"/>
              <a:gd name="connsiteX3" fmla="*/ 1178937 w 1487722"/>
              <a:gd name="connsiteY3" fmla="*/ 276300 h 998360"/>
              <a:gd name="connsiteX4" fmla="*/ 1429458 w 1487722"/>
              <a:gd name="connsiteY4" fmla="*/ 188617 h 998360"/>
              <a:gd name="connsiteX5" fmla="*/ 1354349 w 1487722"/>
              <a:gd name="connsiteY5" fmla="*/ 545083 h 998360"/>
              <a:gd name="connsiteX6" fmla="*/ 87977 w 1487722"/>
              <a:gd name="connsiteY6" fmla="*/ 997493 h 998360"/>
              <a:gd name="connsiteX7" fmla="*/ 180105 w 1487722"/>
              <a:gd name="connsiteY7" fmla="*/ 555704 h 998360"/>
              <a:gd name="connsiteX0" fmla="*/ 182883 w 1474435"/>
              <a:gd name="connsiteY0" fmla="*/ 555704 h 1007654"/>
              <a:gd name="connsiteX1" fmla="*/ 761315 w 1474435"/>
              <a:gd name="connsiteY1" fmla="*/ 254885 h 1007654"/>
              <a:gd name="connsiteX2" fmla="*/ 1081507 w 1474435"/>
              <a:gd name="connsiteY2" fmla="*/ 727 h 1007654"/>
              <a:gd name="connsiteX3" fmla="*/ 1181715 w 1474435"/>
              <a:gd name="connsiteY3" fmla="*/ 276300 h 1007654"/>
              <a:gd name="connsiteX4" fmla="*/ 1432236 w 1474435"/>
              <a:gd name="connsiteY4" fmla="*/ 188617 h 1007654"/>
              <a:gd name="connsiteX5" fmla="*/ 1357127 w 1474435"/>
              <a:gd name="connsiteY5" fmla="*/ 545083 h 1007654"/>
              <a:gd name="connsiteX6" fmla="*/ 1394656 w 1474435"/>
              <a:gd name="connsiteY6" fmla="*/ 839970 h 1007654"/>
              <a:gd name="connsiteX7" fmla="*/ 90755 w 1474435"/>
              <a:gd name="connsiteY7" fmla="*/ 997493 h 1007654"/>
              <a:gd name="connsiteX8" fmla="*/ 182883 w 1474435"/>
              <a:gd name="connsiteY8" fmla="*/ 555704 h 1007654"/>
              <a:gd name="connsiteX0" fmla="*/ 138380 w 1398045"/>
              <a:gd name="connsiteY0" fmla="*/ 555704 h 1010709"/>
              <a:gd name="connsiteX1" fmla="*/ 716812 w 1398045"/>
              <a:gd name="connsiteY1" fmla="*/ 254885 h 1010709"/>
              <a:gd name="connsiteX2" fmla="*/ 1037004 w 1398045"/>
              <a:gd name="connsiteY2" fmla="*/ 727 h 1010709"/>
              <a:gd name="connsiteX3" fmla="*/ 1137212 w 1398045"/>
              <a:gd name="connsiteY3" fmla="*/ 276300 h 1010709"/>
              <a:gd name="connsiteX4" fmla="*/ 1387733 w 1398045"/>
              <a:gd name="connsiteY4" fmla="*/ 188617 h 1010709"/>
              <a:gd name="connsiteX5" fmla="*/ 1312624 w 1398045"/>
              <a:gd name="connsiteY5" fmla="*/ 545083 h 1010709"/>
              <a:gd name="connsiteX6" fmla="*/ 1350153 w 1398045"/>
              <a:gd name="connsiteY6" fmla="*/ 839970 h 1010709"/>
              <a:gd name="connsiteX7" fmla="*/ 748905 w 1398045"/>
              <a:gd name="connsiteY7" fmla="*/ 890074 h 1010709"/>
              <a:gd name="connsiteX8" fmla="*/ 46252 w 1398045"/>
              <a:gd name="connsiteY8" fmla="*/ 997493 h 1010709"/>
              <a:gd name="connsiteX9" fmla="*/ 138380 w 1398045"/>
              <a:gd name="connsiteY9" fmla="*/ 555704 h 1010709"/>
              <a:gd name="connsiteX0" fmla="*/ 130229 w 1389894"/>
              <a:gd name="connsiteY0" fmla="*/ 555704 h 1010709"/>
              <a:gd name="connsiteX1" fmla="*/ 440130 w 1389894"/>
              <a:gd name="connsiteY1" fmla="*/ 301351 h 1010709"/>
              <a:gd name="connsiteX2" fmla="*/ 708661 w 1389894"/>
              <a:gd name="connsiteY2" fmla="*/ 254885 h 1010709"/>
              <a:gd name="connsiteX3" fmla="*/ 1028853 w 1389894"/>
              <a:gd name="connsiteY3" fmla="*/ 727 h 1010709"/>
              <a:gd name="connsiteX4" fmla="*/ 1129061 w 1389894"/>
              <a:gd name="connsiteY4" fmla="*/ 276300 h 1010709"/>
              <a:gd name="connsiteX5" fmla="*/ 1379582 w 1389894"/>
              <a:gd name="connsiteY5" fmla="*/ 188617 h 1010709"/>
              <a:gd name="connsiteX6" fmla="*/ 1304473 w 1389894"/>
              <a:gd name="connsiteY6" fmla="*/ 545083 h 1010709"/>
              <a:gd name="connsiteX7" fmla="*/ 1342002 w 1389894"/>
              <a:gd name="connsiteY7" fmla="*/ 839970 h 1010709"/>
              <a:gd name="connsiteX8" fmla="*/ 740754 w 1389894"/>
              <a:gd name="connsiteY8" fmla="*/ 890074 h 1010709"/>
              <a:gd name="connsiteX9" fmla="*/ 38101 w 1389894"/>
              <a:gd name="connsiteY9" fmla="*/ 997493 h 1010709"/>
              <a:gd name="connsiteX10" fmla="*/ 130229 w 1389894"/>
              <a:gd name="connsiteY10" fmla="*/ 555704 h 1010709"/>
              <a:gd name="connsiteX0" fmla="*/ 208035 w 1467700"/>
              <a:gd name="connsiteY0" fmla="*/ 555704 h 955096"/>
              <a:gd name="connsiteX1" fmla="*/ 517936 w 1467700"/>
              <a:gd name="connsiteY1" fmla="*/ 301351 h 955096"/>
              <a:gd name="connsiteX2" fmla="*/ 786467 w 1467700"/>
              <a:gd name="connsiteY2" fmla="*/ 254885 h 955096"/>
              <a:gd name="connsiteX3" fmla="*/ 1106659 w 1467700"/>
              <a:gd name="connsiteY3" fmla="*/ 727 h 955096"/>
              <a:gd name="connsiteX4" fmla="*/ 1206867 w 1467700"/>
              <a:gd name="connsiteY4" fmla="*/ 276300 h 955096"/>
              <a:gd name="connsiteX5" fmla="*/ 1457388 w 1467700"/>
              <a:gd name="connsiteY5" fmla="*/ 188617 h 955096"/>
              <a:gd name="connsiteX6" fmla="*/ 1382279 w 1467700"/>
              <a:gd name="connsiteY6" fmla="*/ 545083 h 955096"/>
              <a:gd name="connsiteX7" fmla="*/ 1419808 w 1467700"/>
              <a:gd name="connsiteY7" fmla="*/ 839970 h 955096"/>
              <a:gd name="connsiteX8" fmla="*/ 818560 w 1467700"/>
              <a:gd name="connsiteY8" fmla="*/ 890074 h 955096"/>
              <a:gd name="connsiteX9" fmla="*/ 28224 w 1467700"/>
              <a:gd name="connsiteY9" fmla="*/ 934862 h 955096"/>
              <a:gd name="connsiteX10" fmla="*/ 208035 w 1467700"/>
              <a:gd name="connsiteY10" fmla="*/ 555704 h 955096"/>
              <a:gd name="connsiteX0" fmla="*/ 186675 w 1446340"/>
              <a:gd name="connsiteY0" fmla="*/ 555704 h 943594"/>
              <a:gd name="connsiteX1" fmla="*/ 496576 w 1446340"/>
              <a:gd name="connsiteY1" fmla="*/ 301351 h 943594"/>
              <a:gd name="connsiteX2" fmla="*/ 765107 w 1446340"/>
              <a:gd name="connsiteY2" fmla="*/ 254885 h 943594"/>
              <a:gd name="connsiteX3" fmla="*/ 1085299 w 1446340"/>
              <a:gd name="connsiteY3" fmla="*/ 727 h 943594"/>
              <a:gd name="connsiteX4" fmla="*/ 1185507 w 1446340"/>
              <a:gd name="connsiteY4" fmla="*/ 276300 h 943594"/>
              <a:gd name="connsiteX5" fmla="*/ 1436028 w 1446340"/>
              <a:gd name="connsiteY5" fmla="*/ 188617 h 943594"/>
              <a:gd name="connsiteX6" fmla="*/ 1360919 w 1446340"/>
              <a:gd name="connsiteY6" fmla="*/ 545083 h 943594"/>
              <a:gd name="connsiteX7" fmla="*/ 1398448 w 1446340"/>
              <a:gd name="connsiteY7" fmla="*/ 839970 h 943594"/>
              <a:gd name="connsiteX8" fmla="*/ 797200 w 1446340"/>
              <a:gd name="connsiteY8" fmla="*/ 890074 h 943594"/>
              <a:gd name="connsiteX9" fmla="*/ 421418 w 1446340"/>
              <a:gd name="connsiteY9" fmla="*/ 827444 h 943594"/>
              <a:gd name="connsiteX10" fmla="*/ 6864 w 1446340"/>
              <a:gd name="connsiteY10" fmla="*/ 934862 h 943594"/>
              <a:gd name="connsiteX11" fmla="*/ 186675 w 1446340"/>
              <a:gd name="connsiteY11" fmla="*/ 555704 h 943594"/>
              <a:gd name="connsiteX0" fmla="*/ 127047 w 1386712"/>
              <a:gd name="connsiteY0" fmla="*/ 555704 h 1003941"/>
              <a:gd name="connsiteX1" fmla="*/ 436948 w 1386712"/>
              <a:gd name="connsiteY1" fmla="*/ 301351 h 1003941"/>
              <a:gd name="connsiteX2" fmla="*/ 705479 w 1386712"/>
              <a:gd name="connsiteY2" fmla="*/ 254885 h 1003941"/>
              <a:gd name="connsiteX3" fmla="*/ 1025671 w 1386712"/>
              <a:gd name="connsiteY3" fmla="*/ 727 h 1003941"/>
              <a:gd name="connsiteX4" fmla="*/ 1125879 w 1386712"/>
              <a:gd name="connsiteY4" fmla="*/ 276300 h 1003941"/>
              <a:gd name="connsiteX5" fmla="*/ 1376400 w 1386712"/>
              <a:gd name="connsiteY5" fmla="*/ 188617 h 1003941"/>
              <a:gd name="connsiteX6" fmla="*/ 1301291 w 1386712"/>
              <a:gd name="connsiteY6" fmla="*/ 545083 h 1003941"/>
              <a:gd name="connsiteX7" fmla="*/ 1338820 w 1386712"/>
              <a:gd name="connsiteY7" fmla="*/ 839970 h 1003941"/>
              <a:gd name="connsiteX8" fmla="*/ 737572 w 1386712"/>
              <a:gd name="connsiteY8" fmla="*/ 890074 h 1003941"/>
              <a:gd name="connsiteX9" fmla="*/ 361790 w 1386712"/>
              <a:gd name="connsiteY9" fmla="*/ 827444 h 1003941"/>
              <a:gd name="connsiteX10" fmla="*/ 9866 w 1386712"/>
              <a:gd name="connsiteY10" fmla="*/ 997493 h 1003941"/>
              <a:gd name="connsiteX11" fmla="*/ 127047 w 1386712"/>
              <a:gd name="connsiteY11" fmla="*/ 555704 h 100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6712" h="1003941">
                <a:moveTo>
                  <a:pt x="127047" y="555704"/>
                </a:moveTo>
                <a:cubicBezTo>
                  <a:pt x="198227" y="439680"/>
                  <a:pt x="340543" y="351488"/>
                  <a:pt x="436948" y="301351"/>
                </a:cubicBezTo>
                <a:cubicBezTo>
                  <a:pt x="533353" y="251214"/>
                  <a:pt x="607359" y="304989"/>
                  <a:pt x="705479" y="254885"/>
                </a:cubicBezTo>
                <a:cubicBezTo>
                  <a:pt x="803599" y="204781"/>
                  <a:pt x="932640" y="15947"/>
                  <a:pt x="1025671" y="727"/>
                </a:cubicBezTo>
                <a:cubicBezTo>
                  <a:pt x="1118702" y="-14493"/>
                  <a:pt x="1075775" y="213670"/>
                  <a:pt x="1125879" y="276300"/>
                </a:cubicBezTo>
                <a:cubicBezTo>
                  <a:pt x="1175983" y="338930"/>
                  <a:pt x="1336726" y="141732"/>
                  <a:pt x="1376400" y="188617"/>
                </a:cubicBezTo>
                <a:cubicBezTo>
                  <a:pt x="1416074" y="235502"/>
                  <a:pt x="1330519" y="453226"/>
                  <a:pt x="1301291" y="545083"/>
                </a:cubicBezTo>
                <a:cubicBezTo>
                  <a:pt x="1272063" y="636940"/>
                  <a:pt x="1430685" y="769945"/>
                  <a:pt x="1338820" y="839970"/>
                </a:cubicBezTo>
                <a:cubicBezTo>
                  <a:pt x="1246955" y="909995"/>
                  <a:pt x="900410" y="875460"/>
                  <a:pt x="737572" y="890074"/>
                </a:cubicBezTo>
                <a:cubicBezTo>
                  <a:pt x="574734" y="904688"/>
                  <a:pt x="493513" y="819979"/>
                  <a:pt x="361790" y="827444"/>
                </a:cubicBezTo>
                <a:cubicBezTo>
                  <a:pt x="230067" y="834909"/>
                  <a:pt x="48990" y="1042783"/>
                  <a:pt x="9866" y="997493"/>
                </a:cubicBezTo>
                <a:cubicBezTo>
                  <a:pt x="-29258" y="952203"/>
                  <a:pt x="55867" y="671728"/>
                  <a:pt x="127047" y="5557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Arco 83"/>
          <p:cNvSpPr/>
          <p:nvPr/>
        </p:nvSpPr>
        <p:spPr>
          <a:xfrm rot="6173448">
            <a:off x="2011177" y="1343884"/>
            <a:ext cx="179823" cy="339382"/>
          </a:xfrm>
          <a:prstGeom prst="arc">
            <a:avLst>
              <a:gd name="adj1" fmla="val 16937063"/>
              <a:gd name="adj2" fmla="val 1609459"/>
            </a:avLst>
          </a:prstGeom>
          <a:ln>
            <a:solidFill>
              <a:srgbClr val="E9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Arco 84"/>
          <p:cNvSpPr/>
          <p:nvPr/>
        </p:nvSpPr>
        <p:spPr>
          <a:xfrm rot="6173448">
            <a:off x="2029970" y="1345964"/>
            <a:ext cx="179823" cy="237186"/>
          </a:xfrm>
          <a:prstGeom prst="arc">
            <a:avLst>
              <a:gd name="adj1" fmla="val 16937063"/>
              <a:gd name="adj2" fmla="val 1609459"/>
            </a:avLst>
          </a:prstGeom>
          <a:ln>
            <a:solidFill>
              <a:srgbClr val="E9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Arco 85"/>
          <p:cNvSpPr/>
          <p:nvPr/>
        </p:nvSpPr>
        <p:spPr>
          <a:xfrm rot="6173448">
            <a:off x="1466176" y="1343884"/>
            <a:ext cx="179823" cy="339382"/>
          </a:xfrm>
          <a:prstGeom prst="arc">
            <a:avLst>
              <a:gd name="adj1" fmla="val 16937063"/>
              <a:gd name="adj2" fmla="val 1609459"/>
            </a:avLst>
          </a:prstGeom>
          <a:ln>
            <a:solidFill>
              <a:srgbClr val="E9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Arco 86"/>
          <p:cNvSpPr/>
          <p:nvPr/>
        </p:nvSpPr>
        <p:spPr>
          <a:xfrm rot="6173448">
            <a:off x="1484969" y="1345964"/>
            <a:ext cx="179823" cy="237186"/>
          </a:xfrm>
          <a:prstGeom prst="arc">
            <a:avLst>
              <a:gd name="adj1" fmla="val 16937063"/>
              <a:gd name="adj2" fmla="val 1609459"/>
            </a:avLst>
          </a:prstGeom>
          <a:ln>
            <a:solidFill>
              <a:srgbClr val="E9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 rot="769608">
            <a:off x="950437" y="2572861"/>
            <a:ext cx="916771" cy="383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 rot="20331564">
            <a:off x="1895603" y="2539427"/>
            <a:ext cx="790609" cy="383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930662" y="3645640"/>
            <a:ext cx="1725790" cy="2980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 rot="1166522">
            <a:off x="870682" y="6247175"/>
            <a:ext cx="482531" cy="328836"/>
          </a:xfrm>
          <a:prstGeom prst="roundRect">
            <a:avLst>
              <a:gd name="adj" fmla="val 50000"/>
            </a:avLst>
          </a:prstGeom>
          <a:solidFill>
            <a:srgbClr val="79554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Mais 91"/>
          <p:cNvSpPr/>
          <p:nvPr/>
        </p:nvSpPr>
        <p:spPr>
          <a:xfrm>
            <a:off x="1449498" y="3651776"/>
            <a:ext cx="285798" cy="28579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Mais 92"/>
          <p:cNvSpPr/>
          <p:nvPr/>
        </p:nvSpPr>
        <p:spPr>
          <a:xfrm>
            <a:off x="1805886" y="3657915"/>
            <a:ext cx="285798" cy="28579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Mais 93"/>
          <p:cNvSpPr/>
          <p:nvPr/>
        </p:nvSpPr>
        <p:spPr>
          <a:xfrm>
            <a:off x="2397546" y="3645640"/>
            <a:ext cx="285798" cy="28579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Mais 94"/>
          <p:cNvSpPr/>
          <p:nvPr/>
        </p:nvSpPr>
        <p:spPr>
          <a:xfrm>
            <a:off x="930662" y="3640189"/>
            <a:ext cx="285798" cy="28579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de cantos arredondados 95"/>
          <p:cNvSpPr/>
          <p:nvPr/>
        </p:nvSpPr>
        <p:spPr>
          <a:xfrm rot="21017207">
            <a:off x="1074123" y="2465904"/>
            <a:ext cx="289537" cy="230565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de cantos arredondados 98"/>
          <p:cNvSpPr/>
          <p:nvPr/>
        </p:nvSpPr>
        <p:spPr>
          <a:xfrm rot="582793" flipH="1">
            <a:off x="2220490" y="2383424"/>
            <a:ext cx="289537" cy="230565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Elipse 21"/>
          <p:cNvSpPr/>
          <p:nvPr/>
        </p:nvSpPr>
        <p:spPr>
          <a:xfrm>
            <a:off x="1669499" y="1956695"/>
            <a:ext cx="335076" cy="68961"/>
          </a:xfrm>
          <a:custGeom>
            <a:avLst/>
            <a:gdLst>
              <a:gd name="connsiteX0" fmla="*/ 0 w 428316"/>
              <a:gd name="connsiteY0" fmla="*/ 59953 h 119906"/>
              <a:gd name="connsiteX1" fmla="*/ 214158 w 428316"/>
              <a:gd name="connsiteY1" fmla="*/ 0 h 119906"/>
              <a:gd name="connsiteX2" fmla="*/ 428316 w 428316"/>
              <a:gd name="connsiteY2" fmla="*/ 59953 h 119906"/>
              <a:gd name="connsiteX3" fmla="*/ 214158 w 428316"/>
              <a:gd name="connsiteY3" fmla="*/ 119906 h 119906"/>
              <a:gd name="connsiteX4" fmla="*/ 0 w 428316"/>
              <a:gd name="connsiteY4" fmla="*/ 59953 h 119906"/>
              <a:gd name="connsiteX0" fmla="*/ 0 w 447366"/>
              <a:gd name="connsiteY0" fmla="*/ 17319 h 138450"/>
              <a:gd name="connsiteX1" fmla="*/ 233208 w 447366"/>
              <a:gd name="connsiteY1" fmla="*/ 16897 h 138450"/>
              <a:gd name="connsiteX2" fmla="*/ 447366 w 447366"/>
              <a:gd name="connsiteY2" fmla="*/ 76850 h 138450"/>
              <a:gd name="connsiteX3" fmla="*/ 233208 w 447366"/>
              <a:gd name="connsiteY3" fmla="*/ 136803 h 138450"/>
              <a:gd name="connsiteX4" fmla="*/ 0 w 447366"/>
              <a:gd name="connsiteY4" fmla="*/ 17319 h 138450"/>
              <a:gd name="connsiteX0" fmla="*/ 0 w 459272"/>
              <a:gd name="connsiteY0" fmla="*/ 18588 h 138077"/>
              <a:gd name="connsiteX1" fmla="*/ 233208 w 459272"/>
              <a:gd name="connsiteY1" fmla="*/ 18166 h 138077"/>
              <a:gd name="connsiteX2" fmla="*/ 459272 w 459272"/>
              <a:gd name="connsiteY2" fmla="*/ 13825 h 138077"/>
              <a:gd name="connsiteX3" fmla="*/ 233208 w 459272"/>
              <a:gd name="connsiteY3" fmla="*/ 138072 h 138077"/>
              <a:gd name="connsiteX4" fmla="*/ 0 w 459272"/>
              <a:gd name="connsiteY4" fmla="*/ 18588 h 13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272" h="138077">
                <a:moveTo>
                  <a:pt x="0" y="18588"/>
                </a:moveTo>
                <a:cubicBezTo>
                  <a:pt x="0" y="-14523"/>
                  <a:pt x="156663" y="18960"/>
                  <a:pt x="233208" y="18166"/>
                </a:cubicBezTo>
                <a:cubicBezTo>
                  <a:pt x="309753" y="17372"/>
                  <a:pt x="459272" y="-19286"/>
                  <a:pt x="459272" y="13825"/>
                </a:cubicBezTo>
                <a:cubicBezTo>
                  <a:pt x="459272" y="46936"/>
                  <a:pt x="309753" y="137278"/>
                  <a:pt x="233208" y="138072"/>
                </a:cubicBezTo>
                <a:cubicBezTo>
                  <a:pt x="156663" y="138866"/>
                  <a:pt x="0" y="51699"/>
                  <a:pt x="0" y="18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Resultado de imagem para marceneiro fla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50" y="-33528"/>
            <a:ext cx="6299297" cy="62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esultado de imagem para grama flat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473426" y="1076028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64654" y="235448"/>
            <a:ext cx="695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559</Words>
  <Application>Microsoft Office PowerPoint</Application>
  <PresentationFormat>Apresentação na tela (4:3)</PresentationFormat>
  <Paragraphs>51</Paragraphs>
  <Slides>36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89</cp:revision>
  <dcterms:created xsi:type="dcterms:W3CDTF">2019-09-16T10:51:08Z</dcterms:created>
  <dcterms:modified xsi:type="dcterms:W3CDTF">2019-10-29T14:58:34Z</dcterms:modified>
</cp:coreProperties>
</file>