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5" r:id="rId5"/>
    <p:sldId id="268" r:id="rId6"/>
    <p:sldId id="257" r:id="rId7"/>
    <p:sldId id="259" r:id="rId8"/>
    <p:sldId id="260" r:id="rId9"/>
    <p:sldId id="262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AC2E0C"/>
    <a:srgbClr val="A12B0B"/>
    <a:srgbClr val="BB320D"/>
    <a:srgbClr val="C6D9F1"/>
    <a:srgbClr val="795548"/>
    <a:srgbClr val="7F3A0B"/>
    <a:srgbClr val="95440D"/>
    <a:srgbClr val="843C0C"/>
    <a:srgbClr val="964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B56C5-6659-41FA-AE16-ADC80EB31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48AF89-0D02-4521-B695-D46C796A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DAD22-E733-4058-8B0F-E8CB2E5C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6A33C1-800B-4777-B822-D9FB5584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C03FB7-E3C9-400D-928A-4C9B48BC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42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DAC94-7CAA-4F9E-B40D-F1257971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89674E-5A93-4173-851B-6D8500D4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AB1CC-DD0D-42C3-A67E-EE79002D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329024-3016-4E40-A361-40EDCA7D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911DA9-0142-4B53-96E0-4C250870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72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43B478-8DBF-477C-9395-41D25138F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5B5E6E-9D66-44A4-916D-1B1FF817B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DCA5FE-22FF-4EFF-AB6C-252EA87F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630D06-338C-4D78-90BB-AE1CE9C6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73B66B-099C-4FB5-99FE-268AA744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18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B4F7E-9A75-4B71-BAC0-84005312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6A404C-B29C-4570-A57B-E94C4519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1358C9-A1F6-485C-8055-E905F63B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33F60A-01FB-45AA-9DF8-62BC2B20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E93CA-B5E3-4D1F-8831-44D32D24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83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2304C-AD1E-4F08-99C4-01CC74E2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D2A8A1-C88E-40F9-BA42-4FBD36E6C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8A92A4-C9DE-4148-8ED5-69947724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E26A7A-B058-4025-80D2-F33C50E5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B625A3-7445-4D68-A11C-58CBA492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47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D962D-CFAD-4A5B-BD4C-6A9BBA30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2492F-8724-42DB-B7F3-D0EBEE2CF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1043FD-216A-4B0B-9017-108F1045B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17E69-498E-4EAB-9F42-1568940F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75BA68-3FC0-454F-A548-1E8E1532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531980-A289-470E-941A-BCB4442B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74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1E85B-4FEF-412F-B9D3-707DC70A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510A67-AD7E-4E8A-BF94-D2FDE32A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B8A1DB-B582-4A26-9DBC-3C82D2109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008AC9D-948D-422E-98F5-B061188D6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BBACDA-2246-4220-9997-57A88E4EA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872F31-5B9C-4B2A-978D-F0E02323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B30427-7864-4EB2-BAB7-66FC7AEC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87B02C-08E4-4CF9-8991-86C68506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58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C636B-479E-4EF8-8033-9C8666A1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49BBC4-E8E0-43F5-B023-142A16ED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F329AEF-31A6-4EC7-861D-F41D10D5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6E0CFD-0386-4C26-AC1A-4742A3DC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45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2A114D-D80C-4F55-8A26-6FCB3DC1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AB7B4F-22CC-4C4B-A9AD-A5D7FB98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7D96B9-6B38-4CDA-9A1F-4A7D9E38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40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7A983-07C5-4296-9FA4-EB92CCF0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86A17B-9FB4-4360-A378-282A39AB8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C02BB3-DB32-48D1-82F7-CFB011FA1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BC325A-AB99-47AA-A718-C4C09A1A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304FEC-9854-420C-8B63-2D7AA062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EC92C9-2316-43C8-BB80-A0A47728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00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E93CD-0355-4768-8A77-17BB7F47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B76379-0BAA-49B9-947B-B31692B19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27FE08-3F5D-4859-B942-45D37DF24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F0B928-CD86-4850-8CE2-8A1A9C22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197FF4-F59F-4191-B63C-DC659104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ED7901-A4B2-46BB-BADA-9D78476D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44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D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B34729-37A6-4DD9-8C89-AF67BAB3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EE6F0A-A20C-495A-9F0B-BF675A4E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6BB08-E384-4ABA-AD3A-0284489E8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A656-B992-4002-A649-5FEAD5A61E3C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DDB3A5-CA62-4050-9345-9470ADFB5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BEA7D8-1404-4E4C-AC6F-3C74A1FA2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72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Agrupar 231">
            <a:extLst>
              <a:ext uri="{FF2B5EF4-FFF2-40B4-BE49-F238E27FC236}">
                <a16:creationId xmlns:a16="http://schemas.microsoft.com/office/drawing/2014/main" id="{10044D29-150B-4FD2-ADBC-D5F5776689F9}"/>
              </a:ext>
            </a:extLst>
          </p:cNvPr>
          <p:cNvGrpSpPr/>
          <p:nvPr/>
        </p:nvGrpSpPr>
        <p:grpSpPr>
          <a:xfrm>
            <a:off x="8707937" y="1248712"/>
            <a:ext cx="2633405" cy="3731415"/>
            <a:chOff x="6197892" y="361108"/>
            <a:chExt cx="2992297" cy="4489287"/>
          </a:xfrm>
        </p:grpSpPr>
        <p:sp>
          <p:nvSpPr>
            <p:cNvPr id="233" name="Retângulo 6">
              <a:extLst>
                <a:ext uri="{FF2B5EF4-FFF2-40B4-BE49-F238E27FC236}">
                  <a16:creationId xmlns:a16="http://schemas.microsoft.com/office/drawing/2014/main" id="{09980650-2C04-4D1D-AD9B-ECCB2CAB714D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4" name="Cloud 8">
              <a:extLst>
                <a:ext uri="{FF2B5EF4-FFF2-40B4-BE49-F238E27FC236}">
                  <a16:creationId xmlns:a16="http://schemas.microsoft.com/office/drawing/2014/main" id="{0E4A9EB6-C4E7-4E65-AFC7-26643A5C271E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Cloud 36">
              <a:extLst>
                <a:ext uri="{FF2B5EF4-FFF2-40B4-BE49-F238E27FC236}">
                  <a16:creationId xmlns:a16="http://schemas.microsoft.com/office/drawing/2014/main" id="{DEB2F647-12A5-45A9-AC3C-6E8DB67B685B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Cloud 38">
              <a:extLst>
                <a:ext uri="{FF2B5EF4-FFF2-40B4-BE49-F238E27FC236}">
                  <a16:creationId xmlns:a16="http://schemas.microsoft.com/office/drawing/2014/main" id="{472131FF-8FC3-4225-BA4A-F12899940333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Cloud 37">
              <a:extLst>
                <a:ext uri="{FF2B5EF4-FFF2-40B4-BE49-F238E27FC236}">
                  <a16:creationId xmlns:a16="http://schemas.microsoft.com/office/drawing/2014/main" id="{BEEB61F3-CD48-4ABF-8FBF-AD5A10E1E95A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8" name="Agrupar 237">
            <a:extLst>
              <a:ext uri="{FF2B5EF4-FFF2-40B4-BE49-F238E27FC236}">
                <a16:creationId xmlns:a16="http://schemas.microsoft.com/office/drawing/2014/main" id="{8E98C02D-ECD6-414F-9DCD-C4180106D51B}"/>
              </a:ext>
            </a:extLst>
          </p:cNvPr>
          <p:cNvGrpSpPr/>
          <p:nvPr/>
        </p:nvGrpSpPr>
        <p:grpSpPr>
          <a:xfrm>
            <a:off x="7821423" y="2301553"/>
            <a:ext cx="1903590" cy="2447530"/>
            <a:chOff x="6197892" y="361108"/>
            <a:chExt cx="2992297" cy="4489287"/>
          </a:xfrm>
        </p:grpSpPr>
        <p:sp>
          <p:nvSpPr>
            <p:cNvPr id="239" name="Retângulo 6">
              <a:extLst>
                <a:ext uri="{FF2B5EF4-FFF2-40B4-BE49-F238E27FC236}">
                  <a16:creationId xmlns:a16="http://schemas.microsoft.com/office/drawing/2014/main" id="{2280F95E-6A04-4C08-A8B1-E99F6F5E806A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0" name="Cloud 8">
              <a:extLst>
                <a:ext uri="{FF2B5EF4-FFF2-40B4-BE49-F238E27FC236}">
                  <a16:creationId xmlns:a16="http://schemas.microsoft.com/office/drawing/2014/main" id="{3880ACA9-39C5-4471-B96D-449EC8479C8E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Cloud 36">
              <a:extLst>
                <a:ext uri="{FF2B5EF4-FFF2-40B4-BE49-F238E27FC236}">
                  <a16:creationId xmlns:a16="http://schemas.microsoft.com/office/drawing/2014/main" id="{7FE08638-C931-4E81-8CBE-D52F89214D10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Cloud 38">
              <a:extLst>
                <a:ext uri="{FF2B5EF4-FFF2-40B4-BE49-F238E27FC236}">
                  <a16:creationId xmlns:a16="http://schemas.microsoft.com/office/drawing/2014/main" id="{5A625216-C960-41CE-A36E-581B656E507D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Cloud 37">
              <a:extLst>
                <a:ext uri="{FF2B5EF4-FFF2-40B4-BE49-F238E27FC236}">
                  <a16:creationId xmlns:a16="http://schemas.microsoft.com/office/drawing/2014/main" id="{46F4DDB1-8EE3-459C-9C93-A6F6FCD5C0E0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4" name="Agrupar 243">
            <a:extLst>
              <a:ext uri="{FF2B5EF4-FFF2-40B4-BE49-F238E27FC236}">
                <a16:creationId xmlns:a16="http://schemas.microsoft.com/office/drawing/2014/main" id="{F186D727-8953-4DE7-9D16-39549FA6C1C9}"/>
              </a:ext>
            </a:extLst>
          </p:cNvPr>
          <p:cNvGrpSpPr/>
          <p:nvPr/>
        </p:nvGrpSpPr>
        <p:grpSpPr>
          <a:xfrm>
            <a:off x="10105838" y="1363961"/>
            <a:ext cx="2032597" cy="3588341"/>
            <a:chOff x="6197892" y="361108"/>
            <a:chExt cx="2992297" cy="4489287"/>
          </a:xfrm>
        </p:grpSpPr>
        <p:sp>
          <p:nvSpPr>
            <p:cNvPr id="245" name="Retângulo 6">
              <a:extLst>
                <a:ext uri="{FF2B5EF4-FFF2-40B4-BE49-F238E27FC236}">
                  <a16:creationId xmlns:a16="http://schemas.microsoft.com/office/drawing/2014/main" id="{7D19950D-8224-4216-BD0E-FF0FDD024587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6" name="Cloud 8">
              <a:extLst>
                <a:ext uri="{FF2B5EF4-FFF2-40B4-BE49-F238E27FC236}">
                  <a16:creationId xmlns:a16="http://schemas.microsoft.com/office/drawing/2014/main" id="{FCEEF66F-0DC0-450B-B199-5636437C24C1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Cloud 36">
              <a:extLst>
                <a:ext uri="{FF2B5EF4-FFF2-40B4-BE49-F238E27FC236}">
                  <a16:creationId xmlns:a16="http://schemas.microsoft.com/office/drawing/2014/main" id="{50BE40CD-74E2-429A-A3EB-ACF3EA7E8EA8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8" name="Cloud 38">
              <a:extLst>
                <a:ext uri="{FF2B5EF4-FFF2-40B4-BE49-F238E27FC236}">
                  <a16:creationId xmlns:a16="http://schemas.microsoft.com/office/drawing/2014/main" id="{D6D66E20-A344-4E82-B311-B75B6381A2B0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Cloud 37">
              <a:extLst>
                <a:ext uri="{FF2B5EF4-FFF2-40B4-BE49-F238E27FC236}">
                  <a16:creationId xmlns:a16="http://schemas.microsoft.com/office/drawing/2014/main" id="{B97BDC1A-8AFF-4F1E-A139-EFF8D9F7B7B6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tângulo 42">
            <a:extLst>
              <a:ext uri="{FF2B5EF4-FFF2-40B4-BE49-F238E27FC236}">
                <a16:creationId xmlns:a16="http://schemas.microsoft.com/office/drawing/2014/main" id="{88359F65-614C-4309-B08E-56CB0F286AEC}"/>
              </a:ext>
            </a:extLst>
          </p:cNvPr>
          <p:cNvSpPr/>
          <p:nvPr/>
        </p:nvSpPr>
        <p:spPr>
          <a:xfrm>
            <a:off x="-105669" y="4396164"/>
            <a:ext cx="12542929" cy="2597541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upo 2057">
            <a:extLst>
              <a:ext uri="{FF2B5EF4-FFF2-40B4-BE49-F238E27FC236}">
                <a16:creationId xmlns:a16="http://schemas.microsoft.com/office/drawing/2014/main" id="{31D99CAB-AA1A-4ACD-AFEE-E80D9BF64CAF}"/>
              </a:ext>
            </a:extLst>
          </p:cNvPr>
          <p:cNvGrpSpPr/>
          <p:nvPr/>
        </p:nvGrpSpPr>
        <p:grpSpPr>
          <a:xfrm>
            <a:off x="-155487" y="476739"/>
            <a:ext cx="6415273" cy="6014751"/>
            <a:chOff x="-131606" y="-1369991"/>
            <a:chExt cx="7367191" cy="8077933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A334D088-9919-46DE-9496-7B3FDA61B27B}"/>
                </a:ext>
              </a:extLst>
            </p:cNvPr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riângulo isósceles 35">
              <a:extLst>
                <a:ext uri="{FF2B5EF4-FFF2-40B4-BE49-F238E27FC236}">
                  <a16:creationId xmlns:a16="http://schemas.microsoft.com/office/drawing/2014/main" id="{D1C55E97-F24B-4324-83FB-13F1191AF074}"/>
                </a:ext>
              </a:extLst>
            </p:cNvPr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AutoShape 4" descr="Resultado de imagem para casa de madeira flat design">
              <a:extLst>
                <a:ext uri="{FF2B5EF4-FFF2-40B4-BE49-F238E27FC236}">
                  <a16:creationId xmlns:a16="http://schemas.microsoft.com/office/drawing/2014/main" id="{B6459193-5BD1-4520-B9D4-86750598E9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2AE4160-5538-4BDB-B017-9149E8EFE20F}"/>
                </a:ext>
              </a:extLst>
            </p:cNvPr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2048">
              <a:extLst>
                <a:ext uri="{FF2B5EF4-FFF2-40B4-BE49-F238E27FC236}">
                  <a16:creationId xmlns:a16="http://schemas.microsoft.com/office/drawing/2014/main" id="{33106C1C-65CA-49EB-860A-5496F16D1962}"/>
                </a:ext>
              </a:extLst>
            </p:cNvPr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>
              <a:extLst>
                <a:ext uri="{FF2B5EF4-FFF2-40B4-BE49-F238E27FC236}">
                  <a16:creationId xmlns:a16="http://schemas.microsoft.com/office/drawing/2014/main" id="{FBD5B728-CD52-4648-8C1C-4D2DD9F245EB}"/>
                </a:ext>
              </a:extLst>
            </p:cNvPr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>
              <a:extLst>
                <a:ext uri="{FF2B5EF4-FFF2-40B4-BE49-F238E27FC236}">
                  <a16:creationId xmlns:a16="http://schemas.microsoft.com/office/drawing/2014/main" id="{C9F568FD-8235-48E2-B95B-13CF37C2D256}"/>
                </a:ext>
              </a:extLst>
            </p:cNvPr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>
              <a:extLst>
                <a:ext uri="{FF2B5EF4-FFF2-40B4-BE49-F238E27FC236}">
                  <a16:creationId xmlns:a16="http://schemas.microsoft.com/office/drawing/2014/main" id="{95CBB1D5-C67A-4788-9A54-6DC93EF50935}"/>
                </a:ext>
              </a:extLst>
            </p:cNvPr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Grupo 29">
              <a:extLst>
                <a:ext uri="{FF2B5EF4-FFF2-40B4-BE49-F238E27FC236}">
                  <a16:creationId xmlns:a16="http://schemas.microsoft.com/office/drawing/2014/main" id="{8A7E9879-2EB0-4E5D-A37D-D2FBF6EEB4E6}"/>
                </a:ext>
              </a:extLst>
            </p:cNvPr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71" name="Retângulo 23">
                <a:extLst>
                  <a:ext uri="{FF2B5EF4-FFF2-40B4-BE49-F238E27FC236}">
                    <a16:creationId xmlns:a16="http://schemas.microsoft.com/office/drawing/2014/main" id="{E37F6058-D403-4635-834C-9C810D5026B7}"/>
                  </a:ext>
                </a:extLst>
              </p:cNvPr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2" name="Retângulo 15">
                <a:extLst>
                  <a:ext uri="{FF2B5EF4-FFF2-40B4-BE49-F238E27FC236}">
                    <a16:creationId xmlns:a16="http://schemas.microsoft.com/office/drawing/2014/main" id="{158E6084-F1EE-4A98-9FC5-430B8269EE0C}"/>
                  </a:ext>
                </a:extLst>
              </p:cNvPr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4" name="Grupo 28">
              <a:extLst>
                <a:ext uri="{FF2B5EF4-FFF2-40B4-BE49-F238E27FC236}">
                  <a16:creationId xmlns:a16="http://schemas.microsoft.com/office/drawing/2014/main" id="{D0318033-8B4D-4914-949B-62B73E865D1E}"/>
                </a:ext>
              </a:extLst>
            </p:cNvPr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65" name="Grupo 12">
                <a:extLst>
                  <a:ext uri="{FF2B5EF4-FFF2-40B4-BE49-F238E27FC236}">
                    <a16:creationId xmlns:a16="http://schemas.microsoft.com/office/drawing/2014/main" id="{71C764AC-C262-42E0-B445-4173F83F6138}"/>
                  </a:ext>
                </a:extLst>
              </p:cNvPr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9" name="Retângulo 68">
                  <a:extLst>
                    <a:ext uri="{FF2B5EF4-FFF2-40B4-BE49-F238E27FC236}">
                      <a16:creationId xmlns:a16="http://schemas.microsoft.com/office/drawing/2014/main" id="{747D00D0-8C30-4CB2-AAB0-6DB1F4FCEBA9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11">
                  <a:extLst>
                    <a:ext uri="{FF2B5EF4-FFF2-40B4-BE49-F238E27FC236}">
                      <a16:creationId xmlns:a16="http://schemas.microsoft.com/office/drawing/2014/main" id="{11E52BAC-80D0-4269-AB4F-52001CAD3E8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6" name="Grupo 20">
                <a:extLst>
                  <a:ext uri="{FF2B5EF4-FFF2-40B4-BE49-F238E27FC236}">
                    <a16:creationId xmlns:a16="http://schemas.microsoft.com/office/drawing/2014/main" id="{24841640-71B7-4F6F-87DC-459E45A002F2}"/>
                  </a:ext>
                </a:extLst>
              </p:cNvPr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7" name="Retângulo 66">
                  <a:extLst>
                    <a:ext uri="{FF2B5EF4-FFF2-40B4-BE49-F238E27FC236}">
                      <a16:creationId xmlns:a16="http://schemas.microsoft.com/office/drawing/2014/main" id="{05F24146-B534-44D5-B4CE-A261D34FFDAA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de cantos arredondados 22">
                  <a:extLst>
                    <a:ext uri="{FF2B5EF4-FFF2-40B4-BE49-F238E27FC236}">
                      <a16:creationId xmlns:a16="http://schemas.microsoft.com/office/drawing/2014/main" id="{81F984D0-5447-4628-A298-44300B4B2C9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5" name="Grupo 2050">
              <a:extLst>
                <a:ext uri="{FF2B5EF4-FFF2-40B4-BE49-F238E27FC236}">
                  <a16:creationId xmlns:a16="http://schemas.microsoft.com/office/drawing/2014/main" id="{EAB79E3D-0040-4993-AAA3-1E43FD712B54}"/>
                </a:ext>
              </a:extLst>
            </p:cNvPr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D6482073-1A56-41FF-B068-1FCECB0275D2}"/>
                  </a:ext>
                </a:extLst>
              </p:cNvPr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B8BFC152-963B-4AA9-9BD7-9CF080E45713}"/>
                  </a:ext>
                </a:extLst>
              </p:cNvPr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9276C8D3-B701-47F7-BAD8-8102919539A3}"/>
                  </a:ext>
                </a:extLst>
              </p:cNvPr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6" name="Retângulo de cantos arredondados 2051">
              <a:extLst>
                <a:ext uri="{FF2B5EF4-FFF2-40B4-BE49-F238E27FC236}">
                  <a16:creationId xmlns:a16="http://schemas.microsoft.com/office/drawing/2014/main" id="{C2B19CD8-3943-44A0-8F13-B442B787F39C}"/>
                </a:ext>
              </a:extLst>
            </p:cNvPr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4">
              <a:extLst>
                <a:ext uri="{FF2B5EF4-FFF2-40B4-BE49-F238E27FC236}">
                  <a16:creationId xmlns:a16="http://schemas.microsoft.com/office/drawing/2014/main" id="{927CC712-9CE9-4B12-99F6-C6EF08688AE0}"/>
                </a:ext>
              </a:extLst>
            </p:cNvPr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5">
              <a:extLst>
                <a:ext uri="{FF2B5EF4-FFF2-40B4-BE49-F238E27FC236}">
                  <a16:creationId xmlns:a16="http://schemas.microsoft.com/office/drawing/2014/main" id="{20CAE72F-FA84-4DF3-9E1A-C76489D29848}"/>
                </a:ext>
              </a:extLst>
            </p:cNvPr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6">
              <a:extLst>
                <a:ext uri="{FF2B5EF4-FFF2-40B4-BE49-F238E27FC236}">
                  <a16:creationId xmlns:a16="http://schemas.microsoft.com/office/drawing/2014/main" id="{FD020D6F-A33C-46A7-A4BE-A2E27F6D6F02}"/>
                </a:ext>
              </a:extLst>
            </p:cNvPr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7">
              <a:extLst>
                <a:ext uri="{FF2B5EF4-FFF2-40B4-BE49-F238E27FC236}">
                  <a16:creationId xmlns:a16="http://schemas.microsoft.com/office/drawing/2014/main" id="{C0ACDD8B-D130-4314-B00D-0ACF8DDD4E1D}"/>
                </a:ext>
              </a:extLst>
            </p:cNvPr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48">
              <a:extLst>
                <a:ext uri="{FF2B5EF4-FFF2-40B4-BE49-F238E27FC236}">
                  <a16:creationId xmlns:a16="http://schemas.microsoft.com/office/drawing/2014/main" id="{8E071C31-D786-48FD-B1F0-DC205F317BC4}"/>
                </a:ext>
              </a:extLst>
            </p:cNvPr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9ED0DE95-3855-4CA7-9DAF-50484F90F6B1}"/>
                </a:ext>
              </a:extLst>
            </p:cNvPr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49">
              <a:extLst>
                <a:ext uri="{FF2B5EF4-FFF2-40B4-BE49-F238E27FC236}">
                  <a16:creationId xmlns:a16="http://schemas.microsoft.com/office/drawing/2014/main" id="{E6D9B5EC-2BEC-4351-A8E0-039C686F8842}"/>
                </a:ext>
              </a:extLst>
            </p:cNvPr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1">
              <a:extLst>
                <a:ext uri="{FF2B5EF4-FFF2-40B4-BE49-F238E27FC236}">
                  <a16:creationId xmlns:a16="http://schemas.microsoft.com/office/drawing/2014/main" id="{F69C980F-7857-4F87-9B3E-674A18048086}"/>
                </a:ext>
              </a:extLst>
            </p:cNvPr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11A035A0-6B1F-44BD-A81D-D64FF4ABDC7C}"/>
                </a:ext>
              </a:extLst>
            </p:cNvPr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A40FC8DA-BA37-45E8-B1DC-327871BC5C49}"/>
                </a:ext>
              </a:extLst>
            </p:cNvPr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08DFE3F9-6330-413C-80DF-9E66A26A0327}"/>
                </a:ext>
              </a:extLst>
            </p:cNvPr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88E292C8-F1AF-46A1-84A4-96951F4CBEEB}"/>
                </a:ext>
              </a:extLst>
            </p:cNvPr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7">
              <a:extLst>
                <a:ext uri="{FF2B5EF4-FFF2-40B4-BE49-F238E27FC236}">
                  <a16:creationId xmlns:a16="http://schemas.microsoft.com/office/drawing/2014/main" id="{95DEDFD8-91E1-4272-B5C5-D7A1AA189971}"/>
                </a:ext>
              </a:extLst>
            </p:cNvPr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de cantos arredondados 58">
              <a:extLst>
                <a:ext uri="{FF2B5EF4-FFF2-40B4-BE49-F238E27FC236}">
                  <a16:creationId xmlns:a16="http://schemas.microsoft.com/office/drawing/2014/main" id="{D07851C2-69DF-4BB6-85ED-59D08BC2E0FA}"/>
                </a:ext>
              </a:extLst>
            </p:cNvPr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5719B17C-7094-4E98-9730-2383B30013E8}"/>
                </a:ext>
              </a:extLst>
            </p:cNvPr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15D3A315-A87C-4A0F-9D77-9B2F195BC253}"/>
              </a:ext>
            </a:extLst>
          </p:cNvPr>
          <p:cNvGrpSpPr/>
          <p:nvPr/>
        </p:nvGrpSpPr>
        <p:grpSpPr>
          <a:xfrm>
            <a:off x="3757279" y="3016305"/>
            <a:ext cx="2119645" cy="3697985"/>
            <a:chOff x="527018" y="533636"/>
            <a:chExt cx="3273691" cy="5618152"/>
          </a:xfrm>
        </p:grpSpPr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56A3D685-AC16-4669-9C64-FD724EEA1E41}"/>
                </a:ext>
              </a:extLst>
            </p:cNvPr>
            <p:cNvSpPr/>
            <p:nvPr/>
          </p:nvSpPr>
          <p:spPr>
            <a:xfrm rot="19418604" flipH="1">
              <a:off x="2891957" y="2155262"/>
              <a:ext cx="613731" cy="534489"/>
            </a:xfrm>
            <a:custGeom>
              <a:avLst/>
              <a:gdLst>
                <a:gd name="connsiteX0" fmla="*/ 32253 w 613731"/>
                <a:gd name="connsiteY0" fmla="*/ 5502 h 534489"/>
                <a:gd name="connsiteX1" fmla="*/ 61689 w 613731"/>
                <a:gd name="connsiteY1" fmla="*/ 290326 h 534489"/>
                <a:gd name="connsiteX2" fmla="*/ 281754 w 613731"/>
                <a:gd name="connsiteY2" fmla="*/ 473527 h 534489"/>
                <a:gd name="connsiteX3" fmla="*/ 288816 w 613731"/>
                <a:gd name="connsiteY3" fmla="*/ 467177 h 534489"/>
                <a:gd name="connsiteX4" fmla="*/ 352931 w 613731"/>
                <a:gd name="connsiteY4" fmla="*/ 481436 h 534489"/>
                <a:gd name="connsiteX5" fmla="*/ 555566 w 613731"/>
                <a:gd name="connsiteY5" fmla="*/ 525162 h 534489"/>
                <a:gd name="connsiteX6" fmla="*/ 605321 w 613731"/>
                <a:gd name="connsiteY6" fmla="*/ 534489 h 534489"/>
                <a:gd name="connsiteX7" fmla="*/ 613731 w 613731"/>
                <a:gd name="connsiteY7" fmla="*/ 241174 h 534489"/>
                <a:gd name="connsiteX8" fmla="*/ 561298 w 613731"/>
                <a:gd name="connsiteY8" fmla="*/ 247552 h 534489"/>
                <a:gd name="connsiteX9" fmla="*/ 433166 w 613731"/>
                <a:gd name="connsiteY9" fmla="*/ 265721 h 534489"/>
                <a:gd name="connsiteX10" fmla="*/ 273764 w 613731"/>
                <a:gd name="connsiteY10" fmla="*/ 238356 h 534489"/>
                <a:gd name="connsiteX11" fmla="*/ 252318 w 613731"/>
                <a:gd name="connsiteY11" fmla="*/ 188703 h 534489"/>
                <a:gd name="connsiteX12" fmla="*/ 32253 w 613731"/>
                <a:gd name="connsiteY12" fmla="*/ 5502 h 53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3731" h="534489">
                  <a:moveTo>
                    <a:pt x="32253" y="5502"/>
                  </a:moveTo>
                  <a:cubicBezTo>
                    <a:pt x="-20388" y="33564"/>
                    <a:pt x="-7209" y="161084"/>
                    <a:pt x="61689" y="290326"/>
                  </a:cubicBezTo>
                  <a:cubicBezTo>
                    <a:pt x="130587" y="419567"/>
                    <a:pt x="229114" y="501589"/>
                    <a:pt x="281754" y="473527"/>
                  </a:cubicBezTo>
                  <a:cubicBezTo>
                    <a:pt x="284576" y="472023"/>
                    <a:pt x="287209" y="470232"/>
                    <a:pt x="288816" y="467177"/>
                  </a:cubicBezTo>
                  <a:lnTo>
                    <a:pt x="352931" y="481436"/>
                  </a:lnTo>
                  <a:cubicBezTo>
                    <a:pt x="421938" y="494695"/>
                    <a:pt x="488074" y="510916"/>
                    <a:pt x="555566" y="525162"/>
                  </a:cubicBezTo>
                  <a:lnTo>
                    <a:pt x="605321" y="534489"/>
                  </a:lnTo>
                  <a:lnTo>
                    <a:pt x="613731" y="241174"/>
                  </a:lnTo>
                  <a:lnTo>
                    <a:pt x="561298" y="247552"/>
                  </a:lnTo>
                  <a:cubicBezTo>
                    <a:pt x="514630" y="256073"/>
                    <a:pt x="480781" y="266167"/>
                    <a:pt x="433166" y="265721"/>
                  </a:cubicBezTo>
                  <a:cubicBezTo>
                    <a:pt x="371801" y="265147"/>
                    <a:pt x="321816" y="247231"/>
                    <a:pt x="273764" y="238356"/>
                  </a:cubicBezTo>
                  <a:lnTo>
                    <a:pt x="252318" y="188703"/>
                  </a:lnTo>
                  <a:cubicBezTo>
                    <a:pt x="183420" y="59462"/>
                    <a:pt x="84893" y="-22560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C99F86B7-EF07-4C5E-B6E4-D3A64FADD145}"/>
                </a:ext>
              </a:extLst>
            </p:cNvPr>
            <p:cNvSpPr/>
            <p:nvPr/>
          </p:nvSpPr>
          <p:spPr>
            <a:xfrm rot="19466641">
              <a:off x="2566195" y="2577679"/>
              <a:ext cx="661612" cy="384367"/>
            </a:xfrm>
            <a:prstGeom prst="round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C82016FF-9D14-4047-A9A3-2E16783F5413}"/>
                </a:ext>
              </a:extLst>
            </p:cNvPr>
            <p:cNvSpPr/>
            <p:nvPr/>
          </p:nvSpPr>
          <p:spPr>
            <a:xfrm>
              <a:off x="1854999" y="2093849"/>
              <a:ext cx="573895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9DE22ECE-FB41-483B-842B-82EF85E0586D}"/>
                </a:ext>
              </a:extLst>
            </p:cNvPr>
            <p:cNvSpPr/>
            <p:nvPr/>
          </p:nvSpPr>
          <p:spPr>
            <a:xfrm>
              <a:off x="527018" y="2313911"/>
              <a:ext cx="3210896" cy="3837877"/>
            </a:xfrm>
            <a:custGeom>
              <a:avLst/>
              <a:gdLst>
                <a:gd name="connsiteX0" fmla="*/ 1132133 w 3210896"/>
                <a:gd name="connsiteY0" fmla="*/ 0 h 3837877"/>
                <a:gd name="connsiteX1" fmla="*/ 1176374 w 3210896"/>
                <a:gd name="connsiteY1" fmla="*/ 0 h 3837877"/>
                <a:gd name="connsiteX2" fmla="*/ 1294444 w 3210896"/>
                <a:gd name="connsiteY2" fmla="*/ 0 h 3837877"/>
                <a:gd name="connsiteX3" fmla="*/ 1285859 w 3210896"/>
                <a:gd name="connsiteY3" fmla="*/ 10795 h 3837877"/>
                <a:gd name="connsiteX4" fmla="*/ 1279275 w 3210896"/>
                <a:gd name="connsiteY4" fmla="*/ 36284 h 3837877"/>
                <a:gd name="connsiteX5" fmla="*/ 1603311 w 3210896"/>
                <a:gd name="connsiteY5" fmla="*/ 162760 h 3837877"/>
                <a:gd name="connsiteX6" fmla="*/ 1927347 w 3210896"/>
                <a:gd name="connsiteY6" fmla="*/ 36284 h 3837877"/>
                <a:gd name="connsiteX7" fmla="*/ 1920764 w 3210896"/>
                <a:gd name="connsiteY7" fmla="*/ 10795 h 3837877"/>
                <a:gd name="connsiteX8" fmla="*/ 1912179 w 3210896"/>
                <a:gd name="connsiteY8" fmla="*/ 0 h 3837877"/>
                <a:gd name="connsiteX9" fmla="*/ 2017424 w 3210896"/>
                <a:gd name="connsiteY9" fmla="*/ 0 h 3837877"/>
                <a:gd name="connsiteX10" fmla="*/ 2095346 w 3210896"/>
                <a:gd name="connsiteY10" fmla="*/ 51650 h 3837877"/>
                <a:gd name="connsiteX11" fmla="*/ 2099332 w 3210896"/>
                <a:gd name="connsiteY11" fmla="*/ 71393 h 3837877"/>
                <a:gd name="connsiteX12" fmla="*/ 2114690 w 3210896"/>
                <a:gd name="connsiteY12" fmla="*/ 90142 h 3837877"/>
                <a:gd name="connsiteX13" fmla="*/ 2126775 w 3210896"/>
                <a:gd name="connsiteY13" fmla="*/ 112570 h 3837877"/>
                <a:gd name="connsiteX14" fmla="*/ 2152294 w 3210896"/>
                <a:gd name="connsiteY14" fmla="*/ 138352 h 3837877"/>
                <a:gd name="connsiteX15" fmla="*/ 2202056 w 3210896"/>
                <a:gd name="connsiteY15" fmla="*/ 225767 h 3837877"/>
                <a:gd name="connsiteX16" fmla="*/ 2353586 w 3210896"/>
                <a:gd name="connsiteY16" fmla="*/ 1017503 h 3837877"/>
                <a:gd name="connsiteX17" fmla="*/ 2364682 w 3210896"/>
                <a:gd name="connsiteY17" fmla="*/ 1121467 h 3837877"/>
                <a:gd name="connsiteX18" fmla="*/ 2379439 w 3210896"/>
                <a:gd name="connsiteY18" fmla="*/ 1117969 h 3837877"/>
                <a:gd name="connsiteX19" fmla="*/ 3015058 w 3210896"/>
                <a:gd name="connsiteY19" fmla="*/ 2288847 h 3837877"/>
                <a:gd name="connsiteX20" fmla="*/ 3090425 w 3210896"/>
                <a:gd name="connsiteY20" fmla="*/ 3650235 h 3837877"/>
                <a:gd name="connsiteX21" fmla="*/ 2681477 w 3210896"/>
                <a:gd name="connsiteY21" fmla="*/ 3802430 h 3837877"/>
                <a:gd name="connsiteX22" fmla="*/ 2323207 w 3210896"/>
                <a:gd name="connsiteY22" fmla="*/ 3718851 h 3837877"/>
                <a:gd name="connsiteX23" fmla="*/ 2250891 w 3210896"/>
                <a:gd name="connsiteY23" fmla="*/ 3718851 h 3837877"/>
                <a:gd name="connsiteX24" fmla="*/ 1778006 w 3210896"/>
                <a:gd name="connsiteY24" fmla="*/ 3837877 h 3837877"/>
                <a:gd name="connsiteX25" fmla="*/ 1311359 w 3210896"/>
                <a:gd name="connsiteY25" fmla="*/ 3725440 h 3837877"/>
                <a:gd name="connsiteX26" fmla="*/ 763108 w 3210896"/>
                <a:gd name="connsiteY26" fmla="*/ 3837876 h 3837877"/>
                <a:gd name="connsiteX27" fmla="*/ 199732 w 3210896"/>
                <a:gd name="connsiteY27" fmla="*/ 3712917 h 3837877"/>
                <a:gd name="connsiteX28" fmla="*/ 196181 w 3210896"/>
                <a:gd name="connsiteY28" fmla="*/ 2288847 h 3837877"/>
                <a:gd name="connsiteX29" fmla="*/ 800442 w 3210896"/>
                <a:gd name="connsiteY29" fmla="*/ 1153494 h 3837877"/>
                <a:gd name="connsiteX30" fmla="*/ 825665 w 3210896"/>
                <a:gd name="connsiteY30" fmla="*/ 1039805 h 3837877"/>
                <a:gd name="connsiteX31" fmla="*/ 941081 w 3210896"/>
                <a:gd name="connsiteY31" fmla="*/ 438059 h 3837877"/>
                <a:gd name="connsiteX32" fmla="*/ 962319 w 3210896"/>
                <a:gd name="connsiteY32" fmla="*/ 352767 h 3837877"/>
                <a:gd name="connsiteX33" fmla="*/ 968164 w 3210896"/>
                <a:gd name="connsiteY33" fmla="*/ 310414 h 3837877"/>
                <a:gd name="connsiteX34" fmla="*/ 1088417 w 3210896"/>
                <a:gd name="connsiteY34" fmla="*/ 39941 h 3837877"/>
                <a:gd name="connsiteX35" fmla="*/ 1112776 w 3210896"/>
                <a:gd name="connsiteY35" fmla="*/ 22934 h 3837877"/>
                <a:gd name="connsiteX36" fmla="*/ 1113616 w 3210896"/>
                <a:gd name="connsiteY36" fmla="*/ 21930 h 3837877"/>
                <a:gd name="connsiteX37" fmla="*/ 1114845 w 3210896"/>
                <a:gd name="connsiteY37" fmla="*/ 21489 h 3837877"/>
                <a:gd name="connsiteX38" fmla="*/ 1130834 w 3210896"/>
                <a:gd name="connsiteY38" fmla="*/ 10326 h 3837877"/>
                <a:gd name="connsiteX39" fmla="*/ 1132133 w 3210896"/>
                <a:gd name="connsiteY39" fmla="*/ 10031 h 383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10896" h="3837877">
                  <a:moveTo>
                    <a:pt x="1132133" y="0"/>
                  </a:moveTo>
                  <a:lnTo>
                    <a:pt x="1176374" y="0"/>
                  </a:lnTo>
                  <a:lnTo>
                    <a:pt x="1294444" y="0"/>
                  </a:lnTo>
                  <a:lnTo>
                    <a:pt x="1285859" y="10795"/>
                  </a:lnTo>
                  <a:cubicBezTo>
                    <a:pt x="1281542" y="19028"/>
                    <a:pt x="1279275" y="27553"/>
                    <a:pt x="1279275" y="36284"/>
                  </a:cubicBezTo>
                  <a:cubicBezTo>
                    <a:pt x="1279275" y="106135"/>
                    <a:pt x="1424351" y="162760"/>
                    <a:pt x="1603311" y="162760"/>
                  </a:cubicBezTo>
                  <a:cubicBezTo>
                    <a:pt x="1782271" y="162760"/>
                    <a:pt x="1927347" y="106135"/>
                    <a:pt x="1927347" y="36284"/>
                  </a:cubicBezTo>
                  <a:cubicBezTo>
                    <a:pt x="1927347" y="27553"/>
                    <a:pt x="1925080" y="19028"/>
                    <a:pt x="1920764" y="10795"/>
                  </a:cubicBezTo>
                  <a:lnTo>
                    <a:pt x="1912179" y="0"/>
                  </a:lnTo>
                  <a:lnTo>
                    <a:pt x="2017424" y="0"/>
                  </a:lnTo>
                  <a:cubicBezTo>
                    <a:pt x="2052454" y="0"/>
                    <a:pt x="2082508" y="21298"/>
                    <a:pt x="2095346" y="51650"/>
                  </a:cubicBezTo>
                  <a:lnTo>
                    <a:pt x="2099332" y="71393"/>
                  </a:lnTo>
                  <a:lnTo>
                    <a:pt x="2114690" y="90142"/>
                  </a:lnTo>
                  <a:lnTo>
                    <a:pt x="2126775" y="112570"/>
                  </a:lnTo>
                  <a:lnTo>
                    <a:pt x="2152294" y="138352"/>
                  </a:lnTo>
                  <a:cubicBezTo>
                    <a:pt x="2169680" y="161477"/>
                    <a:pt x="2186272" y="189990"/>
                    <a:pt x="2202056" y="225767"/>
                  </a:cubicBezTo>
                  <a:cubicBezTo>
                    <a:pt x="2265193" y="368874"/>
                    <a:pt x="2238526" y="500960"/>
                    <a:pt x="2353586" y="1017503"/>
                  </a:cubicBezTo>
                  <a:lnTo>
                    <a:pt x="2364682" y="1121467"/>
                  </a:lnTo>
                  <a:lnTo>
                    <a:pt x="2379439" y="1117969"/>
                  </a:lnTo>
                  <a:cubicBezTo>
                    <a:pt x="2555914" y="1308224"/>
                    <a:pt x="2911150" y="1855367"/>
                    <a:pt x="3015058" y="2288847"/>
                  </a:cubicBezTo>
                  <a:cubicBezTo>
                    <a:pt x="3110045" y="2685113"/>
                    <a:pt x="3357938" y="3372920"/>
                    <a:pt x="3090425" y="3650235"/>
                  </a:cubicBezTo>
                  <a:cubicBezTo>
                    <a:pt x="3079682" y="3735216"/>
                    <a:pt x="2900588" y="3802430"/>
                    <a:pt x="2681477" y="3802430"/>
                  </a:cubicBezTo>
                  <a:cubicBezTo>
                    <a:pt x="2527278" y="3802430"/>
                    <a:pt x="2392897" y="3769142"/>
                    <a:pt x="2323207" y="3718851"/>
                  </a:cubicBezTo>
                  <a:lnTo>
                    <a:pt x="2250891" y="3718851"/>
                  </a:lnTo>
                  <a:cubicBezTo>
                    <a:pt x="2194340" y="3787962"/>
                    <a:pt x="2003954" y="3837877"/>
                    <a:pt x="1778006" y="3837877"/>
                  </a:cubicBezTo>
                  <a:cubicBezTo>
                    <a:pt x="1559619" y="3837877"/>
                    <a:pt x="1374453" y="3791246"/>
                    <a:pt x="1311359" y="3725440"/>
                  </a:cubicBezTo>
                  <a:cubicBezTo>
                    <a:pt x="1236682" y="3791578"/>
                    <a:pt x="1019313" y="3837876"/>
                    <a:pt x="763108" y="3837876"/>
                  </a:cubicBezTo>
                  <a:cubicBezTo>
                    <a:pt x="488841" y="3837876"/>
                    <a:pt x="259078" y="3784820"/>
                    <a:pt x="199732" y="3712917"/>
                  </a:cubicBezTo>
                  <a:cubicBezTo>
                    <a:pt x="-190224" y="3492714"/>
                    <a:pt x="93069" y="2719007"/>
                    <a:pt x="196181" y="2288847"/>
                  </a:cubicBezTo>
                  <a:cubicBezTo>
                    <a:pt x="294237" y="1879779"/>
                    <a:pt x="616111" y="1369490"/>
                    <a:pt x="800442" y="1153494"/>
                  </a:cubicBezTo>
                  <a:cubicBezTo>
                    <a:pt x="807007" y="1115512"/>
                    <a:pt x="815787" y="1077701"/>
                    <a:pt x="825665" y="1039805"/>
                  </a:cubicBezTo>
                  <a:cubicBezTo>
                    <a:pt x="880789" y="767595"/>
                    <a:pt x="910178" y="577806"/>
                    <a:pt x="941081" y="438059"/>
                  </a:cubicBezTo>
                  <a:lnTo>
                    <a:pt x="962319" y="352767"/>
                  </a:lnTo>
                  <a:lnTo>
                    <a:pt x="968164" y="310414"/>
                  </a:lnTo>
                  <a:cubicBezTo>
                    <a:pt x="991033" y="188802"/>
                    <a:pt x="1034348" y="91378"/>
                    <a:pt x="1088417" y="39941"/>
                  </a:cubicBezTo>
                  <a:lnTo>
                    <a:pt x="1112776" y="22934"/>
                  </a:lnTo>
                  <a:lnTo>
                    <a:pt x="1113616" y="21930"/>
                  </a:lnTo>
                  <a:lnTo>
                    <a:pt x="1114845" y="21489"/>
                  </a:lnTo>
                  <a:lnTo>
                    <a:pt x="1130834" y="10326"/>
                  </a:lnTo>
                  <a:lnTo>
                    <a:pt x="1132133" y="10031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8" name="Grupo 1036">
              <a:extLst>
                <a:ext uri="{FF2B5EF4-FFF2-40B4-BE49-F238E27FC236}">
                  <a16:creationId xmlns:a16="http://schemas.microsoft.com/office/drawing/2014/main" id="{161ACAE2-2920-49D5-AC2A-319559717F94}"/>
                </a:ext>
              </a:extLst>
            </p:cNvPr>
            <p:cNvGrpSpPr/>
            <p:nvPr/>
          </p:nvGrpSpPr>
          <p:grpSpPr>
            <a:xfrm>
              <a:off x="1278825" y="533636"/>
              <a:ext cx="2085174" cy="1822698"/>
              <a:chOff x="5705759" y="765867"/>
              <a:chExt cx="2085174" cy="1822698"/>
            </a:xfrm>
          </p:grpSpPr>
          <p:sp>
            <p:nvSpPr>
              <p:cNvPr id="91" name="Fluxograma: Mesclar 6">
                <a:extLst>
                  <a:ext uri="{FF2B5EF4-FFF2-40B4-BE49-F238E27FC236}">
                    <a16:creationId xmlns:a16="http://schemas.microsoft.com/office/drawing/2014/main" id="{AFD5B69F-7DE2-463C-B966-9F3E1AFED5D1}"/>
                  </a:ext>
                </a:extLst>
              </p:cNvPr>
              <p:cNvSpPr/>
              <p:nvPr/>
            </p:nvSpPr>
            <p:spPr>
              <a:xfrm rot="8853205">
                <a:off x="5705759" y="765867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2" name="Elipse 4">
                <a:extLst>
                  <a:ext uri="{FF2B5EF4-FFF2-40B4-BE49-F238E27FC236}">
                    <a16:creationId xmlns:a16="http://schemas.microsoft.com/office/drawing/2014/main" id="{7DC7A9C4-D370-4FD9-9697-155BE9E580A9}"/>
                  </a:ext>
                </a:extLst>
              </p:cNvPr>
              <p:cNvSpPr/>
              <p:nvPr/>
            </p:nvSpPr>
            <p:spPr>
              <a:xfrm>
                <a:off x="5796136" y="1220382"/>
                <a:ext cx="1547054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luxograma: Mesclar 6">
                <a:extLst>
                  <a:ext uri="{FF2B5EF4-FFF2-40B4-BE49-F238E27FC236}">
                    <a16:creationId xmlns:a16="http://schemas.microsoft.com/office/drawing/2014/main" id="{FB02C605-4D2A-4681-A231-05749A7D3409}"/>
                  </a:ext>
                </a:extLst>
              </p:cNvPr>
              <p:cNvSpPr/>
              <p:nvPr/>
            </p:nvSpPr>
            <p:spPr>
              <a:xfrm rot="14804630">
                <a:off x="7077308" y="999209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4" name="Elipse 12">
                <a:extLst>
                  <a:ext uri="{FF2B5EF4-FFF2-40B4-BE49-F238E27FC236}">
                    <a16:creationId xmlns:a16="http://schemas.microsoft.com/office/drawing/2014/main" id="{D186C441-BA06-4F1C-A67A-8CBC2222E2C3}"/>
                  </a:ext>
                </a:extLst>
              </p:cNvPr>
              <p:cNvSpPr/>
              <p:nvPr/>
            </p:nvSpPr>
            <p:spPr>
              <a:xfrm>
                <a:off x="6178751" y="1524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12">
                <a:extLst>
                  <a:ext uri="{FF2B5EF4-FFF2-40B4-BE49-F238E27FC236}">
                    <a16:creationId xmlns:a16="http://schemas.microsoft.com/office/drawing/2014/main" id="{A3384175-6920-4A3B-92ED-24BBB5D919C9}"/>
                  </a:ext>
                </a:extLst>
              </p:cNvPr>
              <p:cNvSpPr/>
              <p:nvPr/>
            </p:nvSpPr>
            <p:spPr>
              <a:xfrm>
                <a:off x="6715623" y="1524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9CE4971A-F30B-4DC5-811A-DF1626ED4D62}"/>
                  </a:ext>
                </a:extLst>
              </p:cNvPr>
              <p:cNvSpPr/>
              <p:nvPr/>
            </p:nvSpPr>
            <p:spPr>
              <a:xfrm>
                <a:off x="6331445" y="1690706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F173F483-EEFC-4A73-8622-30583DFADBEC}"/>
                  </a:ext>
                </a:extLst>
              </p:cNvPr>
              <p:cNvSpPr/>
              <p:nvPr/>
            </p:nvSpPr>
            <p:spPr>
              <a:xfrm>
                <a:off x="6869538" y="1695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Arco 97">
                <a:extLst>
                  <a:ext uri="{FF2B5EF4-FFF2-40B4-BE49-F238E27FC236}">
                    <a16:creationId xmlns:a16="http://schemas.microsoft.com/office/drawing/2014/main" id="{D9D1C825-15C1-4CC6-B65C-C64AA7A8E4D0}"/>
                  </a:ext>
                </a:extLst>
              </p:cNvPr>
              <p:cNvSpPr/>
              <p:nvPr/>
            </p:nvSpPr>
            <p:spPr>
              <a:xfrm rot="18528476">
                <a:off x="6129777" y="144491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Arco 98">
                <a:extLst>
                  <a:ext uri="{FF2B5EF4-FFF2-40B4-BE49-F238E27FC236}">
                    <a16:creationId xmlns:a16="http://schemas.microsoft.com/office/drawing/2014/main" id="{65E32E1F-D54A-4653-8254-82F8FBF4FD6C}"/>
                  </a:ext>
                </a:extLst>
              </p:cNvPr>
              <p:cNvSpPr/>
              <p:nvPr/>
            </p:nvSpPr>
            <p:spPr>
              <a:xfrm rot="20637606">
                <a:off x="6684554" y="1444919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3D8BF382-B6F8-4048-AD66-2C3816BCE191}"/>
                  </a:ext>
                </a:extLst>
              </p:cNvPr>
              <p:cNvSpPr/>
              <p:nvPr/>
            </p:nvSpPr>
            <p:spPr>
              <a:xfrm rot="20219682">
                <a:off x="7134072" y="1380010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0C38E1DD-D122-4D3A-9D85-D109C8FF8D7C}"/>
                  </a:ext>
                </a:extLst>
              </p:cNvPr>
              <p:cNvSpPr/>
              <p:nvPr/>
            </p:nvSpPr>
            <p:spPr>
              <a:xfrm rot="3218186">
                <a:off x="5840985" y="116061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" name="Grupo 1">
                <a:extLst>
                  <a:ext uri="{FF2B5EF4-FFF2-40B4-BE49-F238E27FC236}">
                    <a16:creationId xmlns:a16="http://schemas.microsoft.com/office/drawing/2014/main" id="{FF35951D-7A2B-477F-9711-31B76375026D}"/>
                  </a:ext>
                </a:extLst>
              </p:cNvPr>
              <p:cNvGrpSpPr/>
              <p:nvPr/>
            </p:nvGrpSpPr>
            <p:grpSpPr>
              <a:xfrm>
                <a:off x="6568510" y="1864339"/>
                <a:ext cx="357713" cy="252013"/>
                <a:chOff x="6206681" y="1860595"/>
                <a:chExt cx="357713" cy="252013"/>
              </a:xfrm>
            </p:grpSpPr>
            <p:sp>
              <p:nvSpPr>
                <p:cNvPr id="103" name="Elipse 19">
                  <a:extLst>
                    <a:ext uri="{FF2B5EF4-FFF2-40B4-BE49-F238E27FC236}">
                      <a16:creationId xmlns:a16="http://schemas.microsoft.com/office/drawing/2014/main" id="{DA0D359C-049C-44D2-AB85-CBD8A0CB3AB9}"/>
                    </a:ext>
                  </a:extLst>
                </p:cNvPr>
                <p:cNvSpPr/>
                <p:nvPr/>
              </p:nvSpPr>
              <p:spPr>
                <a:xfrm>
                  <a:off x="6206681" y="186059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>
                  <a:extLst>
                    <a:ext uri="{FF2B5EF4-FFF2-40B4-BE49-F238E27FC236}">
                      <a16:creationId xmlns:a16="http://schemas.microsoft.com/office/drawing/2014/main" id="{BFBF3B03-74F4-4D95-9BB4-EE73E9042BD1}"/>
                    </a:ext>
                  </a:extLst>
                </p:cNvPr>
                <p:cNvSpPr/>
                <p:nvPr/>
              </p:nvSpPr>
              <p:spPr>
                <a:xfrm>
                  <a:off x="6289470" y="19866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" name="Elipse 104">
                  <a:extLst>
                    <a:ext uri="{FF2B5EF4-FFF2-40B4-BE49-F238E27FC236}">
                      <a16:creationId xmlns:a16="http://schemas.microsoft.com/office/drawing/2014/main" id="{FA4E51EC-15EC-4809-8079-06C2EB4B33BE}"/>
                    </a:ext>
                  </a:extLst>
                </p:cNvPr>
                <p:cNvSpPr/>
                <p:nvPr/>
              </p:nvSpPr>
              <p:spPr>
                <a:xfrm>
                  <a:off x="6441870" y="199796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9" name="Retângulo de cantos arredondados 1027">
              <a:extLst>
                <a:ext uri="{FF2B5EF4-FFF2-40B4-BE49-F238E27FC236}">
                  <a16:creationId xmlns:a16="http://schemas.microsoft.com/office/drawing/2014/main" id="{2840732F-BBFB-4683-8A6D-99B2DC20E255}"/>
                </a:ext>
              </a:extLst>
            </p:cNvPr>
            <p:cNvSpPr/>
            <p:nvPr/>
          </p:nvSpPr>
          <p:spPr>
            <a:xfrm>
              <a:off x="842115" y="3453520"/>
              <a:ext cx="2958594" cy="2485608"/>
            </a:xfrm>
            <a:custGeom>
              <a:avLst/>
              <a:gdLst/>
              <a:ahLst/>
              <a:cxnLst/>
              <a:rect l="l" t="t" r="r" b="b"/>
              <a:pathLst>
                <a:path w="2958594" h="2485608">
                  <a:moveTo>
                    <a:pt x="892789" y="0"/>
                  </a:moveTo>
                  <a:lnTo>
                    <a:pt x="2070607" y="0"/>
                  </a:lnTo>
                  <a:lnTo>
                    <a:pt x="2177853" y="91178"/>
                  </a:lnTo>
                  <a:lnTo>
                    <a:pt x="2177853" y="113449"/>
                  </a:lnTo>
                  <a:lnTo>
                    <a:pt x="2192140" y="110296"/>
                  </a:lnTo>
                  <a:cubicBezTo>
                    <a:pt x="2354728" y="273527"/>
                    <a:pt x="2682010" y="742956"/>
                    <a:pt x="2777741" y="1114866"/>
                  </a:cubicBezTo>
                  <a:cubicBezTo>
                    <a:pt x="2841346" y="1361961"/>
                    <a:pt x="2979361" y="1741182"/>
                    <a:pt x="2953047" y="2021534"/>
                  </a:cubicBezTo>
                  <a:cubicBezTo>
                    <a:pt x="2956811" y="2039060"/>
                    <a:pt x="2958594" y="2057224"/>
                    <a:pt x="2958594" y="2075798"/>
                  </a:cubicBezTo>
                  <a:cubicBezTo>
                    <a:pt x="2958594" y="2127702"/>
                    <a:pt x="2944674" y="2176399"/>
                    <a:pt x="2919191" y="2217806"/>
                  </a:cubicBezTo>
                  <a:cubicBezTo>
                    <a:pt x="2921264" y="2221182"/>
                    <a:pt x="2921464" y="2224783"/>
                    <a:pt x="2921464" y="2228405"/>
                  </a:cubicBezTo>
                  <a:cubicBezTo>
                    <a:pt x="2921464" y="2341571"/>
                    <a:pt x="2726242" y="2433310"/>
                    <a:pt x="2485424" y="2433310"/>
                  </a:cubicBezTo>
                  <a:cubicBezTo>
                    <a:pt x="2357326" y="2433310"/>
                    <a:pt x="2242129" y="2407353"/>
                    <a:pt x="2162803" y="2365154"/>
                  </a:cubicBezTo>
                  <a:cubicBezTo>
                    <a:pt x="2122468" y="2437118"/>
                    <a:pt x="2026993" y="2485608"/>
                    <a:pt x="1916276" y="2485608"/>
                  </a:cubicBezTo>
                  <a:cubicBezTo>
                    <a:pt x="1804446" y="2485608"/>
                    <a:pt x="1708164" y="2436137"/>
                    <a:pt x="1665350" y="2364765"/>
                  </a:cubicBezTo>
                  <a:cubicBezTo>
                    <a:pt x="1609814" y="2436488"/>
                    <a:pt x="1483658" y="2485608"/>
                    <a:pt x="1337212" y="2485608"/>
                  </a:cubicBezTo>
                  <a:cubicBezTo>
                    <a:pt x="1181309" y="2485608"/>
                    <a:pt x="1048400" y="2429938"/>
                    <a:pt x="998232" y="2351204"/>
                  </a:cubicBezTo>
                  <a:cubicBezTo>
                    <a:pt x="933035" y="2425943"/>
                    <a:pt x="777111" y="2477378"/>
                    <a:pt x="595428" y="2477378"/>
                  </a:cubicBezTo>
                  <a:cubicBezTo>
                    <a:pt x="398415" y="2477378"/>
                    <a:pt x="231691" y="2416896"/>
                    <a:pt x="177509" y="2332532"/>
                  </a:cubicBezTo>
                  <a:cubicBezTo>
                    <a:pt x="-172043" y="2139413"/>
                    <a:pt x="86284" y="1481609"/>
                    <a:pt x="180685" y="1114866"/>
                  </a:cubicBezTo>
                  <a:cubicBezTo>
                    <a:pt x="273792" y="753147"/>
                    <a:pt x="585936" y="299180"/>
                    <a:pt x="752762" y="124564"/>
                  </a:cubicBezTo>
                  <a:lnTo>
                    <a:pt x="752762" y="120233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23728998-3061-477A-8909-E41AB18D36BC}"/>
                </a:ext>
              </a:extLst>
            </p:cNvPr>
            <p:cNvGrpSpPr/>
            <p:nvPr/>
          </p:nvGrpSpPr>
          <p:grpSpPr>
            <a:xfrm>
              <a:off x="1370182" y="4811244"/>
              <a:ext cx="772374" cy="687508"/>
              <a:chOff x="8977700" y="3470516"/>
              <a:chExt cx="1241758" cy="176729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9" name="Forma Livre: Forma 88">
                <a:extLst>
                  <a:ext uri="{FF2B5EF4-FFF2-40B4-BE49-F238E27FC236}">
                    <a16:creationId xmlns:a16="http://schemas.microsoft.com/office/drawing/2014/main" id="{8D53D6D5-7F25-4DFA-9AD0-30E540A74B30}"/>
                  </a:ext>
                </a:extLst>
              </p:cNvPr>
              <p:cNvSpPr/>
              <p:nvPr/>
            </p:nvSpPr>
            <p:spPr>
              <a:xfrm>
                <a:off x="8977700" y="3470516"/>
                <a:ext cx="1241758" cy="1086244"/>
              </a:xfrm>
              <a:custGeom>
                <a:avLst/>
                <a:gdLst>
                  <a:gd name="connsiteX0" fmla="*/ 0 w 1241758"/>
                  <a:gd name="connsiteY0" fmla="*/ 0 h 1086244"/>
                  <a:gd name="connsiteX1" fmla="*/ 48460 w 1241758"/>
                  <a:gd name="connsiteY1" fmla="*/ 0 h 1086244"/>
                  <a:gd name="connsiteX2" fmla="*/ 72027 w 1241758"/>
                  <a:gd name="connsiteY2" fmla="*/ 18357 h 1086244"/>
                  <a:gd name="connsiteX3" fmla="*/ 602287 w 1241758"/>
                  <a:gd name="connsiteY3" fmla="*/ 137555 h 1086244"/>
                  <a:gd name="connsiteX4" fmla="*/ 1132547 w 1241758"/>
                  <a:gd name="connsiteY4" fmla="*/ 18357 h 1086244"/>
                  <a:gd name="connsiteX5" fmla="*/ 1156114 w 1241758"/>
                  <a:gd name="connsiteY5" fmla="*/ 0 h 1086244"/>
                  <a:gd name="connsiteX6" fmla="*/ 1241758 w 1241758"/>
                  <a:gd name="connsiteY6" fmla="*/ 0 h 1086244"/>
                  <a:gd name="connsiteX7" fmla="*/ 1241758 w 1241758"/>
                  <a:gd name="connsiteY7" fmla="*/ 1086244 h 1086244"/>
                  <a:gd name="connsiteX8" fmla="*/ 0 w 1241758"/>
                  <a:gd name="connsiteY8" fmla="*/ 1086244 h 108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1758" h="1086244">
                    <a:moveTo>
                      <a:pt x="0" y="0"/>
                    </a:moveTo>
                    <a:lnTo>
                      <a:pt x="48460" y="0"/>
                    </a:lnTo>
                    <a:lnTo>
                      <a:pt x="72027" y="18357"/>
                    </a:lnTo>
                    <a:cubicBezTo>
                      <a:pt x="186944" y="90273"/>
                      <a:pt x="381555" y="137555"/>
                      <a:pt x="602287" y="137555"/>
                    </a:cubicBezTo>
                    <a:cubicBezTo>
                      <a:pt x="823019" y="137555"/>
                      <a:pt x="1017630" y="90273"/>
                      <a:pt x="1132547" y="18357"/>
                    </a:cubicBezTo>
                    <a:lnTo>
                      <a:pt x="1156114" y="0"/>
                    </a:lnTo>
                    <a:lnTo>
                      <a:pt x="1241758" y="0"/>
                    </a:lnTo>
                    <a:lnTo>
                      <a:pt x="1241758" y="1086244"/>
                    </a:lnTo>
                    <a:lnTo>
                      <a:pt x="0" y="10862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Triângulo isósceles 89">
                <a:extLst>
                  <a:ext uri="{FF2B5EF4-FFF2-40B4-BE49-F238E27FC236}">
                    <a16:creationId xmlns:a16="http://schemas.microsoft.com/office/drawing/2014/main" id="{CA42C8D5-F8EE-498B-B5C0-A395C810FA3A}"/>
                  </a:ext>
                </a:extLst>
              </p:cNvPr>
              <p:cNvSpPr/>
              <p:nvPr/>
            </p:nvSpPr>
            <p:spPr>
              <a:xfrm rot="10800000">
                <a:off x="8977700" y="4556759"/>
                <a:ext cx="1241758" cy="68104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4BE7BF22-25F6-4B09-9CAA-A43CA4157ED3}"/>
                </a:ext>
              </a:extLst>
            </p:cNvPr>
            <p:cNvSpPr/>
            <p:nvPr/>
          </p:nvSpPr>
          <p:spPr>
            <a:xfrm flipH="1">
              <a:off x="2516121" y="2306851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0B768651-5551-4075-943A-A46BF109B1EF}"/>
                </a:ext>
              </a:extLst>
            </p:cNvPr>
            <p:cNvSpPr/>
            <p:nvPr/>
          </p:nvSpPr>
          <p:spPr>
            <a:xfrm>
              <a:off x="1300967" y="3392578"/>
              <a:ext cx="1616269" cy="138279"/>
            </a:xfrm>
            <a:custGeom>
              <a:avLst/>
              <a:gdLst>
                <a:gd name="connsiteX0" fmla="*/ 1347235 w 1376604"/>
                <a:gd name="connsiteY0" fmla="*/ 0 h 168923"/>
                <a:gd name="connsiteX1" fmla="*/ 1376604 w 1376604"/>
                <a:gd name="connsiteY1" fmla="*/ 90244 h 168923"/>
                <a:gd name="connsiteX2" fmla="*/ 1259021 w 1376604"/>
                <a:gd name="connsiteY2" fmla="*/ 118911 h 168923"/>
                <a:gd name="connsiteX3" fmla="*/ 704912 w 1376604"/>
                <a:gd name="connsiteY3" fmla="*/ 168923 h 168923"/>
                <a:gd name="connsiteX4" fmla="*/ 74509 w 1376604"/>
                <a:gd name="connsiteY4" fmla="*/ 102053 h 168923"/>
                <a:gd name="connsiteX5" fmla="*/ 0 w 1376604"/>
                <a:gd name="connsiteY5" fmla="*/ 80556 h 168923"/>
                <a:gd name="connsiteX6" fmla="*/ 28651 w 1376604"/>
                <a:gd name="connsiteY6" fmla="*/ 8151 h 168923"/>
                <a:gd name="connsiteX7" fmla="*/ 177174 w 1376604"/>
                <a:gd name="connsiteY7" fmla="*/ 36698 h 168923"/>
                <a:gd name="connsiteX8" fmla="*/ 667434 w 1376604"/>
                <a:gd name="connsiteY8" fmla="*/ 70273 h 168923"/>
                <a:gd name="connsiteX9" fmla="*/ 1321678 w 1376604"/>
                <a:gd name="connsiteY9" fmla="*/ 6749 h 16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6604" h="168923">
                  <a:moveTo>
                    <a:pt x="1347235" y="0"/>
                  </a:moveTo>
                  <a:lnTo>
                    <a:pt x="1376604" y="90244"/>
                  </a:lnTo>
                  <a:lnTo>
                    <a:pt x="1259021" y="118911"/>
                  </a:lnTo>
                  <a:cubicBezTo>
                    <a:pt x="1100847" y="150486"/>
                    <a:pt x="910167" y="168923"/>
                    <a:pt x="704912" y="168923"/>
                  </a:cubicBezTo>
                  <a:cubicBezTo>
                    <a:pt x="465449" y="168923"/>
                    <a:pt x="245821" y="143828"/>
                    <a:pt x="74509" y="102053"/>
                  </a:cubicBezTo>
                  <a:lnTo>
                    <a:pt x="0" y="80556"/>
                  </a:lnTo>
                  <a:lnTo>
                    <a:pt x="28651" y="8151"/>
                  </a:lnTo>
                  <a:lnTo>
                    <a:pt x="177174" y="36698"/>
                  </a:lnTo>
                  <a:cubicBezTo>
                    <a:pt x="322910" y="58110"/>
                    <a:pt x="489921" y="70273"/>
                    <a:pt x="667434" y="70273"/>
                  </a:cubicBezTo>
                  <a:cubicBezTo>
                    <a:pt x="915954" y="70273"/>
                    <a:pt x="1143886" y="46434"/>
                    <a:pt x="1321678" y="67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3B983A08-F038-49BC-AF2B-A6B5E33D1479}"/>
                </a:ext>
              </a:extLst>
            </p:cNvPr>
            <p:cNvSpPr/>
            <p:nvPr/>
          </p:nvSpPr>
          <p:spPr>
            <a:xfrm flipH="1">
              <a:off x="1792204" y="2297748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D9554238-811F-4FEA-9AD5-1D38F1E84EA8}"/>
                </a:ext>
              </a:extLst>
            </p:cNvPr>
            <p:cNvSpPr/>
            <p:nvPr/>
          </p:nvSpPr>
          <p:spPr>
            <a:xfrm rot="2347328">
              <a:off x="1759325" y="3489721"/>
              <a:ext cx="609524" cy="420342"/>
            </a:xfrm>
            <a:custGeom>
              <a:avLst/>
              <a:gdLst>
                <a:gd name="connsiteX0" fmla="*/ 29073 w 609524"/>
                <a:gd name="connsiteY0" fmla="*/ 116837 h 420342"/>
                <a:gd name="connsiteX1" fmla="*/ 96581 w 609524"/>
                <a:gd name="connsiteY1" fmla="*/ 129077 h 420342"/>
                <a:gd name="connsiteX2" fmla="*/ 314341 w 609524"/>
                <a:gd name="connsiteY2" fmla="*/ 160175 h 420342"/>
                <a:gd name="connsiteX3" fmla="*/ 323942 w 609524"/>
                <a:gd name="connsiteY3" fmla="*/ 139073 h 420342"/>
                <a:gd name="connsiteX4" fmla="*/ 561705 w 609524"/>
                <a:gd name="connsiteY4" fmla="*/ 12539 h 420342"/>
                <a:gd name="connsiteX5" fmla="*/ 558833 w 609524"/>
                <a:gd name="connsiteY5" fmla="*/ 281860 h 420342"/>
                <a:gd name="connsiteX6" fmla="*/ 339242 w 609524"/>
                <a:gd name="connsiteY6" fmla="*/ 415608 h 420342"/>
                <a:gd name="connsiteX7" fmla="*/ 143904 w 609524"/>
                <a:gd name="connsiteY7" fmla="*/ 397465 h 420342"/>
                <a:gd name="connsiteX8" fmla="*/ 0 w 609524"/>
                <a:gd name="connsiteY8" fmla="*/ 391789 h 42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524" h="420342">
                  <a:moveTo>
                    <a:pt x="29073" y="116837"/>
                  </a:moveTo>
                  <a:lnTo>
                    <a:pt x="96581" y="129077"/>
                  </a:lnTo>
                  <a:cubicBezTo>
                    <a:pt x="167188" y="141334"/>
                    <a:pt x="239013" y="152416"/>
                    <a:pt x="314341" y="160175"/>
                  </a:cubicBezTo>
                  <a:cubicBezTo>
                    <a:pt x="316071" y="152463"/>
                    <a:pt x="319885" y="145747"/>
                    <a:pt x="323942" y="139073"/>
                  </a:cubicBezTo>
                  <a:cubicBezTo>
                    <a:pt x="390391" y="29760"/>
                    <a:pt x="496841" y="-26891"/>
                    <a:pt x="561705" y="12539"/>
                  </a:cubicBezTo>
                  <a:cubicBezTo>
                    <a:pt x="626569" y="51969"/>
                    <a:pt x="625283" y="172547"/>
                    <a:pt x="558833" y="281860"/>
                  </a:cubicBezTo>
                  <a:cubicBezTo>
                    <a:pt x="498180" y="381637"/>
                    <a:pt x="404201" y="437540"/>
                    <a:pt x="339242" y="415608"/>
                  </a:cubicBezTo>
                  <a:cubicBezTo>
                    <a:pt x="274157" y="409239"/>
                    <a:pt x="209107" y="402485"/>
                    <a:pt x="143904" y="397465"/>
                  </a:cubicBezTo>
                  <a:lnTo>
                    <a:pt x="0" y="391789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4F78678D-475B-45B2-8916-420177498904}"/>
                </a:ext>
              </a:extLst>
            </p:cNvPr>
            <p:cNvSpPr/>
            <p:nvPr/>
          </p:nvSpPr>
          <p:spPr>
            <a:xfrm rot="19045118">
              <a:off x="1231173" y="2370719"/>
              <a:ext cx="913408" cy="1294860"/>
            </a:xfrm>
            <a:custGeom>
              <a:avLst/>
              <a:gdLst>
                <a:gd name="connsiteX0" fmla="*/ 844358 w 913408"/>
                <a:gd name="connsiteY0" fmla="*/ 43666 h 1294860"/>
                <a:gd name="connsiteX1" fmla="*/ 901568 w 913408"/>
                <a:gd name="connsiteY1" fmla="*/ 273783 h 1294860"/>
                <a:gd name="connsiteX2" fmla="*/ 766661 w 913408"/>
                <a:gd name="connsiteY2" fmla="*/ 405714 h 1294860"/>
                <a:gd name="connsiteX3" fmla="*/ 746245 w 913408"/>
                <a:gd name="connsiteY3" fmla="*/ 407296 h 1294860"/>
                <a:gd name="connsiteX4" fmla="*/ 380396 w 913408"/>
                <a:gd name="connsiteY4" fmla="*/ 553157 h 1294860"/>
                <a:gd name="connsiteX5" fmla="*/ 380396 w 913408"/>
                <a:gd name="connsiteY5" fmla="*/ 1228275 h 1294860"/>
                <a:gd name="connsiteX6" fmla="*/ 316995 w 913408"/>
                <a:gd name="connsiteY6" fmla="*/ 1294860 h 1294860"/>
                <a:gd name="connsiteX7" fmla="*/ 63401 w 913408"/>
                <a:gd name="connsiteY7" fmla="*/ 1294860 h 1294860"/>
                <a:gd name="connsiteX8" fmla="*/ 0 w 913408"/>
                <a:gd name="connsiteY8" fmla="*/ 1228274 h 1294860"/>
                <a:gd name="connsiteX9" fmla="*/ 0 w 913408"/>
                <a:gd name="connsiteY9" fmla="*/ 322666 h 1294860"/>
                <a:gd name="connsiteX10" fmla="*/ 43279 w 913408"/>
                <a:gd name="connsiteY10" fmla="*/ 260347 h 1294860"/>
                <a:gd name="connsiteX11" fmla="*/ 43682 w 913408"/>
                <a:gd name="connsiteY11" fmla="*/ 260081 h 1294860"/>
                <a:gd name="connsiteX12" fmla="*/ 631397 w 913408"/>
                <a:gd name="connsiteY12" fmla="*/ 25763 h 1294860"/>
                <a:gd name="connsiteX13" fmla="*/ 644822 w 913408"/>
                <a:gd name="connsiteY13" fmla="*/ 24826 h 1294860"/>
                <a:gd name="connsiteX14" fmla="*/ 659802 w 913408"/>
                <a:gd name="connsiteY14" fmla="*/ 14687 h 1294860"/>
                <a:gd name="connsiteX15" fmla="*/ 844358 w 913408"/>
                <a:gd name="connsiteY15" fmla="*/ 43666 h 129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13408" h="1294860">
                  <a:moveTo>
                    <a:pt x="844358" y="43666"/>
                  </a:moveTo>
                  <a:cubicBezTo>
                    <a:pt x="906650" y="97987"/>
                    <a:pt x="929660" y="190543"/>
                    <a:pt x="901568" y="273783"/>
                  </a:cubicBezTo>
                  <a:cubicBezTo>
                    <a:pt x="878900" y="340953"/>
                    <a:pt x="827278" y="389531"/>
                    <a:pt x="766661" y="405714"/>
                  </a:cubicBezTo>
                  <a:lnTo>
                    <a:pt x="746245" y="407296"/>
                  </a:lnTo>
                  <a:lnTo>
                    <a:pt x="380396" y="553157"/>
                  </a:lnTo>
                  <a:lnTo>
                    <a:pt x="380396" y="1228275"/>
                  </a:lnTo>
                  <a:cubicBezTo>
                    <a:pt x="380396" y="1265049"/>
                    <a:pt x="352011" y="1294860"/>
                    <a:pt x="316995" y="1294860"/>
                  </a:cubicBezTo>
                  <a:lnTo>
                    <a:pt x="63401" y="1294860"/>
                  </a:lnTo>
                  <a:cubicBezTo>
                    <a:pt x="28385" y="1294860"/>
                    <a:pt x="0" y="1265049"/>
                    <a:pt x="0" y="1228274"/>
                  </a:cubicBezTo>
                  <a:lnTo>
                    <a:pt x="0" y="322666"/>
                  </a:lnTo>
                  <a:cubicBezTo>
                    <a:pt x="0" y="293374"/>
                    <a:pt x="18010" y="268499"/>
                    <a:pt x="43279" y="260347"/>
                  </a:cubicBezTo>
                  <a:cubicBezTo>
                    <a:pt x="43390" y="260197"/>
                    <a:pt x="43536" y="260139"/>
                    <a:pt x="43682" y="260081"/>
                  </a:cubicBezTo>
                  <a:lnTo>
                    <a:pt x="631397" y="25763"/>
                  </a:lnTo>
                  <a:lnTo>
                    <a:pt x="644822" y="24826"/>
                  </a:lnTo>
                  <a:lnTo>
                    <a:pt x="659802" y="14687"/>
                  </a:lnTo>
                  <a:cubicBezTo>
                    <a:pt x="720811" y="-11858"/>
                    <a:pt x="791357" y="-2553"/>
                    <a:pt x="844358" y="43666"/>
                  </a:cubicBez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6A2AC1DA-06C7-41B2-956C-95034709B2AA}"/>
                </a:ext>
              </a:extLst>
            </p:cNvPr>
            <p:cNvSpPr/>
            <p:nvPr/>
          </p:nvSpPr>
          <p:spPr>
            <a:xfrm rot="613217">
              <a:off x="1863552" y="1920055"/>
              <a:ext cx="583310" cy="276425"/>
            </a:xfrm>
            <a:custGeom>
              <a:avLst/>
              <a:gdLst>
                <a:gd name="connsiteX0" fmla="*/ 762438 w 762438"/>
                <a:gd name="connsiteY0" fmla="*/ 0 h 222164"/>
                <a:gd name="connsiteX1" fmla="*/ 762438 w 762438"/>
                <a:gd name="connsiteY1" fmla="*/ 56191 h 222164"/>
                <a:gd name="connsiteX2" fmla="*/ 679090 w 762438"/>
                <a:gd name="connsiteY2" fmla="*/ 119750 h 222164"/>
                <a:gd name="connsiteX3" fmla="*/ 365047 w 762438"/>
                <a:gd name="connsiteY3" fmla="*/ 222128 h 222164"/>
                <a:gd name="connsiteX4" fmla="*/ 33507 w 762438"/>
                <a:gd name="connsiteY4" fmla="*/ 99423 h 222164"/>
                <a:gd name="connsiteX5" fmla="*/ 0 w 762438"/>
                <a:gd name="connsiteY5" fmla="*/ 70369 h 222164"/>
                <a:gd name="connsiteX6" fmla="*/ 0 w 762438"/>
                <a:gd name="connsiteY6" fmla="*/ 18368 h 222164"/>
                <a:gd name="connsiteX7" fmla="*/ 31896 w 762438"/>
                <a:gd name="connsiteY7" fmla="*/ 32159 h 222164"/>
                <a:gd name="connsiteX8" fmla="*/ 368829 w 762438"/>
                <a:gd name="connsiteY8" fmla="*/ 85724 h 222164"/>
                <a:gd name="connsiteX9" fmla="*/ 670295 w 762438"/>
                <a:gd name="connsiteY9" fmla="*/ 41087 h 222164"/>
                <a:gd name="connsiteX10" fmla="*/ 755235 w 762438"/>
                <a:gd name="connsiteY10" fmla="*/ 3938 h 22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438" h="222164">
                  <a:moveTo>
                    <a:pt x="762438" y="0"/>
                  </a:moveTo>
                  <a:lnTo>
                    <a:pt x="762438" y="56191"/>
                  </a:lnTo>
                  <a:lnTo>
                    <a:pt x="679090" y="119750"/>
                  </a:lnTo>
                  <a:cubicBezTo>
                    <a:pt x="585464" y="180268"/>
                    <a:pt x="480119" y="223612"/>
                    <a:pt x="365047" y="222128"/>
                  </a:cubicBezTo>
                  <a:cubicBezTo>
                    <a:pt x="232443" y="220419"/>
                    <a:pt x="125003" y="169319"/>
                    <a:pt x="33507" y="99423"/>
                  </a:cubicBezTo>
                  <a:lnTo>
                    <a:pt x="0" y="70369"/>
                  </a:lnTo>
                  <a:lnTo>
                    <a:pt x="0" y="18368"/>
                  </a:lnTo>
                  <a:lnTo>
                    <a:pt x="31896" y="32159"/>
                  </a:lnTo>
                  <a:cubicBezTo>
                    <a:pt x="119267" y="60343"/>
                    <a:pt x="266862" y="91675"/>
                    <a:pt x="368829" y="85724"/>
                  </a:cubicBezTo>
                  <a:cubicBezTo>
                    <a:pt x="470795" y="79773"/>
                    <a:pt x="577963" y="69655"/>
                    <a:pt x="670295" y="41087"/>
                  </a:cubicBezTo>
                  <a:cubicBezTo>
                    <a:pt x="693378" y="33945"/>
                    <a:pt x="723605" y="20100"/>
                    <a:pt x="755235" y="3938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E324790A-4CA0-4D54-BD86-B96A2F3B2A39}"/>
                </a:ext>
              </a:extLst>
            </p:cNvPr>
            <p:cNvSpPr/>
            <p:nvPr/>
          </p:nvSpPr>
          <p:spPr>
            <a:xfrm rot="613217">
              <a:off x="1977085" y="2077019"/>
              <a:ext cx="343535" cy="112303"/>
            </a:xfrm>
            <a:custGeom>
              <a:avLst/>
              <a:gdLst>
                <a:gd name="connsiteX0" fmla="*/ 133088 w 343535"/>
                <a:gd name="connsiteY0" fmla="*/ 6789 h 112303"/>
                <a:gd name="connsiteX1" fmla="*/ 335756 w 343535"/>
                <a:gd name="connsiteY1" fmla="*/ 23728 h 112303"/>
                <a:gd name="connsiteX2" fmla="*/ 343535 w 343535"/>
                <a:gd name="connsiteY2" fmla="*/ 27842 h 112303"/>
                <a:gd name="connsiteX3" fmla="*/ 333977 w 343535"/>
                <a:gd name="connsiteY3" fmla="*/ 36805 h 112303"/>
                <a:gd name="connsiteX4" fmla="*/ 149096 w 343535"/>
                <a:gd name="connsiteY4" fmla="*/ 112257 h 112303"/>
                <a:gd name="connsiteX5" fmla="*/ 10478 w 343535"/>
                <a:gd name="connsiteY5" fmla="*/ 67735 h 112303"/>
                <a:gd name="connsiteX6" fmla="*/ 0 w 343535"/>
                <a:gd name="connsiteY6" fmla="*/ 59387 h 112303"/>
                <a:gd name="connsiteX7" fmla="*/ 29170 w 343535"/>
                <a:gd name="connsiteY7" fmla="*/ 39874 h 112303"/>
                <a:gd name="connsiteX8" fmla="*/ 133088 w 343535"/>
                <a:gd name="connsiteY8" fmla="*/ 6789 h 11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35" h="112303">
                  <a:moveTo>
                    <a:pt x="133088" y="6789"/>
                  </a:moveTo>
                  <a:cubicBezTo>
                    <a:pt x="208588" y="-6823"/>
                    <a:pt x="280509" y="647"/>
                    <a:pt x="335756" y="23728"/>
                  </a:cubicBezTo>
                  <a:lnTo>
                    <a:pt x="343535" y="27842"/>
                  </a:lnTo>
                  <a:lnTo>
                    <a:pt x="333977" y="36805"/>
                  </a:lnTo>
                  <a:cubicBezTo>
                    <a:pt x="276965" y="83653"/>
                    <a:pt x="215123" y="113642"/>
                    <a:pt x="149096" y="112257"/>
                  </a:cubicBezTo>
                  <a:cubicBezTo>
                    <a:pt x="98371" y="111194"/>
                    <a:pt x="52459" y="94767"/>
                    <a:pt x="10478" y="67735"/>
                  </a:cubicBezTo>
                  <a:lnTo>
                    <a:pt x="0" y="59387"/>
                  </a:lnTo>
                  <a:lnTo>
                    <a:pt x="29170" y="39874"/>
                  </a:lnTo>
                  <a:cubicBezTo>
                    <a:pt x="60266" y="25028"/>
                    <a:pt x="95338" y="13596"/>
                    <a:pt x="133088" y="6789"/>
                  </a:cubicBezTo>
                  <a:close/>
                </a:path>
              </a:pathLst>
            </a:custGeom>
            <a:solidFill>
              <a:srgbClr val="FF0000">
                <a:alpha val="41961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Arco 87">
              <a:extLst>
                <a:ext uri="{FF2B5EF4-FFF2-40B4-BE49-F238E27FC236}">
                  <a16:creationId xmlns:a16="http://schemas.microsoft.com/office/drawing/2014/main" id="{965A971D-3ABB-4179-8582-DB9AF46BB3C3}"/>
                </a:ext>
              </a:extLst>
            </p:cNvPr>
            <p:cNvSpPr/>
            <p:nvPr/>
          </p:nvSpPr>
          <p:spPr>
            <a:xfrm rot="819543">
              <a:off x="1467223" y="1702092"/>
              <a:ext cx="369968" cy="318644"/>
            </a:xfrm>
            <a:prstGeom prst="arc">
              <a:avLst>
                <a:gd name="adj1" fmla="val 16200000"/>
                <a:gd name="adj2" fmla="val 1806592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D2165F6C-135F-4183-895A-274B21A533F0}"/>
              </a:ext>
            </a:extLst>
          </p:cNvPr>
          <p:cNvGrpSpPr/>
          <p:nvPr/>
        </p:nvGrpSpPr>
        <p:grpSpPr>
          <a:xfrm>
            <a:off x="8341021" y="4399603"/>
            <a:ext cx="1699409" cy="2229159"/>
            <a:chOff x="4071871" y="421054"/>
            <a:chExt cx="3262791" cy="4210747"/>
          </a:xfrm>
        </p:grpSpPr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id="{DCE34ED1-C194-4FEA-96C0-ECA2B8D7D9B8}"/>
                </a:ext>
              </a:extLst>
            </p:cNvPr>
            <p:cNvGrpSpPr/>
            <p:nvPr/>
          </p:nvGrpSpPr>
          <p:grpSpPr>
            <a:xfrm>
              <a:off x="6085179" y="2632021"/>
              <a:ext cx="1249483" cy="1792020"/>
              <a:chOff x="7423610" y="4327061"/>
              <a:chExt cx="1249483" cy="1792020"/>
            </a:xfrm>
          </p:grpSpPr>
          <p:sp>
            <p:nvSpPr>
              <p:cNvPr id="146" name="Elipse 116">
                <a:extLst>
                  <a:ext uri="{FF2B5EF4-FFF2-40B4-BE49-F238E27FC236}">
                    <a16:creationId xmlns:a16="http://schemas.microsoft.com/office/drawing/2014/main" id="{E616933B-CF98-4BA3-B3CF-1B513B6B9725}"/>
                  </a:ext>
                </a:extLst>
              </p:cNvPr>
              <p:cNvSpPr/>
              <p:nvPr/>
            </p:nvSpPr>
            <p:spPr>
              <a:xfrm>
                <a:off x="7423610" y="4327061"/>
                <a:ext cx="1249483" cy="1792020"/>
              </a:xfrm>
              <a:custGeom>
                <a:avLst/>
                <a:gdLst/>
                <a:ahLst/>
                <a:cxnLst/>
                <a:rect l="l" t="t" r="r" b="b"/>
                <a:pathLst>
                  <a:path w="1442626" h="2097814">
                    <a:moveTo>
                      <a:pt x="483238" y="0"/>
                    </a:moveTo>
                    <a:lnTo>
                      <a:pt x="738604" y="340306"/>
                    </a:lnTo>
                    <a:cubicBezTo>
                      <a:pt x="756652" y="334778"/>
                      <a:pt x="775885" y="332281"/>
                      <a:pt x="795744" y="332281"/>
                    </a:cubicBezTo>
                    <a:cubicBezTo>
                      <a:pt x="846128" y="332281"/>
                      <a:pt x="892484" y="348356"/>
                      <a:pt x="927302" y="377928"/>
                    </a:cubicBezTo>
                    <a:lnTo>
                      <a:pt x="1312008" y="343175"/>
                    </a:lnTo>
                    <a:lnTo>
                      <a:pt x="1288125" y="704241"/>
                    </a:lnTo>
                    <a:lnTo>
                      <a:pt x="978002" y="634176"/>
                    </a:lnTo>
                    <a:cubicBezTo>
                      <a:pt x="973126" y="648210"/>
                      <a:pt x="963800" y="659341"/>
                      <a:pt x="953243" y="669383"/>
                    </a:cubicBezTo>
                    <a:cubicBezTo>
                      <a:pt x="1182856" y="851360"/>
                      <a:pt x="1442626" y="1284328"/>
                      <a:pt x="1442626" y="1607349"/>
                    </a:cubicBezTo>
                    <a:cubicBezTo>
                      <a:pt x="1442626" y="2025963"/>
                      <a:pt x="1006356" y="2101404"/>
                      <a:pt x="765918" y="2097687"/>
                    </a:cubicBezTo>
                    <a:cubicBezTo>
                      <a:pt x="525480" y="2093970"/>
                      <a:pt x="0" y="2003661"/>
                      <a:pt x="0" y="1585047"/>
                    </a:cubicBezTo>
                    <a:cubicBezTo>
                      <a:pt x="0" y="1242167"/>
                      <a:pt x="352544" y="785380"/>
                      <a:pt x="612423" y="633692"/>
                    </a:cubicBezTo>
                    <a:cubicBezTo>
                      <a:pt x="590556" y="605665"/>
                      <a:pt x="579720" y="570809"/>
                      <a:pt x="579720" y="533594"/>
                    </a:cubicBezTo>
                    <a:lnTo>
                      <a:pt x="580294" y="528293"/>
                    </a:lnTo>
                    <a:lnTo>
                      <a:pt x="214726" y="283147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5123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7" name="Elipse 117">
                <a:extLst>
                  <a:ext uri="{FF2B5EF4-FFF2-40B4-BE49-F238E27FC236}">
                    <a16:creationId xmlns:a16="http://schemas.microsoft.com/office/drawing/2014/main" id="{477B1649-0D9C-4F47-AB5A-AD199E88B41A}"/>
                  </a:ext>
                </a:extLst>
              </p:cNvPr>
              <p:cNvSpPr/>
              <p:nvPr/>
            </p:nvSpPr>
            <p:spPr>
              <a:xfrm rot="1028214">
                <a:off x="7777068" y="4841207"/>
                <a:ext cx="192912" cy="678268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17">
                <a:extLst>
                  <a:ext uri="{FF2B5EF4-FFF2-40B4-BE49-F238E27FC236}">
                    <a16:creationId xmlns:a16="http://schemas.microsoft.com/office/drawing/2014/main" id="{633AD651-43EC-470A-A48F-BADE12F850BC}"/>
                  </a:ext>
                </a:extLst>
              </p:cNvPr>
              <p:cNvSpPr/>
              <p:nvPr/>
            </p:nvSpPr>
            <p:spPr>
              <a:xfrm rot="20571786" flipH="1">
                <a:off x="8200523" y="4842090"/>
                <a:ext cx="141824" cy="649274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9" name="Elipse 133">
                <a:extLst>
                  <a:ext uri="{FF2B5EF4-FFF2-40B4-BE49-F238E27FC236}">
                    <a16:creationId xmlns:a16="http://schemas.microsoft.com/office/drawing/2014/main" id="{E55A30B1-13D1-4CE3-85D6-2A07A854985D}"/>
                  </a:ext>
                </a:extLst>
              </p:cNvPr>
              <p:cNvSpPr/>
              <p:nvPr/>
            </p:nvSpPr>
            <p:spPr>
              <a:xfrm>
                <a:off x="7939565" y="4609481"/>
                <a:ext cx="336900" cy="287480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C5DFF455-1AA5-4A07-B1B6-E4344F234579}"/>
                </a:ext>
              </a:extLst>
            </p:cNvPr>
            <p:cNvSpPr/>
            <p:nvPr/>
          </p:nvSpPr>
          <p:spPr>
            <a:xfrm rot="19647779">
              <a:off x="6136025" y="2362740"/>
              <a:ext cx="663737" cy="1142114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9" name="Agrupar 108">
              <a:extLst>
                <a:ext uri="{FF2B5EF4-FFF2-40B4-BE49-F238E27FC236}">
                  <a16:creationId xmlns:a16="http://schemas.microsoft.com/office/drawing/2014/main" id="{C1D9763B-D90F-4969-90B0-B1ECD0C217AA}"/>
                </a:ext>
              </a:extLst>
            </p:cNvPr>
            <p:cNvGrpSpPr/>
            <p:nvPr/>
          </p:nvGrpSpPr>
          <p:grpSpPr>
            <a:xfrm>
              <a:off x="4771735" y="3668232"/>
              <a:ext cx="573117" cy="963569"/>
              <a:chOff x="6596009" y="4399452"/>
              <a:chExt cx="573117" cy="963569"/>
            </a:xfrm>
          </p:grpSpPr>
          <p:sp>
            <p:nvSpPr>
              <p:cNvPr id="144" name="Elipse 43">
                <a:extLst>
                  <a:ext uri="{FF2B5EF4-FFF2-40B4-BE49-F238E27FC236}">
                    <a16:creationId xmlns:a16="http://schemas.microsoft.com/office/drawing/2014/main" id="{735607CB-53EE-4914-9B78-8C7D1AD0921D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5" name="Elipse 46">
                <a:extLst>
                  <a:ext uri="{FF2B5EF4-FFF2-40B4-BE49-F238E27FC236}">
                    <a16:creationId xmlns:a16="http://schemas.microsoft.com/office/drawing/2014/main" id="{8FC23543-E7B2-4115-B8ED-97B4902A9338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10" name="Agrupar 109">
              <a:extLst>
                <a:ext uri="{FF2B5EF4-FFF2-40B4-BE49-F238E27FC236}">
                  <a16:creationId xmlns:a16="http://schemas.microsoft.com/office/drawing/2014/main" id="{83B81927-EEE7-413D-998B-DA72E0F06D0B}"/>
                </a:ext>
              </a:extLst>
            </p:cNvPr>
            <p:cNvGrpSpPr/>
            <p:nvPr/>
          </p:nvGrpSpPr>
          <p:grpSpPr>
            <a:xfrm>
              <a:off x="5379174" y="3668232"/>
              <a:ext cx="573117" cy="963569"/>
              <a:chOff x="6596009" y="4399452"/>
              <a:chExt cx="573117" cy="963569"/>
            </a:xfrm>
          </p:grpSpPr>
          <p:sp>
            <p:nvSpPr>
              <p:cNvPr id="142" name="Elipse 43">
                <a:extLst>
                  <a:ext uri="{FF2B5EF4-FFF2-40B4-BE49-F238E27FC236}">
                    <a16:creationId xmlns:a16="http://schemas.microsoft.com/office/drawing/2014/main" id="{CEF8DF22-52C3-4D7A-B511-DAD831303E36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3" name="Elipse 46">
                <a:extLst>
                  <a:ext uri="{FF2B5EF4-FFF2-40B4-BE49-F238E27FC236}">
                    <a16:creationId xmlns:a16="http://schemas.microsoft.com/office/drawing/2014/main" id="{3341CFE7-8265-4237-B09E-495DF5384F31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1" name="Elipse 84">
              <a:extLst>
                <a:ext uri="{FF2B5EF4-FFF2-40B4-BE49-F238E27FC236}">
                  <a16:creationId xmlns:a16="http://schemas.microsoft.com/office/drawing/2014/main" id="{F77814A9-F9A5-4406-A6A1-A3FCDCBE0CA3}"/>
                </a:ext>
              </a:extLst>
            </p:cNvPr>
            <p:cNvSpPr/>
            <p:nvPr/>
          </p:nvSpPr>
          <p:spPr>
            <a:xfrm>
              <a:off x="4189321" y="1722606"/>
              <a:ext cx="2182879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59">
              <a:extLst>
                <a:ext uri="{FF2B5EF4-FFF2-40B4-BE49-F238E27FC236}">
                  <a16:creationId xmlns:a16="http://schemas.microsoft.com/office/drawing/2014/main" id="{EDE2B2EB-2D70-412F-AD3C-31B1444547DF}"/>
                </a:ext>
              </a:extLst>
            </p:cNvPr>
            <p:cNvSpPr/>
            <p:nvPr/>
          </p:nvSpPr>
          <p:spPr>
            <a:xfrm rot="19439266" flipH="1">
              <a:off x="4071871" y="1996101"/>
              <a:ext cx="2282823" cy="2208974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3" name="Grupo 3">
              <a:extLst>
                <a:ext uri="{FF2B5EF4-FFF2-40B4-BE49-F238E27FC236}">
                  <a16:creationId xmlns:a16="http://schemas.microsoft.com/office/drawing/2014/main" id="{EBE90C09-0BB9-4678-8707-2CA49E03C36E}"/>
                </a:ext>
              </a:extLst>
            </p:cNvPr>
            <p:cNvGrpSpPr/>
            <p:nvPr/>
          </p:nvGrpSpPr>
          <p:grpSpPr>
            <a:xfrm>
              <a:off x="4644008" y="421054"/>
              <a:ext cx="1975428" cy="1832259"/>
              <a:chOff x="4838870" y="2889266"/>
              <a:chExt cx="1975428" cy="1832259"/>
            </a:xfrm>
          </p:grpSpPr>
          <p:sp>
            <p:nvSpPr>
              <p:cNvPr id="118" name="Fluxograma: Mesclar 6">
                <a:extLst>
                  <a:ext uri="{FF2B5EF4-FFF2-40B4-BE49-F238E27FC236}">
                    <a16:creationId xmlns:a16="http://schemas.microsoft.com/office/drawing/2014/main" id="{26472F7E-A253-4505-95DE-0E6094605F13}"/>
                  </a:ext>
                </a:extLst>
              </p:cNvPr>
              <p:cNvSpPr/>
              <p:nvPr/>
            </p:nvSpPr>
            <p:spPr>
              <a:xfrm rot="8853205">
                <a:off x="4838870" y="2889266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9" name="Elipse 4">
                <a:extLst>
                  <a:ext uri="{FF2B5EF4-FFF2-40B4-BE49-F238E27FC236}">
                    <a16:creationId xmlns:a16="http://schemas.microsoft.com/office/drawing/2014/main" id="{887532CE-6050-449D-9AF3-A838B57ACEB3}"/>
                  </a:ext>
                </a:extLst>
              </p:cNvPr>
              <p:cNvSpPr/>
              <p:nvPr/>
            </p:nvSpPr>
            <p:spPr>
              <a:xfrm>
                <a:off x="4921095" y="3353342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luxograma: Mesclar 6">
                <a:extLst>
                  <a:ext uri="{FF2B5EF4-FFF2-40B4-BE49-F238E27FC236}">
                    <a16:creationId xmlns:a16="http://schemas.microsoft.com/office/drawing/2014/main" id="{82855C13-3E32-4100-ABBC-3E3C46A7EAA2}"/>
                  </a:ext>
                </a:extLst>
              </p:cNvPr>
              <p:cNvSpPr/>
              <p:nvPr/>
            </p:nvSpPr>
            <p:spPr>
              <a:xfrm rot="14231539">
                <a:off x="6100673" y="3028278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1" name="Elipse 12">
                <a:extLst>
                  <a:ext uri="{FF2B5EF4-FFF2-40B4-BE49-F238E27FC236}">
                    <a16:creationId xmlns:a16="http://schemas.microsoft.com/office/drawing/2014/main" id="{5859750F-A9F9-49CC-B3C9-D9B85B5D25D6}"/>
                  </a:ext>
                </a:extLst>
              </p:cNvPr>
              <p:cNvSpPr/>
              <p:nvPr/>
            </p:nvSpPr>
            <p:spPr>
              <a:xfrm>
                <a:off x="528388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Elipse 12">
                <a:extLst>
                  <a:ext uri="{FF2B5EF4-FFF2-40B4-BE49-F238E27FC236}">
                    <a16:creationId xmlns:a16="http://schemas.microsoft.com/office/drawing/2014/main" id="{F6F7CE35-BAEB-401D-91FE-4AD6E7774675}"/>
                  </a:ext>
                </a:extLst>
              </p:cNvPr>
              <p:cNvSpPr/>
              <p:nvPr/>
            </p:nvSpPr>
            <p:spPr>
              <a:xfrm>
                <a:off x="575904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32A1D6BF-84E4-4B8C-B364-10CFACA15157}"/>
                  </a:ext>
                </a:extLst>
              </p:cNvPr>
              <p:cNvSpPr/>
              <p:nvPr/>
            </p:nvSpPr>
            <p:spPr>
              <a:xfrm>
                <a:off x="5363029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Arco 123">
                <a:extLst>
                  <a:ext uri="{FF2B5EF4-FFF2-40B4-BE49-F238E27FC236}">
                    <a16:creationId xmlns:a16="http://schemas.microsoft.com/office/drawing/2014/main" id="{2536FAD0-4339-40F4-882F-275DAAABEF03}"/>
                  </a:ext>
                </a:extLst>
              </p:cNvPr>
              <p:cNvSpPr/>
              <p:nvPr/>
            </p:nvSpPr>
            <p:spPr>
              <a:xfrm rot="17066183">
                <a:off x="5147909" y="359410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id="{140CC91D-AC0A-4B7C-9364-A47F70F07967}"/>
                  </a:ext>
                </a:extLst>
              </p:cNvPr>
              <p:cNvSpPr/>
              <p:nvPr/>
            </p:nvSpPr>
            <p:spPr>
              <a:xfrm>
                <a:off x="5759046" y="3581459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6" name="Grupo 12">
                <a:extLst>
                  <a:ext uri="{FF2B5EF4-FFF2-40B4-BE49-F238E27FC236}">
                    <a16:creationId xmlns:a16="http://schemas.microsoft.com/office/drawing/2014/main" id="{796875C8-63B2-457B-B074-601EFC84049F}"/>
                  </a:ext>
                </a:extLst>
              </p:cNvPr>
              <p:cNvGrpSpPr/>
              <p:nvPr/>
            </p:nvGrpSpPr>
            <p:grpSpPr>
              <a:xfrm>
                <a:off x="5450982" y="3990951"/>
                <a:ext cx="357713" cy="252013"/>
                <a:chOff x="5250104" y="4008057"/>
                <a:chExt cx="357713" cy="252013"/>
              </a:xfrm>
            </p:grpSpPr>
            <p:sp>
              <p:nvSpPr>
                <p:cNvPr id="139" name="Elipse 19">
                  <a:extLst>
                    <a:ext uri="{FF2B5EF4-FFF2-40B4-BE49-F238E27FC236}">
                      <a16:creationId xmlns:a16="http://schemas.microsoft.com/office/drawing/2014/main" id="{098926CE-ADDA-4C32-A923-2CE6BCE08165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E98FF0CB-97CA-46C4-850B-D75E16FCCFF3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516CE52C-3E84-431E-BDEA-83CC812267D2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79E2F5BE-C97B-450E-8BE3-C827A05E1D4C}"/>
                  </a:ext>
                </a:extLst>
              </p:cNvPr>
              <p:cNvSpPr/>
              <p:nvPr/>
            </p:nvSpPr>
            <p:spPr>
              <a:xfrm rot="19487469">
                <a:off x="6196315" y="3409671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25890096-5D33-43FA-BD45-7E29F8909F55}"/>
                  </a:ext>
                </a:extLst>
              </p:cNvPr>
              <p:cNvSpPr/>
              <p:nvPr/>
            </p:nvSpPr>
            <p:spPr>
              <a:xfrm rot="3218186">
                <a:off x="4954513" y="328401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D7B4534A-446E-48AB-B613-0CBB043ED12C}"/>
                  </a:ext>
                </a:extLst>
              </p:cNvPr>
              <p:cNvSpPr/>
              <p:nvPr/>
            </p:nvSpPr>
            <p:spPr>
              <a:xfrm>
                <a:off x="5818222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BF1CD21F-BE7F-4B9E-B06F-6DA7BD144F1F}"/>
                  </a:ext>
                </a:extLst>
              </p:cNvPr>
              <p:cNvSpPr/>
              <p:nvPr/>
            </p:nvSpPr>
            <p:spPr>
              <a:xfrm rot="21249917">
                <a:off x="5899189" y="4137833"/>
                <a:ext cx="219842" cy="207608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Grupo 17">
                <a:extLst>
                  <a:ext uri="{FF2B5EF4-FFF2-40B4-BE49-F238E27FC236}">
                    <a16:creationId xmlns:a16="http://schemas.microsoft.com/office/drawing/2014/main" id="{3D52F7B1-639C-4F9F-9F7D-D024CD29CD77}"/>
                  </a:ext>
                </a:extLst>
              </p:cNvPr>
              <p:cNvGrpSpPr/>
              <p:nvPr/>
            </p:nvGrpSpPr>
            <p:grpSpPr>
              <a:xfrm>
                <a:off x="5159682" y="3945306"/>
                <a:ext cx="1052978" cy="592661"/>
                <a:chOff x="5177522" y="3965056"/>
                <a:chExt cx="1052978" cy="592661"/>
              </a:xfrm>
            </p:grpSpPr>
            <p:sp>
              <p:nvSpPr>
                <p:cNvPr id="132" name="Arco 131">
                  <a:extLst>
                    <a:ext uri="{FF2B5EF4-FFF2-40B4-BE49-F238E27FC236}">
                      <a16:creationId xmlns:a16="http://schemas.microsoft.com/office/drawing/2014/main" id="{0E320730-05A6-42FD-B007-6763A93FF6E2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" name="Grupo 19">
                  <a:extLst>
                    <a:ext uri="{FF2B5EF4-FFF2-40B4-BE49-F238E27FC236}">
                      <a16:creationId xmlns:a16="http://schemas.microsoft.com/office/drawing/2014/main" id="{8A6613FF-707C-4ADB-9C92-B56062426BAB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134" name="Arco 133">
                    <a:extLst>
                      <a:ext uri="{FF2B5EF4-FFF2-40B4-BE49-F238E27FC236}">
                        <a16:creationId xmlns:a16="http://schemas.microsoft.com/office/drawing/2014/main" id="{FD160F6B-0A27-41CB-8CAA-427A08FC52D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35" name="Grupo 21">
                    <a:extLst>
                      <a:ext uri="{FF2B5EF4-FFF2-40B4-BE49-F238E27FC236}">
                        <a16:creationId xmlns:a16="http://schemas.microsoft.com/office/drawing/2014/main" id="{688CECF2-398C-4875-8FAB-0D451A1DE2ED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137" name="Corda 22">
                      <a:extLst>
                        <a:ext uri="{FF2B5EF4-FFF2-40B4-BE49-F238E27FC236}">
                          <a16:creationId xmlns:a16="http://schemas.microsoft.com/office/drawing/2014/main" id="{5F7DAFB7-1CAB-4CAA-845D-83B9894383DA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8" name="Elipse 24">
                      <a:extLst>
                        <a:ext uri="{FF2B5EF4-FFF2-40B4-BE49-F238E27FC236}">
                          <a16:creationId xmlns:a16="http://schemas.microsoft.com/office/drawing/2014/main" id="{A314F781-1FD1-4E36-B572-21EA672DE5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6" name="Elipse 135">
                    <a:extLst>
                      <a:ext uri="{FF2B5EF4-FFF2-40B4-BE49-F238E27FC236}">
                        <a16:creationId xmlns:a16="http://schemas.microsoft.com/office/drawing/2014/main" id="{D01A2C3E-74F6-4C75-9C7B-CF3FC88E22B7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114" name="Retângulo de cantos arredondados 63">
              <a:extLst>
                <a:ext uri="{FF2B5EF4-FFF2-40B4-BE49-F238E27FC236}">
                  <a16:creationId xmlns:a16="http://schemas.microsoft.com/office/drawing/2014/main" id="{964F4AA7-188B-4800-AA38-628813E45C1E}"/>
                </a:ext>
              </a:extLst>
            </p:cNvPr>
            <p:cNvSpPr/>
            <p:nvPr/>
          </p:nvSpPr>
          <p:spPr>
            <a:xfrm>
              <a:off x="5352964" y="2636912"/>
              <a:ext cx="790158" cy="44236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id="{943CF178-A9E2-4C7F-ADD0-069A03B4DA63}"/>
                </a:ext>
              </a:extLst>
            </p:cNvPr>
            <p:cNvSpPr/>
            <p:nvPr/>
          </p:nvSpPr>
          <p:spPr>
            <a:xfrm>
              <a:off x="5366375" y="2649962"/>
              <a:ext cx="763336" cy="45719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Forma Livre: Forma 115">
              <a:extLst>
                <a:ext uri="{FF2B5EF4-FFF2-40B4-BE49-F238E27FC236}">
                  <a16:creationId xmlns:a16="http://schemas.microsoft.com/office/drawing/2014/main" id="{714DC183-C8BE-4930-BFB5-900A5166A077}"/>
                </a:ext>
              </a:extLst>
            </p:cNvPr>
            <p:cNvSpPr/>
            <p:nvPr/>
          </p:nvSpPr>
          <p:spPr>
            <a:xfrm rot="1220148">
              <a:off x="4351321" y="2535204"/>
              <a:ext cx="769740" cy="802079"/>
            </a:xfrm>
            <a:custGeom>
              <a:avLst/>
              <a:gdLst>
                <a:gd name="connsiteX0" fmla="*/ 24930 w 769740"/>
                <a:gd name="connsiteY0" fmla="*/ 0 h 802079"/>
                <a:gd name="connsiteX1" fmla="*/ 321444 w 769740"/>
                <a:gd name="connsiteY1" fmla="*/ 21336 h 802079"/>
                <a:gd name="connsiteX2" fmla="*/ 329678 w 769740"/>
                <a:gd name="connsiteY2" fmla="*/ 76039 h 802079"/>
                <a:gd name="connsiteX3" fmla="*/ 304529 w 769740"/>
                <a:gd name="connsiteY3" fmla="*/ 321124 h 802079"/>
                <a:gd name="connsiteX4" fmla="*/ 300551 w 769740"/>
                <a:gd name="connsiteY4" fmla="*/ 524987 h 802079"/>
                <a:gd name="connsiteX5" fmla="*/ 459138 w 769740"/>
                <a:gd name="connsiteY5" fmla="*/ 549234 h 802079"/>
                <a:gd name="connsiteX6" fmla="*/ 471338 w 769740"/>
                <a:gd name="connsiteY6" fmla="*/ 549392 h 802079"/>
                <a:gd name="connsiteX7" fmla="*/ 485210 w 769740"/>
                <a:gd name="connsiteY7" fmla="*/ 533176 h 802079"/>
                <a:gd name="connsiteX8" fmla="*/ 545710 w 769740"/>
                <a:gd name="connsiteY8" fmla="*/ 498521 h 802079"/>
                <a:gd name="connsiteX9" fmla="*/ 762103 w 769740"/>
                <a:gd name="connsiteY9" fmla="*/ 573986 h 802079"/>
                <a:gd name="connsiteX10" fmla="*/ 647160 w 769740"/>
                <a:gd name="connsiteY10" fmla="*/ 772250 h 802079"/>
                <a:gd name="connsiteX11" fmla="*/ 515158 w 769740"/>
                <a:gd name="connsiteY11" fmla="*/ 775580 h 802079"/>
                <a:gd name="connsiteX12" fmla="*/ 506289 w 769740"/>
                <a:gd name="connsiteY12" fmla="*/ 770368 h 802079"/>
                <a:gd name="connsiteX13" fmla="*/ 478780 w 769740"/>
                <a:gd name="connsiteY13" fmla="*/ 780470 h 802079"/>
                <a:gd name="connsiteX14" fmla="*/ 266171 w 769740"/>
                <a:gd name="connsiteY14" fmla="*/ 797571 h 802079"/>
                <a:gd name="connsiteX15" fmla="*/ 256485 w 769740"/>
                <a:gd name="connsiteY15" fmla="*/ 795045 h 802079"/>
                <a:gd name="connsiteX16" fmla="*/ 235611 w 769740"/>
                <a:gd name="connsiteY16" fmla="*/ 794921 h 802079"/>
                <a:gd name="connsiteX17" fmla="*/ 110636 w 769740"/>
                <a:gd name="connsiteY17" fmla="*/ 741378 h 802079"/>
                <a:gd name="connsiteX18" fmla="*/ 100449 w 769740"/>
                <a:gd name="connsiteY18" fmla="*/ 726862 h 802079"/>
                <a:gd name="connsiteX19" fmla="*/ 88157 w 769740"/>
                <a:gd name="connsiteY19" fmla="*/ 715291 h 802079"/>
                <a:gd name="connsiteX20" fmla="*/ 0 w 769740"/>
                <a:gd name="connsiteY20" fmla="*/ 316860 h 802079"/>
                <a:gd name="connsiteX21" fmla="*/ 13484 w 769740"/>
                <a:gd name="connsiteY21" fmla="*/ 76039 h 80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9740" h="802079">
                  <a:moveTo>
                    <a:pt x="24930" y="0"/>
                  </a:moveTo>
                  <a:lnTo>
                    <a:pt x="321444" y="21336"/>
                  </a:lnTo>
                  <a:lnTo>
                    <a:pt x="329678" y="76039"/>
                  </a:lnTo>
                  <a:cubicBezTo>
                    <a:pt x="338361" y="150057"/>
                    <a:pt x="309384" y="246299"/>
                    <a:pt x="304529" y="321124"/>
                  </a:cubicBezTo>
                  <a:cubicBezTo>
                    <a:pt x="299675" y="395949"/>
                    <a:pt x="256740" y="484035"/>
                    <a:pt x="300551" y="524987"/>
                  </a:cubicBezTo>
                  <a:cubicBezTo>
                    <a:pt x="322457" y="545463"/>
                    <a:pt x="391772" y="548258"/>
                    <a:pt x="459138" y="549234"/>
                  </a:cubicBezTo>
                  <a:lnTo>
                    <a:pt x="471338" y="549392"/>
                  </a:lnTo>
                  <a:lnTo>
                    <a:pt x="485210" y="533176"/>
                  </a:lnTo>
                  <a:cubicBezTo>
                    <a:pt x="502464" y="518905"/>
                    <a:pt x="522836" y="506999"/>
                    <a:pt x="545710" y="498521"/>
                  </a:cubicBezTo>
                  <a:cubicBezTo>
                    <a:pt x="637206" y="464611"/>
                    <a:pt x="734088" y="498397"/>
                    <a:pt x="762103" y="573986"/>
                  </a:cubicBezTo>
                  <a:cubicBezTo>
                    <a:pt x="790117" y="649574"/>
                    <a:pt x="738656" y="738340"/>
                    <a:pt x="647160" y="772250"/>
                  </a:cubicBezTo>
                  <a:cubicBezTo>
                    <a:pt x="601412" y="789206"/>
                    <a:pt x="554317" y="789237"/>
                    <a:pt x="515158" y="775580"/>
                  </a:cubicBezTo>
                  <a:lnTo>
                    <a:pt x="506289" y="770368"/>
                  </a:lnTo>
                  <a:lnTo>
                    <a:pt x="478780" y="780470"/>
                  </a:lnTo>
                  <a:cubicBezTo>
                    <a:pt x="418641" y="797592"/>
                    <a:pt x="333800" y="808778"/>
                    <a:pt x="266171" y="797571"/>
                  </a:cubicBezTo>
                  <a:lnTo>
                    <a:pt x="256485" y="795045"/>
                  </a:lnTo>
                  <a:lnTo>
                    <a:pt x="235611" y="794921"/>
                  </a:lnTo>
                  <a:cubicBezTo>
                    <a:pt x="181263" y="788022"/>
                    <a:pt x="136247" y="768736"/>
                    <a:pt x="110636" y="741378"/>
                  </a:cubicBezTo>
                  <a:lnTo>
                    <a:pt x="100449" y="726862"/>
                  </a:lnTo>
                  <a:lnTo>
                    <a:pt x="88157" y="715291"/>
                  </a:lnTo>
                  <a:cubicBezTo>
                    <a:pt x="37155" y="653220"/>
                    <a:pt x="0" y="530418"/>
                    <a:pt x="0" y="316860"/>
                  </a:cubicBezTo>
                  <a:cubicBezTo>
                    <a:pt x="0" y="231437"/>
                    <a:pt x="4801" y="150058"/>
                    <a:pt x="13484" y="760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Fluxograma: Atraso 116">
              <a:extLst>
                <a:ext uri="{FF2B5EF4-FFF2-40B4-BE49-F238E27FC236}">
                  <a16:creationId xmlns:a16="http://schemas.microsoft.com/office/drawing/2014/main" id="{748F4C2C-8523-4B2C-9744-8B041CFB5448}"/>
                </a:ext>
              </a:extLst>
            </p:cNvPr>
            <p:cNvSpPr/>
            <p:nvPr/>
          </p:nvSpPr>
          <p:spPr>
            <a:xfrm rot="17751845">
              <a:off x="4377383" y="2220735"/>
              <a:ext cx="620474" cy="498804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0" name="Grupo 51">
            <a:extLst>
              <a:ext uri="{FF2B5EF4-FFF2-40B4-BE49-F238E27FC236}">
                <a16:creationId xmlns:a16="http://schemas.microsoft.com/office/drawing/2014/main" id="{3CA74876-DE3F-4AAF-A337-2BF5DD144CD0}"/>
              </a:ext>
            </a:extLst>
          </p:cNvPr>
          <p:cNvGrpSpPr/>
          <p:nvPr/>
        </p:nvGrpSpPr>
        <p:grpSpPr>
          <a:xfrm>
            <a:off x="9653703" y="3181641"/>
            <a:ext cx="2481351" cy="2968269"/>
            <a:chOff x="2101661" y="1326270"/>
            <a:chExt cx="3658370" cy="4397209"/>
          </a:xfrm>
        </p:grpSpPr>
        <p:grpSp>
          <p:nvGrpSpPr>
            <p:cNvPr id="151" name="Grupo 50">
              <a:extLst>
                <a:ext uri="{FF2B5EF4-FFF2-40B4-BE49-F238E27FC236}">
                  <a16:creationId xmlns:a16="http://schemas.microsoft.com/office/drawing/2014/main" id="{B8F66A8E-9A46-4C0D-824A-7400ACEA068E}"/>
                </a:ext>
              </a:extLst>
            </p:cNvPr>
            <p:cNvGrpSpPr/>
            <p:nvPr/>
          </p:nvGrpSpPr>
          <p:grpSpPr>
            <a:xfrm>
              <a:off x="4629726" y="4744994"/>
              <a:ext cx="573117" cy="963569"/>
              <a:chOff x="4571829" y="4664133"/>
              <a:chExt cx="573117" cy="963569"/>
            </a:xfrm>
          </p:grpSpPr>
          <p:sp>
            <p:nvSpPr>
              <p:cNvPr id="192" name="Elipse 43">
                <a:extLst>
                  <a:ext uri="{FF2B5EF4-FFF2-40B4-BE49-F238E27FC236}">
                    <a16:creationId xmlns:a16="http://schemas.microsoft.com/office/drawing/2014/main" id="{187A779B-C4B1-416A-9308-BE533E79B121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46">
                <a:extLst>
                  <a:ext uri="{FF2B5EF4-FFF2-40B4-BE49-F238E27FC236}">
                    <a16:creationId xmlns:a16="http://schemas.microsoft.com/office/drawing/2014/main" id="{5ED9A391-AEA0-4FA5-A884-7C85A5443ED8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52" name="Grupo 49">
              <a:extLst>
                <a:ext uri="{FF2B5EF4-FFF2-40B4-BE49-F238E27FC236}">
                  <a16:creationId xmlns:a16="http://schemas.microsoft.com/office/drawing/2014/main" id="{C8C14F31-D796-4B84-A3E9-A688AE6E1BCF}"/>
                </a:ext>
              </a:extLst>
            </p:cNvPr>
            <p:cNvGrpSpPr/>
            <p:nvPr/>
          </p:nvGrpSpPr>
          <p:grpSpPr>
            <a:xfrm>
              <a:off x="4068512" y="4763314"/>
              <a:ext cx="561214" cy="960165"/>
              <a:chOff x="3939504" y="4711061"/>
              <a:chExt cx="561214" cy="960165"/>
            </a:xfrm>
          </p:grpSpPr>
          <p:sp>
            <p:nvSpPr>
              <p:cNvPr id="190" name="Elipse 45">
                <a:extLst>
                  <a:ext uri="{FF2B5EF4-FFF2-40B4-BE49-F238E27FC236}">
                    <a16:creationId xmlns:a16="http://schemas.microsoft.com/office/drawing/2014/main" id="{2AEA729E-761F-43C2-B59C-DE796FE3C0B3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1" name="Elipse 46">
                <a:extLst>
                  <a:ext uri="{FF2B5EF4-FFF2-40B4-BE49-F238E27FC236}">
                    <a16:creationId xmlns:a16="http://schemas.microsoft.com/office/drawing/2014/main" id="{72A72905-16D4-449E-8717-AC03F8A5A7E6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3" name="Grupo 4">
              <a:extLst>
                <a:ext uri="{FF2B5EF4-FFF2-40B4-BE49-F238E27FC236}">
                  <a16:creationId xmlns:a16="http://schemas.microsoft.com/office/drawing/2014/main" id="{0ADC804D-635E-4D4A-B525-0B1C9194204C}"/>
                </a:ext>
              </a:extLst>
            </p:cNvPr>
            <p:cNvGrpSpPr/>
            <p:nvPr/>
          </p:nvGrpSpPr>
          <p:grpSpPr>
            <a:xfrm>
              <a:off x="2101661" y="2300063"/>
              <a:ext cx="1249483" cy="1792020"/>
              <a:chOff x="2625788" y="0"/>
              <a:chExt cx="1442626" cy="2097814"/>
            </a:xfrm>
          </p:grpSpPr>
          <p:grpSp>
            <p:nvGrpSpPr>
              <p:cNvPr id="185" name="Grupo 5">
                <a:extLst>
                  <a:ext uri="{FF2B5EF4-FFF2-40B4-BE49-F238E27FC236}">
                    <a16:creationId xmlns:a16="http://schemas.microsoft.com/office/drawing/2014/main" id="{C680EEE4-DFF1-49B2-A8D0-281F0CDFCB99}"/>
                  </a:ext>
                </a:extLst>
              </p:cNvPr>
              <p:cNvGrpSpPr/>
              <p:nvPr/>
            </p:nvGrpSpPr>
            <p:grpSpPr>
              <a:xfrm>
                <a:off x="2625788" y="0"/>
                <a:ext cx="1442626" cy="2097814"/>
                <a:chOff x="-277200" y="2876821"/>
                <a:chExt cx="1442626" cy="2097814"/>
              </a:xfrm>
            </p:grpSpPr>
            <p:sp>
              <p:nvSpPr>
                <p:cNvPr id="187" name="Elipse 116">
                  <a:extLst>
                    <a:ext uri="{FF2B5EF4-FFF2-40B4-BE49-F238E27FC236}">
                      <a16:creationId xmlns:a16="http://schemas.microsoft.com/office/drawing/2014/main" id="{783E90BC-BCF0-4CC1-A243-42EE9EE0F7A7}"/>
                    </a:ext>
                  </a:extLst>
                </p:cNvPr>
                <p:cNvSpPr/>
                <p:nvPr/>
              </p:nvSpPr>
              <p:spPr>
                <a:xfrm>
                  <a:off x="-277200" y="2876821"/>
                  <a:ext cx="1442626" cy="2097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626" h="2097814">
                      <a:moveTo>
                        <a:pt x="483238" y="0"/>
                      </a:moveTo>
                      <a:lnTo>
                        <a:pt x="738604" y="340306"/>
                      </a:lnTo>
                      <a:cubicBezTo>
                        <a:pt x="756652" y="334778"/>
                        <a:pt x="775885" y="332281"/>
                        <a:pt x="795744" y="332281"/>
                      </a:cubicBezTo>
                      <a:cubicBezTo>
                        <a:pt x="846128" y="332281"/>
                        <a:pt x="892484" y="348356"/>
                        <a:pt x="927302" y="377928"/>
                      </a:cubicBezTo>
                      <a:lnTo>
                        <a:pt x="1312008" y="343175"/>
                      </a:lnTo>
                      <a:lnTo>
                        <a:pt x="1288125" y="704241"/>
                      </a:lnTo>
                      <a:lnTo>
                        <a:pt x="978002" y="634176"/>
                      </a:lnTo>
                      <a:cubicBezTo>
                        <a:pt x="973126" y="648210"/>
                        <a:pt x="963800" y="659341"/>
                        <a:pt x="953243" y="669383"/>
                      </a:cubicBezTo>
                      <a:cubicBezTo>
                        <a:pt x="1182856" y="851360"/>
                        <a:pt x="1442626" y="1284328"/>
                        <a:pt x="1442626" y="1607349"/>
                      </a:cubicBezTo>
                      <a:cubicBezTo>
                        <a:pt x="1442626" y="2025963"/>
                        <a:pt x="1006356" y="2101404"/>
                        <a:pt x="765918" y="2097687"/>
                      </a:cubicBezTo>
                      <a:cubicBezTo>
                        <a:pt x="525480" y="2093970"/>
                        <a:pt x="0" y="2003661"/>
                        <a:pt x="0" y="1585047"/>
                      </a:cubicBezTo>
                      <a:cubicBezTo>
                        <a:pt x="0" y="1242167"/>
                        <a:pt x="352544" y="785380"/>
                        <a:pt x="612423" y="633692"/>
                      </a:cubicBezTo>
                      <a:cubicBezTo>
                        <a:pt x="590556" y="605665"/>
                        <a:pt x="579720" y="570809"/>
                        <a:pt x="579720" y="533594"/>
                      </a:cubicBezTo>
                      <a:lnTo>
                        <a:pt x="580294" y="528293"/>
                      </a:lnTo>
                      <a:lnTo>
                        <a:pt x="214726" y="283147"/>
                      </a:lnTo>
                      <a:close/>
                    </a:path>
                  </a:pathLst>
                </a:custGeom>
                <a:solidFill>
                  <a:srgbClr val="E44444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8" name="Elipse 117">
                  <a:extLst>
                    <a:ext uri="{FF2B5EF4-FFF2-40B4-BE49-F238E27FC236}">
                      <a16:creationId xmlns:a16="http://schemas.microsoft.com/office/drawing/2014/main" id="{1AEF239F-42F2-4836-A1B0-794EF6A148D0}"/>
                    </a:ext>
                  </a:extLst>
                </p:cNvPr>
                <p:cNvSpPr/>
                <p:nvPr/>
              </p:nvSpPr>
              <p:spPr>
                <a:xfrm rot="1028214">
                  <a:off x="119052" y="3489626"/>
                  <a:ext cx="222732" cy="794009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Elipse 117">
                  <a:extLst>
                    <a:ext uri="{FF2B5EF4-FFF2-40B4-BE49-F238E27FC236}">
                      <a16:creationId xmlns:a16="http://schemas.microsoft.com/office/drawing/2014/main" id="{AE91B11D-1228-4E15-91B0-E78818F3C745}"/>
                    </a:ext>
                  </a:extLst>
                </p:cNvPr>
                <p:cNvSpPr/>
                <p:nvPr/>
              </p:nvSpPr>
              <p:spPr>
                <a:xfrm rot="20571786" flipH="1">
                  <a:off x="607964" y="3490660"/>
                  <a:ext cx="163747" cy="760067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6" name="Elipse 133">
                <a:extLst>
                  <a:ext uri="{FF2B5EF4-FFF2-40B4-BE49-F238E27FC236}">
                    <a16:creationId xmlns:a16="http://schemas.microsoft.com/office/drawing/2014/main" id="{4D2F696D-AEDB-42A2-8B17-F06C3FA22B67}"/>
                  </a:ext>
                </a:extLst>
              </p:cNvPr>
              <p:cNvSpPr/>
              <p:nvPr/>
            </p:nvSpPr>
            <p:spPr>
              <a:xfrm>
                <a:off x="3227825" y="346288"/>
                <a:ext cx="388978" cy="336536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154" name="Elipse 84">
              <a:extLst>
                <a:ext uri="{FF2B5EF4-FFF2-40B4-BE49-F238E27FC236}">
                  <a16:creationId xmlns:a16="http://schemas.microsoft.com/office/drawing/2014/main" id="{EA8291EF-725C-4573-B8ED-89A1360136CB}"/>
                </a:ext>
              </a:extLst>
            </p:cNvPr>
            <p:cNvSpPr/>
            <p:nvPr/>
          </p:nvSpPr>
          <p:spPr>
            <a:xfrm>
              <a:off x="3435406" y="2769809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Elipse 84">
              <a:extLst>
                <a:ext uri="{FF2B5EF4-FFF2-40B4-BE49-F238E27FC236}">
                  <a16:creationId xmlns:a16="http://schemas.microsoft.com/office/drawing/2014/main" id="{92C5AF7C-23B6-459F-AF4D-356DCB39D4D5}"/>
                </a:ext>
              </a:extLst>
            </p:cNvPr>
            <p:cNvSpPr/>
            <p:nvPr/>
          </p:nvSpPr>
          <p:spPr>
            <a:xfrm>
              <a:off x="3424986" y="3137015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 88">
              <a:extLst>
                <a:ext uri="{FF2B5EF4-FFF2-40B4-BE49-F238E27FC236}">
                  <a16:creationId xmlns:a16="http://schemas.microsoft.com/office/drawing/2014/main" id="{B756130C-307E-47AA-8133-6D1E6CC1D1D0}"/>
                </a:ext>
              </a:extLst>
            </p:cNvPr>
            <p:cNvSpPr/>
            <p:nvPr/>
          </p:nvSpPr>
          <p:spPr>
            <a:xfrm rot="1498162">
              <a:off x="3958967" y="3034741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 88">
              <a:extLst>
                <a:ext uri="{FF2B5EF4-FFF2-40B4-BE49-F238E27FC236}">
                  <a16:creationId xmlns:a16="http://schemas.microsoft.com/office/drawing/2014/main" id="{8398D8D6-5A01-4213-89E2-3196137FBC20}"/>
                </a:ext>
              </a:extLst>
            </p:cNvPr>
            <p:cNvSpPr/>
            <p:nvPr/>
          </p:nvSpPr>
          <p:spPr>
            <a:xfrm rot="20101838" flipH="1">
              <a:off x="4596940" y="3007851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8" name="Grupo 15">
              <a:extLst>
                <a:ext uri="{FF2B5EF4-FFF2-40B4-BE49-F238E27FC236}">
                  <a16:creationId xmlns:a16="http://schemas.microsoft.com/office/drawing/2014/main" id="{D219188F-2090-4698-AF3D-60AC82643049}"/>
                </a:ext>
              </a:extLst>
            </p:cNvPr>
            <p:cNvGrpSpPr/>
            <p:nvPr/>
          </p:nvGrpSpPr>
          <p:grpSpPr>
            <a:xfrm>
              <a:off x="3728554" y="1326270"/>
              <a:ext cx="2031477" cy="1832259"/>
              <a:chOff x="3972876" y="1884804"/>
              <a:chExt cx="2031477" cy="1832259"/>
            </a:xfrm>
          </p:grpSpPr>
          <p:sp>
            <p:nvSpPr>
              <p:cNvPr id="167" name="Fluxograma: Mesclar 6">
                <a:extLst>
                  <a:ext uri="{FF2B5EF4-FFF2-40B4-BE49-F238E27FC236}">
                    <a16:creationId xmlns:a16="http://schemas.microsoft.com/office/drawing/2014/main" id="{8BEBD2E4-39D0-4875-8630-6A427E0924D6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8" name="Elipse 4">
                <a:extLst>
                  <a:ext uri="{FF2B5EF4-FFF2-40B4-BE49-F238E27FC236}">
                    <a16:creationId xmlns:a16="http://schemas.microsoft.com/office/drawing/2014/main" id="{5046EA18-CA30-4D84-AC3F-CB494B4CF7DC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9" name="Fluxograma: Mesclar 6">
                <a:extLst>
                  <a:ext uri="{FF2B5EF4-FFF2-40B4-BE49-F238E27FC236}">
                    <a16:creationId xmlns:a16="http://schemas.microsoft.com/office/drawing/2014/main" id="{58B9A681-B748-4AF3-AD18-6CB174939FE3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0" name="Elipse 12">
                <a:extLst>
                  <a:ext uri="{FF2B5EF4-FFF2-40B4-BE49-F238E27FC236}">
                    <a16:creationId xmlns:a16="http://schemas.microsoft.com/office/drawing/2014/main" id="{DF9F3E53-AEC2-4415-AC5F-2AA30F68A951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Elipse 12">
                <a:extLst>
                  <a:ext uri="{FF2B5EF4-FFF2-40B4-BE49-F238E27FC236}">
                    <a16:creationId xmlns:a16="http://schemas.microsoft.com/office/drawing/2014/main" id="{B60B7588-AE5C-4D10-A32E-20FDCBE49748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40C50EF9-42D1-4C89-9621-746F3727DA44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62E66B64-CFB6-4C2B-ABD2-03438D6F3B24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id="{A5995566-514D-40E6-BC27-B1C016259E7B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Arco 174">
                <a:extLst>
                  <a:ext uri="{FF2B5EF4-FFF2-40B4-BE49-F238E27FC236}">
                    <a16:creationId xmlns:a16="http://schemas.microsoft.com/office/drawing/2014/main" id="{C8F640C2-37F7-49D7-A4C5-99694851BB20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6" name="Elipse 19">
                <a:extLst>
                  <a:ext uri="{FF2B5EF4-FFF2-40B4-BE49-F238E27FC236}">
                    <a16:creationId xmlns:a16="http://schemas.microsoft.com/office/drawing/2014/main" id="{CF4F4BA7-B564-47AF-911C-2156AE71A523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22A3AE64-1E80-40DB-9B33-D1D1A64DE30A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id="{5225BC0C-4149-4068-8218-2F387E662812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Arco 178">
                <a:extLst>
                  <a:ext uri="{FF2B5EF4-FFF2-40B4-BE49-F238E27FC236}">
                    <a16:creationId xmlns:a16="http://schemas.microsoft.com/office/drawing/2014/main" id="{A7F6B2B8-35C5-4647-AC72-2E040988337A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80" name="Grupo 29">
                <a:extLst>
                  <a:ext uri="{FF2B5EF4-FFF2-40B4-BE49-F238E27FC236}">
                    <a16:creationId xmlns:a16="http://schemas.microsoft.com/office/drawing/2014/main" id="{9EDEC3D7-FD4A-4225-9F4F-2B23643732FE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183" name="Corda 22">
                  <a:extLst>
                    <a:ext uri="{FF2B5EF4-FFF2-40B4-BE49-F238E27FC236}">
                      <a16:creationId xmlns:a16="http://schemas.microsoft.com/office/drawing/2014/main" id="{C56A8B70-9B40-4013-B008-2AA79062DF64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24">
                  <a:extLst>
                    <a:ext uri="{FF2B5EF4-FFF2-40B4-BE49-F238E27FC236}">
                      <a16:creationId xmlns:a16="http://schemas.microsoft.com/office/drawing/2014/main" id="{A763EE36-BF8D-41B6-8CDC-8C008E06C936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83C1A949-9D30-48BE-8AF0-24108037D8F4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00001F9C-80BD-4FFE-BB3F-93FA95246B72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9" name="Retângulo de cantos arredondados 96">
              <a:extLst>
                <a:ext uri="{FF2B5EF4-FFF2-40B4-BE49-F238E27FC236}">
                  <a16:creationId xmlns:a16="http://schemas.microsoft.com/office/drawing/2014/main" id="{343EEB2B-7936-4BF5-8CC2-760DA50DDD1E}"/>
                </a:ext>
              </a:extLst>
            </p:cNvPr>
            <p:cNvSpPr/>
            <p:nvPr/>
          </p:nvSpPr>
          <p:spPr>
            <a:xfrm>
              <a:off x="3439773" y="4428324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0" name="Retângulo 159">
              <a:extLst>
                <a:ext uri="{FF2B5EF4-FFF2-40B4-BE49-F238E27FC236}">
                  <a16:creationId xmlns:a16="http://schemas.microsoft.com/office/drawing/2014/main" id="{86FEE661-2873-4CC7-A820-84873154B00D}"/>
                </a:ext>
              </a:extLst>
            </p:cNvPr>
            <p:cNvSpPr/>
            <p:nvPr/>
          </p:nvSpPr>
          <p:spPr>
            <a:xfrm>
              <a:off x="3435406" y="4386464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Elipse 108">
              <a:extLst>
                <a:ext uri="{FF2B5EF4-FFF2-40B4-BE49-F238E27FC236}">
                  <a16:creationId xmlns:a16="http://schemas.microsoft.com/office/drawing/2014/main" id="{4E92F0F1-A20A-40DC-A32B-9F91740CF3E7}"/>
                </a:ext>
              </a:extLst>
            </p:cNvPr>
            <p:cNvSpPr/>
            <p:nvPr/>
          </p:nvSpPr>
          <p:spPr>
            <a:xfrm>
              <a:off x="3949810" y="3598511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A03BAC82-AD38-4DD0-B941-72857A9DC4C4}"/>
                </a:ext>
              </a:extLst>
            </p:cNvPr>
            <p:cNvSpPr/>
            <p:nvPr/>
          </p:nvSpPr>
          <p:spPr>
            <a:xfrm rot="705304">
              <a:off x="2545089" y="3105644"/>
              <a:ext cx="2877886" cy="62743"/>
            </a:xfrm>
            <a:prstGeom prst="rect">
              <a:avLst/>
            </a:prstGeom>
            <a:solidFill>
              <a:srgbClr val="8B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 de cantos arredondados 110">
              <a:extLst>
                <a:ext uri="{FF2B5EF4-FFF2-40B4-BE49-F238E27FC236}">
                  <a16:creationId xmlns:a16="http://schemas.microsoft.com/office/drawing/2014/main" id="{A293F022-3E1F-458B-BE2F-20FA53641B65}"/>
                </a:ext>
              </a:extLst>
            </p:cNvPr>
            <p:cNvSpPr/>
            <p:nvPr/>
          </p:nvSpPr>
          <p:spPr>
            <a:xfrm rot="19722312">
              <a:off x="4010962" y="3418791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4" name="Fluxograma: Atraso 163">
              <a:extLst>
                <a:ext uri="{FF2B5EF4-FFF2-40B4-BE49-F238E27FC236}">
                  <a16:creationId xmlns:a16="http://schemas.microsoft.com/office/drawing/2014/main" id="{A664F3F9-712B-46D7-B570-1AA56365128F}"/>
                </a:ext>
              </a:extLst>
            </p:cNvPr>
            <p:cNvSpPr/>
            <p:nvPr/>
          </p:nvSpPr>
          <p:spPr>
            <a:xfrm rot="13919949">
              <a:off x="3629413" y="3213532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Atraso 105">
              <a:extLst>
                <a:ext uri="{FF2B5EF4-FFF2-40B4-BE49-F238E27FC236}">
                  <a16:creationId xmlns:a16="http://schemas.microsoft.com/office/drawing/2014/main" id="{24F42394-9AA7-444D-8CC8-FA5AB5E20774}"/>
                </a:ext>
              </a:extLst>
            </p:cNvPr>
            <p:cNvSpPr/>
            <p:nvPr/>
          </p:nvSpPr>
          <p:spPr>
            <a:xfrm rot="13919949">
              <a:off x="3597196" y="3309194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Retângulo 103">
              <a:extLst>
                <a:ext uri="{FF2B5EF4-FFF2-40B4-BE49-F238E27FC236}">
                  <a16:creationId xmlns:a16="http://schemas.microsoft.com/office/drawing/2014/main" id="{6D5A5881-52E1-444B-B937-F68EFD59779D}"/>
                </a:ext>
              </a:extLst>
            </p:cNvPr>
            <p:cNvSpPr/>
            <p:nvPr/>
          </p:nvSpPr>
          <p:spPr>
            <a:xfrm>
              <a:off x="4141112" y="4274925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4" name="Agrupar 193">
            <a:extLst>
              <a:ext uri="{FF2B5EF4-FFF2-40B4-BE49-F238E27FC236}">
                <a16:creationId xmlns:a16="http://schemas.microsoft.com/office/drawing/2014/main" id="{EBE1BF37-4A1E-4E36-8BEB-3AE89B8445A9}"/>
              </a:ext>
            </a:extLst>
          </p:cNvPr>
          <p:cNvGrpSpPr/>
          <p:nvPr/>
        </p:nvGrpSpPr>
        <p:grpSpPr>
          <a:xfrm>
            <a:off x="6242018" y="3316747"/>
            <a:ext cx="1964610" cy="2838580"/>
            <a:chOff x="3824013" y="1412776"/>
            <a:chExt cx="3281745" cy="4673356"/>
          </a:xfrm>
        </p:grpSpPr>
        <p:grpSp>
          <p:nvGrpSpPr>
            <p:cNvPr id="195" name="Grupo 67">
              <a:extLst>
                <a:ext uri="{FF2B5EF4-FFF2-40B4-BE49-F238E27FC236}">
                  <a16:creationId xmlns:a16="http://schemas.microsoft.com/office/drawing/2014/main" id="{4FDCC8F5-A771-44CD-A81F-CDDB4D589B56}"/>
                </a:ext>
              </a:extLst>
            </p:cNvPr>
            <p:cNvGrpSpPr/>
            <p:nvPr/>
          </p:nvGrpSpPr>
          <p:grpSpPr>
            <a:xfrm flipH="1">
              <a:off x="5171942" y="5243442"/>
              <a:ext cx="496449" cy="842690"/>
              <a:chOff x="7750663" y="5445224"/>
              <a:chExt cx="496449" cy="842690"/>
            </a:xfrm>
          </p:grpSpPr>
          <p:sp>
            <p:nvSpPr>
              <p:cNvPr id="226" name="Elipse 43">
                <a:extLst>
                  <a:ext uri="{FF2B5EF4-FFF2-40B4-BE49-F238E27FC236}">
                    <a16:creationId xmlns:a16="http://schemas.microsoft.com/office/drawing/2014/main" id="{77407FEC-1BB4-479B-9B43-31287355303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46">
                <a:extLst>
                  <a:ext uri="{FF2B5EF4-FFF2-40B4-BE49-F238E27FC236}">
                    <a16:creationId xmlns:a16="http://schemas.microsoft.com/office/drawing/2014/main" id="{44A826FE-26A9-463A-A8AA-5450E8D0CA3F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96" name="Grupo 66">
              <a:extLst>
                <a:ext uri="{FF2B5EF4-FFF2-40B4-BE49-F238E27FC236}">
                  <a16:creationId xmlns:a16="http://schemas.microsoft.com/office/drawing/2014/main" id="{C9E0F34E-D328-43B6-B714-FDDFD5C6A2B4}"/>
                </a:ext>
              </a:extLst>
            </p:cNvPr>
            <p:cNvGrpSpPr/>
            <p:nvPr/>
          </p:nvGrpSpPr>
          <p:grpSpPr>
            <a:xfrm flipH="1">
              <a:off x="5966149" y="5227274"/>
              <a:ext cx="496449" cy="842690"/>
              <a:chOff x="7750663" y="5445224"/>
              <a:chExt cx="496449" cy="842690"/>
            </a:xfrm>
          </p:grpSpPr>
          <p:sp>
            <p:nvSpPr>
              <p:cNvPr id="224" name="Elipse 43">
                <a:extLst>
                  <a:ext uri="{FF2B5EF4-FFF2-40B4-BE49-F238E27FC236}">
                    <a16:creationId xmlns:a16="http://schemas.microsoft.com/office/drawing/2014/main" id="{15FE5EAB-10CA-4FDD-AF56-8469F630CBC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5" name="Elipse 46">
                <a:extLst>
                  <a:ext uri="{FF2B5EF4-FFF2-40B4-BE49-F238E27FC236}">
                    <a16:creationId xmlns:a16="http://schemas.microsoft.com/office/drawing/2014/main" id="{0C67E714-0404-4E53-8E0F-0976FA37BEE1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97" name="Elipse 54">
              <a:extLst>
                <a:ext uri="{FF2B5EF4-FFF2-40B4-BE49-F238E27FC236}">
                  <a16:creationId xmlns:a16="http://schemas.microsoft.com/office/drawing/2014/main" id="{7B6C1A8F-74C6-4221-A8B6-7067D9BF5A93}"/>
                </a:ext>
              </a:extLst>
            </p:cNvPr>
            <p:cNvSpPr/>
            <p:nvPr/>
          </p:nvSpPr>
          <p:spPr>
            <a:xfrm rot="2432806">
              <a:off x="3824013" y="3006300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Retângulo 197">
              <a:extLst>
                <a:ext uri="{FF2B5EF4-FFF2-40B4-BE49-F238E27FC236}">
                  <a16:creationId xmlns:a16="http://schemas.microsoft.com/office/drawing/2014/main" id="{D1AA1AB4-1E53-47DC-83A5-4F1710FCFB07}"/>
                </a:ext>
              </a:extLst>
            </p:cNvPr>
            <p:cNvSpPr/>
            <p:nvPr/>
          </p:nvSpPr>
          <p:spPr>
            <a:xfrm>
              <a:off x="5543790" y="3021202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9" name="Grupo 82">
              <a:extLst>
                <a:ext uri="{FF2B5EF4-FFF2-40B4-BE49-F238E27FC236}">
                  <a16:creationId xmlns:a16="http://schemas.microsoft.com/office/drawing/2014/main" id="{35C23CDE-AA1E-4141-97DA-5F4FF0DE8679}"/>
                </a:ext>
              </a:extLst>
            </p:cNvPr>
            <p:cNvGrpSpPr/>
            <p:nvPr/>
          </p:nvGrpSpPr>
          <p:grpSpPr>
            <a:xfrm>
              <a:off x="5004048" y="1412776"/>
              <a:ext cx="1995486" cy="1832259"/>
              <a:chOff x="6374810" y="1043929"/>
              <a:chExt cx="1995486" cy="1832259"/>
            </a:xfrm>
          </p:grpSpPr>
          <p:sp>
            <p:nvSpPr>
              <p:cNvPr id="207" name="Fluxograma: Mesclar 6">
                <a:extLst>
                  <a:ext uri="{FF2B5EF4-FFF2-40B4-BE49-F238E27FC236}">
                    <a16:creationId xmlns:a16="http://schemas.microsoft.com/office/drawing/2014/main" id="{547A1C71-C955-49AF-8279-267C67F88B95}"/>
                  </a:ext>
                </a:extLst>
              </p:cNvPr>
              <p:cNvSpPr/>
              <p:nvPr/>
            </p:nvSpPr>
            <p:spPr>
              <a:xfrm rot="8853205">
                <a:off x="6374810" y="1043929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8" name="Elipse 4">
                <a:extLst>
                  <a:ext uri="{FF2B5EF4-FFF2-40B4-BE49-F238E27FC236}">
                    <a16:creationId xmlns:a16="http://schemas.microsoft.com/office/drawing/2014/main" id="{9B8FDC63-E4BA-4D2C-8ACE-5CCF4380D8C0}"/>
                  </a:ext>
                </a:extLst>
              </p:cNvPr>
              <p:cNvSpPr/>
              <p:nvPr/>
            </p:nvSpPr>
            <p:spPr>
              <a:xfrm>
                <a:off x="6457035" y="1508005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Fluxograma: Mesclar 6">
                <a:extLst>
                  <a:ext uri="{FF2B5EF4-FFF2-40B4-BE49-F238E27FC236}">
                    <a16:creationId xmlns:a16="http://schemas.microsoft.com/office/drawing/2014/main" id="{E34EEBAE-9E43-4103-8013-8E3AF964E641}"/>
                  </a:ext>
                </a:extLst>
              </p:cNvPr>
              <p:cNvSpPr/>
              <p:nvPr/>
            </p:nvSpPr>
            <p:spPr>
              <a:xfrm rot="14804630">
                <a:off x="7656671" y="1301334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0" name="Elipse 12">
                <a:extLst>
                  <a:ext uri="{FF2B5EF4-FFF2-40B4-BE49-F238E27FC236}">
                    <a16:creationId xmlns:a16="http://schemas.microsoft.com/office/drawing/2014/main" id="{F36A2894-6B5F-4894-AFC6-231643DE3120}"/>
                  </a:ext>
                </a:extLst>
              </p:cNvPr>
              <p:cNvSpPr/>
              <p:nvPr/>
            </p:nvSpPr>
            <p:spPr>
              <a:xfrm>
                <a:off x="681982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Elipse 12">
                <a:extLst>
                  <a:ext uri="{FF2B5EF4-FFF2-40B4-BE49-F238E27FC236}">
                    <a16:creationId xmlns:a16="http://schemas.microsoft.com/office/drawing/2014/main" id="{8ECA3038-3CD6-4871-9195-0C3789C35E82}"/>
                  </a:ext>
                </a:extLst>
              </p:cNvPr>
              <p:cNvSpPr/>
              <p:nvPr/>
            </p:nvSpPr>
            <p:spPr>
              <a:xfrm>
                <a:off x="729498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CFC30E1F-9176-4AB4-AC32-E772FEAB5A17}"/>
                  </a:ext>
                </a:extLst>
              </p:cNvPr>
              <p:cNvSpPr/>
              <p:nvPr/>
            </p:nvSpPr>
            <p:spPr>
              <a:xfrm>
                <a:off x="6819826" y="2003422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778BA9D5-CCD4-44CD-9640-A2B1C276CD59}"/>
                  </a:ext>
                </a:extLst>
              </p:cNvPr>
              <p:cNvSpPr/>
              <p:nvPr/>
            </p:nvSpPr>
            <p:spPr>
              <a:xfrm>
                <a:off x="7294986" y="1997760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Arco 213">
                <a:extLst>
                  <a:ext uri="{FF2B5EF4-FFF2-40B4-BE49-F238E27FC236}">
                    <a16:creationId xmlns:a16="http://schemas.microsoft.com/office/drawing/2014/main" id="{5ECA758F-6AC9-4001-8184-E86CA6E8C512}"/>
                  </a:ext>
                </a:extLst>
              </p:cNvPr>
              <p:cNvSpPr/>
              <p:nvPr/>
            </p:nvSpPr>
            <p:spPr>
              <a:xfrm rot="17066183">
                <a:off x="6683849" y="1748770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Arco 214">
                <a:extLst>
                  <a:ext uri="{FF2B5EF4-FFF2-40B4-BE49-F238E27FC236}">
                    <a16:creationId xmlns:a16="http://schemas.microsoft.com/office/drawing/2014/main" id="{EDFF821E-C13C-4B2B-97FD-71D1BF0D4F6E}"/>
                  </a:ext>
                </a:extLst>
              </p:cNvPr>
              <p:cNvSpPr/>
              <p:nvPr/>
            </p:nvSpPr>
            <p:spPr>
              <a:xfrm>
                <a:off x="7294986" y="1736122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Elipse 19">
                <a:extLst>
                  <a:ext uri="{FF2B5EF4-FFF2-40B4-BE49-F238E27FC236}">
                    <a16:creationId xmlns:a16="http://schemas.microsoft.com/office/drawing/2014/main" id="{E554E473-0F46-4396-AE50-5F35BE846F0E}"/>
                  </a:ext>
                </a:extLst>
              </p:cNvPr>
              <p:cNvSpPr/>
              <p:nvPr/>
            </p:nvSpPr>
            <p:spPr>
              <a:xfrm>
                <a:off x="6786044" y="2162720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7" name="Elipse 216">
                <a:extLst>
                  <a:ext uri="{FF2B5EF4-FFF2-40B4-BE49-F238E27FC236}">
                    <a16:creationId xmlns:a16="http://schemas.microsoft.com/office/drawing/2014/main" id="{98DE717D-AA99-47FD-8B33-FED378BA3C76}"/>
                  </a:ext>
                </a:extLst>
              </p:cNvPr>
              <p:cNvSpPr/>
              <p:nvPr/>
            </p:nvSpPr>
            <p:spPr>
              <a:xfrm>
                <a:off x="6868833" y="22887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lipse 217">
                <a:extLst>
                  <a:ext uri="{FF2B5EF4-FFF2-40B4-BE49-F238E27FC236}">
                    <a16:creationId xmlns:a16="http://schemas.microsoft.com/office/drawing/2014/main" id="{2EB3F898-2B76-45D4-A72F-70E302077AEF}"/>
                  </a:ext>
                </a:extLst>
              </p:cNvPr>
              <p:cNvSpPr/>
              <p:nvPr/>
            </p:nvSpPr>
            <p:spPr>
              <a:xfrm>
                <a:off x="7021233" y="23000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Arco 218">
                <a:extLst>
                  <a:ext uri="{FF2B5EF4-FFF2-40B4-BE49-F238E27FC236}">
                    <a16:creationId xmlns:a16="http://schemas.microsoft.com/office/drawing/2014/main" id="{C5D3C8D9-F8DA-4C73-968D-4A19F0E5AF89}"/>
                  </a:ext>
                </a:extLst>
              </p:cNvPr>
              <p:cNvSpPr/>
              <p:nvPr/>
            </p:nvSpPr>
            <p:spPr>
              <a:xfrm rot="10800000">
                <a:off x="7521439" y="2114196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0" name="Elipse 219">
                <a:extLst>
                  <a:ext uri="{FF2B5EF4-FFF2-40B4-BE49-F238E27FC236}">
                    <a16:creationId xmlns:a16="http://schemas.microsoft.com/office/drawing/2014/main" id="{016B8F6C-0DA1-435A-A4CC-2F4B0F3B7C2F}"/>
                  </a:ext>
                </a:extLst>
              </p:cNvPr>
              <p:cNvSpPr/>
              <p:nvPr/>
            </p:nvSpPr>
            <p:spPr>
              <a:xfrm rot="20219682">
                <a:off x="7713435" y="168213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>
                <a:extLst>
                  <a:ext uri="{FF2B5EF4-FFF2-40B4-BE49-F238E27FC236}">
                    <a16:creationId xmlns:a16="http://schemas.microsoft.com/office/drawing/2014/main" id="{2DA3884F-A1A7-4C36-8713-CEA54AF2C43C}"/>
                  </a:ext>
                </a:extLst>
              </p:cNvPr>
              <p:cNvSpPr/>
              <p:nvPr/>
            </p:nvSpPr>
            <p:spPr>
              <a:xfrm rot="3218186">
                <a:off x="6490453" y="1438678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Corda 80">
                <a:extLst>
                  <a:ext uri="{FF2B5EF4-FFF2-40B4-BE49-F238E27FC236}">
                    <a16:creationId xmlns:a16="http://schemas.microsoft.com/office/drawing/2014/main" id="{FD6AF349-4BEF-4593-A9D1-6AA0FFF6AA87}"/>
                  </a:ext>
                </a:extLst>
              </p:cNvPr>
              <p:cNvSpPr/>
              <p:nvPr/>
            </p:nvSpPr>
            <p:spPr>
              <a:xfrm rot="16200000">
                <a:off x="7101356" y="2168574"/>
                <a:ext cx="251258" cy="716303"/>
              </a:xfrm>
              <a:custGeom>
                <a:avLst/>
                <a:gdLst>
                  <a:gd name="connsiteX0" fmla="*/ 221639 w 544329"/>
                  <a:gd name="connsiteY0" fmla="*/ 613676 h 619056"/>
                  <a:gd name="connsiteX1" fmla="*/ 31 w 544329"/>
                  <a:gd name="connsiteY1" fmla="*/ 314246 h 619056"/>
                  <a:gd name="connsiteX2" fmla="*/ 211236 w 544329"/>
                  <a:gd name="connsiteY2" fmla="*/ 7856 h 619056"/>
                  <a:gd name="connsiteX3" fmla="*/ 221639 w 544329"/>
                  <a:gd name="connsiteY3" fmla="*/ 613676 h 619056"/>
                  <a:gd name="connsiteX0" fmla="*/ 299699 w 299699"/>
                  <a:gd name="connsiteY0" fmla="*/ 862301 h 862301"/>
                  <a:gd name="connsiteX1" fmla="*/ 31 w 299699"/>
                  <a:gd name="connsiteY1" fmla="*/ 306390 h 862301"/>
                  <a:gd name="connsiteX2" fmla="*/ 211236 w 299699"/>
                  <a:gd name="connsiteY2" fmla="*/ 0 h 862301"/>
                  <a:gd name="connsiteX3" fmla="*/ 299699 w 299699"/>
                  <a:gd name="connsiteY3" fmla="*/ 862301 h 862301"/>
                  <a:gd name="connsiteX0" fmla="*/ 243943 w 243943"/>
                  <a:gd name="connsiteY0" fmla="*/ 717335 h 717335"/>
                  <a:gd name="connsiteX1" fmla="*/ 31 w 243943"/>
                  <a:gd name="connsiteY1" fmla="*/ 306390 h 717335"/>
                  <a:gd name="connsiteX2" fmla="*/ 211236 w 243943"/>
                  <a:gd name="connsiteY2" fmla="*/ 0 h 717335"/>
                  <a:gd name="connsiteX3" fmla="*/ 243943 w 243943"/>
                  <a:gd name="connsiteY3" fmla="*/ 717335 h 717335"/>
                  <a:gd name="connsiteX0" fmla="*/ 243943 w 253298"/>
                  <a:gd name="connsiteY0" fmla="*/ 717335 h 717593"/>
                  <a:gd name="connsiteX1" fmla="*/ 31 w 253298"/>
                  <a:gd name="connsiteY1" fmla="*/ 306390 h 717593"/>
                  <a:gd name="connsiteX2" fmla="*/ 211236 w 253298"/>
                  <a:gd name="connsiteY2" fmla="*/ 0 h 717593"/>
                  <a:gd name="connsiteX3" fmla="*/ 185367 w 253298"/>
                  <a:gd name="connsiteY3" fmla="*/ 362271 h 717593"/>
                  <a:gd name="connsiteX4" fmla="*/ 243943 w 253298"/>
                  <a:gd name="connsiteY4" fmla="*/ 717335 h 717593"/>
                  <a:gd name="connsiteX0" fmla="*/ 243943 w 258886"/>
                  <a:gd name="connsiteY0" fmla="*/ 717335 h 717593"/>
                  <a:gd name="connsiteX1" fmla="*/ 31 w 258886"/>
                  <a:gd name="connsiteY1" fmla="*/ 306390 h 717593"/>
                  <a:gd name="connsiteX2" fmla="*/ 211236 w 258886"/>
                  <a:gd name="connsiteY2" fmla="*/ 0 h 717593"/>
                  <a:gd name="connsiteX3" fmla="*/ 229972 w 258886"/>
                  <a:gd name="connsiteY3" fmla="*/ 362274 h 717593"/>
                  <a:gd name="connsiteX4" fmla="*/ 243943 w 258886"/>
                  <a:gd name="connsiteY4" fmla="*/ 717335 h 717593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2537"/>
                  <a:gd name="connsiteY0" fmla="*/ 717335 h 717685"/>
                  <a:gd name="connsiteX1" fmla="*/ 31 w 252537"/>
                  <a:gd name="connsiteY1" fmla="*/ 306390 h 717685"/>
                  <a:gd name="connsiteX2" fmla="*/ 211236 w 252537"/>
                  <a:gd name="connsiteY2" fmla="*/ 0 h 717685"/>
                  <a:gd name="connsiteX3" fmla="*/ 185367 w 252537"/>
                  <a:gd name="connsiteY3" fmla="*/ 384576 h 717685"/>
                  <a:gd name="connsiteX4" fmla="*/ 243943 w 252537"/>
                  <a:gd name="connsiteY4" fmla="*/ 717335 h 717685"/>
                  <a:gd name="connsiteX0" fmla="*/ 277396 w 284211"/>
                  <a:gd name="connsiteY0" fmla="*/ 773091 h 773360"/>
                  <a:gd name="connsiteX1" fmla="*/ 31 w 284211"/>
                  <a:gd name="connsiteY1" fmla="*/ 306390 h 773360"/>
                  <a:gd name="connsiteX2" fmla="*/ 211236 w 284211"/>
                  <a:gd name="connsiteY2" fmla="*/ 0 h 773360"/>
                  <a:gd name="connsiteX3" fmla="*/ 185367 w 284211"/>
                  <a:gd name="connsiteY3" fmla="*/ 384576 h 773360"/>
                  <a:gd name="connsiteX4" fmla="*/ 277396 w 284211"/>
                  <a:gd name="connsiteY4" fmla="*/ 773091 h 773360"/>
                  <a:gd name="connsiteX0" fmla="*/ 288545 w 295360"/>
                  <a:gd name="connsiteY0" fmla="*/ 773091 h 773360"/>
                  <a:gd name="connsiteX1" fmla="*/ 28 w 295360"/>
                  <a:gd name="connsiteY1" fmla="*/ 261788 h 773360"/>
                  <a:gd name="connsiteX2" fmla="*/ 222385 w 295360"/>
                  <a:gd name="connsiteY2" fmla="*/ 0 h 773360"/>
                  <a:gd name="connsiteX3" fmla="*/ 196516 w 295360"/>
                  <a:gd name="connsiteY3" fmla="*/ 384576 h 773360"/>
                  <a:gd name="connsiteX4" fmla="*/ 288545 w 295360"/>
                  <a:gd name="connsiteY4" fmla="*/ 773091 h 77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60" h="773360">
                    <a:moveTo>
                      <a:pt x="288545" y="773091"/>
                    </a:moveTo>
                    <a:cubicBezTo>
                      <a:pt x="161524" y="745799"/>
                      <a:pt x="1998" y="408786"/>
                      <a:pt x="28" y="261788"/>
                    </a:cubicBezTo>
                    <a:cubicBezTo>
                      <a:pt x="-1929" y="115786"/>
                      <a:pt x="97251" y="32688"/>
                      <a:pt x="222385" y="0"/>
                    </a:cubicBezTo>
                    <a:cubicBezTo>
                      <a:pt x="260708" y="9313"/>
                      <a:pt x="179914" y="186961"/>
                      <a:pt x="196516" y="384576"/>
                    </a:cubicBezTo>
                    <a:cubicBezTo>
                      <a:pt x="190816" y="548739"/>
                      <a:pt x="326868" y="782404"/>
                      <a:pt x="288545" y="773091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4">
                <a:extLst>
                  <a:ext uri="{FF2B5EF4-FFF2-40B4-BE49-F238E27FC236}">
                    <a16:creationId xmlns:a16="http://schemas.microsoft.com/office/drawing/2014/main" id="{14593350-94DE-4B9A-89D3-5B35C9E0436C}"/>
                  </a:ext>
                </a:extLst>
              </p:cNvPr>
              <p:cNvSpPr/>
              <p:nvPr/>
            </p:nvSpPr>
            <p:spPr>
              <a:xfrm>
                <a:off x="6937237" y="2590475"/>
                <a:ext cx="345478" cy="61880"/>
              </a:xfrm>
              <a:custGeom>
                <a:avLst/>
                <a:gdLst/>
                <a:ahLst/>
                <a:cxnLst/>
                <a:rect l="l" t="t" r="r" b="b"/>
                <a:pathLst>
                  <a:path w="345478" h="123760">
                    <a:moveTo>
                      <a:pt x="149373" y="0"/>
                    </a:moveTo>
                    <a:cubicBezTo>
                      <a:pt x="223387" y="0"/>
                      <a:pt x="291604" y="22521"/>
                      <a:pt x="345478" y="61406"/>
                    </a:cubicBezTo>
                    <a:cubicBezTo>
                      <a:pt x="271411" y="103662"/>
                      <a:pt x="146967" y="149386"/>
                      <a:pt x="69721" y="106644"/>
                    </a:cubicBezTo>
                    <a:cubicBezTo>
                      <a:pt x="39980" y="90187"/>
                      <a:pt x="16264" y="65229"/>
                      <a:pt x="0" y="34560"/>
                    </a:cubicBezTo>
                    <a:cubicBezTo>
                      <a:pt x="44252" y="12037"/>
                      <a:pt x="95264" y="0"/>
                      <a:pt x="149373" y="0"/>
                    </a:cubicBezTo>
                    <a:close/>
                  </a:path>
                </a:pathLst>
              </a:custGeom>
              <a:solidFill>
                <a:srgbClr val="FF0000">
                  <a:alpha val="4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0" name="Elipse 22">
              <a:extLst>
                <a:ext uri="{FF2B5EF4-FFF2-40B4-BE49-F238E27FC236}">
                  <a16:creationId xmlns:a16="http://schemas.microsoft.com/office/drawing/2014/main" id="{2ACB92A4-2054-4B32-AEF7-090C2DDDCDEC}"/>
                </a:ext>
              </a:extLst>
            </p:cNvPr>
            <p:cNvSpPr/>
            <p:nvPr/>
          </p:nvSpPr>
          <p:spPr>
            <a:xfrm>
              <a:off x="4914687" y="3176987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Fluxograma: Atraso 33">
              <a:extLst>
                <a:ext uri="{FF2B5EF4-FFF2-40B4-BE49-F238E27FC236}">
                  <a16:creationId xmlns:a16="http://schemas.microsoft.com/office/drawing/2014/main" id="{2D4F9D56-1463-4F38-86C4-F5AF0E4CCF5D}"/>
                </a:ext>
              </a:extLst>
            </p:cNvPr>
            <p:cNvSpPr/>
            <p:nvPr/>
          </p:nvSpPr>
          <p:spPr>
            <a:xfrm rot="16200000">
              <a:off x="4710765" y="3381324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Fluxograma: Atraso 33">
              <a:extLst>
                <a:ext uri="{FF2B5EF4-FFF2-40B4-BE49-F238E27FC236}">
                  <a16:creationId xmlns:a16="http://schemas.microsoft.com/office/drawing/2014/main" id="{8D9252D3-DB9D-48FF-B907-2A73F8461360}"/>
                </a:ext>
              </a:extLst>
            </p:cNvPr>
            <p:cNvSpPr/>
            <p:nvPr/>
          </p:nvSpPr>
          <p:spPr>
            <a:xfrm rot="16200000">
              <a:off x="4848486" y="4735317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Elipse 43">
              <a:extLst>
                <a:ext uri="{FF2B5EF4-FFF2-40B4-BE49-F238E27FC236}">
                  <a16:creationId xmlns:a16="http://schemas.microsoft.com/office/drawing/2014/main" id="{B7EACFAD-C06C-4EC7-B527-EE3385536FCB}"/>
                </a:ext>
              </a:extLst>
            </p:cNvPr>
            <p:cNvSpPr/>
            <p:nvPr/>
          </p:nvSpPr>
          <p:spPr>
            <a:xfrm>
              <a:off x="4958202" y="4378178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Fluxograma: Atraso 203">
              <a:extLst>
                <a:ext uri="{FF2B5EF4-FFF2-40B4-BE49-F238E27FC236}">
                  <a16:creationId xmlns:a16="http://schemas.microsoft.com/office/drawing/2014/main" id="{946BB1BF-DB4C-495F-B5CF-A51334A33503}"/>
                </a:ext>
              </a:extLst>
            </p:cNvPr>
            <p:cNvSpPr/>
            <p:nvPr/>
          </p:nvSpPr>
          <p:spPr>
            <a:xfrm rot="21030708">
              <a:off x="4625748" y="3344570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Forma Livre: Forma 204">
              <a:extLst>
                <a:ext uri="{FF2B5EF4-FFF2-40B4-BE49-F238E27FC236}">
                  <a16:creationId xmlns:a16="http://schemas.microsoft.com/office/drawing/2014/main" id="{A12C19B0-31BC-4181-A398-F7EDC59083BD}"/>
                </a:ext>
              </a:extLst>
            </p:cNvPr>
            <p:cNvSpPr/>
            <p:nvPr/>
          </p:nvSpPr>
          <p:spPr>
            <a:xfrm rot="15652987" flipH="1">
              <a:off x="6245992" y="3711331"/>
              <a:ext cx="999935" cy="719596"/>
            </a:xfrm>
            <a:custGeom>
              <a:avLst/>
              <a:gdLst>
                <a:gd name="connsiteX0" fmla="*/ 3272 w 999935"/>
                <a:gd name="connsiteY0" fmla="*/ 590609 h 719596"/>
                <a:gd name="connsiteX1" fmla="*/ 214040 w 999935"/>
                <a:gd name="connsiteY1" fmla="*/ 719596 h 719596"/>
                <a:gd name="connsiteX2" fmla="*/ 700841 w 999935"/>
                <a:gd name="connsiteY2" fmla="*/ 704839 h 719596"/>
                <a:gd name="connsiteX3" fmla="*/ 701386 w 999935"/>
                <a:gd name="connsiteY3" fmla="*/ 697985 h 719596"/>
                <a:gd name="connsiteX4" fmla="*/ 711506 w 999935"/>
                <a:gd name="connsiteY4" fmla="*/ 705902 h 719596"/>
                <a:gd name="connsiteX5" fmla="*/ 717353 w 999935"/>
                <a:gd name="connsiteY5" fmla="*/ 696454 h 719596"/>
                <a:gd name="connsiteX6" fmla="*/ 951418 w 999935"/>
                <a:gd name="connsiteY6" fmla="*/ 381776 h 719596"/>
                <a:gd name="connsiteX7" fmla="*/ 979585 w 999935"/>
                <a:gd name="connsiteY7" fmla="*/ 137112 h 719596"/>
                <a:gd name="connsiteX8" fmla="*/ 793910 w 999935"/>
                <a:gd name="connsiteY8" fmla="*/ 10825 h 719596"/>
                <a:gd name="connsiteX9" fmla="*/ 750699 w 999935"/>
                <a:gd name="connsiteY9" fmla="*/ 267326 h 719596"/>
                <a:gd name="connsiteX10" fmla="*/ 760074 w 999935"/>
                <a:gd name="connsiteY10" fmla="*/ 285040 h 719596"/>
                <a:gd name="connsiteX11" fmla="*/ 614838 w 999935"/>
                <a:gd name="connsiteY11" fmla="*/ 462910 h 719596"/>
                <a:gd name="connsiteX12" fmla="*/ 591174 w 999935"/>
                <a:gd name="connsiteY12" fmla="*/ 460153 h 719596"/>
                <a:gd name="connsiteX13" fmla="*/ 196663 w 999935"/>
                <a:gd name="connsiteY13" fmla="*/ 417058 h 719596"/>
                <a:gd name="connsiteX14" fmla="*/ 14369 w 999935"/>
                <a:gd name="connsiteY14" fmla="*/ 436895 h 719596"/>
                <a:gd name="connsiteX15" fmla="*/ 3272 w 999935"/>
                <a:gd name="connsiteY15" fmla="*/ 590609 h 71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99935" h="719596">
                  <a:moveTo>
                    <a:pt x="3272" y="590609"/>
                  </a:moveTo>
                  <a:cubicBezTo>
                    <a:pt x="3272" y="620653"/>
                    <a:pt x="175365" y="719596"/>
                    <a:pt x="214040" y="719596"/>
                  </a:cubicBezTo>
                  <a:lnTo>
                    <a:pt x="700841" y="704839"/>
                  </a:lnTo>
                  <a:lnTo>
                    <a:pt x="701386" y="697985"/>
                  </a:lnTo>
                  <a:lnTo>
                    <a:pt x="711506" y="705902"/>
                  </a:lnTo>
                  <a:lnTo>
                    <a:pt x="717353" y="696454"/>
                  </a:lnTo>
                  <a:cubicBezTo>
                    <a:pt x="789062" y="586356"/>
                    <a:pt x="870737" y="484477"/>
                    <a:pt x="951418" y="381776"/>
                  </a:cubicBezTo>
                  <a:cubicBezTo>
                    <a:pt x="1002510" y="337689"/>
                    <a:pt x="1015496" y="233596"/>
                    <a:pt x="979585" y="137112"/>
                  </a:cubicBezTo>
                  <a:cubicBezTo>
                    <a:pt x="940245" y="31407"/>
                    <a:pt x="857116" y="-25133"/>
                    <a:pt x="793910" y="10825"/>
                  </a:cubicBezTo>
                  <a:cubicBezTo>
                    <a:pt x="730704" y="46783"/>
                    <a:pt x="711357" y="161622"/>
                    <a:pt x="750699" y="267326"/>
                  </a:cubicBezTo>
                  <a:cubicBezTo>
                    <a:pt x="753101" y="273780"/>
                    <a:pt x="755667" y="280050"/>
                    <a:pt x="760074" y="285040"/>
                  </a:cubicBezTo>
                  <a:lnTo>
                    <a:pt x="614838" y="462910"/>
                  </a:lnTo>
                  <a:lnTo>
                    <a:pt x="591174" y="460153"/>
                  </a:lnTo>
                  <a:cubicBezTo>
                    <a:pt x="430517" y="440958"/>
                    <a:pt x="285352" y="423410"/>
                    <a:pt x="196663" y="417058"/>
                  </a:cubicBezTo>
                  <a:cubicBezTo>
                    <a:pt x="19285" y="404353"/>
                    <a:pt x="14369" y="406853"/>
                    <a:pt x="14369" y="436895"/>
                  </a:cubicBezTo>
                  <a:cubicBezTo>
                    <a:pt x="29081" y="472633"/>
                    <a:pt x="-11440" y="554872"/>
                    <a:pt x="3272" y="59060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06" name="Fluxograma: Atraso 50">
              <a:extLst>
                <a:ext uri="{FF2B5EF4-FFF2-40B4-BE49-F238E27FC236}">
                  <a16:creationId xmlns:a16="http://schemas.microsoft.com/office/drawing/2014/main" id="{D6DE1945-3FA7-464A-93E8-013364E5132D}"/>
                </a:ext>
              </a:extLst>
            </p:cNvPr>
            <p:cNvSpPr/>
            <p:nvPr/>
          </p:nvSpPr>
          <p:spPr>
            <a:xfrm rot="14768769">
              <a:off x="6481369" y="3344570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8" name="Agrupar 227">
            <a:extLst>
              <a:ext uri="{FF2B5EF4-FFF2-40B4-BE49-F238E27FC236}">
                <a16:creationId xmlns:a16="http://schemas.microsoft.com/office/drawing/2014/main" id="{E2DADCCD-8D45-482E-B7E2-6F5A209A8B13}"/>
              </a:ext>
            </a:extLst>
          </p:cNvPr>
          <p:cNvGrpSpPr/>
          <p:nvPr/>
        </p:nvGrpSpPr>
        <p:grpSpPr>
          <a:xfrm>
            <a:off x="627767" y="5246549"/>
            <a:ext cx="1150503" cy="1167210"/>
            <a:chOff x="627767" y="5246549"/>
            <a:chExt cx="1150503" cy="1167210"/>
          </a:xfrm>
        </p:grpSpPr>
        <p:sp>
          <p:nvSpPr>
            <p:cNvPr id="229" name="Elipse 29">
              <a:extLst>
                <a:ext uri="{FF2B5EF4-FFF2-40B4-BE49-F238E27FC236}">
                  <a16:creationId xmlns:a16="http://schemas.microsoft.com/office/drawing/2014/main" id="{82BE3307-1859-4CBB-8D2B-5B72CAEB7AAC}"/>
                </a:ext>
              </a:extLst>
            </p:cNvPr>
            <p:cNvSpPr/>
            <p:nvPr/>
          </p:nvSpPr>
          <p:spPr>
            <a:xfrm>
              <a:off x="1024841" y="5246549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9">
              <a:extLst>
                <a:ext uri="{FF2B5EF4-FFF2-40B4-BE49-F238E27FC236}">
                  <a16:creationId xmlns:a16="http://schemas.microsoft.com/office/drawing/2014/main" id="{361CBF28-13E7-430B-9E67-27E55602F80C}"/>
                </a:ext>
              </a:extLst>
            </p:cNvPr>
            <p:cNvSpPr/>
            <p:nvPr/>
          </p:nvSpPr>
          <p:spPr>
            <a:xfrm>
              <a:off x="627767" y="5316677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9">
              <a:extLst>
                <a:ext uri="{FF2B5EF4-FFF2-40B4-BE49-F238E27FC236}">
                  <a16:creationId xmlns:a16="http://schemas.microsoft.com/office/drawing/2014/main" id="{7C5E0964-E02F-472F-97E3-018E04CD5F19}"/>
                </a:ext>
              </a:extLst>
            </p:cNvPr>
            <p:cNvSpPr/>
            <p:nvPr/>
          </p:nvSpPr>
          <p:spPr>
            <a:xfrm>
              <a:off x="922784" y="5455708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A279A9A-C479-4DAC-B36A-417047BF0362}"/>
              </a:ext>
            </a:extLst>
          </p:cNvPr>
          <p:cNvSpPr txBox="1"/>
          <p:nvPr/>
        </p:nvSpPr>
        <p:spPr>
          <a:xfrm>
            <a:off x="5691436" y="671911"/>
            <a:ext cx="2941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 floresta do </a:t>
            </a:r>
            <a:r>
              <a:rPr lang="pt-BR" dirty="0" err="1"/>
              <a:t>Ludit</a:t>
            </a:r>
            <a:r>
              <a:rPr lang="pt-BR" dirty="0"/>
              <a:t>, vivia uma porca que tinha três filhotes que moravam com ela.</a:t>
            </a:r>
          </a:p>
        </p:txBody>
      </p:sp>
      <p:sp>
        <p:nvSpPr>
          <p:cNvPr id="250" name="Elipse 249">
            <a:extLst>
              <a:ext uri="{FF2B5EF4-FFF2-40B4-BE49-F238E27FC236}">
                <a16:creationId xmlns:a16="http://schemas.microsoft.com/office/drawing/2014/main" id="{B2DE924F-BF74-40F0-A739-2D7FC060AE9D}"/>
              </a:ext>
            </a:extLst>
          </p:cNvPr>
          <p:cNvSpPr/>
          <p:nvPr/>
        </p:nvSpPr>
        <p:spPr>
          <a:xfrm>
            <a:off x="-389621" y="-35522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9717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2000">
                                          <p:cBhvr additive="base">
                                            <p:cTn id="7" dur="225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2000">
                                          <p:cBhvr additive="base">
                                            <p:cTn id="8" dur="225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25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25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0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AD5C0338-0342-46BD-BD10-DB99155F35C3}"/>
              </a:ext>
            </a:extLst>
          </p:cNvPr>
          <p:cNvGrpSpPr/>
          <p:nvPr/>
        </p:nvGrpSpPr>
        <p:grpSpPr>
          <a:xfrm>
            <a:off x="855826" y="-66124"/>
            <a:ext cx="3625629" cy="4470527"/>
            <a:chOff x="855826" y="-66124"/>
            <a:chExt cx="3625629" cy="4470527"/>
          </a:xfrm>
        </p:grpSpPr>
        <p:grpSp>
          <p:nvGrpSpPr>
            <p:cNvPr id="125" name="Agrupar 124">
              <a:extLst>
                <a:ext uri="{FF2B5EF4-FFF2-40B4-BE49-F238E27FC236}">
                  <a16:creationId xmlns:a16="http://schemas.microsoft.com/office/drawing/2014/main" id="{2D862AD3-27F1-488F-A202-0AF462ED4DEC}"/>
                </a:ext>
              </a:extLst>
            </p:cNvPr>
            <p:cNvGrpSpPr/>
            <p:nvPr/>
          </p:nvGrpSpPr>
          <p:grpSpPr>
            <a:xfrm rot="21183334">
              <a:off x="2233527" y="-66124"/>
              <a:ext cx="2247928" cy="3151794"/>
              <a:chOff x="6957926" y="242446"/>
              <a:chExt cx="2247928" cy="3151794"/>
            </a:xfrm>
          </p:grpSpPr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402E4D21-DA9A-4BED-9267-86B171456888}"/>
                  </a:ext>
                </a:extLst>
              </p:cNvPr>
              <p:cNvSpPr/>
              <p:nvPr/>
            </p:nvSpPr>
            <p:spPr>
              <a:xfrm rot="19112049">
                <a:off x="8609540" y="1727297"/>
                <a:ext cx="544782" cy="945324"/>
              </a:xfrm>
              <a:custGeom>
                <a:avLst/>
                <a:gdLst>
                  <a:gd name="connsiteX0" fmla="*/ 192989 w 663737"/>
                  <a:gd name="connsiteY0" fmla="*/ 13733 h 1142114"/>
                  <a:gd name="connsiteX1" fmla="*/ 321306 w 663737"/>
                  <a:gd name="connsiteY1" fmla="*/ 432048 h 1142114"/>
                  <a:gd name="connsiteX2" fmla="*/ 368389 w 663737"/>
                  <a:gd name="connsiteY2" fmla="*/ 737288 h 1142114"/>
                  <a:gd name="connsiteX3" fmla="*/ 367359 w 663737"/>
                  <a:gd name="connsiteY3" fmla="*/ 764338 h 1142114"/>
                  <a:gd name="connsiteX4" fmla="*/ 436171 w 663737"/>
                  <a:gd name="connsiteY4" fmla="*/ 775079 h 1142114"/>
                  <a:gd name="connsiteX5" fmla="*/ 524240 w 663737"/>
                  <a:gd name="connsiteY5" fmla="*/ 816260 h 1142114"/>
                  <a:gd name="connsiteX6" fmla="*/ 646439 w 663737"/>
                  <a:gd name="connsiteY6" fmla="*/ 1085160 h 1142114"/>
                  <a:gd name="connsiteX7" fmla="*/ 351086 w 663737"/>
                  <a:gd name="connsiteY7" fmla="*/ 1087670 h 1142114"/>
                  <a:gd name="connsiteX8" fmla="*/ 276625 w 663737"/>
                  <a:gd name="connsiteY8" fmla="*/ 1025160 h 1142114"/>
                  <a:gd name="connsiteX9" fmla="*/ 252644 w 663737"/>
                  <a:gd name="connsiteY9" fmla="*/ 989335 h 1142114"/>
                  <a:gd name="connsiteX10" fmla="*/ 241518 w 663737"/>
                  <a:gd name="connsiteY10" fmla="*/ 974930 h 1142114"/>
                  <a:gd name="connsiteX11" fmla="*/ 2314 w 663737"/>
                  <a:gd name="connsiteY11" fmla="*/ 432048 h 1142114"/>
                  <a:gd name="connsiteX12" fmla="*/ 161810 w 663737"/>
                  <a:gd name="connsiteY12" fmla="*/ 0 h 1142114"/>
                  <a:gd name="connsiteX13" fmla="*/ 192989 w 663737"/>
                  <a:gd name="connsiteY13" fmla="*/ 13733 h 1142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3737" h="1142114">
                    <a:moveTo>
                      <a:pt x="192989" y="13733"/>
                    </a:moveTo>
                    <a:cubicBezTo>
                      <a:pt x="261490" y="75495"/>
                      <a:pt x="300730" y="328983"/>
                      <a:pt x="321306" y="432048"/>
                    </a:cubicBezTo>
                    <a:cubicBezTo>
                      <a:pt x="338942" y="520390"/>
                      <a:pt x="366784" y="648417"/>
                      <a:pt x="368389" y="737288"/>
                    </a:cubicBezTo>
                    <a:lnTo>
                      <a:pt x="367359" y="764338"/>
                    </a:lnTo>
                    <a:lnTo>
                      <a:pt x="436171" y="775079"/>
                    </a:lnTo>
                    <a:cubicBezTo>
                      <a:pt x="465530" y="784147"/>
                      <a:pt x="495414" y="797870"/>
                      <a:pt x="524240" y="816260"/>
                    </a:cubicBezTo>
                    <a:cubicBezTo>
                      <a:pt x="639544" y="889822"/>
                      <a:pt x="694254" y="1010212"/>
                      <a:pt x="646439" y="1085160"/>
                    </a:cubicBezTo>
                    <a:cubicBezTo>
                      <a:pt x="598624" y="1160107"/>
                      <a:pt x="466390" y="1161232"/>
                      <a:pt x="351086" y="1087670"/>
                    </a:cubicBezTo>
                    <a:cubicBezTo>
                      <a:pt x="322260" y="1069279"/>
                      <a:pt x="297221" y="1047962"/>
                      <a:pt x="276625" y="1025160"/>
                    </a:cubicBezTo>
                    <a:lnTo>
                      <a:pt x="252644" y="989335"/>
                    </a:lnTo>
                    <a:lnTo>
                      <a:pt x="241518" y="974930"/>
                    </a:lnTo>
                    <a:cubicBezTo>
                      <a:pt x="165070" y="863907"/>
                      <a:pt x="17999" y="579484"/>
                      <a:pt x="2314" y="432048"/>
                    </a:cubicBezTo>
                    <a:cubicBezTo>
                      <a:pt x="-15612" y="263550"/>
                      <a:pt x="73723" y="0"/>
                      <a:pt x="161810" y="0"/>
                    </a:cubicBezTo>
                    <a:cubicBezTo>
                      <a:pt x="172821" y="0"/>
                      <a:pt x="183204" y="4910"/>
                      <a:pt x="192989" y="13733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id="{8CB7D2BC-647E-4F54-8481-235DE4482555}"/>
                  </a:ext>
                </a:extLst>
              </p:cNvPr>
              <p:cNvGrpSpPr/>
              <p:nvPr/>
            </p:nvGrpSpPr>
            <p:grpSpPr>
              <a:xfrm rot="18502615">
                <a:off x="8546453" y="2318601"/>
                <a:ext cx="470400" cy="797547"/>
                <a:chOff x="6596012" y="4399446"/>
                <a:chExt cx="573114" cy="963573"/>
              </a:xfrm>
            </p:grpSpPr>
            <p:sp>
              <p:nvSpPr>
                <p:cNvPr id="97" name="Elipse 43">
                  <a:extLst>
                    <a:ext uri="{FF2B5EF4-FFF2-40B4-BE49-F238E27FC236}">
                      <a16:creationId xmlns:a16="http://schemas.microsoft.com/office/drawing/2014/main" id="{7F71C098-A06A-4B75-9D62-65C53F926692}"/>
                    </a:ext>
                  </a:extLst>
                </p:cNvPr>
                <p:cNvSpPr/>
                <p:nvPr/>
              </p:nvSpPr>
              <p:spPr>
                <a:xfrm>
                  <a:off x="6596012" y="4399446"/>
                  <a:ext cx="561214" cy="96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8" name="Elipse 46">
                  <a:extLst>
                    <a:ext uri="{FF2B5EF4-FFF2-40B4-BE49-F238E27FC236}">
                      <a16:creationId xmlns:a16="http://schemas.microsoft.com/office/drawing/2014/main" id="{19F1C3D4-6B2D-4054-B789-64CB32CDD813}"/>
                    </a:ext>
                  </a:extLst>
                </p:cNvPr>
                <p:cNvSpPr/>
                <p:nvPr/>
              </p:nvSpPr>
              <p:spPr>
                <a:xfrm>
                  <a:off x="6618480" y="5036948"/>
                  <a:ext cx="550646" cy="326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8" name="Agrupar 57">
                <a:extLst>
                  <a:ext uri="{FF2B5EF4-FFF2-40B4-BE49-F238E27FC236}">
                    <a16:creationId xmlns:a16="http://schemas.microsoft.com/office/drawing/2014/main" id="{EF9E0788-8A25-49EF-A057-7EC5939C048F}"/>
                  </a:ext>
                </a:extLst>
              </p:cNvPr>
              <p:cNvGrpSpPr/>
              <p:nvPr/>
            </p:nvGrpSpPr>
            <p:grpSpPr>
              <a:xfrm rot="18166741">
                <a:off x="8571880" y="2703602"/>
                <a:ext cx="470400" cy="797548"/>
                <a:chOff x="6596013" y="4399445"/>
                <a:chExt cx="573114" cy="963575"/>
              </a:xfrm>
            </p:grpSpPr>
            <p:sp>
              <p:nvSpPr>
                <p:cNvPr id="95" name="Elipse 43">
                  <a:extLst>
                    <a:ext uri="{FF2B5EF4-FFF2-40B4-BE49-F238E27FC236}">
                      <a16:creationId xmlns:a16="http://schemas.microsoft.com/office/drawing/2014/main" id="{E7932336-A621-4CE2-9F1B-A1FA23B25D37}"/>
                    </a:ext>
                  </a:extLst>
                </p:cNvPr>
                <p:cNvSpPr/>
                <p:nvPr/>
              </p:nvSpPr>
              <p:spPr>
                <a:xfrm>
                  <a:off x="6596013" y="4399445"/>
                  <a:ext cx="561214" cy="96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6" name="Elipse 46">
                  <a:extLst>
                    <a:ext uri="{FF2B5EF4-FFF2-40B4-BE49-F238E27FC236}">
                      <a16:creationId xmlns:a16="http://schemas.microsoft.com/office/drawing/2014/main" id="{7A663366-1C3C-4B27-B88A-9D0EC106B0DF}"/>
                    </a:ext>
                  </a:extLst>
                </p:cNvPr>
                <p:cNvSpPr/>
                <p:nvPr/>
              </p:nvSpPr>
              <p:spPr>
                <a:xfrm>
                  <a:off x="6618481" y="5036949"/>
                  <a:ext cx="550646" cy="326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16" name="Forma Livre: Forma 115">
                <a:extLst>
                  <a:ext uri="{FF2B5EF4-FFF2-40B4-BE49-F238E27FC236}">
                    <a16:creationId xmlns:a16="http://schemas.microsoft.com/office/drawing/2014/main" id="{32C4EABA-91D5-455C-B8E0-EEC45BF9C3FC}"/>
                  </a:ext>
                </a:extLst>
              </p:cNvPr>
              <p:cNvSpPr/>
              <p:nvPr/>
            </p:nvSpPr>
            <p:spPr>
              <a:xfrm rot="21064270">
                <a:off x="7022807" y="1351418"/>
                <a:ext cx="1791664" cy="2008467"/>
              </a:xfrm>
              <a:custGeom>
                <a:avLst/>
                <a:gdLst>
                  <a:gd name="connsiteX0" fmla="*/ 947604 w 1791664"/>
                  <a:gd name="connsiteY0" fmla="*/ 5586 h 2008467"/>
                  <a:gd name="connsiteX1" fmla="*/ 1412689 w 1791664"/>
                  <a:gd name="connsiteY1" fmla="*/ 345220 h 2008467"/>
                  <a:gd name="connsiteX2" fmla="*/ 1692813 w 1791664"/>
                  <a:gd name="connsiteY2" fmla="*/ 794565 h 2008467"/>
                  <a:gd name="connsiteX3" fmla="*/ 1783994 w 1791664"/>
                  <a:gd name="connsiteY3" fmla="*/ 1289943 h 2008467"/>
                  <a:gd name="connsiteX4" fmla="*/ 1456920 w 1791664"/>
                  <a:gd name="connsiteY4" fmla="*/ 1789020 h 2008467"/>
                  <a:gd name="connsiteX5" fmla="*/ 1031196 w 1791664"/>
                  <a:gd name="connsiteY5" fmla="*/ 2004857 h 2008467"/>
                  <a:gd name="connsiteX6" fmla="*/ 1012504 w 1791664"/>
                  <a:gd name="connsiteY6" fmla="*/ 2008467 h 2008467"/>
                  <a:gd name="connsiteX7" fmla="*/ 1028982 w 1791664"/>
                  <a:gd name="connsiteY7" fmla="*/ 1903589 h 2008467"/>
                  <a:gd name="connsiteX8" fmla="*/ 138967 w 1791664"/>
                  <a:gd name="connsiteY8" fmla="*/ 1763757 h 2008467"/>
                  <a:gd name="connsiteX9" fmla="*/ 115339 w 1791664"/>
                  <a:gd name="connsiteY9" fmla="*/ 1734227 h 2008467"/>
                  <a:gd name="connsiteX10" fmla="*/ 28402 w 1791664"/>
                  <a:gd name="connsiteY10" fmla="*/ 1533032 h 2008467"/>
                  <a:gd name="connsiteX11" fmla="*/ 26808 w 1791664"/>
                  <a:gd name="connsiteY11" fmla="*/ 1045021 h 2008467"/>
                  <a:gd name="connsiteX12" fmla="*/ 130013 w 1791664"/>
                  <a:gd name="connsiteY12" fmla="*/ 794566 h 2008467"/>
                  <a:gd name="connsiteX13" fmla="*/ 277446 w 1791664"/>
                  <a:gd name="connsiteY13" fmla="*/ 558843 h 2008467"/>
                  <a:gd name="connsiteX14" fmla="*/ 373281 w 1791664"/>
                  <a:gd name="connsiteY14" fmla="*/ 440982 h 2008467"/>
                  <a:gd name="connsiteX15" fmla="*/ 880398 w 1791664"/>
                  <a:gd name="connsiteY15" fmla="*/ 795 h 2008467"/>
                  <a:gd name="connsiteX16" fmla="*/ 947604 w 1791664"/>
                  <a:gd name="connsiteY16" fmla="*/ 5586 h 2008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91664" h="2008467">
                    <a:moveTo>
                      <a:pt x="947604" y="5586"/>
                    </a:moveTo>
                    <a:cubicBezTo>
                      <a:pt x="1108973" y="40361"/>
                      <a:pt x="1297437" y="229462"/>
                      <a:pt x="1412689" y="345220"/>
                    </a:cubicBezTo>
                    <a:cubicBezTo>
                      <a:pt x="1544406" y="477515"/>
                      <a:pt x="1622330" y="619924"/>
                      <a:pt x="1692813" y="794565"/>
                    </a:cubicBezTo>
                    <a:cubicBezTo>
                      <a:pt x="1763297" y="969207"/>
                      <a:pt x="1811023" y="1114379"/>
                      <a:pt x="1783994" y="1289943"/>
                    </a:cubicBezTo>
                    <a:cubicBezTo>
                      <a:pt x="1756964" y="1465506"/>
                      <a:pt x="1614890" y="1672380"/>
                      <a:pt x="1456920" y="1789020"/>
                    </a:cubicBezTo>
                    <a:cubicBezTo>
                      <a:pt x="1338441" y="1876501"/>
                      <a:pt x="1183962" y="1960883"/>
                      <a:pt x="1031196" y="2004857"/>
                    </a:cubicBezTo>
                    <a:lnTo>
                      <a:pt x="1012504" y="2008467"/>
                    </a:lnTo>
                    <a:lnTo>
                      <a:pt x="1028982" y="1903589"/>
                    </a:lnTo>
                    <a:lnTo>
                      <a:pt x="138967" y="1763757"/>
                    </a:lnTo>
                    <a:lnTo>
                      <a:pt x="115339" y="1734227"/>
                    </a:lnTo>
                    <a:cubicBezTo>
                      <a:pt x="76050" y="1672533"/>
                      <a:pt x="49288" y="1603626"/>
                      <a:pt x="28402" y="1533032"/>
                    </a:cubicBezTo>
                    <a:cubicBezTo>
                      <a:pt x="-13371" y="1391845"/>
                      <a:pt x="-4871" y="1235623"/>
                      <a:pt x="26808" y="1045021"/>
                    </a:cubicBezTo>
                    <a:cubicBezTo>
                      <a:pt x="57258" y="908438"/>
                      <a:pt x="66125" y="871913"/>
                      <a:pt x="130013" y="794566"/>
                    </a:cubicBezTo>
                    <a:cubicBezTo>
                      <a:pt x="166871" y="713537"/>
                      <a:pt x="236902" y="617774"/>
                      <a:pt x="277446" y="558843"/>
                    </a:cubicBezTo>
                    <a:cubicBezTo>
                      <a:pt x="317991" y="499912"/>
                      <a:pt x="267874" y="533990"/>
                      <a:pt x="373281" y="440982"/>
                    </a:cubicBezTo>
                    <a:cubicBezTo>
                      <a:pt x="478687" y="347974"/>
                      <a:pt x="707163" y="16756"/>
                      <a:pt x="880398" y="795"/>
                    </a:cubicBezTo>
                    <a:cubicBezTo>
                      <a:pt x="902052" y="-1200"/>
                      <a:pt x="924552" y="619"/>
                      <a:pt x="947604" y="5586"/>
                    </a:cubicBezTo>
                    <a:close/>
                  </a:path>
                </a:pathLst>
              </a:custGeom>
              <a:solidFill>
                <a:srgbClr val="F8D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15" name="Forma Livre: Forma 114">
                <a:extLst>
                  <a:ext uri="{FF2B5EF4-FFF2-40B4-BE49-F238E27FC236}">
                    <a16:creationId xmlns:a16="http://schemas.microsoft.com/office/drawing/2014/main" id="{5255299E-90B0-41A9-90A2-7DEE02309B83}"/>
                  </a:ext>
                </a:extLst>
              </p:cNvPr>
              <p:cNvSpPr/>
              <p:nvPr/>
            </p:nvSpPr>
            <p:spPr>
              <a:xfrm rot="18903536" flipH="1">
                <a:off x="6957926" y="1565881"/>
                <a:ext cx="1873385" cy="1828359"/>
              </a:xfrm>
              <a:custGeom>
                <a:avLst/>
                <a:gdLst>
                  <a:gd name="connsiteX0" fmla="*/ 530196 w 1873385"/>
                  <a:gd name="connsiteY0" fmla="*/ 0 h 1828359"/>
                  <a:gd name="connsiteX1" fmla="*/ 498627 w 1873385"/>
                  <a:gd name="connsiteY1" fmla="*/ 482214 h 1828359"/>
                  <a:gd name="connsiteX2" fmla="*/ 26317 w 1873385"/>
                  <a:gd name="connsiteY2" fmla="*/ 836873 h 1828359"/>
                  <a:gd name="connsiteX3" fmla="*/ 16809 w 1873385"/>
                  <a:gd name="connsiteY3" fmla="*/ 795960 h 1828359"/>
                  <a:gd name="connsiteX4" fmla="*/ 13546 w 1873385"/>
                  <a:gd name="connsiteY4" fmla="*/ 798410 h 1828359"/>
                  <a:gd name="connsiteX5" fmla="*/ 13546 w 1873385"/>
                  <a:gd name="connsiteY5" fmla="*/ 639902 h 1828359"/>
                  <a:gd name="connsiteX6" fmla="*/ 48167 w 1873385"/>
                  <a:gd name="connsiteY6" fmla="*/ 1175251 h 1828359"/>
                  <a:gd name="connsiteX7" fmla="*/ 79283 w 1873385"/>
                  <a:gd name="connsiteY7" fmla="*/ 1295148 h 1828359"/>
                  <a:gd name="connsiteX8" fmla="*/ 254653 w 1873385"/>
                  <a:gd name="connsiteY8" fmla="*/ 1614865 h 1828359"/>
                  <a:gd name="connsiteX9" fmla="*/ 812075 w 1873385"/>
                  <a:gd name="connsiteY9" fmla="*/ 1828359 h 1828359"/>
                  <a:gd name="connsiteX10" fmla="*/ 1284716 w 1873385"/>
                  <a:gd name="connsiteY10" fmla="*/ 1746803 h 1828359"/>
                  <a:gd name="connsiteX11" fmla="*/ 1323318 w 1873385"/>
                  <a:gd name="connsiteY11" fmla="*/ 1730218 h 1828359"/>
                  <a:gd name="connsiteX12" fmla="*/ 1232564 w 1873385"/>
                  <a:gd name="connsiteY12" fmla="*/ 1639277 h 1828359"/>
                  <a:gd name="connsiteX13" fmla="*/ 1871524 w 1873385"/>
                  <a:gd name="connsiteY13" fmla="*/ 1001629 h 1828359"/>
                  <a:gd name="connsiteX14" fmla="*/ 1873385 w 1873385"/>
                  <a:gd name="connsiteY14" fmla="*/ 974509 h 1828359"/>
                  <a:gd name="connsiteX15" fmla="*/ 1833150 w 1873385"/>
                  <a:gd name="connsiteY15" fmla="*/ 765828 h 1828359"/>
                  <a:gd name="connsiteX16" fmla="*/ 1622356 w 1873385"/>
                  <a:gd name="connsiteY16" fmla="*/ 439594 h 1828359"/>
                  <a:gd name="connsiteX17" fmla="*/ 1462271 w 1873385"/>
                  <a:gd name="connsiteY17" fmla="*/ 643040 h 1828359"/>
                  <a:gd name="connsiteX18" fmla="*/ 647585 w 1873385"/>
                  <a:gd name="connsiteY18" fmla="*/ 470467 h 1828359"/>
                  <a:gd name="connsiteX19" fmla="*/ 613182 w 1873385"/>
                  <a:gd name="connsiteY19" fmla="*/ 414389 h 1828359"/>
                  <a:gd name="connsiteX20" fmla="*/ 672022 w 1873385"/>
                  <a:gd name="connsiteY20" fmla="*/ 25628 h 1828359"/>
                  <a:gd name="connsiteX21" fmla="*/ 530196 w 1873385"/>
                  <a:gd name="connsiteY21" fmla="*/ 0 h 182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73385" h="1828359">
                    <a:moveTo>
                      <a:pt x="530196" y="0"/>
                    </a:moveTo>
                    <a:cubicBezTo>
                      <a:pt x="465854" y="137378"/>
                      <a:pt x="450884" y="310148"/>
                      <a:pt x="498627" y="482214"/>
                    </a:cubicBezTo>
                    <a:lnTo>
                      <a:pt x="26317" y="836873"/>
                    </a:lnTo>
                    <a:lnTo>
                      <a:pt x="16809" y="795960"/>
                    </a:lnTo>
                    <a:lnTo>
                      <a:pt x="13546" y="798410"/>
                    </a:lnTo>
                    <a:lnTo>
                      <a:pt x="13546" y="639902"/>
                    </a:lnTo>
                    <a:cubicBezTo>
                      <a:pt x="-15220" y="826567"/>
                      <a:pt x="4406" y="990149"/>
                      <a:pt x="48167" y="1175251"/>
                    </a:cubicBezTo>
                    <a:lnTo>
                      <a:pt x="79283" y="1295148"/>
                    </a:lnTo>
                    <a:cubicBezTo>
                      <a:pt x="115655" y="1417158"/>
                      <a:pt x="164506" y="1521407"/>
                      <a:pt x="254653" y="1614865"/>
                    </a:cubicBezTo>
                    <a:cubicBezTo>
                      <a:pt x="379034" y="1743813"/>
                      <a:pt x="615384" y="1828336"/>
                      <a:pt x="812075" y="1828359"/>
                    </a:cubicBezTo>
                    <a:cubicBezTo>
                      <a:pt x="959593" y="1828379"/>
                      <a:pt x="1134631" y="1803809"/>
                      <a:pt x="1284716" y="1746803"/>
                    </a:cubicBezTo>
                    <a:lnTo>
                      <a:pt x="1323318" y="1730218"/>
                    </a:lnTo>
                    <a:lnTo>
                      <a:pt x="1232564" y="1639277"/>
                    </a:lnTo>
                    <a:lnTo>
                      <a:pt x="1871524" y="1001629"/>
                    </a:lnTo>
                    <a:lnTo>
                      <a:pt x="1873385" y="974509"/>
                    </a:lnTo>
                    <a:cubicBezTo>
                      <a:pt x="1871008" y="903266"/>
                      <a:pt x="1855195" y="833549"/>
                      <a:pt x="1833150" y="765828"/>
                    </a:cubicBezTo>
                    <a:cubicBezTo>
                      <a:pt x="1793774" y="650779"/>
                      <a:pt x="1721722" y="547607"/>
                      <a:pt x="1622356" y="439594"/>
                    </a:cubicBezTo>
                    <a:cubicBezTo>
                      <a:pt x="1588444" y="519585"/>
                      <a:pt x="1533906" y="589250"/>
                      <a:pt x="1462271" y="643040"/>
                    </a:cubicBezTo>
                    <a:cubicBezTo>
                      <a:pt x="1211752" y="831155"/>
                      <a:pt x="847005" y="753892"/>
                      <a:pt x="647585" y="470467"/>
                    </a:cubicBezTo>
                    <a:lnTo>
                      <a:pt x="613182" y="414389"/>
                    </a:lnTo>
                    <a:cubicBezTo>
                      <a:pt x="594323" y="273369"/>
                      <a:pt x="616129" y="136876"/>
                      <a:pt x="672022" y="25628"/>
                    </a:cubicBezTo>
                    <a:cubicBezTo>
                      <a:pt x="625745" y="15557"/>
                      <a:pt x="577567" y="6101"/>
                      <a:pt x="530196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61" name="Retângulo de cantos arredondados 63">
                <a:extLst>
                  <a:ext uri="{FF2B5EF4-FFF2-40B4-BE49-F238E27FC236}">
                    <a16:creationId xmlns:a16="http://schemas.microsoft.com/office/drawing/2014/main" id="{21D52834-822C-4AF3-9AC5-B1FA44A9E6E1}"/>
                  </a:ext>
                </a:extLst>
              </p:cNvPr>
              <p:cNvSpPr/>
              <p:nvPr/>
            </p:nvSpPr>
            <p:spPr>
              <a:xfrm rot="21064270">
                <a:off x="7964254" y="2046691"/>
                <a:ext cx="648546" cy="36614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  <a:effectLst>
                <a:outerShdw blurRad="50800" dist="38100" dir="8100000" sx="96000" sy="96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B1A68AE2-991F-4087-952F-266C86EB7F01}"/>
                  </a:ext>
                </a:extLst>
              </p:cNvPr>
              <p:cNvSpPr/>
              <p:nvPr/>
            </p:nvSpPr>
            <p:spPr>
              <a:xfrm rot="21064270">
                <a:off x="7951460" y="2059351"/>
                <a:ext cx="626531" cy="37842"/>
              </a:xfrm>
              <a:prstGeom prst="rect">
                <a:avLst/>
              </a:prstGeom>
              <a:noFill/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D225B100-809D-440F-A77F-FDEAB26BB702}"/>
                  </a:ext>
                </a:extLst>
              </p:cNvPr>
              <p:cNvSpPr/>
              <p:nvPr/>
            </p:nvSpPr>
            <p:spPr>
              <a:xfrm rot="684418">
                <a:off x="7162229" y="2090624"/>
                <a:ext cx="631787" cy="663878"/>
              </a:xfrm>
              <a:custGeom>
                <a:avLst/>
                <a:gdLst>
                  <a:gd name="connsiteX0" fmla="*/ 24930 w 769740"/>
                  <a:gd name="connsiteY0" fmla="*/ 0 h 802079"/>
                  <a:gd name="connsiteX1" fmla="*/ 321444 w 769740"/>
                  <a:gd name="connsiteY1" fmla="*/ 21336 h 802079"/>
                  <a:gd name="connsiteX2" fmla="*/ 329678 w 769740"/>
                  <a:gd name="connsiteY2" fmla="*/ 76039 h 802079"/>
                  <a:gd name="connsiteX3" fmla="*/ 304529 w 769740"/>
                  <a:gd name="connsiteY3" fmla="*/ 321124 h 802079"/>
                  <a:gd name="connsiteX4" fmla="*/ 300551 w 769740"/>
                  <a:gd name="connsiteY4" fmla="*/ 524987 h 802079"/>
                  <a:gd name="connsiteX5" fmla="*/ 459138 w 769740"/>
                  <a:gd name="connsiteY5" fmla="*/ 549234 h 802079"/>
                  <a:gd name="connsiteX6" fmla="*/ 471338 w 769740"/>
                  <a:gd name="connsiteY6" fmla="*/ 549392 h 802079"/>
                  <a:gd name="connsiteX7" fmla="*/ 485210 w 769740"/>
                  <a:gd name="connsiteY7" fmla="*/ 533176 h 802079"/>
                  <a:gd name="connsiteX8" fmla="*/ 545710 w 769740"/>
                  <a:gd name="connsiteY8" fmla="*/ 498521 h 802079"/>
                  <a:gd name="connsiteX9" fmla="*/ 762103 w 769740"/>
                  <a:gd name="connsiteY9" fmla="*/ 573986 h 802079"/>
                  <a:gd name="connsiteX10" fmla="*/ 647160 w 769740"/>
                  <a:gd name="connsiteY10" fmla="*/ 772250 h 802079"/>
                  <a:gd name="connsiteX11" fmla="*/ 515158 w 769740"/>
                  <a:gd name="connsiteY11" fmla="*/ 775580 h 802079"/>
                  <a:gd name="connsiteX12" fmla="*/ 506289 w 769740"/>
                  <a:gd name="connsiteY12" fmla="*/ 770368 h 802079"/>
                  <a:gd name="connsiteX13" fmla="*/ 478780 w 769740"/>
                  <a:gd name="connsiteY13" fmla="*/ 780470 h 802079"/>
                  <a:gd name="connsiteX14" fmla="*/ 266171 w 769740"/>
                  <a:gd name="connsiteY14" fmla="*/ 797571 h 802079"/>
                  <a:gd name="connsiteX15" fmla="*/ 256485 w 769740"/>
                  <a:gd name="connsiteY15" fmla="*/ 795045 h 802079"/>
                  <a:gd name="connsiteX16" fmla="*/ 235611 w 769740"/>
                  <a:gd name="connsiteY16" fmla="*/ 794921 h 802079"/>
                  <a:gd name="connsiteX17" fmla="*/ 110636 w 769740"/>
                  <a:gd name="connsiteY17" fmla="*/ 741378 h 802079"/>
                  <a:gd name="connsiteX18" fmla="*/ 100449 w 769740"/>
                  <a:gd name="connsiteY18" fmla="*/ 726862 h 802079"/>
                  <a:gd name="connsiteX19" fmla="*/ 88157 w 769740"/>
                  <a:gd name="connsiteY19" fmla="*/ 715291 h 802079"/>
                  <a:gd name="connsiteX20" fmla="*/ 0 w 769740"/>
                  <a:gd name="connsiteY20" fmla="*/ 316860 h 802079"/>
                  <a:gd name="connsiteX21" fmla="*/ 13484 w 769740"/>
                  <a:gd name="connsiteY21" fmla="*/ 76039 h 8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69740" h="802079">
                    <a:moveTo>
                      <a:pt x="24930" y="0"/>
                    </a:moveTo>
                    <a:lnTo>
                      <a:pt x="321444" y="21336"/>
                    </a:lnTo>
                    <a:lnTo>
                      <a:pt x="329678" y="76039"/>
                    </a:lnTo>
                    <a:cubicBezTo>
                      <a:pt x="338361" y="150057"/>
                      <a:pt x="309384" y="246299"/>
                      <a:pt x="304529" y="321124"/>
                    </a:cubicBezTo>
                    <a:cubicBezTo>
                      <a:pt x="299675" y="395949"/>
                      <a:pt x="256740" y="484035"/>
                      <a:pt x="300551" y="524987"/>
                    </a:cubicBezTo>
                    <a:cubicBezTo>
                      <a:pt x="322457" y="545463"/>
                      <a:pt x="391772" y="548258"/>
                      <a:pt x="459138" y="549234"/>
                    </a:cubicBezTo>
                    <a:lnTo>
                      <a:pt x="471338" y="549392"/>
                    </a:lnTo>
                    <a:lnTo>
                      <a:pt x="485210" y="533176"/>
                    </a:lnTo>
                    <a:cubicBezTo>
                      <a:pt x="502464" y="518905"/>
                      <a:pt x="522836" y="506999"/>
                      <a:pt x="545710" y="498521"/>
                    </a:cubicBezTo>
                    <a:cubicBezTo>
                      <a:pt x="637206" y="464611"/>
                      <a:pt x="734088" y="498397"/>
                      <a:pt x="762103" y="573986"/>
                    </a:cubicBezTo>
                    <a:cubicBezTo>
                      <a:pt x="790117" y="649574"/>
                      <a:pt x="738656" y="738340"/>
                      <a:pt x="647160" y="772250"/>
                    </a:cubicBezTo>
                    <a:cubicBezTo>
                      <a:pt x="601412" y="789206"/>
                      <a:pt x="554317" y="789237"/>
                      <a:pt x="515158" y="775580"/>
                    </a:cubicBezTo>
                    <a:lnTo>
                      <a:pt x="506289" y="770368"/>
                    </a:lnTo>
                    <a:lnTo>
                      <a:pt x="478780" y="780470"/>
                    </a:lnTo>
                    <a:cubicBezTo>
                      <a:pt x="418641" y="797592"/>
                      <a:pt x="333800" y="808778"/>
                      <a:pt x="266171" y="797571"/>
                    </a:cubicBezTo>
                    <a:lnTo>
                      <a:pt x="256485" y="795045"/>
                    </a:lnTo>
                    <a:lnTo>
                      <a:pt x="235611" y="794921"/>
                    </a:lnTo>
                    <a:cubicBezTo>
                      <a:pt x="181263" y="788022"/>
                      <a:pt x="136247" y="768736"/>
                      <a:pt x="110636" y="741378"/>
                    </a:cubicBezTo>
                    <a:lnTo>
                      <a:pt x="100449" y="726862"/>
                    </a:lnTo>
                    <a:lnTo>
                      <a:pt x="88157" y="715291"/>
                    </a:lnTo>
                    <a:cubicBezTo>
                      <a:pt x="37155" y="653220"/>
                      <a:pt x="0" y="530418"/>
                      <a:pt x="0" y="316860"/>
                    </a:cubicBezTo>
                    <a:cubicBezTo>
                      <a:pt x="0" y="231437"/>
                      <a:pt x="4801" y="150058"/>
                      <a:pt x="13484" y="76039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Fluxograma: Atraso 64">
                <a:extLst>
                  <a:ext uri="{FF2B5EF4-FFF2-40B4-BE49-F238E27FC236}">
                    <a16:creationId xmlns:a16="http://schemas.microsoft.com/office/drawing/2014/main" id="{06511011-DC10-4543-BCE8-E5AB63AB166A}"/>
                  </a:ext>
                </a:extLst>
              </p:cNvPr>
              <p:cNvSpPr/>
              <p:nvPr/>
            </p:nvSpPr>
            <p:spPr>
              <a:xfrm rot="17216115">
                <a:off x="7122080" y="1842927"/>
                <a:ext cx="513564" cy="409408"/>
              </a:xfrm>
              <a:prstGeom prst="flowChartDelay">
                <a:avLst/>
              </a:prstGeom>
              <a:solidFill>
                <a:srgbClr val="F8DA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4">
                <a:extLst>
                  <a:ext uri="{FF2B5EF4-FFF2-40B4-BE49-F238E27FC236}">
                    <a16:creationId xmlns:a16="http://schemas.microsoft.com/office/drawing/2014/main" id="{B55FF06A-58A9-4644-86DF-6E4DB3985D61}"/>
                  </a:ext>
                </a:extLst>
              </p:cNvPr>
              <p:cNvSpPr/>
              <p:nvPr/>
            </p:nvSpPr>
            <p:spPr>
              <a:xfrm rot="21064270">
                <a:off x="7297812" y="643773"/>
                <a:ext cx="1202868" cy="1132440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id="{577EF9AF-16D9-4309-AAF8-A4C5EE3744BD}"/>
                  </a:ext>
                </a:extLst>
              </p:cNvPr>
              <p:cNvGrpSpPr/>
              <p:nvPr/>
            </p:nvGrpSpPr>
            <p:grpSpPr>
              <a:xfrm>
                <a:off x="6966608" y="242446"/>
                <a:ext cx="1453207" cy="1378291"/>
                <a:chOff x="6966608" y="242446"/>
                <a:chExt cx="1453207" cy="1378291"/>
              </a:xfrm>
            </p:grpSpPr>
            <p:sp>
              <p:nvSpPr>
                <p:cNvPr id="69" name="Fluxograma: Mesclar 6">
                  <a:extLst>
                    <a:ext uri="{FF2B5EF4-FFF2-40B4-BE49-F238E27FC236}">
                      <a16:creationId xmlns:a16="http://schemas.microsoft.com/office/drawing/2014/main" id="{F54EACD7-EB28-4FF6-BCCF-206EE526E357}"/>
                    </a:ext>
                  </a:extLst>
                </p:cNvPr>
                <p:cNvSpPr/>
                <p:nvPr/>
              </p:nvSpPr>
              <p:spPr>
                <a:xfrm rot="7309313">
                  <a:off x="7104149" y="395878"/>
                  <a:ext cx="453311" cy="728394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0" name="Fluxograma: Mesclar 6">
                  <a:extLst>
                    <a:ext uri="{FF2B5EF4-FFF2-40B4-BE49-F238E27FC236}">
                      <a16:creationId xmlns:a16="http://schemas.microsoft.com/office/drawing/2014/main" id="{C65F1AEF-A5FE-49ED-B0AC-971D59A0110C}"/>
                    </a:ext>
                  </a:extLst>
                </p:cNvPr>
                <p:cNvSpPr/>
                <p:nvPr/>
              </p:nvSpPr>
              <p:spPr>
                <a:xfrm rot="11481264">
                  <a:off x="7966878" y="242446"/>
                  <a:ext cx="452937" cy="72230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1" name="Elipse 12">
                  <a:extLst>
                    <a:ext uri="{FF2B5EF4-FFF2-40B4-BE49-F238E27FC236}">
                      <a16:creationId xmlns:a16="http://schemas.microsoft.com/office/drawing/2014/main" id="{E7ECD2A5-757D-4914-9918-BCFBB02BB8A8}"/>
                    </a:ext>
                  </a:extLst>
                </p:cNvPr>
                <p:cNvSpPr/>
                <p:nvPr/>
              </p:nvSpPr>
              <p:spPr>
                <a:xfrm rot="21064270">
                  <a:off x="7574347" y="937996"/>
                  <a:ext cx="238149" cy="302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Elipse 12">
                  <a:extLst>
                    <a:ext uri="{FF2B5EF4-FFF2-40B4-BE49-F238E27FC236}">
                      <a16:creationId xmlns:a16="http://schemas.microsoft.com/office/drawing/2014/main" id="{C480CC57-4E33-4004-B5EF-82326265F87F}"/>
                    </a:ext>
                  </a:extLst>
                </p:cNvPr>
                <p:cNvSpPr/>
                <p:nvPr/>
              </p:nvSpPr>
              <p:spPr>
                <a:xfrm rot="21064270">
                  <a:off x="7959622" y="877465"/>
                  <a:ext cx="238149" cy="302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Arco 73">
                  <a:extLst>
                    <a:ext uri="{FF2B5EF4-FFF2-40B4-BE49-F238E27FC236}">
                      <a16:creationId xmlns:a16="http://schemas.microsoft.com/office/drawing/2014/main" id="{BAA57A76-E75E-4F2F-BE86-CB72BB19BA08}"/>
                    </a:ext>
                  </a:extLst>
                </p:cNvPr>
                <p:cNvSpPr/>
                <p:nvPr/>
              </p:nvSpPr>
              <p:spPr>
                <a:xfrm rot="16530453">
                  <a:off x="7449406" y="887892"/>
                  <a:ext cx="306221" cy="261537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Arco 74">
                  <a:extLst>
                    <a:ext uri="{FF2B5EF4-FFF2-40B4-BE49-F238E27FC236}">
                      <a16:creationId xmlns:a16="http://schemas.microsoft.com/office/drawing/2014/main" id="{F6D3E497-77A5-476A-A840-A045DAF3CBF3}"/>
                    </a:ext>
                  </a:extLst>
                </p:cNvPr>
                <p:cNvSpPr/>
                <p:nvPr/>
              </p:nvSpPr>
              <p:spPr>
                <a:xfrm rot="21064270">
                  <a:off x="7944589" y="798595"/>
                  <a:ext cx="303662" cy="263740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6" name="Grupo 12">
                  <a:extLst>
                    <a:ext uri="{FF2B5EF4-FFF2-40B4-BE49-F238E27FC236}">
                      <a16:creationId xmlns:a16="http://schemas.microsoft.com/office/drawing/2014/main" id="{2C9D97ED-10B1-444A-AF58-C54108E00A21}"/>
                    </a:ext>
                  </a:extLst>
                </p:cNvPr>
                <p:cNvGrpSpPr/>
                <p:nvPr/>
              </p:nvGrpSpPr>
              <p:grpSpPr>
                <a:xfrm rot="21064270">
                  <a:off x="7825712" y="1152148"/>
                  <a:ext cx="293603" cy="208590"/>
                  <a:chOff x="5250104" y="4008057"/>
                  <a:chExt cx="357713" cy="252013"/>
                </a:xfrm>
              </p:grpSpPr>
              <p:sp>
                <p:nvSpPr>
                  <p:cNvPr id="89" name="Elipse 19">
                    <a:extLst>
                      <a:ext uri="{FF2B5EF4-FFF2-40B4-BE49-F238E27FC236}">
                        <a16:creationId xmlns:a16="http://schemas.microsoft.com/office/drawing/2014/main" id="{6D34AD69-BB25-4B35-9E3C-4E84B52A5A56}"/>
                      </a:ext>
                    </a:extLst>
                  </p:cNvPr>
                  <p:cNvSpPr/>
                  <p:nvPr/>
                </p:nvSpPr>
                <p:spPr>
                  <a:xfrm>
                    <a:off x="5250104" y="4008057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Elipse 89">
                    <a:extLst>
                      <a:ext uri="{FF2B5EF4-FFF2-40B4-BE49-F238E27FC236}">
                        <a16:creationId xmlns:a16="http://schemas.microsoft.com/office/drawing/2014/main" id="{0B562D6D-E29A-44CF-93AF-89AD65D11FF6}"/>
                      </a:ext>
                    </a:extLst>
                  </p:cNvPr>
                  <p:cNvSpPr/>
                  <p:nvPr/>
                </p:nvSpPr>
                <p:spPr>
                  <a:xfrm>
                    <a:off x="5332893" y="4134063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Elipse 90">
                    <a:extLst>
                      <a:ext uri="{FF2B5EF4-FFF2-40B4-BE49-F238E27FC236}">
                        <a16:creationId xmlns:a16="http://schemas.microsoft.com/office/drawing/2014/main" id="{B9BC7AD8-1857-4554-B9A2-DC817998930C}"/>
                      </a:ext>
                    </a:extLst>
                  </p:cNvPr>
                  <p:cNvSpPr/>
                  <p:nvPr/>
                </p:nvSpPr>
                <p:spPr>
                  <a:xfrm>
                    <a:off x="5485293" y="41454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5AD4BCF9-A1FA-4A13-A813-5BF060AD76A9}"/>
                    </a:ext>
                  </a:extLst>
                </p:cNvPr>
                <p:cNvSpPr/>
                <p:nvPr/>
              </p:nvSpPr>
              <p:spPr>
                <a:xfrm rot="16029209">
                  <a:off x="8059999" y="562985"/>
                  <a:ext cx="292150" cy="74928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EE69A1D5-BAF1-4D78-8E9B-17ADE6114BB0}"/>
                    </a:ext>
                  </a:extLst>
                </p:cNvPr>
                <p:cNvSpPr/>
                <p:nvPr/>
              </p:nvSpPr>
              <p:spPr>
                <a:xfrm rot="1531538">
                  <a:off x="7181879" y="682438"/>
                  <a:ext cx="294612" cy="74303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Elipse 79">
                  <a:extLst>
                    <a:ext uri="{FF2B5EF4-FFF2-40B4-BE49-F238E27FC236}">
                      <a16:creationId xmlns:a16="http://schemas.microsoft.com/office/drawing/2014/main" id="{7C3272AE-5F15-41BE-9EC3-871466B38E29}"/>
                    </a:ext>
                  </a:extLst>
                </p:cNvPr>
                <p:cNvSpPr/>
                <p:nvPr/>
              </p:nvSpPr>
              <p:spPr>
                <a:xfrm rot="20714187">
                  <a:off x="8123311" y="1245789"/>
                  <a:ext cx="180442" cy="171837"/>
                </a:xfrm>
                <a:prstGeom prst="ellipse">
                  <a:avLst/>
                </a:prstGeom>
                <a:solidFill>
                  <a:srgbClr val="F68B32">
                    <a:alpha val="5882"/>
                  </a:srgb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Arco 80">
                  <a:extLst>
                    <a:ext uri="{FF2B5EF4-FFF2-40B4-BE49-F238E27FC236}">
                      <a16:creationId xmlns:a16="http://schemas.microsoft.com/office/drawing/2014/main" id="{E7972BD5-2273-47F4-B764-CDD411B1DE8B}"/>
                    </a:ext>
                  </a:extLst>
                </p:cNvPr>
                <p:cNvSpPr/>
                <p:nvPr/>
              </p:nvSpPr>
              <p:spPr>
                <a:xfrm rot="7439971">
                  <a:off x="7542538" y="1202783"/>
                  <a:ext cx="236499" cy="261537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2" name="Grupo 19">
                  <a:extLst>
                    <a:ext uri="{FF2B5EF4-FFF2-40B4-BE49-F238E27FC236}">
                      <a16:creationId xmlns:a16="http://schemas.microsoft.com/office/drawing/2014/main" id="{AB32AEA6-0372-4CFF-BB8E-6EB6BEDFB203}"/>
                    </a:ext>
                  </a:extLst>
                </p:cNvPr>
                <p:cNvGrpSpPr/>
                <p:nvPr/>
              </p:nvGrpSpPr>
              <p:grpSpPr>
                <a:xfrm rot="21064270">
                  <a:off x="7537404" y="1345784"/>
                  <a:ext cx="595125" cy="274953"/>
                  <a:chOff x="5199136" y="4127593"/>
                  <a:chExt cx="725073" cy="430124"/>
                </a:xfrm>
              </p:grpSpPr>
              <p:grpSp>
                <p:nvGrpSpPr>
                  <p:cNvPr id="85" name="Grupo 21">
                    <a:extLst>
                      <a:ext uri="{FF2B5EF4-FFF2-40B4-BE49-F238E27FC236}">
                        <a16:creationId xmlns:a16="http://schemas.microsoft.com/office/drawing/2014/main" id="{F4EC5453-7E80-445A-918E-E0AED80F11FF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87" name="Corda 22">
                      <a:extLst>
                        <a:ext uri="{FF2B5EF4-FFF2-40B4-BE49-F238E27FC236}">
                          <a16:creationId xmlns:a16="http://schemas.microsoft.com/office/drawing/2014/main" id="{5D303869-DEFD-4396-8343-8381B4D4D598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8" name="Elipse 24">
                      <a:extLst>
                        <a:ext uri="{FF2B5EF4-FFF2-40B4-BE49-F238E27FC236}">
                          <a16:creationId xmlns:a16="http://schemas.microsoft.com/office/drawing/2014/main" id="{0D2631D8-ED4A-4C1D-B54D-EBF4D1B99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8090" y="3484802"/>
                      <a:ext cx="345478" cy="676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6" name="Elipse 85">
                    <a:extLst>
                      <a:ext uri="{FF2B5EF4-FFF2-40B4-BE49-F238E27FC236}">
                        <a16:creationId xmlns:a16="http://schemas.microsoft.com/office/drawing/2014/main" id="{DB0C19EF-3949-45A6-A1FA-ECED0DB92FB5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122" name="Forma Livre: Forma 121">
              <a:extLst>
                <a:ext uri="{FF2B5EF4-FFF2-40B4-BE49-F238E27FC236}">
                  <a16:creationId xmlns:a16="http://schemas.microsoft.com/office/drawing/2014/main" id="{79A792D3-B7D0-4A37-9E4C-AE71DA3DB109}"/>
                </a:ext>
              </a:extLst>
            </p:cNvPr>
            <p:cNvSpPr/>
            <p:nvPr/>
          </p:nvSpPr>
          <p:spPr>
            <a:xfrm rot="20880170" flipH="1">
              <a:off x="855826" y="443754"/>
              <a:ext cx="3321382" cy="3960649"/>
            </a:xfrm>
            <a:custGeom>
              <a:avLst/>
              <a:gdLst>
                <a:gd name="connsiteX0" fmla="*/ 1812068 w 3321382"/>
                <a:gd name="connsiteY0" fmla="*/ 2569089 h 3960649"/>
                <a:gd name="connsiteX1" fmla="*/ 2287714 w 3321382"/>
                <a:gd name="connsiteY1" fmla="*/ 3387062 h 3960649"/>
                <a:gd name="connsiteX2" fmla="*/ 1981026 w 3321382"/>
                <a:gd name="connsiteY2" fmla="*/ 3487965 h 3960649"/>
                <a:gd name="connsiteX3" fmla="*/ 1615043 w 3321382"/>
                <a:gd name="connsiteY3" fmla="*/ 3580244 h 3960649"/>
                <a:gd name="connsiteX4" fmla="*/ 925679 w 3321382"/>
                <a:gd name="connsiteY4" fmla="*/ 3681870 h 3960649"/>
                <a:gd name="connsiteX5" fmla="*/ 789855 w 3321382"/>
                <a:gd name="connsiteY5" fmla="*/ 3687962 h 3960649"/>
                <a:gd name="connsiteX6" fmla="*/ 784647 w 3321382"/>
                <a:gd name="connsiteY6" fmla="*/ 2790167 h 3960649"/>
                <a:gd name="connsiteX7" fmla="*/ 1914192 w 3321382"/>
                <a:gd name="connsiteY7" fmla="*/ 491875 h 3960649"/>
                <a:gd name="connsiteX8" fmla="*/ 1917214 w 3321382"/>
                <a:gd name="connsiteY8" fmla="*/ 499031 h 3960649"/>
                <a:gd name="connsiteX9" fmla="*/ 1917212 w 3321382"/>
                <a:gd name="connsiteY9" fmla="*/ 491875 h 3960649"/>
                <a:gd name="connsiteX10" fmla="*/ 1908689 w 3321382"/>
                <a:gd name="connsiteY10" fmla="*/ 0 h 3960649"/>
                <a:gd name="connsiteX11" fmla="*/ 1651018 w 3321382"/>
                <a:gd name="connsiteY11" fmla="*/ 201050 h 3960649"/>
                <a:gd name="connsiteX12" fmla="*/ 1653989 w 3321382"/>
                <a:gd name="connsiteY12" fmla="*/ 621306 h 3960649"/>
                <a:gd name="connsiteX13" fmla="*/ 1649174 w 3321382"/>
                <a:gd name="connsiteY13" fmla="*/ 623390 h 3960649"/>
                <a:gd name="connsiteX14" fmla="*/ 1649174 w 3321382"/>
                <a:gd name="connsiteY14" fmla="*/ 2390957 h 3960649"/>
                <a:gd name="connsiteX15" fmla="*/ 613977 w 3321382"/>
                <a:gd name="connsiteY15" fmla="*/ 2613710 h 3960649"/>
                <a:gd name="connsiteX16" fmla="*/ 615644 w 3321382"/>
                <a:gd name="connsiteY16" fmla="*/ 2621656 h 3960649"/>
                <a:gd name="connsiteX17" fmla="*/ 575954 w 3321382"/>
                <a:gd name="connsiteY17" fmla="*/ 2621893 h 3960649"/>
                <a:gd name="connsiteX18" fmla="*/ 582187 w 3321382"/>
                <a:gd name="connsiteY18" fmla="*/ 3696391 h 3960649"/>
                <a:gd name="connsiteX19" fmla="*/ 276722 w 3321382"/>
                <a:gd name="connsiteY19" fmla="*/ 3688643 h 3960649"/>
                <a:gd name="connsiteX20" fmla="*/ 46706 w 3321382"/>
                <a:gd name="connsiteY20" fmla="*/ 3667473 h 3960649"/>
                <a:gd name="connsiteX21" fmla="*/ 0 w 3321382"/>
                <a:gd name="connsiteY21" fmla="*/ 3917767 h 3960649"/>
                <a:gd name="connsiteX22" fmla="*/ 249714 w 3321382"/>
                <a:gd name="connsiteY22" fmla="*/ 3946428 h 3960649"/>
                <a:gd name="connsiteX23" fmla="*/ 1670385 w 3321382"/>
                <a:gd name="connsiteY23" fmla="*/ 3843949 h 3960649"/>
                <a:gd name="connsiteX24" fmla="*/ 3231190 w 3321382"/>
                <a:gd name="connsiteY24" fmla="*/ 3220538 h 3960649"/>
                <a:gd name="connsiteX25" fmla="*/ 3321382 w 3321382"/>
                <a:gd name="connsiteY25" fmla="*/ 3158148 h 3960649"/>
                <a:gd name="connsiteX26" fmla="*/ 3132533 w 3321382"/>
                <a:gd name="connsiteY26" fmla="*/ 2982629 h 3960649"/>
                <a:gd name="connsiteX27" fmla="*/ 2954101 w 3321382"/>
                <a:gd name="connsiteY27" fmla="*/ 3088888 h 3960649"/>
                <a:gd name="connsiteX28" fmla="*/ 2653066 w 3321382"/>
                <a:gd name="connsiteY28" fmla="*/ 3240094 h 3960649"/>
                <a:gd name="connsiteX29" fmla="*/ 2483788 w 3321382"/>
                <a:gd name="connsiteY29" fmla="*/ 3309721 h 3960649"/>
                <a:gd name="connsiteX30" fmla="*/ 1922963 w 3321382"/>
                <a:gd name="connsiteY30" fmla="*/ 2345263 h 3960649"/>
                <a:gd name="connsiteX31" fmla="*/ 1920309 w 3321382"/>
                <a:gd name="connsiteY31" fmla="*/ 2332615 h 3960649"/>
                <a:gd name="connsiteX32" fmla="*/ 1917212 w 3321382"/>
                <a:gd name="connsiteY32" fmla="*/ 2333282 h 3960649"/>
                <a:gd name="connsiteX33" fmla="*/ 1917212 w 3321382"/>
                <a:gd name="connsiteY33" fmla="*/ 1301180 h 3960649"/>
                <a:gd name="connsiteX34" fmla="*/ 1917885 w 3321382"/>
                <a:gd name="connsiteY34" fmla="*/ 1301175 h 3960649"/>
                <a:gd name="connsiteX35" fmla="*/ 1917212 w 3321382"/>
                <a:gd name="connsiteY35" fmla="*/ 1205923 h 3960649"/>
                <a:gd name="connsiteX36" fmla="*/ 1917212 w 3321382"/>
                <a:gd name="connsiteY36" fmla="*/ 507390 h 3960649"/>
                <a:gd name="connsiteX37" fmla="*/ 1912290 w 3321382"/>
                <a:gd name="connsiteY37" fmla="*/ 509520 h 396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321382" h="3960649">
                  <a:moveTo>
                    <a:pt x="1812068" y="2569089"/>
                  </a:moveTo>
                  <a:lnTo>
                    <a:pt x="2287714" y="3387062"/>
                  </a:lnTo>
                  <a:lnTo>
                    <a:pt x="1981026" y="3487965"/>
                  </a:lnTo>
                  <a:cubicBezTo>
                    <a:pt x="1862081" y="3522486"/>
                    <a:pt x="1739948" y="3553367"/>
                    <a:pt x="1615043" y="3580244"/>
                  </a:cubicBezTo>
                  <a:cubicBezTo>
                    <a:pt x="1380845" y="3630639"/>
                    <a:pt x="1149894" y="3664159"/>
                    <a:pt x="925679" y="3681870"/>
                  </a:cubicBezTo>
                  <a:lnTo>
                    <a:pt x="789855" y="3687962"/>
                  </a:lnTo>
                  <a:lnTo>
                    <a:pt x="784647" y="2790167"/>
                  </a:lnTo>
                  <a:close/>
                  <a:moveTo>
                    <a:pt x="1914192" y="491875"/>
                  </a:moveTo>
                  <a:lnTo>
                    <a:pt x="1917214" y="499031"/>
                  </a:lnTo>
                  <a:lnTo>
                    <a:pt x="1917212" y="491875"/>
                  </a:lnTo>
                  <a:close/>
                  <a:moveTo>
                    <a:pt x="1908689" y="0"/>
                  </a:moveTo>
                  <a:lnTo>
                    <a:pt x="1651018" y="201050"/>
                  </a:lnTo>
                  <a:lnTo>
                    <a:pt x="1653989" y="621306"/>
                  </a:lnTo>
                  <a:lnTo>
                    <a:pt x="1649174" y="623390"/>
                  </a:lnTo>
                  <a:lnTo>
                    <a:pt x="1649174" y="2390957"/>
                  </a:lnTo>
                  <a:lnTo>
                    <a:pt x="613977" y="2613710"/>
                  </a:lnTo>
                  <a:lnTo>
                    <a:pt x="615644" y="2621656"/>
                  </a:lnTo>
                  <a:lnTo>
                    <a:pt x="575954" y="2621893"/>
                  </a:lnTo>
                  <a:lnTo>
                    <a:pt x="582187" y="3696391"/>
                  </a:lnTo>
                  <a:lnTo>
                    <a:pt x="276722" y="3688643"/>
                  </a:lnTo>
                  <a:lnTo>
                    <a:pt x="46706" y="3667473"/>
                  </a:lnTo>
                  <a:lnTo>
                    <a:pt x="0" y="3917767"/>
                  </a:lnTo>
                  <a:lnTo>
                    <a:pt x="249714" y="3946428"/>
                  </a:lnTo>
                  <a:cubicBezTo>
                    <a:pt x="685922" y="3982167"/>
                    <a:pt x="1170764" y="3951457"/>
                    <a:pt x="1670385" y="3843949"/>
                  </a:cubicBezTo>
                  <a:cubicBezTo>
                    <a:pt x="2269931" y="3714940"/>
                    <a:pt x="2805622" y="3493660"/>
                    <a:pt x="3231190" y="3220538"/>
                  </a:cubicBezTo>
                  <a:lnTo>
                    <a:pt x="3321382" y="3158148"/>
                  </a:lnTo>
                  <a:lnTo>
                    <a:pt x="3132533" y="2982629"/>
                  </a:lnTo>
                  <a:lnTo>
                    <a:pt x="2954101" y="3088888"/>
                  </a:lnTo>
                  <a:cubicBezTo>
                    <a:pt x="2858062" y="3141954"/>
                    <a:pt x="2757578" y="3192478"/>
                    <a:pt x="2653066" y="3240094"/>
                  </a:cubicBezTo>
                  <a:lnTo>
                    <a:pt x="2483788" y="3309721"/>
                  </a:lnTo>
                  <a:lnTo>
                    <a:pt x="1922963" y="2345263"/>
                  </a:lnTo>
                  <a:lnTo>
                    <a:pt x="1920309" y="2332615"/>
                  </a:lnTo>
                  <a:lnTo>
                    <a:pt x="1917212" y="2333282"/>
                  </a:lnTo>
                  <a:lnTo>
                    <a:pt x="1917212" y="1301180"/>
                  </a:lnTo>
                  <a:lnTo>
                    <a:pt x="1917885" y="1301175"/>
                  </a:lnTo>
                  <a:lnTo>
                    <a:pt x="1917212" y="1205923"/>
                  </a:lnTo>
                  <a:lnTo>
                    <a:pt x="1917212" y="507390"/>
                  </a:lnTo>
                  <a:lnTo>
                    <a:pt x="1912290" y="509520"/>
                  </a:lnTo>
                  <a:close/>
                </a:path>
              </a:pathLst>
            </a:custGeom>
            <a:solidFill>
              <a:srgbClr val="6C4222"/>
            </a:solidFill>
            <a:ln>
              <a:solidFill>
                <a:srgbClr val="CA88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6958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casa de palha png desenho">
            <a:extLst>
              <a:ext uri="{FF2B5EF4-FFF2-40B4-BE49-F238E27FC236}">
                <a16:creationId xmlns:a16="http://schemas.microsoft.com/office/drawing/2014/main" id="{932522AB-0889-4039-8130-A81F2BA80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8" t="18074" r="15187" b="14222"/>
          <a:stretch/>
        </p:blipFill>
        <p:spPr bwMode="auto">
          <a:xfrm>
            <a:off x="741680" y="1598116"/>
            <a:ext cx="4470400" cy="464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feixe de palha png desenho">
            <a:extLst>
              <a:ext uri="{FF2B5EF4-FFF2-40B4-BE49-F238E27FC236}">
                <a16:creationId xmlns:a16="http://schemas.microsoft.com/office/drawing/2014/main" id="{58A56034-F9BE-4992-9AD6-5D46B0B34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616764"/>
            <a:ext cx="59626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F4F38FE-FB57-40ED-AC73-C57117380D14}"/>
              </a:ext>
            </a:extLst>
          </p:cNvPr>
          <p:cNvSpPr/>
          <p:nvPr/>
        </p:nvSpPr>
        <p:spPr>
          <a:xfrm>
            <a:off x="6532880" y="1503680"/>
            <a:ext cx="1330960" cy="822960"/>
          </a:xfrm>
          <a:prstGeom prst="rect">
            <a:avLst/>
          </a:prstGeom>
          <a:solidFill>
            <a:srgbClr val="FBD5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538886FA-C9B2-4C60-BD8F-7808B040B384}"/>
              </a:ext>
            </a:extLst>
          </p:cNvPr>
          <p:cNvSpPr/>
          <p:nvPr/>
        </p:nvSpPr>
        <p:spPr>
          <a:xfrm>
            <a:off x="7832090" y="1503680"/>
            <a:ext cx="223520" cy="822960"/>
          </a:xfrm>
          <a:prstGeom prst="rect">
            <a:avLst/>
          </a:prstGeom>
          <a:solidFill>
            <a:srgbClr val="EAA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7B4F1663-DBBC-4E9C-A12F-E11700F90FD7}"/>
              </a:ext>
            </a:extLst>
          </p:cNvPr>
          <p:cNvSpPr/>
          <p:nvPr/>
        </p:nvSpPr>
        <p:spPr>
          <a:xfrm rot="5400000">
            <a:off x="7135267" y="677773"/>
            <a:ext cx="317956" cy="1522730"/>
          </a:xfrm>
          <a:prstGeom prst="rect">
            <a:avLst/>
          </a:prstGeom>
          <a:solidFill>
            <a:srgbClr val="FAD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867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Agrupar 4098">
            <a:extLst>
              <a:ext uri="{FF2B5EF4-FFF2-40B4-BE49-F238E27FC236}">
                <a16:creationId xmlns:a16="http://schemas.microsoft.com/office/drawing/2014/main" id="{8CE2DD51-A0EC-4A7F-A569-732149F13F4F}"/>
              </a:ext>
            </a:extLst>
          </p:cNvPr>
          <p:cNvGrpSpPr/>
          <p:nvPr/>
        </p:nvGrpSpPr>
        <p:grpSpPr>
          <a:xfrm>
            <a:off x="1551895" y="1402081"/>
            <a:ext cx="2799117" cy="3789190"/>
            <a:chOff x="1551895" y="1402081"/>
            <a:chExt cx="2799117" cy="3789190"/>
          </a:xfrm>
        </p:grpSpPr>
        <p:grpSp>
          <p:nvGrpSpPr>
            <p:cNvPr id="4096" name="Agrupar 4095">
              <a:extLst>
                <a:ext uri="{FF2B5EF4-FFF2-40B4-BE49-F238E27FC236}">
                  <a16:creationId xmlns:a16="http://schemas.microsoft.com/office/drawing/2014/main" id="{43633B94-2431-4E64-8C82-80A056373BB3}"/>
                </a:ext>
              </a:extLst>
            </p:cNvPr>
            <p:cNvGrpSpPr/>
            <p:nvPr/>
          </p:nvGrpSpPr>
          <p:grpSpPr>
            <a:xfrm rot="2047671">
              <a:off x="3497901" y="2951272"/>
              <a:ext cx="853111" cy="1324746"/>
              <a:chOff x="5434179" y="827283"/>
              <a:chExt cx="1538359" cy="2763262"/>
            </a:xfrm>
          </p:grpSpPr>
          <p:sp>
            <p:nvSpPr>
              <p:cNvPr id="130" name="Forma Livre: Forma 129">
                <a:extLst>
                  <a:ext uri="{FF2B5EF4-FFF2-40B4-BE49-F238E27FC236}">
                    <a16:creationId xmlns:a16="http://schemas.microsoft.com/office/drawing/2014/main" id="{0081C68B-7BEE-4F30-AB39-D3DCD34CEFC4}"/>
                  </a:ext>
                </a:extLst>
              </p:cNvPr>
              <p:cNvSpPr/>
              <p:nvPr/>
            </p:nvSpPr>
            <p:spPr>
              <a:xfrm rot="11692814">
                <a:off x="5434179" y="827283"/>
                <a:ext cx="1538359" cy="1224420"/>
              </a:xfrm>
              <a:custGeom>
                <a:avLst/>
                <a:gdLst>
                  <a:gd name="connsiteX0" fmla="*/ 243253 w 1538359"/>
                  <a:gd name="connsiteY0" fmla="*/ 1221680 h 1224420"/>
                  <a:gd name="connsiteX1" fmla="*/ 64654 w 1538359"/>
                  <a:gd name="connsiteY1" fmla="*/ 1142984 h 1224420"/>
                  <a:gd name="connsiteX2" fmla="*/ 44 w 1538359"/>
                  <a:gd name="connsiteY2" fmla="*/ 939388 h 1224420"/>
                  <a:gd name="connsiteX3" fmla="*/ 8770 w 1538359"/>
                  <a:gd name="connsiteY3" fmla="*/ 695281 h 1224420"/>
                  <a:gd name="connsiteX4" fmla="*/ 79913 w 1538359"/>
                  <a:gd name="connsiteY4" fmla="*/ 606952 h 1224420"/>
                  <a:gd name="connsiteX5" fmla="*/ 382520 w 1538359"/>
                  <a:gd name="connsiteY5" fmla="*/ 638022 h 1224420"/>
                  <a:gd name="connsiteX6" fmla="*/ 578254 w 1538359"/>
                  <a:gd name="connsiteY6" fmla="*/ 474537 h 1224420"/>
                  <a:gd name="connsiteX7" fmla="*/ 482954 w 1538359"/>
                  <a:gd name="connsiteY7" fmla="*/ 115876 h 1224420"/>
                  <a:gd name="connsiteX8" fmla="*/ 865338 w 1538359"/>
                  <a:gd name="connsiteY8" fmla="*/ 14272 h 1224420"/>
                  <a:gd name="connsiteX9" fmla="*/ 960638 w 1538359"/>
                  <a:gd name="connsiteY9" fmla="*/ 372934 h 1224420"/>
                  <a:gd name="connsiteX10" fmla="*/ 1218433 w 1538359"/>
                  <a:gd name="connsiteY10" fmla="*/ 391342 h 1224420"/>
                  <a:gd name="connsiteX11" fmla="*/ 1231502 w 1538359"/>
                  <a:gd name="connsiteY11" fmla="*/ 389282 h 1224420"/>
                  <a:gd name="connsiteX12" fmla="*/ 1320985 w 1538359"/>
                  <a:gd name="connsiteY12" fmla="*/ 0 h 1224420"/>
                  <a:gd name="connsiteX13" fmla="*/ 1363300 w 1538359"/>
                  <a:gd name="connsiteY13" fmla="*/ 184086 h 1224420"/>
                  <a:gd name="connsiteX14" fmla="*/ 1460495 w 1538359"/>
                  <a:gd name="connsiteY14" fmla="*/ 8841 h 1224420"/>
                  <a:gd name="connsiteX15" fmla="*/ 1509229 w 1538359"/>
                  <a:gd name="connsiteY15" fmla="*/ 706584 h 1224420"/>
                  <a:gd name="connsiteX16" fmla="*/ 543190 w 1538359"/>
                  <a:gd name="connsiteY16" fmla="*/ 1005320 h 1224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38359" h="1224420">
                    <a:moveTo>
                      <a:pt x="243253" y="1221680"/>
                    </a:moveTo>
                    <a:cubicBezTo>
                      <a:pt x="182266" y="1236133"/>
                      <a:pt x="94935" y="1191006"/>
                      <a:pt x="64654" y="1142984"/>
                    </a:cubicBezTo>
                    <a:cubicBezTo>
                      <a:pt x="34374" y="1094963"/>
                      <a:pt x="-1434" y="1006361"/>
                      <a:pt x="44" y="939388"/>
                    </a:cubicBezTo>
                    <a:cubicBezTo>
                      <a:pt x="4028" y="875254"/>
                      <a:pt x="4786" y="759415"/>
                      <a:pt x="8770" y="695281"/>
                    </a:cubicBezTo>
                    <a:lnTo>
                      <a:pt x="79913" y="606952"/>
                    </a:lnTo>
                    <a:cubicBezTo>
                      <a:pt x="164669" y="583044"/>
                      <a:pt x="297764" y="661930"/>
                      <a:pt x="382520" y="638022"/>
                    </a:cubicBezTo>
                    <a:lnTo>
                      <a:pt x="578254" y="474537"/>
                    </a:lnTo>
                    <a:lnTo>
                      <a:pt x="482954" y="115876"/>
                    </a:lnTo>
                    <a:lnTo>
                      <a:pt x="865338" y="14272"/>
                    </a:lnTo>
                    <a:lnTo>
                      <a:pt x="960638" y="372934"/>
                    </a:lnTo>
                    <a:cubicBezTo>
                      <a:pt x="1032814" y="352542"/>
                      <a:pt x="1138003" y="395817"/>
                      <a:pt x="1218433" y="391342"/>
                    </a:cubicBezTo>
                    <a:lnTo>
                      <a:pt x="1231502" y="389282"/>
                    </a:lnTo>
                    <a:lnTo>
                      <a:pt x="1320985" y="0"/>
                    </a:lnTo>
                    <a:lnTo>
                      <a:pt x="1363300" y="184086"/>
                    </a:lnTo>
                    <a:lnTo>
                      <a:pt x="1460495" y="8841"/>
                    </a:lnTo>
                    <a:cubicBezTo>
                      <a:pt x="1477245" y="164196"/>
                      <a:pt x="1590672" y="525139"/>
                      <a:pt x="1509229" y="706584"/>
                    </a:cubicBezTo>
                    <a:cubicBezTo>
                      <a:pt x="1198681" y="915251"/>
                      <a:pt x="882438" y="904666"/>
                      <a:pt x="543190" y="10053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id="{5AC3B01B-4D26-4FB6-ABE1-7822AF279CA6}"/>
                  </a:ext>
                </a:extLst>
              </p:cNvPr>
              <p:cNvSpPr/>
              <p:nvPr/>
            </p:nvSpPr>
            <p:spPr>
              <a:xfrm>
                <a:off x="5900071" y="1804474"/>
                <a:ext cx="483295" cy="1786071"/>
              </a:xfrm>
              <a:prstGeom prst="rect">
                <a:avLst/>
              </a:prstGeom>
              <a:solidFill>
                <a:srgbClr val="795548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id="{D575656B-0F39-4CF2-898B-21A40A1649D2}"/>
                </a:ext>
              </a:extLst>
            </p:cNvPr>
            <p:cNvGrpSpPr/>
            <p:nvPr/>
          </p:nvGrpSpPr>
          <p:grpSpPr>
            <a:xfrm>
              <a:off x="1551895" y="1402081"/>
              <a:ext cx="2512105" cy="3789190"/>
              <a:chOff x="1551895" y="1402081"/>
              <a:chExt cx="2512105" cy="3789190"/>
            </a:xfrm>
          </p:grpSpPr>
          <p:grpSp>
            <p:nvGrpSpPr>
              <p:cNvPr id="49" name="Grupo 59">
                <a:extLst>
                  <a:ext uri="{FF2B5EF4-FFF2-40B4-BE49-F238E27FC236}">
                    <a16:creationId xmlns:a16="http://schemas.microsoft.com/office/drawing/2014/main" id="{2CB06A06-3A13-4019-BB01-217DD3ABBDDE}"/>
                  </a:ext>
                </a:extLst>
              </p:cNvPr>
              <p:cNvGrpSpPr/>
              <p:nvPr/>
            </p:nvGrpSpPr>
            <p:grpSpPr>
              <a:xfrm>
                <a:off x="1551895" y="4535746"/>
                <a:ext cx="1324317" cy="539219"/>
                <a:chOff x="1766763" y="3933428"/>
                <a:chExt cx="1386540" cy="476076"/>
              </a:xfrm>
            </p:grpSpPr>
            <p:sp>
              <p:nvSpPr>
                <p:cNvPr id="92" name="Triângulo isósceles 89">
                  <a:extLst>
                    <a:ext uri="{FF2B5EF4-FFF2-40B4-BE49-F238E27FC236}">
                      <a16:creationId xmlns:a16="http://schemas.microsoft.com/office/drawing/2014/main" id="{99D3610E-4310-41CC-A675-3604E2AEE0C1}"/>
                    </a:ext>
                  </a:extLst>
                </p:cNvPr>
                <p:cNvSpPr/>
                <p:nvPr/>
              </p:nvSpPr>
              <p:spPr>
                <a:xfrm rot="10800000">
                  <a:off x="1910780" y="4077072"/>
                  <a:ext cx="1184824" cy="332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9147" h="818205">
                      <a:moveTo>
                        <a:pt x="1839147" y="818205"/>
                      </a:moveTo>
                      <a:lnTo>
                        <a:pt x="0" y="818205"/>
                      </a:lnTo>
                      <a:lnTo>
                        <a:pt x="0" y="409103"/>
                      </a:lnTo>
                      <a:lnTo>
                        <a:pt x="104408" y="409103"/>
                      </a:lnTo>
                      <a:lnTo>
                        <a:pt x="248424" y="0"/>
                      </a:lnTo>
                      <a:lnTo>
                        <a:pt x="392440" y="409103"/>
                      </a:lnTo>
                      <a:lnTo>
                        <a:pt x="392442" y="409103"/>
                      </a:lnTo>
                      <a:lnTo>
                        <a:pt x="536456" y="5"/>
                      </a:lnTo>
                      <a:lnTo>
                        <a:pt x="680470" y="409103"/>
                      </a:lnTo>
                      <a:lnTo>
                        <a:pt x="687020" y="409103"/>
                      </a:lnTo>
                      <a:lnTo>
                        <a:pt x="831035" y="3"/>
                      </a:lnTo>
                      <a:lnTo>
                        <a:pt x="975050" y="409103"/>
                      </a:lnTo>
                      <a:lnTo>
                        <a:pt x="975052" y="409103"/>
                      </a:lnTo>
                      <a:lnTo>
                        <a:pt x="1119067" y="2"/>
                      </a:lnTo>
                      <a:lnTo>
                        <a:pt x="1263083" y="409103"/>
                      </a:lnTo>
                      <a:lnTo>
                        <a:pt x="1263084" y="409103"/>
                      </a:lnTo>
                      <a:lnTo>
                        <a:pt x="1407099" y="1"/>
                      </a:lnTo>
                      <a:lnTo>
                        <a:pt x="1551115" y="409103"/>
                      </a:lnTo>
                      <a:lnTo>
                        <a:pt x="1551115" y="409103"/>
                      </a:lnTo>
                      <a:lnTo>
                        <a:pt x="1695131" y="0"/>
                      </a:lnTo>
                      <a:lnTo>
                        <a:pt x="1839147" y="409103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Retângulo de cantos arredondados 61">
                  <a:extLst>
                    <a:ext uri="{FF2B5EF4-FFF2-40B4-BE49-F238E27FC236}">
                      <a16:creationId xmlns:a16="http://schemas.microsoft.com/office/drawing/2014/main" id="{DA8CCA9F-0CCE-47D1-87F8-4084AEADD497}"/>
                    </a:ext>
                  </a:extLst>
                </p:cNvPr>
                <p:cNvSpPr/>
                <p:nvPr/>
              </p:nvSpPr>
              <p:spPr>
                <a:xfrm>
                  <a:off x="1766763" y="3942953"/>
                  <a:ext cx="144016" cy="432048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de cantos arredondados 62">
                  <a:extLst>
                    <a:ext uri="{FF2B5EF4-FFF2-40B4-BE49-F238E27FC236}">
                      <a16:creationId xmlns:a16="http://schemas.microsoft.com/office/drawing/2014/main" id="{A4709745-C657-4F79-AB11-3DF19B82E45F}"/>
                    </a:ext>
                  </a:extLst>
                </p:cNvPr>
                <p:cNvSpPr/>
                <p:nvPr/>
              </p:nvSpPr>
              <p:spPr>
                <a:xfrm>
                  <a:off x="3009287" y="3933428"/>
                  <a:ext cx="144016" cy="432048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0" name="Retângulo de cantos arredondados 110">
                <a:extLst>
                  <a:ext uri="{FF2B5EF4-FFF2-40B4-BE49-F238E27FC236}">
                    <a16:creationId xmlns:a16="http://schemas.microsoft.com/office/drawing/2014/main" id="{47B999D1-39ED-4BF6-95D2-07A83F4FB8A9}"/>
                  </a:ext>
                </a:extLst>
              </p:cNvPr>
              <p:cNvSpPr/>
              <p:nvPr/>
            </p:nvSpPr>
            <p:spPr>
              <a:xfrm rot="2348430">
                <a:off x="2885247" y="3261821"/>
                <a:ext cx="1178753" cy="362220"/>
              </a:xfrm>
              <a:custGeom>
                <a:avLst/>
                <a:gdLst/>
                <a:ahLst/>
                <a:cxnLst/>
                <a:rect l="l" t="t" r="r" b="b"/>
                <a:pathLst>
                  <a:path w="1346327" h="420342">
                    <a:moveTo>
                      <a:pt x="1298508" y="12539"/>
                    </a:moveTo>
                    <a:cubicBezTo>
                      <a:pt x="1363372" y="51969"/>
                      <a:pt x="1362086" y="172547"/>
                      <a:pt x="1295636" y="281860"/>
                    </a:cubicBezTo>
                    <a:cubicBezTo>
                      <a:pt x="1234983" y="381637"/>
                      <a:pt x="1141004" y="437540"/>
                      <a:pt x="1076045" y="415608"/>
                    </a:cubicBezTo>
                    <a:cubicBezTo>
                      <a:pt x="945875" y="402870"/>
                      <a:pt x="815843" y="388593"/>
                      <a:pt x="684454" y="389724"/>
                    </a:cubicBezTo>
                    <a:lnTo>
                      <a:pt x="186548" y="407828"/>
                    </a:lnTo>
                    <a:cubicBezTo>
                      <a:pt x="147873" y="407828"/>
                      <a:pt x="44137" y="297355"/>
                      <a:pt x="44137" y="261319"/>
                    </a:cubicBezTo>
                    <a:lnTo>
                      <a:pt x="0" y="132722"/>
                    </a:lnTo>
                    <a:cubicBezTo>
                      <a:pt x="0" y="96687"/>
                      <a:pt x="130498" y="44945"/>
                      <a:pt x="169171" y="44945"/>
                    </a:cubicBezTo>
                    <a:cubicBezTo>
                      <a:pt x="504563" y="44945"/>
                      <a:pt x="749831" y="129138"/>
                      <a:pt x="1051144" y="160175"/>
                    </a:cubicBezTo>
                    <a:cubicBezTo>
                      <a:pt x="1052874" y="152463"/>
                      <a:pt x="1056688" y="145747"/>
                      <a:pt x="1060745" y="139073"/>
                    </a:cubicBezTo>
                    <a:cubicBezTo>
                      <a:pt x="1127194" y="29760"/>
                      <a:pt x="1233644" y="-26891"/>
                      <a:pt x="1298508" y="12539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51" name="Grupo 50">
                <a:extLst>
                  <a:ext uri="{FF2B5EF4-FFF2-40B4-BE49-F238E27FC236}">
                    <a16:creationId xmlns:a16="http://schemas.microsoft.com/office/drawing/2014/main" id="{D62464BF-CF8E-49B4-A501-FC0181F387CF}"/>
                  </a:ext>
                </a:extLst>
              </p:cNvPr>
              <p:cNvGrpSpPr/>
              <p:nvPr/>
            </p:nvGrpSpPr>
            <p:grpSpPr>
              <a:xfrm>
                <a:off x="2690549" y="4348085"/>
                <a:ext cx="501783" cy="830333"/>
                <a:chOff x="4571829" y="4664133"/>
                <a:chExt cx="573117" cy="963569"/>
              </a:xfrm>
            </p:grpSpPr>
            <p:sp>
              <p:nvSpPr>
                <p:cNvPr id="90" name="Elipse 43">
                  <a:extLst>
                    <a:ext uri="{FF2B5EF4-FFF2-40B4-BE49-F238E27FC236}">
                      <a16:creationId xmlns:a16="http://schemas.microsoft.com/office/drawing/2014/main" id="{58869145-D3D9-42EC-9265-3CAD159E26D8}"/>
                    </a:ext>
                  </a:extLst>
                </p:cNvPr>
                <p:cNvSpPr/>
                <p:nvPr/>
              </p:nvSpPr>
              <p:spPr>
                <a:xfrm>
                  <a:off x="4571829" y="4664133"/>
                  <a:ext cx="561214" cy="960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1" name="Elipse 46">
                  <a:extLst>
                    <a:ext uri="{FF2B5EF4-FFF2-40B4-BE49-F238E27FC236}">
                      <a16:creationId xmlns:a16="http://schemas.microsoft.com/office/drawing/2014/main" id="{FE66B664-568E-4265-90F9-2B6F9F7BDC15}"/>
                    </a:ext>
                  </a:extLst>
                </p:cNvPr>
                <p:cNvSpPr/>
                <p:nvPr/>
              </p:nvSpPr>
              <p:spPr>
                <a:xfrm>
                  <a:off x="4594300" y="5301630"/>
                  <a:ext cx="550646" cy="32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2" name="Grupo 49">
                <a:extLst>
                  <a:ext uri="{FF2B5EF4-FFF2-40B4-BE49-F238E27FC236}">
                    <a16:creationId xmlns:a16="http://schemas.microsoft.com/office/drawing/2014/main" id="{B4B555F9-AE39-4B8D-BE1E-941081BAC94D}"/>
                  </a:ext>
                </a:extLst>
              </p:cNvPr>
              <p:cNvGrpSpPr/>
              <p:nvPr/>
            </p:nvGrpSpPr>
            <p:grpSpPr>
              <a:xfrm>
                <a:off x="2199188" y="4363872"/>
                <a:ext cx="491361" cy="827399"/>
                <a:chOff x="3939504" y="4711061"/>
                <a:chExt cx="561214" cy="960165"/>
              </a:xfrm>
            </p:grpSpPr>
            <p:sp>
              <p:nvSpPr>
                <p:cNvPr id="88" name="Elipse 45">
                  <a:extLst>
                    <a:ext uri="{FF2B5EF4-FFF2-40B4-BE49-F238E27FC236}">
                      <a16:creationId xmlns:a16="http://schemas.microsoft.com/office/drawing/2014/main" id="{AA8EA884-6A75-482B-97AB-BDAEF155C7D4}"/>
                    </a:ext>
                  </a:extLst>
                </p:cNvPr>
                <p:cNvSpPr/>
                <p:nvPr/>
              </p:nvSpPr>
              <p:spPr>
                <a:xfrm>
                  <a:off x="3939504" y="4711061"/>
                  <a:ext cx="561214" cy="960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9" name="Elipse 46">
                  <a:extLst>
                    <a:ext uri="{FF2B5EF4-FFF2-40B4-BE49-F238E27FC236}">
                      <a16:creationId xmlns:a16="http://schemas.microsoft.com/office/drawing/2014/main" id="{94615744-548D-4DBC-B8C5-24CF6C687098}"/>
                    </a:ext>
                  </a:extLst>
                </p:cNvPr>
                <p:cNvSpPr/>
                <p:nvPr/>
              </p:nvSpPr>
              <p:spPr>
                <a:xfrm>
                  <a:off x="3939504" y="5345154"/>
                  <a:ext cx="550646" cy="32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 w="3175"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3" name="Elipse 84">
                <a:extLst>
                  <a:ext uri="{FF2B5EF4-FFF2-40B4-BE49-F238E27FC236}">
                    <a16:creationId xmlns:a16="http://schemas.microsoft.com/office/drawing/2014/main" id="{BE4A0618-DFE2-4AF2-A8F5-F25E9CFEAC0B}"/>
                  </a:ext>
                </a:extLst>
              </p:cNvPr>
              <p:cNvSpPr/>
              <p:nvPr/>
            </p:nvSpPr>
            <p:spPr>
              <a:xfrm>
                <a:off x="1644883" y="2646016"/>
                <a:ext cx="1924688" cy="2120169"/>
              </a:xfrm>
              <a:custGeom>
                <a:avLst/>
                <a:gdLst>
                  <a:gd name="connsiteX0" fmla="*/ 0 w 2689149"/>
                  <a:gd name="connsiteY0" fmla="*/ 1538926 h 3077851"/>
                  <a:gd name="connsiteX1" fmla="*/ 1344575 w 2689149"/>
                  <a:gd name="connsiteY1" fmla="*/ 0 h 3077851"/>
                  <a:gd name="connsiteX2" fmla="*/ 2689150 w 2689149"/>
                  <a:gd name="connsiteY2" fmla="*/ 1538926 h 3077851"/>
                  <a:gd name="connsiteX3" fmla="*/ 1344575 w 2689149"/>
                  <a:gd name="connsiteY3" fmla="*/ 3077852 h 3077851"/>
                  <a:gd name="connsiteX4" fmla="*/ 0 w 2689149"/>
                  <a:gd name="connsiteY4" fmla="*/ 1538926 h 3077851"/>
                  <a:gd name="connsiteX0" fmla="*/ 49980 w 2739130"/>
                  <a:gd name="connsiteY0" fmla="*/ 1569798 h 3108724"/>
                  <a:gd name="connsiteX1" fmla="*/ 393260 w 2739130"/>
                  <a:gd name="connsiteY1" fmla="*/ 619171 h 3108724"/>
                  <a:gd name="connsiteX2" fmla="*/ 1394555 w 2739130"/>
                  <a:gd name="connsiteY2" fmla="*/ 30872 h 3108724"/>
                  <a:gd name="connsiteX3" fmla="*/ 2739130 w 2739130"/>
                  <a:gd name="connsiteY3" fmla="*/ 1569798 h 3108724"/>
                  <a:gd name="connsiteX4" fmla="*/ 1394555 w 2739130"/>
                  <a:gd name="connsiteY4" fmla="*/ 3108724 h 3108724"/>
                  <a:gd name="connsiteX5" fmla="*/ 49980 w 2739130"/>
                  <a:gd name="connsiteY5" fmla="*/ 1569798 h 3108724"/>
                  <a:gd name="connsiteX0" fmla="*/ 57099 w 2690493"/>
                  <a:gd name="connsiteY0" fmla="*/ 2350384 h 3130666"/>
                  <a:gd name="connsiteX1" fmla="*/ 344623 w 2690493"/>
                  <a:gd name="connsiteY1" fmla="*/ 619171 h 3130666"/>
                  <a:gd name="connsiteX2" fmla="*/ 1345918 w 2690493"/>
                  <a:gd name="connsiteY2" fmla="*/ 30872 h 3130666"/>
                  <a:gd name="connsiteX3" fmla="*/ 2690493 w 2690493"/>
                  <a:gd name="connsiteY3" fmla="*/ 1569798 h 3130666"/>
                  <a:gd name="connsiteX4" fmla="*/ 1345918 w 2690493"/>
                  <a:gd name="connsiteY4" fmla="*/ 3108724 h 3130666"/>
                  <a:gd name="connsiteX5" fmla="*/ 57099 w 2690493"/>
                  <a:gd name="connsiteY5" fmla="*/ 2350384 h 3130666"/>
                  <a:gd name="connsiteX0" fmla="*/ 57099 w 2779702"/>
                  <a:gd name="connsiteY0" fmla="*/ 2376508 h 3139183"/>
                  <a:gd name="connsiteX1" fmla="*/ 344623 w 2779702"/>
                  <a:gd name="connsiteY1" fmla="*/ 645295 h 3139183"/>
                  <a:gd name="connsiteX2" fmla="*/ 1345918 w 2779702"/>
                  <a:gd name="connsiteY2" fmla="*/ 56996 h 3139183"/>
                  <a:gd name="connsiteX3" fmla="*/ 2779702 w 2779702"/>
                  <a:gd name="connsiteY3" fmla="*/ 2075424 h 3139183"/>
                  <a:gd name="connsiteX4" fmla="*/ 1345918 w 2779702"/>
                  <a:gd name="connsiteY4" fmla="*/ 3134848 h 3139183"/>
                  <a:gd name="connsiteX5" fmla="*/ 57099 w 2779702"/>
                  <a:gd name="connsiteY5" fmla="*/ 2376508 h 3139183"/>
                  <a:gd name="connsiteX0" fmla="*/ 57099 w 2799553"/>
                  <a:gd name="connsiteY0" fmla="*/ 2322903 h 3085578"/>
                  <a:gd name="connsiteX1" fmla="*/ 344623 w 2799553"/>
                  <a:gd name="connsiteY1" fmla="*/ 591690 h 3085578"/>
                  <a:gd name="connsiteX2" fmla="*/ 1345918 w 2799553"/>
                  <a:gd name="connsiteY2" fmla="*/ 3391 h 3085578"/>
                  <a:gd name="connsiteX3" fmla="*/ 2139968 w 2799553"/>
                  <a:gd name="connsiteY3" fmla="*/ 435573 h 3085578"/>
                  <a:gd name="connsiteX4" fmla="*/ 2779702 w 2799553"/>
                  <a:gd name="connsiteY4" fmla="*/ 2021819 h 3085578"/>
                  <a:gd name="connsiteX5" fmla="*/ 1345918 w 2799553"/>
                  <a:gd name="connsiteY5" fmla="*/ 3081243 h 3085578"/>
                  <a:gd name="connsiteX6" fmla="*/ 57099 w 2799553"/>
                  <a:gd name="connsiteY6" fmla="*/ 2322903 h 3085578"/>
                  <a:gd name="connsiteX0" fmla="*/ 57099 w 2780175"/>
                  <a:gd name="connsiteY0" fmla="*/ 2322903 h 3100236"/>
                  <a:gd name="connsiteX1" fmla="*/ 344623 w 2780175"/>
                  <a:gd name="connsiteY1" fmla="*/ 591690 h 3100236"/>
                  <a:gd name="connsiteX2" fmla="*/ 1345918 w 2780175"/>
                  <a:gd name="connsiteY2" fmla="*/ 3391 h 3100236"/>
                  <a:gd name="connsiteX3" fmla="*/ 2139968 w 2780175"/>
                  <a:gd name="connsiteY3" fmla="*/ 435573 h 3100236"/>
                  <a:gd name="connsiteX4" fmla="*/ 2779702 w 2780175"/>
                  <a:gd name="connsiteY4" fmla="*/ 2021819 h 3100236"/>
                  <a:gd name="connsiteX5" fmla="*/ 2296085 w 2780175"/>
                  <a:gd name="connsiteY5" fmla="*/ 2799630 h 3100236"/>
                  <a:gd name="connsiteX6" fmla="*/ 1345918 w 2780175"/>
                  <a:gd name="connsiteY6" fmla="*/ 3081243 h 3100236"/>
                  <a:gd name="connsiteX7" fmla="*/ 57099 w 2780175"/>
                  <a:gd name="connsiteY7" fmla="*/ 2322903 h 3100236"/>
                  <a:gd name="connsiteX0" fmla="*/ 1754 w 2724830"/>
                  <a:gd name="connsiteY0" fmla="*/ 2322903 h 3082097"/>
                  <a:gd name="connsiteX1" fmla="*/ 289278 w 2724830"/>
                  <a:gd name="connsiteY1" fmla="*/ 591690 h 3082097"/>
                  <a:gd name="connsiteX2" fmla="*/ 1290573 w 2724830"/>
                  <a:gd name="connsiteY2" fmla="*/ 3391 h 3082097"/>
                  <a:gd name="connsiteX3" fmla="*/ 2084623 w 2724830"/>
                  <a:gd name="connsiteY3" fmla="*/ 435573 h 3082097"/>
                  <a:gd name="connsiteX4" fmla="*/ 2724357 w 2724830"/>
                  <a:gd name="connsiteY4" fmla="*/ 2021819 h 3082097"/>
                  <a:gd name="connsiteX5" fmla="*/ 2240740 w 2724830"/>
                  <a:gd name="connsiteY5" fmla="*/ 2799630 h 3082097"/>
                  <a:gd name="connsiteX6" fmla="*/ 1290573 w 2724830"/>
                  <a:gd name="connsiteY6" fmla="*/ 3081243 h 3082097"/>
                  <a:gd name="connsiteX7" fmla="*/ 378486 w 2724830"/>
                  <a:gd name="connsiteY7" fmla="*/ 2866537 h 3082097"/>
                  <a:gd name="connsiteX8" fmla="*/ 1754 w 2724830"/>
                  <a:gd name="connsiteY8" fmla="*/ 2322903 h 3082097"/>
                  <a:gd name="connsiteX0" fmla="*/ 80523 w 2803599"/>
                  <a:gd name="connsiteY0" fmla="*/ 2322903 h 3082097"/>
                  <a:gd name="connsiteX1" fmla="*/ 22356 w 2803599"/>
                  <a:gd name="connsiteY1" fmla="*/ 1372275 h 3082097"/>
                  <a:gd name="connsiteX2" fmla="*/ 368047 w 2803599"/>
                  <a:gd name="connsiteY2" fmla="*/ 591690 h 3082097"/>
                  <a:gd name="connsiteX3" fmla="*/ 1369342 w 2803599"/>
                  <a:gd name="connsiteY3" fmla="*/ 3391 h 3082097"/>
                  <a:gd name="connsiteX4" fmla="*/ 2163392 w 2803599"/>
                  <a:gd name="connsiteY4" fmla="*/ 435573 h 3082097"/>
                  <a:gd name="connsiteX5" fmla="*/ 2803126 w 2803599"/>
                  <a:gd name="connsiteY5" fmla="*/ 2021819 h 3082097"/>
                  <a:gd name="connsiteX6" fmla="*/ 2319509 w 2803599"/>
                  <a:gd name="connsiteY6" fmla="*/ 2799630 h 3082097"/>
                  <a:gd name="connsiteX7" fmla="*/ 1369342 w 2803599"/>
                  <a:gd name="connsiteY7" fmla="*/ 3081243 h 3082097"/>
                  <a:gd name="connsiteX8" fmla="*/ 457255 w 2803599"/>
                  <a:gd name="connsiteY8" fmla="*/ 2866537 h 3082097"/>
                  <a:gd name="connsiteX9" fmla="*/ 80523 w 2803599"/>
                  <a:gd name="connsiteY9" fmla="*/ 2322903 h 3082097"/>
                  <a:gd name="connsiteX0" fmla="*/ 80523 w 2819076"/>
                  <a:gd name="connsiteY0" fmla="*/ 2321335 h 3080529"/>
                  <a:gd name="connsiteX1" fmla="*/ 22356 w 2819076"/>
                  <a:gd name="connsiteY1" fmla="*/ 1370707 h 3080529"/>
                  <a:gd name="connsiteX2" fmla="*/ 368047 w 2819076"/>
                  <a:gd name="connsiteY2" fmla="*/ 590122 h 3080529"/>
                  <a:gd name="connsiteX3" fmla="*/ 1369342 w 2819076"/>
                  <a:gd name="connsiteY3" fmla="*/ 1823 h 3080529"/>
                  <a:gd name="connsiteX4" fmla="*/ 2163392 w 2819076"/>
                  <a:gd name="connsiteY4" fmla="*/ 434005 h 3080529"/>
                  <a:gd name="connsiteX5" fmla="*/ 2698650 w 2819076"/>
                  <a:gd name="connsiteY5" fmla="*/ 1181136 h 3080529"/>
                  <a:gd name="connsiteX6" fmla="*/ 2803126 w 2819076"/>
                  <a:gd name="connsiteY6" fmla="*/ 2020251 h 3080529"/>
                  <a:gd name="connsiteX7" fmla="*/ 2319509 w 2819076"/>
                  <a:gd name="connsiteY7" fmla="*/ 2798062 h 3080529"/>
                  <a:gd name="connsiteX8" fmla="*/ 1369342 w 2819076"/>
                  <a:gd name="connsiteY8" fmla="*/ 3079675 h 3080529"/>
                  <a:gd name="connsiteX9" fmla="*/ 457255 w 2819076"/>
                  <a:gd name="connsiteY9" fmla="*/ 2864969 h 3080529"/>
                  <a:gd name="connsiteX10" fmla="*/ 80523 w 2819076"/>
                  <a:gd name="connsiteY10" fmla="*/ 2321335 h 3080529"/>
                  <a:gd name="connsiteX0" fmla="*/ 80523 w 2819076"/>
                  <a:gd name="connsiteY0" fmla="*/ 2323298 h 3082492"/>
                  <a:gd name="connsiteX1" fmla="*/ 22356 w 2819076"/>
                  <a:gd name="connsiteY1" fmla="*/ 1372670 h 3082492"/>
                  <a:gd name="connsiteX2" fmla="*/ 602223 w 2819076"/>
                  <a:gd name="connsiteY2" fmla="*/ 670144 h 3082492"/>
                  <a:gd name="connsiteX3" fmla="*/ 1369342 w 2819076"/>
                  <a:gd name="connsiteY3" fmla="*/ 3786 h 3082492"/>
                  <a:gd name="connsiteX4" fmla="*/ 2163392 w 2819076"/>
                  <a:gd name="connsiteY4" fmla="*/ 435968 h 3082492"/>
                  <a:gd name="connsiteX5" fmla="*/ 2698650 w 2819076"/>
                  <a:gd name="connsiteY5" fmla="*/ 1183099 h 3082492"/>
                  <a:gd name="connsiteX6" fmla="*/ 2803126 w 2819076"/>
                  <a:gd name="connsiteY6" fmla="*/ 2022214 h 3082492"/>
                  <a:gd name="connsiteX7" fmla="*/ 2319509 w 2819076"/>
                  <a:gd name="connsiteY7" fmla="*/ 2800025 h 3082492"/>
                  <a:gd name="connsiteX8" fmla="*/ 1369342 w 2819076"/>
                  <a:gd name="connsiteY8" fmla="*/ 3081638 h 3082492"/>
                  <a:gd name="connsiteX9" fmla="*/ 457255 w 2819076"/>
                  <a:gd name="connsiteY9" fmla="*/ 2866932 h 3082492"/>
                  <a:gd name="connsiteX10" fmla="*/ 80523 w 2819076"/>
                  <a:gd name="connsiteY10" fmla="*/ 2323298 h 3082492"/>
                  <a:gd name="connsiteX0" fmla="*/ 80523 w 2819076"/>
                  <a:gd name="connsiteY0" fmla="*/ 2323298 h 3082492"/>
                  <a:gd name="connsiteX1" fmla="*/ 22356 w 2819076"/>
                  <a:gd name="connsiteY1" fmla="*/ 1372670 h 3082492"/>
                  <a:gd name="connsiteX2" fmla="*/ 234230 w 2819076"/>
                  <a:gd name="connsiteY2" fmla="*/ 1205402 h 3082492"/>
                  <a:gd name="connsiteX3" fmla="*/ 602223 w 2819076"/>
                  <a:gd name="connsiteY3" fmla="*/ 670144 h 3082492"/>
                  <a:gd name="connsiteX4" fmla="*/ 1369342 w 2819076"/>
                  <a:gd name="connsiteY4" fmla="*/ 3786 h 3082492"/>
                  <a:gd name="connsiteX5" fmla="*/ 2163392 w 2819076"/>
                  <a:gd name="connsiteY5" fmla="*/ 435968 h 3082492"/>
                  <a:gd name="connsiteX6" fmla="*/ 2698650 w 2819076"/>
                  <a:gd name="connsiteY6" fmla="*/ 1183099 h 3082492"/>
                  <a:gd name="connsiteX7" fmla="*/ 2803126 w 2819076"/>
                  <a:gd name="connsiteY7" fmla="*/ 2022214 h 3082492"/>
                  <a:gd name="connsiteX8" fmla="*/ 2319509 w 2819076"/>
                  <a:gd name="connsiteY8" fmla="*/ 2800025 h 3082492"/>
                  <a:gd name="connsiteX9" fmla="*/ 1369342 w 2819076"/>
                  <a:gd name="connsiteY9" fmla="*/ 3081638 h 3082492"/>
                  <a:gd name="connsiteX10" fmla="*/ 457255 w 2819076"/>
                  <a:gd name="connsiteY10" fmla="*/ 2866932 h 3082492"/>
                  <a:gd name="connsiteX11" fmla="*/ 80523 w 2819076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564664 w 2781517"/>
                  <a:gd name="connsiteY3" fmla="*/ 670144 h 3082492"/>
                  <a:gd name="connsiteX4" fmla="*/ 1331783 w 2781517"/>
                  <a:gd name="connsiteY4" fmla="*/ 3786 h 3082492"/>
                  <a:gd name="connsiteX5" fmla="*/ 2125833 w 2781517"/>
                  <a:gd name="connsiteY5" fmla="*/ 435968 h 3082492"/>
                  <a:gd name="connsiteX6" fmla="*/ 2661091 w 2781517"/>
                  <a:gd name="connsiteY6" fmla="*/ 1183099 h 3082492"/>
                  <a:gd name="connsiteX7" fmla="*/ 2765567 w 2781517"/>
                  <a:gd name="connsiteY7" fmla="*/ 2022214 h 3082492"/>
                  <a:gd name="connsiteX8" fmla="*/ 2281950 w 2781517"/>
                  <a:gd name="connsiteY8" fmla="*/ 2800025 h 3082492"/>
                  <a:gd name="connsiteX9" fmla="*/ 1331783 w 2781517"/>
                  <a:gd name="connsiteY9" fmla="*/ 3081638 h 3082492"/>
                  <a:gd name="connsiteX10" fmla="*/ 419696 w 2781517"/>
                  <a:gd name="connsiteY10" fmla="*/ 2866932 h 3082492"/>
                  <a:gd name="connsiteX11" fmla="*/ 42964 w 2781517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564664 w 2781517"/>
                  <a:gd name="connsiteY3" fmla="*/ 670144 h 3082492"/>
                  <a:gd name="connsiteX4" fmla="*/ 1331783 w 2781517"/>
                  <a:gd name="connsiteY4" fmla="*/ 3786 h 3082492"/>
                  <a:gd name="connsiteX5" fmla="*/ 2125833 w 2781517"/>
                  <a:gd name="connsiteY5" fmla="*/ 435968 h 3082492"/>
                  <a:gd name="connsiteX6" fmla="*/ 2661091 w 2781517"/>
                  <a:gd name="connsiteY6" fmla="*/ 1183099 h 3082492"/>
                  <a:gd name="connsiteX7" fmla="*/ 2765567 w 2781517"/>
                  <a:gd name="connsiteY7" fmla="*/ 2022214 h 3082492"/>
                  <a:gd name="connsiteX8" fmla="*/ 2281950 w 2781517"/>
                  <a:gd name="connsiteY8" fmla="*/ 2800025 h 3082492"/>
                  <a:gd name="connsiteX9" fmla="*/ 1331783 w 2781517"/>
                  <a:gd name="connsiteY9" fmla="*/ 3081638 h 3082492"/>
                  <a:gd name="connsiteX10" fmla="*/ 419696 w 2781517"/>
                  <a:gd name="connsiteY10" fmla="*/ 2866932 h 3082492"/>
                  <a:gd name="connsiteX11" fmla="*/ 42964 w 2781517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564664 w 2781517"/>
                  <a:gd name="connsiteY3" fmla="*/ 670144 h 3082492"/>
                  <a:gd name="connsiteX4" fmla="*/ 1331783 w 2781517"/>
                  <a:gd name="connsiteY4" fmla="*/ 3786 h 3082492"/>
                  <a:gd name="connsiteX5" fmla="*/ 2125833 w 2781517"/>
                  <a:gd name="connsiteY5" fmla="*/ 435968 h 3082492"/>
                  <a:gd name="connsiteX6" fmla="*/ 2661091 w 2781517"/>
                  <a:gd name="connsiteY6" fmla="*/ 1183099 h 3082492"/>
                  <a:gd name="connsiteX7" fmla="*/ 2765567 w 2781517"/>
                  <a:gd name="connsiteY7" fmla="*/ 2022214 h 3082492"/>
                  <a:gd name="connsiteX8" fmla="*/ 2281950 w 2781517"/>
                  <a:gd name="connsiteY8" fmla="*/ 2800025 h 3082492"/>
                  <a:gd name="connsiteX9" fmla="*/ 1331783 w 2781517"/>
                  <a:gd name="connsiteY9" fmla="*/ 3081638 h 3082492"/>
                  <a:gd name="connsiteX10" fmla="*/ 419696 w 2781517"/>
                  <a:gd name="connsiteY10" fmla="*/ 2866932 h 3082492"/>
                  <a:gd name="connsiteX11" fmla="*/ 42964 w 2781517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419695 w 2781517"/>
                  <a:gd name="connsiteY3" fmla="*/ 848563 h 3082492"/>
                  <a:gd name="connsiteX4" fmla="*/ 564664 w 2781517"/>
                  <a:gd name="connsiteY4" fmla="*/ 670144 h 3082492"/>
                  <a:gd name="connsiteX5" fmla="*/ 1331783 w 2781517"/>
                  <a:gd name="connsiteY5" fmla="*/ 3786 h 3082492"/>
                  <a:gd name="connsiteX6" fmla="*/ 2125833 w 2781517"/>
                  <a:gd name="connsiteY6" fmla="*/ 435968 h 3082492"/>
                  <a:gd name="connsiteX7" fmla="*/ 2661091 w 2781517"/>
                  <a:gd name="connsiteY7" fmla="*/ 1183099 h 3082492"/>
                  <a:gd name="connsiteX8" fmla="*/ 2765567 w 2781517"/>
                  <a:gd name="connsiteY8" fmla="*/ 2022214 h 3082492"/>
                  <a:gd name="connsiteX9" fmla="*/ 2281950 w 2781517"/>
                  <a:gd name="connsiteY9" fmla="*/ 2800025 h 3082492"/>
                  <a:gd name="connsiteX10" fmla="*/ 1331783 w 2781517"/>
                  <a:gd name="connsiteY10" fmla="*/ 3081638 h 3082492"/>
                  <a:gd name="connsiteX11" fmla="*/ 419696 w 2781517"/>
                  <a:gd name="connsiteY11" fmla="*/ 2866932 h 3082492"/>
                  <a:gd name="connsiteX12" fmla="*/ 42964 w 2781517"/>
                  <a:gd name="connsiteY12" fmla="*/ 2323298 h 3082492"/>
                  <a:gd name="connsiteX0" fmla="*/ 42964 w 2781517"/>
                  <a:gd name="connsiteY0" fmla="*/ 2320716 h 3079910"/>
                  <a:gd name="connsiteX1" fmla="*/ 40553 w 2781517"/>
                  <a:gd name="connsiteY1" fmla="*/ 1581961 h 3079910"/>
                  <a:gd name="connsiteX2" fmla="*/ 196671 w 2781517"/>
                  <a:gd name="connsiteY2" fmla="*/ 1202820 h 3079910"/>
                  <a:gd name="connsiteX3" fmla="*/ 419695 w 2781517"/>
                  <a:gd name="connsiteY3" fmla="*/ 845981 h 3079910"/>
                  <a:gd name="connsiteX4" fmla="*/ 564664 w 2781517"/>
                  <a:gd name="connsiteY4" fmla="*/ 667562 h 3079910"/>
                  <a:gd name="connsiteX5" fmla="*/ 1331783 w 2781517"/>
                  <a:gd name="connsiteY5" fmla="*/ 1204 h 3079910"/>
                  <a:gd name="connsiteX6" fmla="*/ 2136984 w 2781517"/>
                  <a:gd name="connsiteY6" fmla="*/ 522596 h 3079910"/>
                  <a:gd name="connsiteX7" fmla="*/ 2661091 w 2781517"/>
                  <a:gd name="connsiteY7" fmla="*/ 1180517 h 3079910"/>
                  <a:gd name="connsiteX8" fmla="*/ 2765567 w 2781517"/>
                  <a:gd name="connsiteY8" fmla="*/ 2019632 h 3079910"/>
                  <a:gd name="connsiteX9" fmla="*/ 2281950 w 2781517"/>
                  <a:gd name="connsiteY9" fmla="*/ 2797443 h 3079910"/>
                  <a:gd name="connsiteX10" fmla="*/ 1331783 w 2781517"/>
                  <a:gd name="connsiteY10" fmla="*/ 3079056 h 3079910"/>
                  <a:gd name="connsiteX11" fmla="*/ 419696 w 2781517"/>
                  <a:gd name="connsiteY11" fmla="*/ 2864350 h 3079910"/>
                  <a:gd name="connsiteX12" fmla="*/ 42964 w 2781517"/>
                  <a:gd name="connsiteY12" fmla="*/ 2320716 h 3079910"/>
                  <a:gd name="connsiteX0" fmla="*/ 42964 w 2781517"/>
                  <a:gd name="connsiteY0" fmla="*/ 2320716 h 3084175"/>
                  <a:gd name="connsiteX1" fmla="*/ 40553 w 2781517"/>
                  <a:gd name="connsiteY1" fmla="*/ 1581961 h 3084175"/>
                  <a:gd name="connsiteX2" fmla="*/ 196671 w 2781517"/>
                  <a:gd name="connsiteY2" fmla="*/ 1202820 h 3084175"/>
                  <a:gd name="connsiteX3" fmla="*/ 419695 w 2781517"/>
                  <a:gd name="connsiteY3" fmla="*/ 845981 h 3084175"/>
                  <a:gd name="connsiteX4" fmla="*/ 564664 w 2781517"/>
                  <a:gd name="connsiteY4" fmla="*/ 667562 h 3084175"/>
                  <a:gd name="connsiteX5" fmla="*/ 1331783 w 2781517"/>
                  <a:gd name="connsiteY5" fmla="*/ 1204 h 3084175"/>
                  <a:gd name="connsiteX6" fmla="*/ 2136984 w 2781517"/>
                  <a:gd name="connsiteY6" fmla="*/ 522596 h 3084175"/>
                  <a:gd name="connsiteX7" fmla="*/ 2661091 w 2781517"/>
                  <a:gd name="connsiteY7" fmla="*/ 1180517 h 3084175"/>
                  <a:gd name="connsiteX8" fmla="*/ 2765567 w 2781517"/>
                  <a:gd name="connsiteY8" fmla="*/ 2019632 h 3084175"/>
                  <a:gd name="connsiteX9" fmla="*/ 2159287 w 2781517"/>
                  <a:gd name="connsiteY9" fmla="*/ 2674779 h 3084175"/>
                  <a:gd name="connsiteX10" fmla="*/ 1331783 w 2781517"/>
                  <a:gd name="connsiteY10" fmla="*/ 3079056 h 3084175"/>
                  <a:gd name="connsiteX11" fmla="*/ 419696 w 2781517"/>
                  <a:gd name="connsiteY11" fmla="*/ 2864350 h 3084175"/>
                  <a:gd name="connsiteX12" fmla="*/ 42964 w 2781517"/>
                  <a:gd name="connsiteY12" fmla="*/ 2320716 h 3084175"/>
                  <a:gd name="connsiteX0" fmla="*/ 42964 w 2781517"/>
                  <a:gd name="connsiteY0" fmla="*/ 2320716 h 3082783"/>
                  <a:gd name="connsiteX1" fmla="*/ 40553 w 2781517"/>
                  <a:gd name="connsiteY1" fmla="*/ 1581961 h 3082783"/>
                  <a:gd name="connsiteX2" fmla="*/ 196671 w 2781517"/>
                  <a:gd name="connsiteY2" fmla="*/ 1202820 h 3082783"/>
                  <a:gd name="connsiteX3" fmla="*/ 419695 w 2781517"/>
                  <a:gd name="connsiteY3" fmla="*/ 845981 h 3082783"/>
                  <a:gd name="connsiteX4" fmla="*/ 564664 w 2781517"/>
                  <a:gd name="connsiteY4" fmla="*/ 667562 h 3082783"/>
                  <a:gd name="connsiteX5" fmla="*/ 1331783 w 2781517"/>
                  <a:gd name="connsiteY5" fmla="*/ 1204 h 3082783"/>
                  <a:gd name="connsiteX6" fmla="*/ 2136984 w 2781517"/>
                  <a:gd name="connsiteY6" fmla="*/ 522596 h 3082783"/>
                  <a:gd name="connsiteX7" fmla="*/ 2661091 w 2781517"/>
                  <a:gd name="connsiteY7" fmla="*/ 1180517 h 3082783"/>
                  <a:gd name="connsiteX8" fmla="*/ 2765567 w 2781517"/>
                  <a:gd name="connsiteY8" fmla="*/ 2019632 h 3082783"/>
                  <a:gd name="connsiteX9" fmla="*/ 2203892 w 2781517"/>
                  <a:gd name="connsiteY9" fmla="*/ 2708233 h 3082783"/>
                  <a:gd name="connsiteX10" fmla="*/ 1331783 w 2781517"/>
                  <a:gd name="connsiteY10" fmla="*/ 3079056 h 3082783"/>
                  <a:gd name="connsiteX11" fmla="*/ 419696 w 2781517"/>
                  <a:gd name="connsiteY11" fmla="*/ 2864350 h 3082783"/>
                  <a:gd name="connsiteX12" fmla="*/ 42964 w 2781517"/>
                  <a:gd name="connsiteY12" fmla="*/ 2320716 h 3082783"/>
                  <a:gd name="connsiteX0" fmla="*/ 42964 w 2735247"/>
                  <a:gd name="connsiteY0" fmla="*/ 2320716 h 3082783"/>
                  <a:gd name="connsiteX1" fmla="*/ 40553 w 2735247"/>
                  <a:gd name="connsiteY1" fmla="*/ 1581961 h 3082783"/>
                  <a:gd name="connsiteX2" fmla="*/ 196671 w 2735247"/>
                  <a:gd name="connsiteY2" fmla="*/ 1202820 h 3082783"/>
                  <a:gd name="connsiteX3" fmla="*/ 419695 w 2735247"/>
                  <a:gd name="connsiteY3" fmla="*/ 845981 h 3082783"/>
                  <a:gd name="connsiteX4" fmla="*/ 564664 w 2735247"/>
                  <a:gd name="connsiteY4" fmla="*/ 667562 h 3082783"/>
                  <a:gd name="connsiteX5" fmla="*/ 1331783 w 2735247"/>
                  <a:gd name="connsiteY5" fmla="*/ 1204 h 3082783"/>
                  <a:gd name="connsiteX6" fmla="*/ 2136984 w 2735247"/>
                  <a:gd name="connsiteY6" fmla="*/ 522596 h 3082783"/>
                  <a:gd name="connsiteX7" fmla="*/ 2661091 w 2735247"/>
                  <a:gd name="connsiteY7" fmla="*/ 1180517 h 3082783"/>
                  <a:gd name="connsiteX8" fmla="*/ 2698659 w 2735247"/>
                  <a:gd name="connsiteY8" fmla="*/ 1952725 h 3082783"/>
                  <a:gd name="connsiteX9" fmla="*/ 2203892 w 2735247"/>
                  <a:gd name="connsiteY9" fmla="*/ 2708233 h 3082783"/>
                  <a:gd name="connsiteX10" fmla="*/ 1331783 w 2735247"/>
                  <a:gd name="connsiteY10" fmla="*/ 3079056 h 3082783"/>
                  <a:gd name="connsiteX11" fmla="*/ 419696 w 2735247"/>
                  <a:gd name="connsiteY11" fmla="*/ 2864350 h 3082783"/>
                  <a:gd name="connsiteX12" fmla="*/ 42964 w 2735247"/>
                  <a:gd name="connsiteY12" fmla="*/ 2320716 h 3082783"/>
                  <a:gd name="connsiteX0" fmla="*/ 42964 w 2706463"/>
                  <a:gd name="connsiteY0" fmla="*/ 2320716 h 3082783"/>
                  <a:gd name="connsiteX1" fmla="*/ 40553 w 2706463"/>
                  <a:gd name="connsiteY1" fmla="*/ 1581961 h 3082783"/>
                  <a:gd name="connsiteX2" fmla="*/ 196671 w 2706463"/>
                  <a:gd name="connsiteY2" fmla="*/ 1202820 h 3082783"/>
                  <a:gd name="connsiteX3" fmla="*/ 419695 w 2706463"/>
                  <a:gd name="connsiteY3" fmla="*/ 845981 h 3082783"/>
                  <a:gd name="connsiteX4" fmla="*/ 564664 w 2706463"/>
                  <a:gd name="connsiteY4" fmla="*/ 667562 h 3082783"/>
                  <a:gd name="connsiteX5" fmla="*/ 1331783 w 2706463"/>
                  <a:gd name="connsiteY5" fmla="*/ 1204 h 3082783"/>
                  <a:gd name="connsiteX6" fmla="*/ 2136984 w 2706463"/>
                  <a:gd name="connsiteY6" fmla="*/ 522596 h 3082783"/>
                  <a:gd name="connsiteX7" fmla="*/ 2504974 w 2706463"/>
                  <a:gd name="connsiteY7" fmla="*/ 1202819 h 3082783"/>
                  <a:gd name="connsiteX8" fmla="*/ 2698659 w 2706463"/>
                  <a:gd name="connsiteY8" fmla="*/ 1952725 h 3082783"/>
                  <a:gd name="connsiteX9" fmla="*/ 2203892 w 2706463"/>
                  <a:gd name="connsiteY9" fmla="*/ 2708233 h 3082783"/>
                  <a:gd name="connsiteX10" fmla="*/ 1331783 w 2706463"/>
                  <a:gd name="connsiteY10" fmla="*/ 3079056 h 3082783"/>
                  <a:gd name="connsiteX11" fmla="*/ 419696 w 2706463"/>
                  <a:gd name="connsiteY11" fmla="*/ 2864350 h 3082783"/>
                  <a:gd name="connsiteX12" fmla="*/ 42964 w 2706463"/>
                  <a:gd name="connsiteY12" fmla="*/ 2320716 h 3082783"/>
                  <a:gd name="connsiteX0" fmla="*/ 42964 w 2710262"/>
                  <a:gd name="connsiteY0" fmla="*/ 2320716 h 3082783"/>
                  <a:gd name="connsiteX1" fmla="*/ 40553 w 2710262"/>
                  <a:gd name="connsiteY1" fmla="*/ 1581961 h 3082783"/>
                  <a:gd name="connsiteX2" fmla="*/ 196671 w 2710262"/>
                  <a:gd name="connsiteY2" fmla="*/ 1202820 h 3082783"/>
                  <a:gd name="connsiteX3" fmla="*/ 419695 w 2710262"/>
                  <a:gd name="connsiteY3" fmla="*/ 845981 h 3082783"/>
                  <a:gd name="connsiteX4" fmla="*/ 564664 w 2710262"/>
                  <a:gd name="connsiteY4" fmla="*/ 667562 h 3082783"/>
                  <a:gd name="connsiteX5" fmla="*/ 1331783 w 2710262"/>
                  <a:gd name="connsiteY5" fmla="*/ 1204 h 3082783"/>
                  <a:gd name="connsiteX6" fmla="*/ 2136984 w 2710262"/>
                  <a:gd name="connsiteY6" fmla="*/ 522596 h 3082783"/>
                  <a:gd name="connsiteX7" fmla="*/ 2560730 w 2710262"/>
                  <a:gd name="connsiteY7" fmla="*/ 1202819 h 3082783"/>
                  <a:gd name="connsiteX8" fmla="*/ 2698659 w 2710262"/>
                  <a:gd name="connsiteY8" fmla="*/ 1952725 h 3082783"/>
                  <a:gd name="connsiteX9" fmla="*/ 2203892 w 2710262"/>
                  <a:gd name="connsiteY9" fmla="*/ 2708233 h 3082783"/>
                  <a:gd name="connsiteX10" fmla="*/ 1331783 w 2710262"/>
                  <a:gd name="connsiteY10" fmla="*/ 3079056 h 3082783"/>
                  <a:gd name="connsiteX11" fmla="*/ 419696 w 2710262"/>
                  <a:gd name="connsiteY11" fmla="*/ 2864350 h 3082783"/>
                  <a:gd name="connsiteX12" fmla="*/ 42964 w 2710262"/>
                  <a:gd name="connsiteY12" fmla="*/ 2320716 h 308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10262" h="3082783">
                    <a:moveTo>
                      <a:pt x="42964" y="2320716"/>
                    </a:moveTo>
                    <a:cubicBezTo>
                      <a:pt x="-20226" y="2106985"/>
                      <a:pt x="-7368" y="1870496"/>
                      <a:pt x="40553" y="1581961"/>
                    </a:cubicBezTo>
                    <a:cubicBezTo>
                      <a:pt x="86614" y="1375201"/>
                      <a:pt x="100027" y="1319908"/>
                      <a:pt x="196671" y="1202820"/>
                    </a:cubicBezTo>
                    <a:cubicBezTo>
                      <a:pt x="252427" y="1080157"/>
                      <a:pt x="358363" y="935191"/>
                      <a:pt x="419695" y="845981"/>
                    </a:cubicBezTo>
                    <a:cubicBezTo>
                      <a:pt x="481027" y="756771"/>
                      <a:pt x="405215" y="808358"/>
                      <a:pt x="564664" y="667562"/>
                    </a:cubicBezTo>
                    <a:cubicBezTo>
                      <a:pt x="724113" y="526766"/>
                      <a:pt x="1069730" y="25365"/>
                      <a:pt x="1331783" y="1204"/>
                    </a:cubicBezTo>
                    <a:cubicBezTo>
                      <a:pt x="1593836" y="-22957"/>
                      <a:pt x="1937735" y="322327"/>
                      <a:pt x="2136984" y="522596"/>
                    </a:cubicBezTo>
                    <a:cubicBezTo>
                      <a:pt x="2336233" y="722865"/>
                      <a:pt x="2454108" y="938445"/>
                      <a:pt x="2560730" y="1202819"/>
                    </a:cubicBezTo>
                    <a:cubicBezTo>
                      <a:pt x="2667352" y="1467193"/>
                      <a:pt x="2739547" y="1686955"/>
                      <a:pt x="2698659" y="1952725"/>
                    </a:cubicBezTo>
                    <a:cubicBezTo>
                      <a:pt x="2657771" y="2218495"/>
                      <a:pt x="2442856" y="2531662"/>
                      <a:pt x="2203892" y="2708233"/>
                    </a:cubicBezTo>
                    <a:cubicBezTo>
                      <a:pt x="1964928" y="2884804"/>
                      <a:pt x="1629149" y="3053037"/>
                      <a:pt x="1331783" y="3079056"/>
                    </a:cubicBezTo>
                    <a:cubicBezTo>
                      <a:pt x="1034417" y="3105076"/>
                      <a:pt x="634499" y="2990740"/>
                      <a:pt x="419696" y="2864350"/>
                    </a:cubicBezTo>
                    <a:cubicBezTo>
                      <a:pt x="204893" y="2737960"/>
                      <a:pt x="106154" y="2534447"/>
                      <a:pt x="42964" y="2320716"/>
                    </a:cubicBezTo>
                    <a:close/>
                  </a:path>
                </a:pathLst>
              </a:custGeom>
              <a:solidFill>
                <a:srgbClr val="F5A5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84">
                <a:extLst>
                  <a:ext uri="{FF2B5EF4-FFF2-40B4-BE49-F238E27FC236}">
                    <a16:creationId xmlns:a16="http://schemas.microsoft.com/office/drawing/2014/main" id="{7F05CBAA-B364-4F3C-9C46-C0D23261F1FE}"/>
                  </a:ext>
                </a:extLst>
              </p:cNvPr>
              <p:cNvSpPr/>
              <p:nvPr/>
            </p:nvSpPr>
            <p:spPr>
              <a:xfrm>
                <a:off x="1635760" y="2962447"/>
                <a:ext cx="1958658" cy="1813658"/>
              </a:xfrm>
              <a:custGeom>
                <a:avLst/>
                <a:gdLst/>
                <a:ahLst/>
                <a:cxnLst/>
                <a:rect l="l" t="t" r="r" b="b"/>
                <a:pathLst>
                  <a:path w="2198305" h="2104680">
                    <a:moveTo>
                      <a:pt x="1023644" y="0"/>
                    </a:moveTo>
                    <a:lnTo>
                      <a:pt x="1218521" y="271616"/>
                    </a:lnTo>
                    <a:cubicBezTo>
                      <a:pt x="1360449" y="397199"/>
                      <a:pt x="1506370" y="449119"/>
                      <a:pt x="1613378" y="395328"/>
                    </a:cubicBezTo>
                    <a:cubicBezTo>
                      <a:pt x="1705229" y="349157"/>
                      <a:pt x="1751677" y="233514"/>
                      <a:pt x="1751936" y="82193"/>
                    </a:cubicBezTo>
                    <a:cubicBezTo>
                      <a:pt x="1902789" y="235465"/>
                      <a:pt x="1994100" y="401972"/>
                      <a:pt x="2077019" y="604278"/>
                    </a:cubicBezTo>
                    <a:cubicBezTo>
                      <a:pt x="2163501" y="815275"/>
                      <a:pt x="2222058" y="990668"/>
                      <a:pt x="2188894" y="1202779"/>
                    </a:cubicBezTo>
                    <a:cubicBezTo>
                      <a:pt x="2155729" y="1414891"/>
                      <a:pt x="1981411" y="1664830"/>
                      <a:pt x="1787586" y="1805751"/>
                    </a:cubicBezTo>
                    <a:cubicBezTo>
                      <a:pt x="1593762" y="1946673"/>
                      <a:pt x="1321410" y="2080940"/>
                      <a:pt x="1080215" y="2101706"/>
                    </a:cubicBezTo>
                    <a:cubicBezTo>
                      <a:pt x="839020" y="2122472"/>
                      <a:pt x="514645" y="2031221"/>
                      <a:pt x="340417" y="1930348"/>
                    </a:cubicBezTo>
                    <a:cubicBezTo>
                      <a:pt x="166190" y="1829476"/>
                      <a:pt x="86102" y="1667052"/>
                      <a:pt x="34849" y="1496473"/>
                    </a:cubicBezTo>
                    <a:cubicBezTo>
                      <a:pt x="-16406" y="1325894"/>
                      <a:pt x="-5976" y="1137152"/>
                      <a:pt x="32893" y="906872"/>
                    </a:cubicBezTo>
                    <a:cubicBezTo>
                      <a:pt x="70253" y="741856"/>
                      <a:pt x="81133" y="697727"/>
                      <a:pt x="159521" y="604279"/>
                    </a:cubicBezTo>
                    <a:cubicBezTo>
                      <a:pt x="186016" y="546924"/>
                      <a:pt x="226481" y="483460"/>
                      <a:pt x="265676" y="426564"/>
                    </a:cubicBezTo>
                    <a:cubicBezTo>
                      <a:pt x="310116" y="844328"/>
                      <a:pt x="490492" y="1156468"/>
                      <a:pt x="706127" y="1156468"/>
                    </a:cubicBezTo>
                    <a:cubicBezTo>
                      <a:pt x="949080" y="1156468"/>
                      <a:pt x="1147274" y="760231"/>
                      <a:pt x="1156220" y="263209"/>
                    </a:cubicBezTo>
                    <a:lnTo>
                      <a:pt x="986497" y="26652"/>
                    </a:lnTo>
                    <a:close/>
                  </a:path>
                </a:pathLst>
              </a:custGeom>
              <a:solidFill>
                <a:srgbClr val="00B050"/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 88">
                <a:extLst>
                  <a:ext uri="{FF2B5EF4-FFF2-40B4-BE49-F238E27FC236}">
                    <a16:creationId xmlns:a16="http://schemas.microsoft.com/office/drawing/2014/main" id="{E2089D78-1A71-4B78-8430-E351D887670D}"/>
                  </a:ext>
                </a:extLst>
              </p:cNvPr>
              <p:cNvSpPr/>
              <p:nvPr/>
            </p:nvSpPr>
            <p:spPr>
              <a:xfrm rot="1498162">
                <a:off x="2103278" y="2874315"/>
                <a:ext cx="556792" cy="263464"/>
              </a:xfrm>
              <a:custGeom>
                <a:avLst/>
                <a:gdLst>
                  <a:gd name="connsiteX0" fmla="*/ 0 w 1008983"/>
                  <a:gd name="connsiteY0" fmla="*/ 0 h 278046"/>
                  <a:gd name="connsiteX1" fmla="*/ 1008983 w 1008983"/>
                  <a:gd name="connsiteY1" fmla="*/ 0 h 278046"/>
                  <a:gd name="connsiteX2" fmla="*/ 1008983 w 1008983"/>
                  <a:gd name="connsiteY2" fmla="*/ 278046 h 278046"/>
                  <a:gd name="connsiteX3" fmla="*/ 0 w 1008983"/>
                  <a:gd name="connsiteY3" fmla="*/ 278046 h 278046"/>
                  <a:gd name="connsiteX4" fmla="*/ 0 w 1008983"/>
                  <a:gd name="connsiteY4" fmla="*/ 0 h 278046"/>
                  <a:gd name="connsiteX0" fmla="*/ 0 w 1008983"/>
                  <a:gd name="connsiteY0" fmla="*/ 19289 h 297335"/>
                  <a:gd name="connsiteX1" fmla="*/ 930918 w 1008983"/>
                  <a:gd name="connsiteY1" fmla="*/ 0 h 297335"/>
                  <a:gd name="connsiteX2" fmla="*/ 1008983 w 1008983"/>
                  <a:gd name="connsiteY2" fmla="*/ 297335 h 297335"/>
                  <a:gd name="connsiteX3" fmla="*/ 0 w 1008983"/>
                  <a:gd name="connsiteY3" fmla="*/ 297335 h 297335"/>
                  <a:gd name="connsiteX4" fmla="*/ 0 w 1008983"/>
                  <a:gd name="connsiteY4" fmla="*/ 19289 h 297335"/>
                  <a:gd name="connsiteX0" fmla="*/ 0 w 952748"/>
                  <a:gd name="connsiteY0" fmla="*/ 19289 h 305740"/>
                  <a:gd name="connsiteX1" fmla="*/ 930918 w 952748"/>
                  <a:gd name="connsiteY1" fmla="*/ 0 h 305740"/>
                  <a:gd name="connsiteX2" fmla="*/ 952748 w 952748"/>
                  <a:gd name="connsiteY2" fmla="*/ 305740 h 305740"/>
                  <a:gd name="connsiteX3" fmla="*/ 0 w 952748"/>
                  <a:gd name="connsiteY3" fmla="*/ 297335 h 305740"/>
                  <a:gd name="connsiteX4" fmla="*/ 0 w 952748"/>
                  <a:gd name="connsiteY4" fmla="*/ 19289 h 3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748" h="305740">
                    <a:moveTo>
                      <a:pt x="0" y="19289"/>
                    </a:moveTo>
                    <a:lnTo>
                      <a:pt x="930918" y="0"/>
                    </a:lnTo>
                    <a:lnTo>
                      <a:pt x="952748" y="305740"/>
                    </a:lnTo>
                    <a:lnTo>
                      <a:pt x="0" y="297335"/>
                    </a:lnTo>
                    <a:lnTo>
                      <a:pt x="0" y="19289"/>
                    </a:lnTo>
                    <a:close/>
                  </a:path>
                </a:pathLst>
              </a:custGeom>
              <a:solidFill>
                <a:srgbClr val="F5A5CD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88">
                <a:extLst>
                  <a:ext uri="{FF2B5EF4-FFF2-40B4-BE49-F238E27FC236}">
                    <a16:creationId xmlns:a16="http://schemas.microsoft.com/office/drawing/2014/main" id="{EB6C1900-7277-4D08-874A-5919890DE83E}"/>
                  </a:ext>
                </a:extLst>
              </p:cNvPr>
              <p:cNvSpPr/>
              <p:nvPr/>
            </p:nvSpPr>
            <p:spPr>
              <a:xfrm rot="20101838" flipH="1">
                <a:off x="2661844" y="2851143"/>
                <a:ext cx="447390" cy="272976"/>
              </a:xfrm>
              <a:custGeom>
                <a:avLst/>
                <a:gdLst>
                  <a:gd name="connsiteX0" fmla="*/ 0 w 1008983"/>
                  <a:gd name="connsiteY0" fmla="*/ 0 h 278046"/>
                  <a:gd name="connsiteX1" fmla="*/ 1008983 w 1008983"/>
                  <a:gd name="connsiteY1" fmla="*/ 0 h 278046"/>
                  <a:gd name="connsiteX2" fmla="*/ 1008983 w 1008983"/>
                  <a:gd name="connsiteY2" fmla="*/ 278046 h 278046"/>
                  <a:gd name="connsiteX3" fmla="*/ 0 w 1008983"/>
                  <a:gd name="connsiteY3" fmla="*/ 278046 h 278046"/>
                  <a:gd name="connsiteX4" fmla="*/ 0 w 1008983"/>
                  <a:gd name="connsiteY4" fmla="*/ 0 h 278046"/>
                  <a:gd name="connsiteX0" fmla="*/ 0 w 1008983"/>
                  <a:gd name="connsiteY0" fmla="*/ 19289 h 297335"/>
                  <a:gd name="connsiteX1" fmla="*/ 930918 w 1008983"/>
                  <a:gd name="connsiteY1" fmla="*/ 0 h 297335"/>
                  <a:gd name="connsiteX2" fmla="*/ 1008983 w 1008983"/>
                  <a:gd name="connsiteY2" fmla="*/ 297335 h 297335"/>
                  <a:gd name="connsiteX3" fmla="*/ 0 w 1008983"/>
                  <a:gd name="connsiteY3" fmla="*/ 297335 h 297335"/>
                  <a:gd name="connsiteX4" fmla="*/ 0 w 1008983"/>
                  <a:gd name="connsiteY4" fmla="*/ 19289 h 297335"/>
                  <a:gd name="connsiteX0" fmla="*/ 0 w 952748"/>
                  <a:gd name="connsiteY0" fmla="*/ 19289 h 305740"/>
                  <a:gd name="connsiteX1" fmla="*/ 930918 w 952748"/>
                  <a:gd name="connsiteY1" fmla="*/ 0 h 305740"/>
                  <a:gd name="connsiteX2" fmla="*/ 952748 w 952748"/>
                  <a:gd name="connsiteY2" fmla="*/ 305740 h 305740"/>
                  <a:gd name="connsiteX3" fmla="*/ 0 w 952748"/>
                  <a:gd name="connsiteY3" fmla="*/ 297335 h 305740"/>
                  <a:gd name="connsiteX4" fmla="*/ 0 w 952748"/>
                  <a:gd name="connsiteY4" fmla="*/ 19289 h 305740"/>
                  <a:gd name="connsiteX0" fmla="*/ -1 w 973720"/>
                  <a:gd name="connsiteY0" fmla="*/ 0 h 316778"/>
                  <a:gd name="connsiteX1" fmla="*/ 951890 w 973720"/>
                  <a:gd name="connsiteY1" fmla="*/ 11038 h 316778"/>
                  <a:gd name="connsiteX2" fmla="*/ 973720 w 973720"/>
                  <a:gd name="connsiteY2" fmla="*/ 316778 h 316778"/>
                  <a:gd name="connsiteX3" fmla="*/ 20972 w 973720"/>
                  <a:gd name="connsiteY3" fmla="*/ 308373 h 316778"/>
                  <a:gd name="connsiteX4" fmla="*/ -1 w 973720"/>
                  <a:gd name="connsiteY4" fmla="*/ 0 h 316778"/>
                  <a:gd name="connsiteX0" fmla="*/ 0 w 973721"/>
                  <a:gd name="connsiteY0" fmla="*/ 0 h 316778"/>
                  <a:gd name="connsiteX1" fmla="*/ 951891 w 973721"/>
                  <a:gd name="connsiteY1" fmla="*/ 11038 h 316778"/>
                  <a:gd name="connsiteX2" fmla="*/ 973721 w 973721"/>
                  <a:gd name="connsiteY2" fmla="*/ 316778 h 316778"/>
                  <a:gd name="connsiteX3" fmla="*/ 8023 w 973721"/>
                  <a:gd name="connsiteY3" fmla="*/ 263230 h 316778"/>
                  <a:gd name="connsiteX4" fmla="*/ 0 w 973721"/>
                  <a:gd name="connsiteY4" fmla="*/ 0 h 316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721" h="316778">
                    <a:moveTo>
                      <a:pt x="0" y="0"/>
                    </a:moveTo>
                    <a:lnTo>
                      <a:pt x="951891" y="11038"/>
                    </a:lnTo>
                    <a:lnTo>
                      <a:pt x="973721" y="316778"/>
                    </a:lnTo>
                    <a:lnTo>
                      <a:pt x="8023" y="2632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A5CD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 de cantos arredondados 96">
                <a:extLst>
                  <a:ext uri="{FF2B5EF4-FFF2-40B4-BE49-F238E27FC236}">
                    <a16:creationId xmlns:a16="http://schemas.microsoft.com/office/drawing/2014/main" id="{78F78DF7-8F22-4FD4-B648-441E5D64D377}"/>
                  </a:ext>
                </a:extLst>
              </p:cNvPr>
              <p:cNvSpPr/>
              <p:nvPr/>
            </p:nvSpPr>
            <p:spPr>
              <a:xfrm>
                <a:off x="1648707" y="4075202"/>
                <a:ext cx="304668" cy="401850"/>
              </a:xfrm>
              <a:custGeom>
                <a:avLst/>
                <a:gdLst/>
                <a:ahLst/>
                <a:cxnLst/>
                <a:rect l="l" t="t" r="r" b="b"/>
                <a:pathLst>
                  <a:path w="347980" h="508191">
                    <a:moveTo>
                      <a:pt x="54360" y="0"/>
                    </a:moveTo>
                    <a:lnTo>
                      <a:pt x="289254" y="0"/>
                    </a:lnTo>
                    <a:cubicBezTo>
                      <a:pt x="321687" y="0"/>
                      <a:pt x="347980" y="26293"/>
                      <a:pt x="347980" y="58726"/>
                    </a:cubicBezTo>
                    <a:lnTo>
                      <a:pt x="347980" y="449465"/>
                    </a:lnTo>
                    <a:cubicBezTo>
                      <a:pt x="347980" y="481898"/>
                      <a:pt x="321687" y="508191"/>
                      <a:pt x="289254" y="508191"/>
                    </a:cubicBezTo>
                    <a:lnTo>
                      <a:pt x="156923" y="508191"/>
                    </a:lnTo>
                    <a:cubicBezTo>
                      <a:pt x="97925" y="429745"/>
                      <a:pt x="60538" y="338729"/>
                      <a:pt x="31959" y="245265"/>
                    </a:cubicBezTo>
                    <a:cubicBezTo>
                      <a:pt x="11728" y="179101"/>
                      <a:pt x="940" y="110203"/>
                      <a:pt x="0" y="37101"/>
                    </a:cubicBezTo>
                    <a:cubicBezTo>
                      <a:pt x="8413" y="15328"/>
                      <a:pt x="29597" y="0"/>
                      <a:pt x="5436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41AC0554-48F0-4868-834E-473D5D9E9C46}"/>
                  </a:ext>
                </a:extLst>
              </p:cNvPr>
              <p:cNvSpPr/>
              <p:nvPr/>
            </p:nvSpPr>
            <p:spPr>
              <a:xfrm>
                <a:off x="1644883" y="4039130"/>
                <a:ext cx="308491" cy="65614"/>
              </a:xfrm>
              <a:prstGeom prst="rect">
                <a:avLst/>
              </a:prstGeom>
              <a:noFill/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108">
                <a:extLst>
                  <a:ext uri="{FF2B5EF4-FFF2-40B4-BE49-F238E27FC236}">
                    <a16:creationId xmlns:a16="http://schemas.microsoft.com/office/drawing/2014/main" id="{7C117CD9-ED63-4DDD-A35A-58ECE43B9833}"/>
                  </a:ext>
                </a:extLst>
              </p:cNvPr>
              <p:cNvSpPr/>
              <p:nvPr/>
            </p:nvSpPr>
            <p:spPr>
              <a:xfrm>
                <a:off x="2095261" y="3360130"/>
                <a:ext cx="440526" cy="403502"/>
              </a:xfrm>
              <a:custGeom>
                <a:avLst/>
                <a:gdLst/>
                <a:ahLst/>
                <a:cxnLst/>
                <a:rect l="l" t="t" r="r" b="b"/>
                <a:pathLst>
                  <a:path w="503152" h="468249">
                    <a:moveTo>
                      <a:pt x="463098" y="0"/>
                    </a:moveTo>
                    <a:cubicBezTo>
                      <a:pt x="488963" y="45486"/>
                      <a:pt x="503152" y="99058"/>
                      <a:pt x="503152" y="156221"/>
                    </a:cubicBezTo>
                    <a:cubicBezTo>
                      <a:pt x="503152" y="328549"/>
                      <a:pt x="374196" y="468249"/>
                      <a:pt x="215120" y="468249"/>
                    </a:cubicBezTo>
                    <a:cubicBezTo>
                      <a:pt x="129078" y="468249"/>
                      <a:pt x="51848" y="427379"/>
                      <a:pt x="0" y="361823"/>
                    </a:cubicBezTo>
                    <a:close/>
                  </a:path>
                </a:pathLst>
              </a:custGeom>
              <a:solidFill>
                <a:srgbClr val="F397C5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Retângulo 103">
                <a:extLst>
                  <a:ext uri="{FF2B5EF4-FFF2-40B4-BE49-F238E27FC236}">
                    <a16:creationId xmlns:a16="http://schemas.microsoft.com/office/drawing/2014/main" id="{0F0D1ED6-5488-4817-A45E-5406D53D922F}"/>
                  </a:ext>
                </a:extLst>
              </p:cNvPr>
              <p:cNvSpPr/>
              <p:nvPr/>
            </p:nvSpPr>
            <p:spPr>
              <a:xfrm>
                <a:off x="2262752" y="3943014"/>
                <a:ext cx="40028" cy="823171"/>
              </a:xfrm>
              <a:custGeom>
                <a:avLst/>
                <a:gdLst/>
                <a:ahLst/>
                <a:cxnLst/>
                <a:rect l="l" t="t" r="r" b="b"/>
                <a:pathLst>
                  <a:path w="45719" h="907583">
                    <a:moveTo>
                      <a:pt x="0" y="0"/>
                    </a:moveTo>
                    <a:lnTo>
                      <a:pt x="45719" y="0"/>
                    </a:lnTo>
                    <a:lnTo>
                      <a:pt x="45719" y="907583"/>
                    </a:lnTo>
                    <a:lnTo>
                      <a:pt x="0" y="89797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962492F9-E704-4C44-950D-AAF5A27D035C}"/>
                  </a:ext>
                </a:extLst>
              </p:cNvPr>
              <p:cNvSpPr/>
              <p:nvPr/>
            </p:nvSpPr>
            <p:spPr>
              <a:xfrm rot="4173925">
                <a:off x="2140099" y="3009140"/>
                <a:ext cx="519046" cy="1452679"/>
              </a:xfrm>
              <a:prstGeom prst="rect">
                <a:avLst/>
              </a:prstGeom>
              <a:solidFill>
                <a:srgbClr val="795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0F5C073A-7F69-4ABA-8772-8F7F67570FED}"/>
                  </a:ext>
                </a:extLst>
              </p:cNvPr>
              <p:cNvSpPr/>
              <p:nvPr/>
            </p:nvSpPr>
            <p:spPr>
              <a:xfrm rot="4173925">
                <a:off x="2395030" y="3069805"/>
                <a:ext cx="519046" cy="1452679"/>
              </a:xfrm>
              <a:prstGeom prst="rect">
                <a:avLst/>
              </a:prstGeom>
              <a:solidFill>
                <a:srgbClr val="795548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de cantos arredondados 110">
                <a:extLst>
                  <a:ext uri="{FF2B5EF4-FFF2-40B4-BE49-F238E27FC236}">
                    <a16:creationId xmlns:a16="http://schemas.microsoft.com/office/drawing/2014/main" id="{15564F6F-8204-4ED0-A032-27451905AEB5}"/>
                  </a:ext>
                </a:extLst>
              </p:cNvPr>
              <p:cNvSpPr/>
              <p:nvPr/>
            </p:nvSpPr>
            <p:spPr>
              <a:xfrm rot="2348430">
                <a:off x="1914913" y="3437532"/>
                <a:ext cx="1178753" cy="362220"/>
              </a:xfrm>
              <a:custGeom>
                <a:avLst/>
                <a:gdLst/>
                <a:ahLst/>
                <a:cxnLst/>
                <a:rect l="l" t="t" r="r" b="b"/>
                <a:pathLst>
                  <a:path w="1346327" h="420342">
                    <a:moveTo>
                      <a:pt x="1298508" y="12539"/>
                    </a:moveTo>
                    <a:cubicBezTo>
                      <a:pt x="1363372" y="51969"/>
                      <a:pt x="1362086" y="172547"/>
                      <a:pt x="1295636" y="281860"/>
                    </a:cubicBezTo>
                    <a:cubicBezTo>
                      <a:pt x="1234983" y="381637"/>
                      <a:pt x="1141004" y="437540"/>
                      <a:pt x="1076045" y="415608"/>
                    </a:cubicBezTo>
                    <a:cubicBezTo>
                      <a:pt x="945875" y="402870"/>
                      <a:pt x="815843" y="388593"/>
                      <a:pt x="684454" y="389724"/>
                    </a:cubicBezTo>
                    <a:lnTo>
                      <a:pt x="186548" y="407828"/>
                    </a:lnTo>
                    <a:cubicBezTo>
                      <a:pt x="147873" y="407828"/>
                      <a:pt x="44137" y="297355"/>
                      <a:pt x="44137" y="261319"/>
                    </a:cubicBezTo>
                    <a:lnTo>
                      <a:pt x="0" y="132722"/>
                    </a:lnTo>
                    <a:cubicBezTo>
                      <a:pt x="0" y="96687"/>
                      <a:pt x="130498" y="44945"/>
                      <a:pt x="169171" y="44945"/>
                    </a:cubicBezTo>
                    <a:cubicBezTo>
                      <a:pt x="504563" y="44945"/>
                      <a:pt x="749831" y="129138"/>
                      <a:pt x="1051144" y="160175"/>
                    </a:cubicBezTo>
                    <a:cubicBezTo>
                      <a:pt x="1052874" y="152463"/>
                      <a:pt x="1056688" y="145747"/>
                      <a:pt x="1060745" y="139073"/>
                    </a:cubicBezTo>
                    <a:cubicBezTo>
                      <a:pt x="1127194" y="29760"/>
                      <a:pt x="1233644" y="-26891"/>
                      <a:pt x="1298508" y="12539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4" name="Fluxograma: Atraso 63">
                <a:extLst>
                  <a:ext uri="{FF2B5EF4-FFF2-40B4-BE49-F238E27FC236}">
                    <a16:creationId xmlns:a16="http://schemas.microsoft.com/office/drawing/2014/main" id="{9C5549FC-3E38-4E8E-916F-085E43A8B0AE}"/>
                  </a:ext>
                </a:extLst>
              </p:cNvPr>
              <p:cNvSpPr/>
              <p:nvPr/>
            </p:nvSpPr>
            <p:spPr>
              <a:xfrm rot="13919949">
                <a:off x="1820956" y="3024641"/>
                <a:ext cx="584729" cy="540476"/>
              </a:xfrm>
              <a:prstGeom prst="flowChartDelay">
                <a:avLst/>
              </a:prstGeom>
              <a:solidFill>
                <a:srgbClr val="F5A5CD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Fluxograma: Atraso 105">
                <a:extLst>
                  <a:ext uri="{FF2B5EF4-FFF2-40B4-BE49-F238E27FC236}">
                    <a16:creationId xmlns:a16="http://schemas.microsoft.com/office/drawing/2014/main" id="{E0487D61-6A7B-4190-BF88-51D6C532EC15}"/>
                  </a:ext>
                </a:extLst>
              </p:cNvPr>
              <p:cNvSpPr/>
              <p:nvPr/>
            </p:nvSpPr>
            <p:spPr>
              <a:xfrm rot="13919949">
                <a:off x="1792783" y="3107909"/>
                <a:ext cx="589068" cy="434647"/>
              </a:xfrm>
              <a:custGeom>
                <a:avLst/>
                <a:gdLst/>
                <a:ahLst/>
                <a:cxnLst/>
                <a:rect l="l" t="t" r="r" b="b"/>
                <a:pathLst>
                  <a:path w="678556" h="524739">
                    <a:moveTo>
                      <a:pt x="620613" y="481228"/>
                    </a:moveTo>
                    <a:cubicBezTo>
                      <a:pt x="608990" y="496879"/>
                      <a:pt x="595831" y="511508"/>
                      <a:pt x="581151" y="524739"/>
                    </a:cubicBezTo>
                    <a:cubicBezTo>
                      <a:pt x="591639" y="497543"/>
                      <a:pt x="596448" y="468235"/>
                      <a:pt x="596448" y="437905"/>
                    </a:cubicBezTo>
                    <a:cubicBezTo>
                      <a:pt x="596448" y="267439"/>
                      <a:pt x="444548" y="129249"/>
                      <a:pt x="257170" y="129249"/>
                    </a:cubicBezTo>
                    <a:lnTo>
                      <a:pt x="0" y="129249"/>
                    </a:lnTo>
                    <a:lnTo>
                      <a:pt x="0" y="0"/>
                    </a:lnTo>
                    <a:lnTo>
                      <a:pt x="339278" y="0"/>
                    </a:lnTo>
                    <a:cubicBezTo>
                      <a:pt x="526656" y="0"/>
                      <a:pt x="678556" y="138190"/>
                      <a:pt x="678556" y="308656"/>
                    </a:cubicBezTo>
                    <a:cubicBezTo>
                      <a:pt x="678556" y="372581"/>
                      <a:pt x="657195" y="431966"/>
                      <a:pt x="620613" y="481228"/>
                    </a:cubicBezTo>
                    <a:close/>
                  </a:path>
                </a:pathLst>
              </a:custGeom>
              <a:solidFill>
                <a:srgbClr val="F074B2">
                  <a:alpha val="50196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5" name="Agrupar 94">
                <a:extLst>
                  <a:ext uri="{FF2B5EF4-FFF2-40B4-BE49-F238E27FC236}">
                    <a16:creationId xmlns:a16="http://schemas.microsoft.com/office/drawing/2014/main" id="{DBFD511C-8CE1-4563-B3F6-EB83B19573E3}"/>
                  </a:ext>
                </a:extLst>
              </p:cNvPr>
              <p:cNvGrpSpPr/>
              <p:nvPr/>
            </p:nvGrpSpPr>
            <p:grpSpPr>
              <a:xfrm>
                <a:off x="1901544" y="1402081"/>
                <a:ext cx="1778625" cy="1578906"/>
                <a:chOff x="1901544" y="1402081"/>
                <a:chExt cx="1778625" cy="1578906"/>
              </a:xfrm>
            </p:grpSpPr>
            <p:sp>
              <p:nvSpPr>
                <p:cNvPr id="67" name="Fluxograma: Mesclar 6">
                  <a:extLst>
                    <a:ext uri="{FF2B5EF4-FFF2-40B4-BE49-F238E27FC236}">
                      <a16:creationId xmlns:a16="http://schemas.microsoft.com/office/drawing/2014/main" id="{C06CD2A2-03C0-46A0-8646-CEE54A185901}"/>
                    </a:ext>
                  </a:extLst>
                </p:cNvPr>
                <p:cNvSpPr/>
                <p:nvPr/>
              </p:nvSpPr>
              <p:spPr>
                <a:xfrm rot="8853205">
                  <a:off x="1901544" y="1402081"/>
                  <a:ext cx="483552" cy="758341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8" name="Elipse 4">
                  <a:extLst>
                    <a:ext uri="{FF2B5EF4-FFF2-40B4-BE49-F238E27FC236}">
                      <a16:creationId xmlns:a16="http://schemas.microsoft.com/office/drawing/2014/main" id="{016FDAFD-F2AB-4BF1-BB1D-675587363BC8}"/>
                    </a:ext>
                  </a:extLst>
                </p:cNvPr>
                <p:cNvSpPr/>
                <p:nvPr/>
              </p:nvSpPr>
              <p:spPr>
                <a:xfrm>
                  <a:off x="1973535" y="1801988"/>
                  <a:ext cx="1283109" cy="1178999"/>
                </a:xfrm>
                <a:custGeom>
                  <a:avLst/>
                  <a:gdLst>
                    <a:gd name="connsiteX0" fmla="*/ 0 w 1440160"/>
                    <a:gd name="connsiteY0" fmla="*/ 684076 h 1368152"/>
                    <a:gd name="connsiteX1" fmla="*/ 720080 w 1440160"/>
                    <a:gd name="connsiteY1" fmla="*/ 0 h 1368152"/>
                    <a:gd name="connsiteX2" fmla="*/ 1440160 w 1440160"/>
                    <a:gd name="connsiteY2" fmla="*/ 684076 h 1368152"/>
                    <a:gd name="connsiteX3" fmla="*/ 720080 w 1440160"/>
                    <a:gd name="connsiteY3" fmla="*/ 1368152 h 1368152"/>
                    <a:gd name="connsiteX4" fmla="*/ 0 w 1440160"/>
                    <a:gd name="connsiteY4" fmla="*/ 684076 h 1368152"/>
                    <a:gd name="connsiteX0" fmla="*/ 12843 w 1453003"/>
                    <a:gd name="connsiteY0" fmla="*/ 684076 h 1390469"/>
                    <a:gd name="connsiteX1" fmla="*/ 732923 w 1453003"/>
                    <a:gd name="connsiteY1" fmla="*/ 0 h 1390469"/>
                    <a:gd name="connsiteX2" fmla="*/ 1453003 w 1453003"/>
                    <a:gd name="connsiteY2" fmla="*/ 684076 h 1390469"/>
                    <a:gd name="connsiteX3" fmla="*/ 732923 w 1453003"/>
                    <a:gd name="connsiteY3" fmla="*/ 1368152 h 1390469"/>
                    <a:gd name="connsiteX4" fmla="*/ 305026 w 1453003"/>
                    <a:gd name="connsiteY4" fmla="*/ 1174905 h 1390469"/>
                    <a:gd name="connsiteX5" fmla="*/ 12843 w 1453003"/>
                    <a:gd name="connsiteY5" fmla="*/ 684076 h 1390469"/>
                    <a:gd name="connsiteX0" fmla="*/ 12843 w 1465518"/>
                    <a:gd name="connsiteY0" fmla="*/ 684076 h 1368183"/>
                    <a:gd name="connsiteX1" fmla="*/ 732923 w 1465518"/>
                    <a:gd name="connsiteY1" fmla="*/ 0 h 1368183"/>
                    <a:gd name="connsiteX2" fmla="*/ 1453003 w 1465518"/>
                    <a:gd name="connsiteY2" fmla="*/ 684076 h 1368183"/>
                    <a:gd name="connsiteX3" fmla="*/ 1174822 w 1465518"/>
                    <a:gd name="connsiteY3" fmla="*/ 1163754 h 1368183"/>
                    <a:gd name="connsiteX4" fmla="*/ 732923 w 1465518"/>
                    <a:gd name="connsiteY4" fmla="*/ 1368152 h 1368183"/>
                    <a:gd name="connsiteX5" fmla="*/ 305026 w 1465518"/>
                    <a:gd name="connsiteY5" fmla="*/ 1174905 h 1368183"/>
                    <a:gd name="connsiteX6" fmla="*/ 12843 w 1465518"/>
                    <a:gd name="connsiteY6" fmla="*/ 684076 h 136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5518" h="1368183">
                      <a:moveTo>
                        <a:pt x="12843" y="684076"/>
                      </a:moveTo>
                      <a:cubicBezTo>
                        <a:pt x="84159" y="488259"/>
                        <a:pt x="335234" y="0"/>
                        <a:pt x="732923" y="0"/>
                      </a:cubicBezTo>
                      <a:cubicBezTo>
                        <a:pt x="1130612" y="0"/>
                        <a:pt x="1384929" y="493834"/>
                        <a:pt x="1453003" y="684076"/>
                      </a:cubicBezTo>
                      <a:cubicBezTo>
                        <a:pt x="1521077" y="874318"/>
                        <a:pt x="1294835" y="1049741"/>
                        <a:pt x="1174822" y="1163754"/>
                      </a:cubicBezTo>
                      <a:cubicBezTo>
                        <a:pt x="1054809" y="1277767"/>
                        <a:pt x="877889" y="1366294"/>
                        <a:pt x="732923" y="1368152"/>
                      </a:cubicBezTo>
                      <a:cubicBezTo>
                        <a:pt x="587957" y="1370010"/>
                        <a:pt x="425039" y="1288918"/>
                        <a:pt x="305026" y="1174905"/>
                      </a:cubicBezTo>
                      <a:cubicBezTo>
                        <a:pt x="185013" y="1060892"/>
                        <a:pt x="-58473" y="879893"/>
                        <a:pt x="12843" y="684076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9" name="Fluxograma: Mesclar 6">
                  <a:extLst>
                    <a:ext uri="{FF2B5EF4-FFF2-40B4-BE49-F238E27FC236}">
                      <a16:creationId xmlns:a16="http://schemas.microsoft.com/office/drawing/2014/main" id="{53D66D9F-18B9-489F-AFA2-E233A9117B70}"/>
                    </a:ext>
                  </a:extLst>
                </p:cNvPr>
                <p:cNvSpPr/>
                <p:nvPr/>
              </p:nvSpPr>
              <p:spPr>
                <a:xfrm rot="15421268">
                  <a:off x="3059144" y="1664947"/>
                  <a:ext cx="471559" cy="770491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0" name="Elipse 12">
                  <a:extLst>
                    <a:ext uri="{FF2B5EF4-FFF2-40B4-BE49-F238E27FC236}">
                      <a16:creationId xmlns:a16="http://schemas.microsoft.com/office/drawing/2014/main" id="{FE185520-AF80-4EE3-BAD9-41042CBFC1DA}"/>
                    </a:ext>
                  </a:extLst>
                </p:cNvPr>
                <p:cNvSpPr/>
                <p:nvPr/>
              </p:nvSpPr>
              <p:spPr>
                <a:xfrm>
                  <a:off x="2291170" y="2076572"/>
                  <a:ext cx="254036" cy="314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Elipse 12">
                  <a:extLst>
                    <a:ext uri="{FF2B5EF4-FFF2-40B4-BE49-F238E27FC236}">
                      <a16:creationId xmlns:a16="http://schemas.microsoft.com/office/drawing/2014/main" id="{F133040F-1C82-4895-A82C-7AB8942E606F}"/>
                    </a:ext>
                  </a:extLst>
                </p:cNvPr>
                <p:cNvSpPr/>
                <p:nvPr/>
              </p:nvSpPr>
              <p:spPr>
                <a:xfrm>
                  <a:off x="2707188" y="2076572"/>
                  <a:ext cx="254036" cy="314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Elipse 71">
                  <a:extLst>
                    <a:ext uri="{FF2B5EF4-FFF2-40B4-BE49-F238E27FC236}">
                      <a16:creationId xmlns:a16="http://schemas.microsoft.com/office/drawing/2014/main" id="{93655701-0259-47F5-AEDE-5EC2BD22B92D}"/>
                    </a:ext>
                  </a:extLst>
                </p:cNvPr>
                <p:cNvSpPr/>
                <p:nvPr/>
              </p:nvSpPr>
              <p:spPr>
                <a:xfrm>
                  <a:off x="2421035" y="2244680"/>
                  <a:ext cx="127018" cy="13620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72">
                  <a:extLst>
                    <a:ext uri="{FF2B5EF4-FFF2-40B4-BE49-F238E27FC236}">
                      <a16:creationId xmlns:a16="http://schemas.microsoft.com/office/drawing/2014/main" id="{08643FA2-ED83-4DAD-BA24-D975C4099898}"/>
                    </a:ext>
                  </a:extLst>
                </p:cNvPr>
                <p:cNvSpPr/>
                <p:nvPr/>
              </p:nvSpPr>
              <p:spPr>
                <a:xfrm>
                  <a:off x="2814029" y="2246758"/>
                  <a:ext cx="127018" cy="13620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Arco 73">
                  <a:extLst>
                    <a:ext uri="{FF2B5EF4-FFF2-40B4-BE49-F238E27FC236}">
                      <a16:creationId xmlns:a16="http://schemas.microsoft.com/office/drawing/2014/main" id="{0E14D813-45BC-4F61-A3A1-7291CB846AF1}"/>
                    </a:ext>
                  </a:extLst>
                </p:cNvPr>
                <p:cNvSpPr/>
                <p:nvPr/>
              </p:nvSpPr>
              <p:spPr>
                <a:xfrm rot="17066183">
                  <a:off x="2174672" y="2007261"/>
                  <a:ext cx="318811" cy="278983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Arco 74">
                  <a:extLst>
                    <a:ext uri="{FF2B5EF4-FFF2-40B4-BE49-F238E27FC236}">
                      <a16:creationId xmlns:a16="http://schemas.microsoft.com/office/drawing/2014/main" id="{6FD0A766-5E86-4472-83D4-6B07539E25E3}"/>
                    </a:ext>
                  </a:extLst>
                </p:cNvPr>
                <p:cNvSpPr/>
                <p:nvPr/>
              </p:nvSpPr>
              <p:spPr>
                <a:xfrm>
                  <a:off x="2707188" y="1998562"/>
                  <a:ext cx="323919" cy="27458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76" name="Agrupar 75">
                  <a:extLst>
                    <a:ext uri="{FF2B5EF4-FFF2-40B4-BE49-F238E27FC236}">
                      <a16:creationId xmlns:a16="http://schemas.microsoft.com/office/drawing/2014/main" id="{CAA5B384-E58C-47FC-ADA5-3F5E32D7F384}"/>
                    </a:ext>
                  </a:extLst>
                </p:cNvPr>
                <p:cNvGrpSpPr/>
                <p:nvPr/>
              </p:nvGrpSpPr>
              <p:grpSpPr>
                <a:xfrm>
                  <a:off x="2607227" y="2405298"/>
                  <a:ext cx="313190" cy="217166"/>
                  <a:chOff x="4846959" y="3004275"/>
                  <a:chExt cx="357713" cy="252013"/>
                </a:xfrm>
              </p:grpSpPr>
              <p:sp>
                <p:nvSpPr>
                  <p:cNvPr id="85" name="Elipse 19">
                    <a:extLst>
                      <a:ext uri="{FF2B5EF4-FFF2-40B4-BE49-F238E27FC236}">
                        <a16:creationId xmlns:a16="http://schemas.microsoft.com/office/drawing/2014/main" id="{ADA22AE9-3A27-48C1-8E21-3259DC7A4FF7}"/>
                      </a:ext>
                    </a:extLst>
                  </p:cNvPr>
                  <p:cNvSpPr/>
                  <p:nvPr/>
                </p:nvSpPr>
                <p:spPr>
                  <a:xfrm>
                    <a:off x="4846959" y="3004275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Elipse 85">
                    <a:extLst>
                      <a:ext uri="{FF2B5EF4-FFF2-40B4-BE49-F238E27FC236}">
                        <a16:creationId xmlns:a16="http://schemas.microsoft.com/office/drawing/2014/main" id="{FF957A05-F209-48E0-B7F2-9A1A5B687146}"/>
                      </a:ext>
                    </a:extLst>
                  </p:cNvPr>
                  <p:cNvSpPr/>
                  <p:nvPr/>
                </p:nvSpPr>
                <p:spPr>
                  <a:xfrm>
                    <a:off x="4929748" y="313028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7" name="Elipse 86">
                    <a:extLst>
                      <a:ext uri="{FF2B5EF4-FFF2-40B4-BE49-F238E27FC236}">
                        <a16:creationId xmlns:a16="http://schemas.microsoft.com/office/drawing/2014/main" id="{4F71234A-1FEC-495E-9BFA-BE6A81A9A74D}"/>
                      </a:ext>
                    </a:extLst>
                  </p:cNvPr>
                  <p:cNvSpPr/>
                  <p:nvPr/>
                </p:nvSpPr>
                <p:spPr>
                  <a:xfrm>
                    <a:off x="5082148" y="3141648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7" name="Arco 76">
                  <a:extLst>
                    <a:ext uri="{FF2B5EF4-FFF2-40B4-BE49-F238E27FC236}">
                      <a16:creationId xmlns:a16="http://schemas.microsoft.com/office/drawing/2014/main" id="{FF8B9EBB-36D7-44F7-9899-BAB3777E2AFD}"/>
                    </a:ext>
                  </a:extLst>
                </p:cNvPr>
                <p:cNvSpPr/>
                <p:nvPr/>
              </p:nvSpPr>
              <p:spPr>
                <a:xfrm rot="8641175">
                  <a:off x="2253818" y="2302726"/>
                  <a:ext cx="323919" cy="27458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78" name="Grupo 29">
                  <a:extLst>
                    <a:ext uri="{FF2B5EF4-FFF2-40B4-BE49-F238E27FC236}">
                      <a16:creationId xmlns:a16="http://schemas.microsoft.com/office/drawing/2014/main" id="{73FDE3EE-0943-47B4-8C5D-23029F0B27E5}"/>
                    </a:ext>
                  </a:extLst>
                </p:cNvPr>
                <p:cNvGrpSpPr/>
                <p:nvPr/>
              </p:nvGrpSpPr>
              <p:grpSpPr>
                <a:xfrm rot="715512">
                  <a:off x="2350267" y="2621115"/>
                  <a:ext cx="473410" cy="208755"/>
                  <a:chOff x="4494690" y="3256042"/>
                  <a:chExt cx="540711" cy="319236"/>
                </a:xfrm>
              </p:grpSpPr>
              <p:sp>
                <p:nvSpPr>
                  <p:cNvPr id="83" name="Corda 22">
                    <a:extLst>
                      <a:ext uri="{FF2B5EF4-FFF2-40B4-BE49-F238E27FC236}">
                        <a16:creationId xmlns:a16="http://schemas.microsoft.com/office/drawing/2014/main" id="{6F19529B-1DF6-467F-9321-2DFFD3E9F05E}"/>
                      </a:ext>
                    </a:extLst>
                  </p:cNvPr>
                  <p:cNvSpPr/>
                  <p:nvPr/>
                </p:nvSpPr>
                <p:spPr>
                  <a:xfrm rot="17248760">
                    <a:off x="4607669" y="3143063"/>
                    <a:ext cx="314753" cy="540711"/>
                  </a:xfrm>
                  <a:custGeom>
                    <a:avLst/>
                    <a:gdLst>
                      <a:gd name="connsiteX0" fmla="*/ 500059 w 720080"/>
                      <a:gd name="connsiteY0" fmla="*/ 760720 h 791889"/>
                      <a:gd name="connsiteX1" fmla="*/ 108395 w 720080"/>
                      <a:gd name="connsiteY1" fmla="*/ 679118 h 791889"/>
                      <a:gd name="connsiteX2" fmla="*/ 9235 w 720080"/>
                      <a:gd name="connsiteY2" fmla="*/ 306841 h 791889"/>
                      <a:gd name="connsiteX3" fmla="*/ 270624 w 720080"/>
                      <a:gd name="connsiteY3" fmla="*/ 12404 h 791889"/>
                      <a:gd name="connsiteX4" fmla="*/ 500059 w 720080"/>
                      <a:gd name="connsiteY4" fmla="*/ 760720 h 791889"/>
                      <a:gd name="connsiteX0" fmla="*/ 559767 w 559767"/>
                      <a:gd name="connsiteY0" fmla="*/ 748316 h 772842"/>
                      <a:gd name="connsiteX1" fmla="*/ 168103 w 559767"/>
                      <a:gd name="connsiteY1" fmla="*/ 666714 h 772842"/>
                      <a:gd name="connsiteX2" fmla="*/ 4912 w 559767"/>
                      <a:gd name="connsiteY2" fmla="*/ 283128 h 772842"/>
                      <a:gd name="connsiteX3" fmla="*/ 330332 w 559767"/>
                      <a:gd name="connsiteY3" fmla="*/ 0 h 772842"/>
                      <a:gd name="connsiteX4" fmla="*/ 559767 w 559767"/>
                      <a:gd name="connsiteY4" fmla="*/ 748316 h 772842"/>
                      <a:gd name="connsiteX0" fmla="*/ 557456 w 557456"/>
                      <a:gd name="connsiteY0" fmla="*/ 748316 h 765462"/>
                      <a:gd name="connsiteX1" fmla="*/ 276361 w 557456"/>
                      <a:gd name="connsiteY1" fmla="*/ 612447 h 765462"/>
                      <a:gd name="connsiteX2" fmla="*/ 2601 w 557456"/>
                      <a:gd name="connsiteY2" fmla="*/ 283128 h 765462"/>
                      <a:gd name="connsiteX3" fmla="*/ 328021 w 557456"/>
                      <a:gd name="connsiteY3" fmla="*/ 0 h 765462"/>
                      <a:gd name="connsiteX4" fmla="*/ 557456 w 557456"/>
                      <a:gd name="connsiteY4" fmla="*/ 748316 h 765462"/>
                      <a:gd name="connsiteX0" fmla="*/ 558456 w 558456"/>
                      <a:gd name="connsiteY0" fmla="*/ 748316 h 771841"/>
                      <a:gd name="connsiteX1" fmla="*/ 212434 w 558456"/>
                      <a:gd name="connsiteY1" fmla="*/ 661182 h 771841"/>
                      <a:gd name="connsiteX2" fmla="*/ 3601 w 558456"/>
                      <a:gd name="connsiteY2" fmla="*/ 283128 h 771841"/>
                      <a:gd name="connsiteX3" fmla="*/ 329021 w 558456"/>
                      <a:gd name="connsiteY3" fmla="*/ 0 h 771841"/>
                      <a:gd name="connsiteX4" fmla="*/ 558456 w 558456"/>
                      <a:gd name="connsiteY4" fmla="*/ 748316 h 771841"/>
                      <a:gd name="connsiteX0" fmla="*/ 558456 w 558456"/>
                      <a:gd name="connsiteY0" fmla="*/ 748316 h 771841"/>
                      <a:gd name="connsiteX1" fmla="*/ 212434 w 558456"/>
                      <a:gd name="connsiteY1" fmla="*/ 661182 h 771841"/>
                      <a:gd name="connsiteX2" fmla="*/ 3601 w 558456"/>
                      <a:gd name="connsiteY2" fmla="*/ 283128 h 771841"/>
                      <a:gd name="connsiteX3" fmla="*/ 329021 w 558456"/>
                      <a:gd name="connsiteY3" fmla="*/ 0 h 771841"/>
                      <a:gd name="connsiteX4" fmla="*/ 374523 w 558456"/>
                      <a:gd name="connsiteY4" fmla="*/ 366939 h 771841"/>
                      <a:gd name="connsiteX5" fmla="*/ 558456 w 558456"/>
                      <a:gd name="connsiteY5" fmla="*/ 748316 h 771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58456" h="771841">
                        <a:moveTo>
                          <a:pt x="558456" y="748316"/>
                        </a:moveTo>
                        <a:cubicBezTo>
                          <a:pt x="424871" y="810330"/>
                          <a:pt x="304910" y="738713"/>
                          <a:pt x="212434" y="661182"/>
                        </a:cubicBezTo>
                        <a:cubicBezTo>
                          <a:pt x="119958" y="583651"/>
                          <a:pt x="-24672" y="417747"/>
                          <a:pt x="3601" y="283128"/>
                        </a:cubicBezTo>
                        <a:cubicBezTo>
                          <a:pt x="33873" y="138989"/>
                          <a:pt x="198717" y="36739"/>
                          <a:pt x="329021" y="0"/>
                        </a:cubicBezTo>
                        <a:cubicBezTo>
                          <a:pt x="366345" y="117811"/>
                          <a:pt x="337199" y="249128"/>
                          <a:pt x="374523" y="366939"/>
                        </a:cubicBezTo>
                        <a:lnTo>
                          <a:pt x="558456" y="74831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4" name="Elipse 24">
                    <a:extLst>
                      <a:ext uri="{FF2B5EF4-FFF2-40B4-BE49-F238E27FC236}">
                        <a16:creationId xmlns:a16="http://schemas.microsoft.com/office/drawing/2014/main" id="{4A225157-E27A-421A-97AF-D05F4B54115D}"/>
                      </a:ext>
                    </a:extLst>
                  </p:cNvPr>
                  <p:cNvSpPr/>
                  <p:nvPr/>
                </p:nvSpPr>
                <p:spPr>
                  <a:xfrm>
                    <a:off x="4593722" y="3451518"/>
                    <a:ext cx="345478" cy="123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78" h="123760">
                        <a:moveTo>
                          <a:pt x="149373" y="0"/>
                        </a:moveTo>
                        <a:cubicBezTo>
                          <a:pt x="223387" y="0"/>
                          <a:pt x="291604" y="22521"/>
                          <a:pt x="345478" y="61406"/>
                        </a:cubicBezTo>
                        <a:cubicBezTo>
                          <a:pt x="271411" y="103662"/>
                          <a:pt x="146967" y="149386"/>
                          <a:pt x="69721" y="106644"/>
                        </a:cubicBezTo>
                        <a:cubicBezTo>
                          <a:pt x="39980" y="90187"/>
                          <a:pt x="16264" y="65229"/>
                          <a:pt x="0" y="34560"/>
                        </a:cubicBezTo>
                        <a:cubicBezTo>
                          <a:pt x="44252" y="12037"/>
                          <a:pt x="95264" y="0"/>
                          <a:pt x="149373" y="0"/>
                        </a:cubicBezTo>
                        <a:close/>
                      </a:path>
                    </a:pathLst>
                  </a:custGeom>
                  <a:solidFill>
                    <a:srgbClr val="FF0000">
                      <a:alpha val="47059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79" name="Elipse 78">
                  <a:extLst>
                    <a:ext uri="{FF2B5EF4-FFF2-40B4-BE49-F238E27FC236}">
                      <a16:creationId xmlns:a16="http://schemas.microsoft.com/office/drawing/2014/main" id="{59F0D90B-41A9-4CE6-B297-E93FF5B1DA34}"/>
                    </a:ext>
                  </a:extLst>
                </p:cNvPr>
                <p:cNvSpPr/>
                <p:nvPr/>
              </p:nvSpPr>
              <p:spPr>
                <a:xfrm rot="21249917">
                  <a:off x="3123184" y="1998562"/>
                  <a:ext cx="311639" cy="78010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Elipse 79">
                  <a:extLst>
                    <a:ext uri="{FF2B5EF4-FFF2-40B4-BE49-F238E27FC236}">
                      <a16:creationId xmlns:a16="http://schemas.microsoft.com/office/drawing/2014/main" id="{AFF63927-392C-46FA-92C4-0F36A6A67636}"/>
                    </a:ext>
                  </a:extLst>
                </p:cNvPr>
                <p:cNvSpPr/>
                <p:nvPr/>
              </p:nvSpPr>
              <p:spPr>
                <a:xfrm rot="3218186">
                  <a:off x="2005250" y="1741622"/>
                  <a:ext cx="306725" cy="79259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Lágrima 80">
                  <a:extLst>
                    <a:ext uri="{FF2B5EF4-FFF2-40B4-BE49-F238E27FC236}">
                      <a16:creationId xmlns:a16="http://schemas.microsoft.com/office/drawing/2014/main" id="{B9F7A6AE-8D18-4207-8D22-ACDC48A41117}"/>
                    </a:ext>
                  </a:extLst>
                </p:cNvPr>
                <p:cNvSpPr/>
                <p:nvPr/>
              </p:nvSpPr>
              <p:spPr>
                <a:xfrm rot="17023178">
                  <a:off x="3071221" y="2223853"/>
                  <a:ext cx="92933" cy="84663"/>
                </a:xfrm>
                <a:prstGeom prst="teardrop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Lágrima 81">
                  <a:extLst>
                    <a:ext uri="{FF2B5EF4-FFF2-40B4-BE49-F238E27FC236}">
                      <a16:creationId xmlns:a16="http://schemas.microsoft.com/office/drawing/2014/main" id="{EBF9A79D-8962-453D-AB4C-039B5C570B60}"/>
                    </a:ext>
                  </a:extLst>
                </p:cNvPr>
                <p:cNvSpPr/>
                <p:nvPr/>
              </p:nvSpPr>
              <p:spPr>
                <a:xfrm rot="16863719">
                  <a:off x="3134665" y="2384805"/>
                  <a:ext cx="92933" cy="84663"/>
                </a:xfrm>
                <a:prstGeom prst="teardrop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4097" name="Agrupar 4096">
            <a:extLst>
              <a:ext uri="{FF2B5EF4-FFF2-40B4-BE49-F238E27FC236}">
                <a16:creationId xmlns:a16="http://schemas.microsoft.com/office/drawing/2014/main" id="{5B0D997E-5B9F-4D43-9201-CFBEBBBAC36A}"/>
              </a:ext>
            </a:extLst>
          </p:cNvPr>
          <p:cNvGrpSpPr/>
          <p:nvPr/>
        </p:nvGrpSpPr>
        <p:grpSpPr>
          <a:xfrm>
            <a:off x="4917440" y="3706100"/>
            <a:ext cx="3045460" cy="1329784"/>
            <a:chOff x="4917440" y="3706100"/>
            <a:chExt cx="3045460" cy="1329784"/>
          </a:xfrm>
        </p:grpSpPr>
        <p:grpSp>
          <p:nvGrpSpPr>
            <p:cNvPr id="103" name="Agrupar 102">
              <a:extLst>
                <a:ext uri="{FF2B5EF4-FFF2-40B4-BE49-F238E27FC236}">
                  <a16:creationId xmlns:a16="http://schemas.microsoft.com/office/drawing/2014/main" id="{6BDA6F67-A290-4A26-AD76-9C7B7519DF9C}"/>
                </a:ext>
              </a:extLst>
            </p:cNvPr>
            <p:cNvGrpSpPr/>
            <p:nvPr/>
          </p:nvGrpSpPr>
          <p:grpSpPr>
            <a:xfrm>
              <a:off x="4917440" y="4363874"/>
              <a:ext cx="1522730" cy="672010"/>
              <a:chOff x="4917440" y="4363874"/>
              <a:chExt cx="1522730" cy="672010"/>
            </a:xfrm>
          </p:grpSpPr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id="{1DA7DF13-6C6C-4273-8B4F-0475FCB4F457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>
                <a:extLst>
                  <a:ext uri="{FF2B5EF4-FFF2-40B4-BE49-F238E27FC236}">
                    <a16:creationId xmlns:a16="http://schemas.microsoft.com/office/drawing/2014/main" id="{E5895BA6-EA31-4D09-BA53-F651C3BB11E3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>
                <a:extLst>
                  <a:ext uri="{FF2B5EF4-FFF2-40B4-BE49-F238E27FC236}">
                    <a16:creationId xmlns:a16="http://schemas.microsoft.com/office/drawing/2014/main" id="{9E9C5D36-814B-4B91-B669-2490EDC89559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" name="Agrupar 103">
              <a:extLst>
                <a:ext uri="{FF2B5EF4-FFF2-40B4-BE49-F238E27FC236}">
                  <a16:creationId xmlns:a16="http://schemas.microsoft.com/office/drawing/2014/main" id="{267F5515-7934-4644-B133-B297A16B5707}"/>
                </a:ext>
              </a:extLst>
            </p:cNvPr>
            <p:cNvGrpSpPr/>
            <p:nvPr/>
          </p:nvGrpSpPr>
          <p:grpSpPr>
            <a:xfrm>
              <a:off x="6440170" y="4363874"/>
              <a:ext cx="1522730" cy="672010"/>
              <a:chOff x="4917440" y="4363874"/>
              <a:chExt cx="1522730" cy="672010"/>
            </a:xfrm>
          </p:grpSpPr>
          <p:sp>
            <p:nvSpPr>
              <p:cNvPr id="105" name="Retângulo 104">
                <a:extLst>
                  <a:ext uri="{FF2B5EF4-FFF2-40B4-BE49-F238E27FC236}">
                    <a16:creationId xmlns:a16="http://schemas.microsoft.com/office/drawing/2014/main" id="{55546751-CE6C-407E-9DDA-0E243F2FF7D7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Retângulo 105">
                <a:extLst>
                  <a:ext uri="{FF2B5EF4-FFF2-40B4-BE49-F238E27FC236}">
                    <a16:creationId xmlns:a16="http://schemas.microsoft.com/office/drawing/2014/main" id="{F0AA33EA-0FD3-4322-8F3E-EBA7FB55AA7A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>
                <a:extLst>
                  <a:ext uri="{FF2B5EF4-FFF2-40B4-BE49-F238E27FC236}">
                    <a16:creationId xmlns:a16="http://schemas.microsoft.com/office/drawing/2014/main" id="{A4FCA070-54A8-45F5-9852-1F3DCD0040BB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8" name="Agrupar 107">
              <a:extLst>
                <a:ext uri="{FF2B5EF4-FFF2-40B4-BE49-F238E27FC236}">
                  <a16:creationId xmlns:a16="http://schemas.microsoft.com/office/drawing/2014/main" id="{1ED43B7F-D533-4A6E-B8D7-E646A678BB29}"/>
                </a:ext>
              </a:extLst>
            </p:cNvPr>
            <p:cNvGrpSpPr/>
            <p:nvPr/>
          </p:nvGrpSpPr>
          <p:grpSpPr>
            <a:xfrm>
              <a:off x="6440170" y="3706100"/>
              <a:ext cx="1522730" cy="672010"/>
              <a:chOff x="4917440" y="4363874"/>
              <a:chExt cx="1522730" cy="672010"/>
            </a:xfrm>
          </p:grpSpPr>
          <p:sp>
            <p:nvSpPr>
              <p:cNvPr id="109" name="Retângulo 108">
                <a:extLst>
                  <a:ext uri="{FF2B5EF4-FFF2-40B4-BE49-F238E27FC236}">
                    <a16:creationId xmlns:a16="http://schemas.microsoft.com/office/drawing/2014/main" id="{9D9857F9-0F6C-4BB9-AA4B-7A993881FE53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Retângulo 109">
                <a:extLst>
                  <a:ext uri="{FF2B5EF4-FFF2-40B4-BE49-F238E27FC236}">
                    <a16:creationId xmlns:a16="http://schemas.microsoft.com/office/drawing/2014/main" id="{70472AE2-E957-4F63-9369-ED4C7D0A1140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110">
                <a:extLst>
                  <a:ext uri="{FF2B5EF4-FFF2-40B4-BE49-F238E27FC236}">
                    <a16:creationId xmlns:a16="http://schemas.microsoft.com/office/drawing/2014/main" id="{BE140A92-F845-4C4A-A951-F6DB71366C24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id="{45FDD443-2741-498E-B9EF-DD694981165A}"/>
                </a:ext>
              </a:extLst>
            </p:cNvPr>
            <p:cNvGrpSpPr/>
            <p:nvPr/>
          </p:nvGrpSpPr>
          <p:grpSpPr>
            <a:xfrm>
              <a:off x="4917440" y="3706100"/>
              <a:ext cx="1522730" cy="672010"/>
              <a:chOff x="4917440" y="4363874"/>
              <a:chExt cx="1522730" cy="672010"/>
            </a:xfrm>
          </p:grpSpPr>
          <p:sp>
            <p:nvSpPr>
              <p:cNvPr id="113" name="Retângulo 112">
                <a:extLst>
                  <a:ext uri="{FF2B5EF4-FFF2-40B4-BE49-F238E27FC236}">
                    <a16:creationId xmlns:a16="http://schemas.microsoft.com/office/drawing/2014/main" id="{5CAC9344-DBD6-47BD-A175-442C15EF3CB1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id="{539CD9EB-9B30-403D-8A7D-07148DE51DD0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Retângulo 114">
                <a:extLst>
                  <a:ext uri="{FF2B5EF4-FFF2-40B4-BE49-F238E27FC236}">
                    <a16:creationId xmlns:a16="http://schemas.microsoft.com/office/drawing/2014/main" id="{5564FBC2-C658-41BE-ADAB-55709E29B54C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3FE522CB-6BC9-465C-BDE3-46BAD733A5EB}"/>
                </a:ext>
              </a:extLst>
            </p:cNvPr>
            <p:cNvSpPr/>
            <p:nvPr/>
          </p:nvSpPr>
          <p:spPr>
            <a:xfrm>
              <a:off x="6096000" y="4232264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0C8C9DE3-CA60-4F0C-952D-5A48A0EB6B98}"/>
                </a:ext>
              </a:extLst>
            </p:cNvPr>
            <p:cNvSpPr/>
            <p:nvPr/>
          </p:nvSpPr>
          <p:spPr>
            <a:xfrm>
              <a:off x="5019040" y="4244104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C856CE23-A62D-486D-B65E-9CEF124B2184}"/>
                </a:ext>
              </a:extLst>
            </p:cNvPr>
            <p:cNvSpPr/>
            <p:nvPr/>
          </p:nvSpPr>
          <p:spPr>
            <a:xfrm>
              <a:off x="5019040" y="4610862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30AFB8C8-DC3B-4FD5-8988-9EBED951E4DC}"/>
                </a:ext>
              </a:extLst>
            </p:cNvPr>
            <p:cNvSpPr/>
            <p:nvPr/>
          </p:nvSpPr>
          <p:spPr>
            <a:xfrm>
              <a:off x="6096000" y="4646611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2D15C829-0DE5-42AC-8C97-31E2FAB57C5D}"/>
                </a:ext>
              </a:extLst>
            </p:cNvPr>
            <p:cNvSpPr/>
            <p:nvPr/>
          </p:nvSpPr>
          <p:spPr>
            <a:xfrm>
              <a:off x="6513195" y="4637777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2ED7A0BB-FB10-4542-9394-1B3A33C1C672}"/>
                </a:ext>
              </a:extLst>
            </p:cNvPr>
            <p:cNvSpPr/>
            <p:nvPr/>
          </p:nvSpPr>
          <p:spPr>
            <a:xfrm>
              <a:off x="6536054" y="4244103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BE573C4C-6D39-4D3B-8FB4-2F613B4C6A02}"/>
                </a:ext>
              </a:extLst>
            </p:cNvPr>
            <p:cNvSpPr/>
            <p:nvPr/>
          </p:nvSpPr>
          <p:spPr>
            <a:xfrm>
              <a:off x="7673341" y="4232264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4BE03B10-8F40-4E5F-B851-D08060F700A2}"/>
                </a:ext>
              </a:extLst>
            </p:cNvPr>
            <p:cNvSpPr/>
            <p:nvPr/>
          </p:nvSpPr>
          <p:spPr>
            <a:xfrm>
              <a:off x="7673341" y="4618650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9089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DB067347-3400-4671-9E35-74687C2E787C}"/>
              </a:ext>
            </a:extLst>
          </p:cNvPr>
          <p:cNvGrpSpPr/>
          <p:nvPr/>
        </p:nvGrpSpPr>
        <p:grpSpPr>
          <a:xfrm>
            <a:off x="5337973" y="5230154"/>
            <a:ext cx="2275650" cy="848730"/>
            <a:chOff x="5638800" y="1482223"/>
            <a:chExt cx="2275650" cy="848730"/>
          </a:xfrm>
        </p:grpSpPr>
        <p:sp>
          <p:nvSpPr>
            <p:cNvPr id="137" name="Retângulo: Cantos Arredondados 136">
              <a:extLst>
                <a:ext uri="{FF2B5EF4-FFF2-40B4-BE49-F238E27FC236}">
                  <a16:creationId xmlns:a16="http://schemas.microsoft.com/office/drawing/2014/main" id="{5D0FA832-5965-41EE-848D-6CEB18438F1D}"/>
                </a:ext>
              </a:extLst>
            </p:cNvPr>
            <p:cNvSpPr/>
            <p:nvPr/>
          </p:nvSpPr>
          <p:spPr>
            <a:xfrm>
              <a:off x="5638800" y="1647138"/>
              <a:ext cx="2275650" cy="68381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7DDC0849-BDDD-4674-A69E-26865325EB2D}"/>
                </a:ext>
              </a:extLst>
            </p:cNvPr>
            <p:cNvSpPr/>
            <p:nvPr/>
          </p:nvSpPr>
          <p:spPr>
            <a:xfrm>
              <a:off x="5638800" y="1482223"/>
              <a:ext cx="2275649" cy="452803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1" name="Agrupar 150">
            <a:extLst>
              <a:ext uri="{FF2B5EF4-FFF2-40B4-BE49-F238E27FC236}">
                <a16:creationId xmlns:a16="http://schemas.microsoft.com/office/drawing/2014/main" id="{6FDBA27F-AE8D-456F-A2B5-AAF4299185C4}"/>
              </a:ext>
            </a:extLst>
          </p:cNvPr>
          <p:cNvGrpSpPr/>
          <p:nvPr/>
        </p:nvGrpSpPr>
        <p:grpSpPr>
          <a:xfrm>
            <a:off x="1884490" y="566742"/>
            <a:ext cx="2594885" cy="4642104"/>
            <a:chOff x="1884490" y="566742"/>
            <a:chExt cx="2594885" cy="4642104"/>
          </a:xfrm>
        </p:grpSpPr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B4429CE6-9D91-4ECC-ACCF-AB098DDA4F70}"/>
                </a:ext>
              </a:extLst>
            </p:cNvPr>
            <p:cNvSpPr/>
            <p:nvPr/>
          </p:nvSpPr>
          <p:spPr>
            <a:xfrm rot="3767378">
              <a:off x="3676861" y="2887611"/>
              <a:ext cx="1152636" cy="452393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47" name="Grupo 67">
              <a:extLst>
                <a:ext uri="{FF2B5EF4-FFF2-40B4-BE49-F238E27FC236}">
                  <a16:creationId xmlns:a16="http://schemas.microsoft.com/office/drawing/2014/main" id="{BCEEAF7D-103C-41AA-AD8E-EC90AA242098}"/>
                </a:ext>
              </a:extLst>
            </p:cNvPr>
            <p:cNvGrpSpPr/>
            <p:nvPr/>
          </p:nvGrpSpPr>
          <p:grpSpPr>
            <a:xfrm>
              <a:off x="2595745" y="4366156"/>
              <a:ext cx="496449" cy="842690"/>
              <a:chOff x="7750663" y="5445224"/>
              <a:chExt cx="496449" cy="842690"/>
            </a:xfrm>
          </p:grpSpPr>
          <p:sp>
            <p:nvSpPr>
              <p:cNvPr id="84" name="Elipse 43">
                <a:extLst>
                  <a:ext uri="{FF2B5EF4-FFF2-40B4-BE49-F238E27FC236}">
                    <a16:creationId xmlns:a16="http://schemas.microsoft.com/office/drawing/2014/main" id="{F93F014B-20F8-4575-908A-EA306F396132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5" name="Elipse 46">
                <a:extLst>
                  <a:ext uri="{FF2B5EF4-FFF2-40B4-BE49-F238E27FC236}">
                    <a16:creationId xmlns:a16="http://schemas.microsoft.com/office/drawing/2014/main" id="{4F376F5E-6FE2-4E12-85BD-3FC84DC90AE6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48" name="Grupo 66">
              <a:extLst>
                <a:ext uri="{FF2B5EF4-FFF2-40B4-BE49-F238E27FC236}">
                  <a16:creationId xmlns:a16="http://schemas.microsoft.com/office/drawing/2014/main" id="{768913C9-0621-4B85-84D4-F4F5C0D3F02E}"/>
                </a:ext>
              </a:extLst>
            </p:cNvPr>
            <p:cNvGrpSpPr/>
            <p:nvPr/>
          </p:nvGrpSpPr>
          <p:grpSpPr>
            <a:xfrm>
              <a:off x="3367095" y="4363179"/>
              <a:ext cx="496449" cy="842690"/>
              <a:chOff x="7750663" y="5445224"/>
              <a:chExt cx="496449" cy="842690"/>
            </a:xfrm>
          </p:grpSpPr>
          <p:sp>
            <p:nvSpPr>
              <p:cNvPr id="82" name="Elipse 43">
                <a:extLst>
                  <a:ext uri="{FF2B5EF4-FFF2-40B4-BE49-F238E27FC236}">
                    <a16:creationId xmlns:a16="http://schemas.microsoft.com/office/drawing/2014/main" id="{9408D82C-8814-4D12-B7F6-4B22894C10BD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3" name="Elipse 46">
                <a:extLst>
                  <a:ext uri="{FF2B5EF4-FFF2-40B4-BE49-F238E27FC236}">
                    <a16:creationId xmlns:a16="http://schemas.microsoft.com/office/drawing/2014/main" id="{566FFF3B-FBF0-4A3B-827F-F0C087F2FB2A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76CD6515-BC8E-4CA5-9341-FB495E1BA6C2}"/>
                </a:ext>
              </a:extLst>
            </p:cNvPr>
            <p:cNvSpPr/>
            <p:nvPr/>
          </p:nvSpPr>
          <p:spPr>
            <a:xfrm>
              <a:off x="2689280" y="2175168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22">
              <a:extLst>
                <a:ext uri="{FF2B5EF4-FFF2-40B4-BE49-F238E27FC236}">
                  <a16:creationId xmlns:a16="http://schemas.microsoft.com/office/drawing/2014/main" id="{A7DFA09A-F111-4BF1-8C74-8D069F06BB5C}"/>
                </a:ext>
              </a:extLst>
            </p:cNvPr>
            <p:cNvSpPr/>
            <p:nvPr/>
          </p:nvSpPr>
          <p:spPr>
            <a:xfrm>
              <a:off x="2060177" y="2330953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Fluxograma: Atraso 33">
              <a:extLst>
                <a:ext uri="{FF2B5EF4-FFF2-40B4-BE49-F238E27FC236}">
                  <a16:creationId xmlns:a16="http://schemas.microsoft.com/office/drawing/2014/main" id="{C628A941-C281-4964-B998-6BCABC269E18}"/>
                </a:ext>
              </a:extLst>
            </p:cNvPr>
            <p:cNvSpPr/>
            <p:nvPr/>
          </p:nvSpPr>
          <p:spPr>
            <a:xfrm rot="16200000">
              <a:off x="1856255" y="2535290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Fluxograma: Atraso 33">
              <a:extLst>
                <a:ext uri="{FF2B5EF4-FFF2-40B4-BE49-F238E27FC236}">
                  <a16:creationId xmlns:a16="http://schemas.microsoft.com/office/drawing/2014/main" id="{0736D54C-4E49-49C8-A7D2-48694441790E}"/>
                </a:ext>
              </a:extLst>
            </p:cNvPr>
            <p:cNvSpPr/>
            <p:nvPr/>
          </p:nvSpPr>
          <p:spPr>
            <a:xfrm rot="16200000">
              <a:off x="1993976" y="3889283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43">
              <a:extLst>
                <a:ext uri="{FF2B5EF4-FFF2-40B4-BE49-F238E27FC236}">
                  <a16:creationId xmlns:a16="http://schemas.microsoft.com/office/drawing/2014/main" id="{81DA7FE5-B3AE-4729-B9E7-111E7C345CC2}"/>
                </a:ext>
              </a:extLst>
            </p:cNvPr>
            <p:cNvSpPr/>
            <p:nvPr/>
          </p:nvSpPr>
          <p:spPr>
            <a:xfrm>
              <a:off x="2103692" y="3532144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10EFB855-2564-42A3-8651-FC64600A098E}"/>
                </a:ext>
              </a:extLst>
            </p:cNvPr>
            <p:cNvGrpSpPr/>
            <p:nvPr/>
          </p:nvGrpSpPr>
          <p:grpSpPr>
            <a:xfrm>
              <a:off x="2149538" y="566742"/>
              <a:ext cx="1995486" cy="1832259"/>
              <a:chOff x="6857483" y="1280460"/>
              <a:chExt cx="1995486" cy="1832259"/>
            </a:xfrm>
          </p:grpSpPr>
          <p:sp>
            <p:nvSpPr>
              <p:cNvPr id="61" name="Fluxograma: Mesclar 6">
                <a:extLst>
                  <a:ext uri="{FF2B5EF4-FFF2-40B4-BE49-F238E27FC236}">
                    <a16:creationId xmlns:a16="http://schemas.microsoft.com/office/drawing/2014/main" id="{2238A658-4122-4133-A1E3-9351798560C9}"/>
                  </a:ext>
                </a:extLst>
              </p:cNvPr>
              <p:cNvSpPr/>
              <p:nvPr/>
            </p:nvSpPr>
            <p:spPr>
              <a:xfrm rot="8853205">
                <a:off x="6857483" y="1280460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2" name="Elipse 4">
                <a:extLst>
                  <a:ext uri="{FF2B5EF4-FFF2-40B4-BE49-F238E27FC236}">
                    <a16:creationId xmlns:a16="http://schemas.microsoft.com/office/drawing/2014/main" id="{44CD0EB5-CD9F-4FA0-AB8E-88C55C711E54}"/>
                  </a:ext>
                </a:extLst>
              </p:cNvPr>
              <p:cNvSpPr/>
              <p:nvPr/>
            </p:nvSpPr>
            <p:spPr>
              <a:xfrm>
                <a:off x="6939708" y="1744536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Fluxograma: Mesclar 6">
                <a:extLst>
                  <a:ext uri="{FF2B5EF4-FFF2-40B4-BE49-F238E27FC236}">
                    <a16:creationId xmlns:a16="http://schemas.microsoft.com/office/drawing/2014/main" id="{5245B486-6EE7-4BF9-926E-A04694511355}"/>
                  </a:ext>
                </a:extLst>
              </p:cNvPr>
              <p:cNvSpPr/>
              <p:nvPr/>
            </p:nvSpPr>
            <p:spPr>
              <a:xfrm rot="14804630">
                <a:off x="8139344" y="1537865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4" name="Elipse 12">
                <a:extLst>
                  <a:ext uri="{FF2B5EF4-FFF2-40B4-BE49-F238E27FC236}">
                    <a16:creationId xmlns:a16="http://schemas.microsoft.com/office/drawing/2014/main" id="{81399266-BDDE-476F-9929-E6D45699ECCB}"/>
                  </a:ext>
                </a:extLst>
              </p:cNvPr>
              <p:cNvSpPr/>
              <p:nvPr/>
            </p:nvSpPr>
            <p:spPr>
              <a:xfrm>
                <a:off x="730249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12">
                <a:extLst>
                  <a:ext uri="{FF2B5EF4-FFF2-40B4-BE49-F238E27FC236}">
                    <a16:creationId xmlns:a16="http://schemas.microsoft.com/office/drawing/2014/main" id="{DFDC5395-0C0C-46E8-AFD1-4F170897DE16}"/>
                  </a:ext>
                </a:extLst>
              </p:cNvPr>
              <p:cNvSpPr/>
              <p:nvPr/>
            </p:nvSpPr>
            <p:spPr>
              <a:xfrm>
                <a:off x="777765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18B7D769-0048-444D-AD1B-A62D598AA94C}"/>
                  </a:ext>
                </a:extLst>
              </p:cNvPr>
              <p:cNvSpPr/>
              <p:nvPr/>
            </p:nvSpPr>
            <p:spPr>
              <a:xfrm>
                <a:off x="7439055" y="225763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FE03F19F-BDE6-4687-9020-9A095551E29D}"/>
                  </a:ext>
                </a:extLst>
              </p:cNvPr>
              <p:cNvSpPr/>
              <p:nvPr/>
            </p:nvSpPr>
            <p:spPr>
              <a:xfrm>
                <a:off x="7912167" y="226942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Arco 67">
                <a:extLst>
                  <a:ext uri="{FF2B5EF4-FFF2-40B4-BE49-F238E27FC236}">
                    <a16:creationId xmlns:a16="http://schemas.microsoft.com/office/drawing/2014/main" id="{0123FC68-06B9-492B-9A2A-B7A447E1C597}"/>
                  </a:ext>
                </a:extLst>
              </p:cNvPr>
              <p:cNvSpPr/>
              <p:nvPr/>
            </p:nvSpPr>
            <p:spPr>
              <a:xfrm rot="17066183">
                <a:off x="7166522" y="1985301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9" name="Agrupar 68">
                <a:extLst>
                  <a:ext uri="{FF2B5EF4-FFF2-40B4-BE49-F238E27FC236}">
                    <a16:creationId xmlns:a16="http://schemas.microsoft.com/office/drawing/2014/main" id="{4DC199C5-5446-4D6D-99C3-E1AEFC52033F}"/>
                  </a:ext>
                </a:extLst>
              </p:cNvPr>
              <p:cNvGrpSpPr/>
              <p:nvPr/>
            </p:nvGrpSpPr>
            <p:grpSpPr>
              <a:xfrm>
                <a:off x="7582501" y="2399804"/>
                <a:ext cx="357713" cy="252013"/>
                <a:chOff x="7268717" y="2399251"/>
                <a:chExt cx="357713" cy="252013"/>
              </a:xfrm>
            </p:grpSpPr>
            <p:sp>
              <p:nvSpPr>
                <p:cNvPr id="79" name="Elipse 19">
                  <a:extLst>
                    <a:ext uri="{FF2B5EF4-FFF2-40B4-BE49-F238E27FC236}">
                      <a16:creationId xmlns:a16="http://schemas.microsoft.com/office/drawing/2014/main" id="{94B58131-90C0-4664-871D-6D847AEA28B9}"/>
                    </a:ext>
                  </a:extLst>
                </p:cNvPr>
                <p:cNvSpPr/>
                <p:nvPr/>
              </p:nvSpPr>
              <p:spPr>
                <a:xfrm>
                  <a:off x="7268717" y="2399251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Elipse 79">
                  <a:extLst>
                    <a:ext uri="{FF2B5EF4-FFF2-40B4-BE49-F238E27FC236}">
                      <a16:creationId xmlns:a16="http://schemas.microsoft.com/office/drawing/2014/main" id="{C13C341C-E37B-4E6D-BEA9-3832B2B47315}"/>
                    </a:ext>
                  </a:extLst>
                </p:cNvPr>
                <p:cNvSpPr/>
                <p:nvPr/>
              </p:nvSpPr>
              <p:spPr>
                <a:xfrm>
                  <a:off x="7351506" y="25252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Elipse 80">
                  <a:extLst>
                    <a:ext uri="{FF2B5EF4-FFF2-40B4-BE49-F238E27FC236}">
                      <a16:creationId xmlns:a16="http://schemas.microsoft.com/office/drawing/2014/main" id="{ADB7F960-82A6-41B5-B22B-0FC970CE5DBC}"/>
                    </a:ext>
                  </a:extLst>
                </p:cNvPr>
                <p:cNvSpPr/>
                <p:nvPr/>
              </p:nvSpPr>
              <p:spPr>
                <a:xfrm>
                  <a:off x="7503906" y="25366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4F6EA218-26FD-41D2-99F0-15A70066DCB1}"/>
                  </a:ext>
                </a:extLst>
              </p:cNvPr>
              <p:cNvSpPr/>
              <p:nvPr/>
            </p:nvSpPr>
            <p:spPr>
              <a:xfrm rot="8085821">
                <a:off x="7191561" y="234153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E47731DB-B0B4-4343-A91E-5652FDEC5D56}"/>
                  </a:ext>
                </a:extLst>
              </p:cNvPr>
              <p:cNvSpPr/>
              <p:nvPr/>
            </p:nvSpPr>
            <p:spPr>
              <a:xfrm rot="20219682">
                <a:off x="8196108" y="1918666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4FBCBC51-EE15-4B82-B96C-1FEDD5DA1EB7}"/>
                  </a:ext>
                </a:extLst>
              </p:cNvPr>
              <p:cNvSpPr/>
              <p:nvPr/>
            </p:nvSpPr>
            <p:spPr>
              <a:xfrm rot="3218186">
                <a:off x="6973126" y="167520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3" name="Agrupar 72">
                <a:extLst>
                  <a:ext uri="{FF2B5EF4-FFF2-40B4-BE49-F238E27FC236}">
                    <a16:creationId xmlns:a16="http://schemas.microsoft.com/office/drawing/2014/main" id="{2ED542BB-9756-4A56-A681-399A5423F269}"/>
                  </a:ext>
                </a:extLst>
              </p:cNvPr>
              <p:cNvGrpSpPr/>
              <p:nvPr/>
            </p:nvGrpSpPr>
            <p:grpSpPr>
              <a:xfrm rot="834113">
                <a:off x="7363089" y="2696840"/>
                <a:ext cx="601604" cy="180065"/>
                <a:chOff x="7351506" y="2637628"/>
                <a:chExt cx="716303" cy="251258"/>
              </a:xfrm>
            </p:grpSpPr>
            <p:sp>
              <p:nvSpPr>
                <p:cNvPr id="77" name="Corda 80">
                  <a:extLst>
                    <a:ext uri="{FF2B5EF4-FFF2-40B4-BE49-F238E27FC236}">
                      <a16:creationId xmlns:a16="http://schemas.microsoft.com/office/drawing/2014/main" id="{A9DDE291-D97D-4185-A185-56C9DE84DF02}"/>
                    </a:ext>
                  </a:extLst>
                </p:cNvPr>
                <p:cNvSpPr/>
                <p:nvPr/>
              </p:nvSpPr>
              <p:spPr>
                <a:xfrm rot="16200000">
                  <a:off x="7584029" y="2405105"/>
                  <a:ext cx="251258" cy="716303"/>
                </a:xfrm>
                <a:custGeom>
                  <a:avLst/>
                  <a:gdLst>
                    <a:gd name="connsiteX0" fmla="*/ 221639 w 544329"/>
                    <a:gd name="connsiteY0" fmla="*/ 613676 h 619056"/>
                    <a:gd name="connsiteX1" fmla="*/ 31 w 544329"/>
                    <a:gd name="connsiteY1" fmla="*/ 314246 h 619056"/>
                    <a:gd name="connsiteX2" fmla="*/ 211236 w 544329"/>
                    <a:gd name="connsiteY2" fmla="*/ 7856 h 619056"/>
                    <a:gd name="connsiteX3" fmla="*/ 221639 w 544329"/>
                    <a:gd name="connsiteY3" fmla="*/ 613676 h 619056"/>
                    <a:gd name="connsiteX0" fmla="*/ 299699 w 299699"/>
                    <a:gd name="connsiteY0" fmla="*/ 862301 h 862301"/>
                    <a:gd name="connsiteX1" fmla="*/ 31 w 299699"/>
                    <a:gd name="connsiteY1" fmla="*/ 306390 h 862301"/>
                    <a:gd name="connsiteX2" fmla="*/ 211236 w 299699"/>
                    <a:gd name="connsiteY2" fmla="*/ 0 h 862301"/>
                    <a:gd name="connsiteX3" fmla="*/ 299699 w 299699"/>
                    <a:gd name="connsiteY3" fmla="*/ 862301 h 862301"/>
                    <a:gd name="connsiteX0" fmla="*/ 243943 w 243943"/>
                    <a:gd name="connsiteY0" fmla="*/ 717335 h 717335"/>
                    <a:gd name="connsiteX1" fmla="*/ 31 w 243943"/>
                    <a:gd name="connsiteY1" fmla="*/ 306390 h 717335"/>
                    <a:gd name="connsiteX2" fmla="*/ 211236 w 243943"/>
                    <a:gd name="connsiteY2" fmla="*/ 0 h 717335"/>
                    <a:gd name="connsiteX3" fmla="*/ 243943 w 243943"/>
                    <a:gd name="connsiteY3" fmla="*/ 717335 h 717335"/>
                    <a:gd name="connsiteX0" fmla="*/ 243943 w 253298"/>
                    <a:gd name="connsiteY0" fmla="*/ 717335 h 717593"/>
                    <a:gd name="connsiteX1" fmla="*/ 31 w 253298"/>
                    <a:gd name="connsiteY1" fmla="*/ 306390 h 717593"/>
                    <a:gd name="connsiteX2" fmla="*/ 211236 w 253298"/>
                    <a:gd name="connsiteY2" fmla="*/ 0 h 717593"/>
                    <a:gd name="connsiteX3" fmla="*/ 185367 w 253298"/>
                    <a:gd name="connsiteY3" fmla="*/ 362271 h 717593"/>
                    <a:gd name="connsiteX4" fmla="*/ 243943 w 253298"/>
                    <a:gd name="connsiteY4" fmla="*/ 717335 h 717593"/>
                    <a:gd name="connsiteX0" fmla="*/ 243943 w 258886"/>
                    <a:gd name="connsiteY0" fmla="*/ 717335 h 717593"/>
                    <a:gd name="connsiteX1" fmla="*/ 31 w 258886"/>
                    <a:gd name="connsiteY1" fmla="*/ 306390 h 717593"/>
                    <a:gd name="connsiteX2" fmla="*/ 211236 w 258886"/>
                    <a:gd name="connsiteY2" fmla="*/ 0 h 717593"/>
                    <a:gd name="connsiteX3" fmla="*/ 229972 w 258886"/>
                    <a:gd name="connsiteY3" fmla="*/ 362274 h 717593"/>
                    <a:gd name="connsiteX4" fmla="*/ 243943 w 258886"/>
                    <a:gd name="connsiteY4" fmla="*/ 717335 h 717593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2537"/>
                    <a:gd name="connsiteY0" fmla="*/ 717335 h 717685"/>
                    <a:gd name="connsiteX1" fmla="*/ 31 w 252537"/>
                    <a:gd name="connsiteY1" fmla="*/ 306390 h 717685"/>
                    <a:gd name="connsiteX2" fmla="*/ 211236 w 252537"/>
                    <a:gd name="connsiteY2" fmla="*/ 0 h 717685"/>
                    <a:gd name="connsiteX3" fmla="*/ 185367 w 252537"/>
                    <a:gd name="connsiteY3" fmla="*/ 384576 h 717685"/>
                    <a:gd name="connsiteX4" fmla="*/ 243943 w 252537"/>
                    <a:gd name="connsiteY4" fmla="*/ 717335 h 717685"/>
                    <a:gd name="connsiteX0" fmla="*/ 277396 w 284211"/>
                    <a:gd name="connsiteY0" fmla="*/ 773091 h 773360"/>
                    <a:gd name="connsiteX1" fmla="*/ 31 w 284211"/>
                    <a:gd name="connsiteY1" fmla="*/ 306390 h 773360"/>
                    <a:gd name="connsiteX2" fmla="*/ 211236 w 284211"/>
                    <a:gd name="connsiteY2" fmla="*/ 0 h 773360"/>
                    <a:gd name="connsiteX3" fmla="*/ 185367 w 284211"/>
                    <a:gd name="connsiteY3" fmla="*/ 384576 h 773360"/>
                    <a:gd name="connsiteX4" fmla="*/ 277396 w 284211"/>
                    <a:gd name="connsiteY4" fmla="*/ 773091 h 773360"/>
                    <a:gd name="connsiteX0" fmla="*/ 288545 w 295360"/>
                    <a:gd name="connsiteY0" fmla="*/ 773091 h 773360"/>
                    <a:gd name="connsiteX1" fmla="*/ 28 w 295360"/>
                    <a:gd name="connsiteY1" fmla="*/ 261788 h 773360"/>
                    <a:gd name="connsiteX2" fmla="*/ 222385 w 295360"/>
                    <a:gd name="connsiteY2" fmla="*/ 0 h 773360"/>
                    <a:gd name="connsiteX3" fmla="*/ 196516 w 295360"/>
                    <a:gd name="connsiteY3" fmla="*/ 384576 h 773360"/>
                    <a:gd name="connsiteX4" fmla="*/ 288545 w 295360"/>
                    <a:gd name="connsiteY4" fmla="*/ 773091 h 77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360" h="773360">
                      <a:moveTo>
                        <a:pt x="288545" y="773091"/>
                      </a:moveTo>
                      <a:cubicBezTo>
                        <a:pt x="161524" y="745799"/>
                        <a:pt x="1998" y="408786"/>
                        <a:pt x="28" y="261788"/>
                      </a:cubicBezTo>
                      <a:cubicBezTo>
                        <a:pt x="-1929" y="115786"/>
                        <a:pt x="97251" y="32688"/>
                        <a:pt x="222385" y="0"/>
                      </a:cubicBezTo>
                      <a:cubicBezTo>
                        <a:pt x="260708" y="9313"/>
                        <a:pt x="179914" y="186961"/>
                        <a:pt x="196516" y="384576"/>
                      </a:cubicBezTo>
                      <a:cubicBezTo>
                        <a:pt x="190816" y="548739"/>
                        <a:pt x="326868" y="782404"/>
                        <a:pt x="288545" y="7730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24">
                  <a:extLst>
                    <a:ext uri="{FF2B5EF4-FFF2-40B4-BE49-F238E27FC236}">
                      <a16:creationId xmlns:a16="http://schemas.microsoft.com/office/drawing/2014/main" id="{808075C5-672E-4F3F-BF2F-F1934DB92E90}"/>
                    </a:ext>
                  </a:extLst>
                </p:cNvPr>
                <p:cNvSpPr/>
                <p:nvPr/>
              </p:nvSpPr>
              <p:spPr>
                <a:xfrm>
                  <a:off x="7419910" y="2827006"/>
                  <a:ext cx="345478" cy="6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4" name="Lágrima 73">
                <a:extLst>
                  <a:ext uri="{FF2B5EF4-FFF2-40B4-BE49-F238E27FC236}">
                    <a16:creationId xmlns:a16="http://schemas.microsoft.com/office/drawing/2014/main" id="{F976128F-4B13-4F55-B173-6C6771004B0E}"/>
                  </a:ext>
                </a:extLst>
              </p:cNvPr>
              <p:cNvSpPr/>
              <p:nvPr/>
            </p:nvSpPr>
            <p:spPr>
              <a:xfrm rot="15430964">
                <a:off x="8047444" y="1961013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5" name="Lágrima 74">
                <a:extLst>
                  <a:ext uri="{FF2B5EF4-FFF2-40B4-BE49-F238E27FC236}">
                    <a16:creationId xmlns:a16="http://schemas.microsoft.com/office/drawing/2014/main" id="{71B7A43B-E10D-4120-987C-DD123EFE4D58}"/>
                  </a:ext>
                </a:extLst>
              </p:cNvPr>
              <p:cNvSpPr/>
              <p:nvPr/>
            </p:nvSpPr>
            <p:spPr>
              <a:xfrm rot="15430964">
                <a:off x="7864768" y="1836817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Arco 75">
                <a:extLst>
                  <a:ext uri="{FF2B5EF4-FFF2-40B4-BE49-F238E27FC236}">
                    <a16:creationId xmlns:a16="http://schemas.microsoft.com/office/drawing/2014/main" id="{2E01DDA6-F0E7-4BDB-A937-304F2A90CA15}"/>
                  </a:ext>
                </a:extLst>
              </p:cNvPr>
              <p:cNvSpPr/>
              <p:nvPr/>
            </p:nvSpPr>
            <p:spPr>
              <a:xfrm>
                <a:off x="7777659" y="197265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6" name="Fluxograma: Atraso 50">
              <a:extLst>
                <a:ext uri="{FF2B5EF4-FFF2-40B4-BE49-F238E27FC236}">
                  <a16:creationId xmlns:a16="http://schemas.microsoft.com/office/drawing/2014/main" id="{E17523AC-44E8-4D0F-88BD-5C9D2F82D751}"/>
                </a:ext>
              </a:extLst>
            </p:cNvPr>
            <p:cNvSpPr/>
            <p:nvPr/>
          </p:nvSpPr>
          <p:spPr>
            <a:xfrm rot="14768769">
              <a:off x="3626859" y="2498536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4">
              <a:extLst>
                <a:ext uri="{FF2B5EF4-FFF2-40B4-BE49-F238E27FC236}">
                  <a16:creationId xmlns:a16="http://schemas.microsoft.com/office/drawing/2014/main" id="{DD658C09-8003-47FD-902B-1A97839FA81B}"/>
                </a:ext>
              </a:extLst>
            </p:cNvPr>
            <p:cNvSpPr/>
            <p:nvPr/>
          </p:nvSpPr>
          <p:spPr>
            <a:xfrm rot="2718950" flipH="1">
              <a:off x="1982218" y="2967117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Fluxograma: Atraso 57">
              <a:extLst>
                <a:ext uri="{FF2B5EF4-FFF2-40B4-BE49-F238E27FC236}">
                  <a16:creationId xmlns:a16="http://schemas.microsoft.com/office/drawing/2014/main" id="{E3509A65-C328-4E38-8ED4-777C496F46DF}"/>
                </a:ext>
              </a:extLst>
            </p:cNvPr>
            <p:cNvSpPr/>
            <p:nvPr/>
          </p:nvSpPr>
          <p:spPr>
            <a:xfrm rot="15537743">
              <a:off x="1771237" y="2498537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E21C1AF5-9F27-4CD2-8C2F-66C68AC2F7F4}"/>
              </a:ext>
            </a:extLst>
          </p:cNvPr>
          <p:cNvGrpSpPr/>
          <p:nvPr/>
        </p:nvGrpSpPr>
        <p:grpSpPr>
          <a:xfrm>
            <a:off x="5160151" y="3807100"/>
            <a:ext cx="3195311" cy="917475"/>
            <a:chOff x="4917437" y="4111512"/>
            <a:chExt cx="3195311" cy="917475"/>
          </a:xfrm>
        </p:grpSpPr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C422C4A4-D2EC-4FE8-B507-59122FB84E29}"/>
                </a:ext>
              </a:extLst>
            </p:cNvPr>
            <p:cNvSpPr/>
            <p:nvPr/>
          </p:nvSpPr>
          <p:spPr>
            <a:xfrm>
              <a:off x="4917440" y="4111512"/>
              <a:ext cx="3195308" cy="9174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id="{34C3C630-32D0-4E35-8A0B-F58A5DC52E65}"/>
                </a:ext>
              </a:extLst>
            </p:cNvPr>
            <p:cNvSpPr/>
            <p:nvPr/>
          </p:nvSpPr>
          <p:spPr>
            <a:xfrm>
              <a:off x="4917437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F0A5B78B-004C-40B5-A3CA-432655D22B7D}"/>
                </a:ext>
              </a:extLst>
            </p:cNvPr>
            <p:cNvSpPr/>
            <p:nvPr/>
          </p:nvSpPr>
          <p:spPr>
            <a:xfrm>
              <a:off x="5709368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E86669DB-27D3-4BC9-AD42-A6EC83816A6E}"/>
                </a:ext>
              </a:extLst>
            </p:cNvPr>
            <p:cNvSpPr/>
            <p:nvPr/>
          </p:nvSpPr>
          <p:spPr>
            <a:xfrm>
              <a:off x="6547554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8" name="Retângulo 127">
              <a:extLst>
                <a:ext uri="{FF2B5EF4-FFF2-40B4-BE49-F238E27FC236}">
                  <a16:creationId xmlns:a16="http://schemas.microsoft.com/office/drawing/2014/main" id="{D33D3AC8-BE4F-48A8-B5CE-E36BC3E99A9C}"/>
                </a:ext>
              </a:extLst>
            </p:cNvPr>
            <p:cNvSpPr/>
            <p:nvPr/>
          </p:nvSpPr>
          <p:spPr>
            <a:xfrm>
              <a:off x="7370909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 129">
              <a:extLst>
                <a:ext uri="{FF2B5EF4-FFF2-40B4-BE49-F238E27FC236}">
                  <a16:creationId xmlns:a16="http://schemas.microsoft.com/office/drawing/2014/main" id="{007EF595-A418-4C78-AC43-4894842E9FF0}"/>
                </a:ext>
              </a:extLst>
            </p:cNvPr>
            <p:cNvSpPr/>
            <p:nvPr/>
          </p:nvSpPr>
          <p:spPr>
            <a:xfrm>
              <a:off x="5303623" y="41572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1" name="Retângulo 130">
              <a:extLst>
                <a:ext uri="{FF2B5EF4-FFF2-40B4-BE49-F238E27FC236}">
                  <a16:creationId xmlns:a16="http://schemas.microsoft.com/office/drawing/2014/main" id="{41EA99DD-E3D2-4591-B8FF-A8ADB7627D73}"/>
                </a:ext>
              </a:extLst>
            </p:cNvPr>
            <p:cNvSpPr/>
            <p:nvPr/>
          </p:nvSpPr>
          <p:spPr>
            <a:xfrm>
              <a:off x="6108018" y="41572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2" name="Retângulo 131">
              <a:extLst>
                <a:ext uri="{FF2B5EF4-FFF2-40B4-BE49-F238E27FC236}">
                  <a16:creationId xmlns:a16="http://schemas.microsoft.com/office/drawing/2014/main" id="{E60B4576-B0EB-4C07-9645-AED9FC0A1962}"/>
                </a:ext>
              </a:extLst>
            </p:cNvPr>
            <p:cNvSpPr/>
            <p:nvPr/>
          </p:nvSpPr>
          <p:spPr>
            <a:xfrm>
              <a:off x="6889877" y="41572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id="{879127E4-595F-433F-800F-22D96E7E0760}"/>
                </a:ext>
              </a:extLst>
            </p:cNvPr>
            <p:cNvSpPr/>
            <p:nvPr/>
          </p:nvSpPr>
          <p:spPr>
            <a:xfrm>
              <a:off x="7671736" y="4157231"/>
              <a:ext cx="422943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F762FEEE-97ED-4BA0-AF94-3B9DACA82E9C}"/>
                </a:ext>
              </a:extLst>
            </p:cNvPr>
            <p:cNvSpPr/>
            <p:nvPr/>
          </p:nvSpPr>
          <p:spPr>
            <a:xfrm>
              <a:off x="4917440" y="4157231"/>
              <a:ext cx="305558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E5163984-B639-4073-A3DF-1FC32FC9D53A}"/>
              </a:ext>
            </a:extLst>
          </p:cNvPr>
          <p:cNvGrpSpPr/>
          <p:nvPr/>
        </p:nvGrpSpPr>
        <p:grpSpPr>
          <a:xfrm>
            <a:off x="8355462" y="4401876"/>
            <a:ext cx="2964601" cy="1675134"/>
            <a:chOff x="8355462" y="4401876"/>
            <a:chExt cx="2964601" cy="1675134"/>
          </a:xfrm>
        </p:grpSpPr>
        <p:sp>
          <p:nvSpPr>
            <p:cNvPr id="139" name="Retângulo 138">
              <a:extLst>
                <a:ext uri="{FF2B5EF4-FFF2-40B4-BE49-F238E27FC236}">
                  <a16:creationId xmlns:a16="http://schemas.microsoft.com/office/drawing/2014/main" id="{F8029ABE-BC2C-44B2-B720-3A085BF0BE81}"/>
                </a:ext>
              </a:extLst>
            </p:cNvPr>
            <p:cNvSpPr/>
            <p:nvPr/>
          </p:nvSpPr>
          <p:spPr>
            <a:xfrm>
              <a:off x="8355462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977D162F-C5DB-4D6E-A770-98D19FF14618}"/>
                </a:ext>
              </a:extLst>
            </p:cNvPr>
            <p:cNvSpPr/>
            <p:nvPr/>
          </p:nvSpPr>
          <p:spPr>
            <a:xfrm>
              <a:off x="9097301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1" name="Retângulo 140">
              <a:extLst>
                <a:ext uri="{FF2B5EF4-FFF2-40B4-BE49-F238E27FC236}">
                  <a16:creationId xmlns:a16="http://schemas.microsoft.com/office/drawing/2014/main" id="{9F39C490-3AAE-473B-B721-4D3D7D4858A1}"/>
                </a:ext>
              </a:extLst>
            </p:cNvPr>
            <p:cNvSpPr/>
            <p:nvPr/>
          </p:nvSpPr>
          <p:spPr>
            <a:xfrm>
              <a:off x="9846797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2" name="Retângulo 141">
              <a:extLst>
                <a:ext uri="{FF2B5EF4-FFF2-40B4-BE49-F238E27FC236}">
                  <a16:creationId xmlns:a16="http://schemas.microsoft.com/office/drawing/2014/main" id="{46A3D1F8-E0F9-4548-899D-AE7058DC0A6D}"/>
                </a:ext>
              </a:extLst>
            </p:cNvPr>
            <p:cNvSpPr/>
            <p:nvPr/>
          </p:nvSpPr>
          <p:spPr>
            <a:xfrm>
              <a:off x="8608908" y="5250607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id="{48BC6051-5C01-4F0E-97E5-B95D7FFEB2F9}"/>
                </a:ext>
              </a:extLst>
            </p:cNvPr>
            <p:cNvSpPr/>
            <p:nvPr/>
          </p:nvSpPr>
          <p:spPr>
            <a:xfrm>
              <a:off x="9358404" y="52487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4" name="Retângulo 143">
              <a:extLst>
                <a:ext uri="{FF2B5EF4-FFF2-40B4-BE49-F238E27FC236}">
                  <a16:creationId xmlns:a16="http://schemas.microsoft.com/office/drawing/2014/main" id="{34CE41FD-5633-4D83-A024-A584437B64F2}"/>
                </a:ext>
              </a:extLst>
            </p:cNvPr>
            <p:cNvSpPr/>
            <p:nvPr/>
          </p:nvSpPr>
          <p:spPr>
            <a:xfrm>
              <a:off x="10107900" y="52487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5" name="Retângulo 144">
              <a:extLst>
                <a:ext uri="{FF2B5EF4-FFF2-40B4-BE49-F238E27FC236}">
                  <a16:creationId xmlns:a16="http://schemas.microsoft.com/office/drawing/2014/main" id="{6C64F93C-CE95-4008-82F5-88D98C1A57D8}"/>
                </a:ext>
              </a:extLst>
            </p:cNvPr>
            <p:cNvSpPr/>
            <p:nvPr/>
          </p:nvSpPr>
          <p:spPr>
            <a:xfrm>
              <a:off x="10596293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6" name="Retângulo 145">
              <a:extLst>
                <a:ext uri="{FF2B5EF4-FFF2-40B4-BE49-F238E27FC236}">
                  <a16:creationId xmlns:a16="http://schemas.microsoft.com/office/drawing/2014/main" id="{47495FF9-9756-4F40-A267-4B01D593C5AD}"/>
                </a:ext>
              </a:extLst>
            </p:cNvPr>
            <p:cNvSpPr/>
            <p:nvPr/>
          </p:nvSpPr>
          <p:spPr>
            <a:xfrm>
              <a:off x="8754640" y="4827547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7" name="Retângulo 146">
              <a:extLst>
                <a:ext uri="{FF2B5EF4-FFF2-40B4-BE49-F238E27FC236}">
                  <a16:creationId xmlns:a16="http://schemas.microsoft.com/office/drawing/2014/main" id="{D172D4B9-7112-4349-91A5-B8D5991E1508}"/>
                </a:ext>
              </a:extLst>
            </p:cNvPr>
            <p:cNvSpPr/>
            <p:nvPr/>
          </p:nvSpPr>
          <p:spPr>
            <a:xfrm>
              <a:off x="9515679" y="4827547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8" name="Retângulo 147">
              <a:extLst>
                <a:ext uri="{FF2B5EF4-FFF2-40B4-BE49-F238E27FC236}">
                  <a16:creationId xmlns:a16="http://schemas.microsoft.com/office/drawing/2014/main" id="{B2CD16DC-74B9-49C5-8D19-B395D62F1E5E}"/>
                </a:ext>
              </a:extLst>
            </p:cNvPr>
            <p:cNvSpPr/>
            <p:nvPr/>
          </p:nvSpPr>
          <p:spPr>
            <a:xfrm>
              <a:off x="9909514" y="4401876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Retângulo 148">
              <a:extLst>
                <a:ext uri="{FF2B5EF4-FFF2-40B4-BE49-F238E27FC236}">
                  <a16:creationId xmlns:a16="http://schemas.microsoft.com/office/drawing/2014/main" id="{B4CB8ECB-A654-4552-A931-AC5FFB45F461}"/>
                </a:ext>
              </a:extLst>
            </p:cNvPr>
            <p:cNvSpPr/>
            <p:nvPr/>
          </p:nvSpPr>
          <p:spPr>
            <a:xfrm>
              <a:off x="10252477" y="4832348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33429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Agrupar 390">
            <a:extLst>
              <a:ext uri="{FF2B5EF4-FFF2-40B4-BE49-F238E27FC236}">
                <a16:creationId xmlns:a16="http://schemas.microsoft.com/office/drawing/2014/main" id="{A88F7093-8C38-4E14-8BC2-FDA20D2C31EF}"/>
              </a:ext>
            </a:extLst>
          </p:cNvPr>
          <p:cNvGrpSpPr/>
          <p:nvPr/>
        </p:nvGrpSpPr>
        <p:grpSpPr>
          <a:xfrm>
            <a:off x="8707937" y="1248712"/>
            <a:ext cx="2633405" cy="3731415"/>
            <a:chOff x="6197892" y="361108"/>
            <a:chExt cx="2992297" cy="4489287"/>
          </a:xfrm>
        </p:grpSpPr>
        <p:sp>
          <p:nvSpPr>
            <p:cNvPr id="392" name="Retângulo 6">
              <a:extLst>
                <a:ext uri="{FF2B5EF4-FFF2-40B4-BE49-F238E27FC236}">
                  <a16:creationId xmlns:a16="http://schemas.microsoft.com/office/drawing/2014/main" id="{70D586D2-22A8-4258-86C7-E62FA843187F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3" name="Cloud 8">
              <a:extLst>
                <a:ext uri="{FF2B5EF4-FFF2-40B4-BE49-F238E27FC236}">
                  <a16:creationId xmlns:a16="http://schemas.microsoft.com/office/drawing/2014/main" id="{49C4C1D1-E5AD-4670-A33C-FF37DC644730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Cloud 36">
              <a:extLst>
                <a:ext uri="{FF2B5EF4-FFF2-40B4-BE49-F238E27FC236}">
                  <a16:creationId xmlns:a16="http://schemas.microsoft.com/office/drawing/2014/main" id="{E7F77CAC-1A09-44FB-96D2-E67420592256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5" name="Cloud 38">
              <a:extLst>
                <a:ext uri="{FF2B5EF4-FFF2-40B4-BE49-F238E27FC236}">
                  <a16:creationId xmlns:a16="http://schemas.microsoft.com/office/drawing/2014/main" id="{C6A764EC-B8F7-4D07-A544-57E2990F925C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6" name="Cloud 37">
              <a:extLst>
                <a:ext uri="{FF2B5EF4-FFF2-40B4-BE49-F238E27FC236}">
                  <a16:creationId xmlns:a16="http://schemas.microsoft.com/office/drawing/2014/main" id="{57D8C0C8-9E09-4790-BA05-5D5156644A2D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8" name="Cloud 39">
            <a:extLst>
              <a:ext uri="{FF2B5EF4-FFF2-40B4-BE49-F238E27FC236}">
                <a16:creationId xmlns:a16="http://schemas.microsoft.com/office/drawing/2014/main" id="{E7CF8A89-BE0D-43BC-890A-4EAEE44B65CA}"/>
              </a:ext>
            </a:extLst>
          </p:cNvPr>
          <p:cNvSpPr/>
          <p:nvPr/>
        </p:nvSpPr>
        <p:spPr>
          <a:xfrm rot="382890">
            <a:off x="9967025" y="4079581"/>
            <a:ext cx="710857" cy="6760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7" name="Agrupar 396">
            <a:extLst>
              <a:ext uri="{FF2B5EF4-FFF2-40B4-BE49-F238E27FC236}">
                <a16:creationId xmlns:a16="http://schemas.microsoft.com/office/drawing/2014/main" id="{6073E6CE-E2B0-4E95-B37F-D75BBA7591CD}"/>
              </a:ext>
            </a:extLst>
          </p:cNvPr>
          <p:cNvGrpSpPr/>
          <p:nvPr/>
        </p:nvGrpSpPr>
        <p:grpSpPr>
          <a:xfrm>
            <a:off x="7821423" y="2301553"/>
            <a:ext cx="1903590" cy="2447530"/>
            <a:chOff x="6197892" y="361108"/>
            <a:chExt cx="2992297" cy="4489287"/>
          </a:xfrm>
        </p:grpSpPr>
        <p:sp>
          <p:nvSpPr>
            <p:cNvPr id="398" name="Retângulo 6">
              <a:extLst>
                <a:ext uri="{FF2B5EF4-FFF2-40B4-BE49-F238E27FC236}">
                  <a16:creationId xmlns:a16="http://schemas.microsoft.com/office/drawing/2014/main" id="{73CE0AE1-0BD9-4A9F-B875-B972AB42304B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9" name="Cloud 8">
              <a:extLst>
                <a:ext uri="{FF2B5EF4-FFF2-40B4-BE49-F238E27FC236}">
                  <a16:creationId xmlns:a16="http://schemas.microsoft.com/office/drawing/2014/main" id="{AA4120FF-B39C-4561-A0C4-D58D9BDA9D70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0" name="Cloud 36">
              <a:extLst>
                <a:ext uri="{FF2B5EF4-FFF2-40B4-BE49-F238E27FC236}">
                  <a16:creationId xmlns:a16="http://schemas.microsoft.com/office/drawing/2014/main" id="{DDEE94B5-5DB1-489F-A7E5-3E5471820039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Cloud 38">
              <a:extLst>
                <a:ext uri="{FF2B5EF4-FFF2-40B4-BE49-F238E27FC236}">
                  <a16:creationId xmlns:a16="http://schemas.microsoft.com/office/drawing/2014/main" id="{ABA22A4C-0F4B-47ED-9E56-6B454B2ADA19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2" name="Cloud 37">
              <a:extLst>
                <a:ext uri="{FF2B5EF4-FFF2-40B4-BE49-F238E27FC236}">
                  <a16:creationId xmlns:a16="http://schemas.microsoft.com/office/drawing/2014/main" id="{17F77C60-8D50-4905-B6C9-29CA3224F35D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9608CB5-6F8A-4AF8-8FBF-727C28AE8FD8}"/>
              </a:ext>
            </a:extLst>
          </p:cNvPr>
          <p:cNvGrpSpPr/>
          <p:nvPr/>
        </p:nvGrpSpPr>
        <p:grpSpPr>
          <a:xfrm>
            <a:off x="10105838" y="1363961"/>
            <a:ext cx="2032597" cy="3588341"/>
            <a:chOff x="6197892" y="361108"/>
            <a:chExt cx="2992297" cy="4489287"/>
          </a:xfrm>
        </p:grpSpPr>
        <p:sp>
          <p:nvSpPr>
            <p:cNvPr id="384" name="Retângulo 6">
              <a:extLst>
                <a:ext uri="{FF2B5EF4-FFF2-40B4-BE49-F238E27FC236}">
                  <a16:creationId xmlns:a16="http://schemas.microsoft.com/office/drawing/2014/main" id="{AC006106-1C2E-4605-B01C-E158DC1B468A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5" name="Cloud 8">
              <a:extLst>
                <a:ext uri="{FF2B5EF4-FFF2-40B4-BE49-F238E27FC236}">
                  <a16:creationId xmlns:a16="http://schemas.microsoft.com/office/drawing/2014/main" id="{C6A14C74-6B9E-4735-8204-58D5AE5C4C32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6" name="Cloud 36">
              <a:extLst>
                <a:ext uri="{FF2B5EF4-FFF2-40B4-BE49-F238E27FC236}">
                  <a16:creationId xmlns:a16="http://schemas.microsoft.com/office/drawing/2014/main" id="{EED93414-654E-44D5-85F7-285F6DCC37DA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7" name="Cloud 38">
              <a:extLst>
                <a:ext uri="{FF2B5EF4-FFF2-40B4-BE49-F238E27FC236}">
                  <a16:creationId xmlns:a16="http://schemas.microsoft.com/office/drawing/2014/main" id="{0693F230-0EC5-40BD-A53A-10869902598A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9" name="Cloud 37">
              <a:extLst>
                <a:ext uri="{FF2B5EF4-FFF2-40B4-BE49-F238E27FC236}">
                  <a16:creationId xmlns:a16="http://schemas.microsoft.com/office/drawing/2014/main" id="{FB61CEF3-ECD1-4125-A6E1-E1BCCCC4FA2D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tângulo 42">
            <a:extLst>
              <a:ext uri="{FF2B5EF4-FFF2-40B4-BE49-F238E27FC236}">
                <a16:creationId xmlns:a16="http://schemas.microsoft.com/office/drawing/2014/main" id="{88359F65-614C-4309-B08E-56CB0F286AEC}"/>
              </a:ext>
            </a:extLst>
          </p:cNvPr>
          <p:cNvSpPr/>
          <p:nvPr/>
        </p:nvSpPr>
        <p:spPr>
          <a:xfrm>
            <a:off x="-350929" y="4303711"/>
            <a:ext cx="12725858" cy="2597541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upo 2057">
            <a:extLst>
              <a:ext uri="{FF2B5EF4-FFF2-40B4-BE49-F238E27FC236}">
                <a16:creationId xmlns:a16="http://schemas.microsoft.com/office/drawing/2014/main" id="{31D99CAB-AA1A-4ACD-AFEE-E80D9BF64CAF}"/>
              </a:ext>
            </a:extLst>
          </p:cNvPr>
          <p:cNvGrpSpPr/>
          <p:nvPr/>
        </p:nvGrpSpPr>
        <p:grpSpPr>
          <a:xfrm>
            <a:off x="-155487" y="476739"/>
            <a:ext cx="6415273" cy="6014751"/>
            <a:chOff x="-131606" y="-1369991"/>
            <a:chExt cx="7367191" cy="8077933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A334D088-9919-46DE-9496-7B3FDA61B27B}"/>
                </a:ext>
              </a:extLst>
            </p:cNvPr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riângulo isósceles 35">
              <a:extLst>
                <a:ext uri="{FF2B5EF4-FFF2-40B4-BE49-F238E27FC236}">
                  <a16:creationId xmlns:a16="http://schemas.microsoft.com/office/drawing/2014/main" id="{D1C55E97-F24B-4324-83FB-13F1191AF074}"/>
                </a:ext>
              </a:extLst>
            </p:cNvPr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AutoShape 4" descr="Resultado de imagem para casa de madeira flat design">
              <a:extLst>
                <a:ext uri="{FF2B5EF4-FFF2-40B4-BE49-F238E27FC236}">
                  <a16:creationId xmlns:a16="http://schemas.microsoft.com/office/drawing/2014/main" id="{B6459193-5BD1-4520-B9D4-86750598E9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2AE4160-5538-4BDB-B017-9149E8EFE20F}"/>
                </a:ext>
              </a:extLst>
            </p:cNvPr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2048">
              <a:extLst>
                <a:ext uri="{FF2B5EF4-FFF2-40B4-BE49-F238E27FC236}">
                  <a16:creationId xmlns:a16="http://schemas.microsoft.com/office/drawing/2014/main" id="{33106C1C-65CA-49EB-860A-5496F16D1962}"/>
                </a:ext>
              </a:extLst>
            </p:cNvPr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>
              <a:extLst>
                <a:ext uri="{FF2B5EF4-FFF2-40B4-BE49-F238E27FC236}">
                  <a16:creationId xmlns:a16="http://schemas.microsoft.com/office/drawing/2014/main" id="{FBD5B728-CD52-4648-8C1C-4D2DD9F245EB}"/>
                </a:ext>
              </a:extLst>
            </p:cNvPr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>
              <a:extLst>
                <a:ext uri="{FF2B5EF4-FFF2-40B4-BE49-F238E27FC236}">
                  <a16:creationId xmlns:a16="http://schemas.microsoft.com/office/drawing/2014/main" id="{C9F568FD-8235-48E2-B95B-13CF37C2D256}"/>
                </a:ext>
              </a:extLst>
            </p:cNvPr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>
              <a:extLst>
                <a:ext uri="{FF2B5EF4-FFF2-40B4-BE49-F238E27FC236}">
                  <a16:creationId xmlns:a16="http://schemas.microsoft.com/office/drawing/2014/main" id="{95CBB1D5-C67A-4788-9A54-6DC93EF50935}"/>
                </a:ext>
              </a:extLst>
            </p:cNvPr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Grupo 29">
              <a:extLst>
                <a:ext uri="{FF2B5EF4-FFF2-40B4-BE49-F238E27FC236}">
                  <a16:creationId xmlns:a16="http://schemas.microsoft.com/office/drawing/2014/main" id="{8A7E9879-2EB0-4E5D-A37D-D2FBF6EEB4E6}"/>
                </a:ext>
              </a:extLst>
            </p:cNvPr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71" name="Retângulo 23">
                <a:extLst>
                  <a:ext uri="{FF2B5EF4-FFF2-40B4-BE49-F238E27FC236}">
                    <a16:creationId xmlns:a16="http://schemas.microsoft.com/office/drawing/2014/main" id="{E37F6058-D403-4635-834C-9C810D5026B7}"/>
                  </a:ext>
                </a:extLst>
              </p:cNvPr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2" name="Retângulo 15">
                <a:extLst>
                  <a:ext uri="{FF2B5EF4-FFF2-40B4-BE49-F238E27FC236}">
                    <a16:creationId xmlns:a16="http://schemas.microsoft.com/office/drawing/2014/main" id="{158E6084-F1EE-4A98-9FC5-430B8269EE0C}"/>
                  </a:ext>
                </a:extLst>
              </p:cNvPr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4" name="Grupo 28">
              <a:extLst>
                <a:ext uri="{FF2B5EF4-FFF2-40B4-BE49-F238E27FC236}">
                  <a16:creationId xmlns:a16="http://schemas.microsoft.com/office/drawing/2014/main" id="{D0318033-8B4D-4914-949B-62B73E865D1E}"/>
                </a:ext>
              </a:extLst>
            </p:cNvPr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65" name="Grupo 12">
                <a:extLst>
                  <a:ext uri="{FF2B5EF4-FFF2-40B4-BE49-F238E27FC236}">
                    <a16:creationId xmlns:a16="http://schemas.microsoft.com/office/drawing/2014/main" id="{71C764AC-C262-42E0-B445-4173F83F6138}"/>
                  </a:ext>
                </a:extLst>
              </p:cNvPr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9" name="Retângulo 68">
                  <a:extLst>
                    <a:ext uri="{FF2B5EF4-FFF2-40B4-BE49-F238E27FC236}">
                      <a16:creationId xmlns:a16="http://schemas.microsoft.com/office/drawing/2014/main" id="{747D00D0-8C30-4CB2-AAB0-6DB1F4FCEBA9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11">
                  <a:extLst>
                    <a:ext uri="{FF2B5EF4-FFF2-40B4-BE49-F238E27FC236}">
                      <a16:creationId xmlns:a16="http://schemas.microsoft.com/office/drawing/2014/main" id="{11E52BAC-80D0-4269-AB4F-52001CAD3E8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6" name="Grupo 20">
                <a:extLst>
                  <a:ext uri="{FF2B5EF4-FFF2-40B4-BE49-F238E27FC236}">
                    <a16:creationId xmlns:a16="http://schemas.microsoft.com/office/drawing/2014/main" id="{24841640-71B7-4F6F-87DC-459E45A002F2}"/>
                  </a:ext>
                </a:extLst>
              </p:cNvPr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7" name="Retângulo 66">
                  <a:extLst>
                    <a:ext uri="{FF2B5EF4-FFF2-40B4-BE49-F238E27FC236}">
                      <a16:creationId xmlns:a16="http://schemas.microsoft.com/office/drawing/2014/main" id="{05F24146-B534-44D5-B4CE-A261D34FFDAA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de cantos arredondados 22">
                  <a:extLst>
                    <a:ext uri="{FF2B5EF4-FFF2-40B4-BE49-F238E27FC236}">
                      <a16:creationId xmlns:a16="http://schemas.microsoft.com/office/drawing/2014/main" id="{81F984D0-5447-4628-A298-44300B4B2C9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5" name="Grupo 2050">
              <a:extLst>
                <a:ext uri="{FF2B5EF4-FFF2-40B4-BE49-F238E27FC236}">
                  <a16:creationId xmlns:a16="http://schemas.microsoft.com/office/drawing/2014/main" id="{EAB79E3D-0040-4993-AAA3-1E43FD712B54}"/>
                </a:ext>
              </a:extLst>
            </p:cNvPr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D6482073-1A56-41FF-B068-1FCECB0275D2}"/>
                  </a:ext>
                </a:extLst>
              </p:cNvPr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B8BFC152-963B-4AA9-9BD7-9CF080E45713}"/>
                  </a:ext>
                </a:extLst>
              </p:cNvPr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9276C8D3-B701-47F7-BAD8-8102919539A3}"/>
                  </a:ext>
                </a:extLst>
              </p:cNvPr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6" name="Retângulo de cantos arredondados 2051">
              <a:extLst>
                <a:ext uri="{FF2B5EF4-FFF2-40B4-BE49-F238E27FC236}">
                  <a16:creationId xmlns:a16="http://schemas.microsoft.com/office/drawing/2014/main" id="{C2B19CD8-3943-44A0-8F13-B442B787F39C}"/>
                </a:ext>
              </a:extLst>
            </p:cNvPr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4">
              <a:extLst>
                <a:ext uri="{FF2B5EF4-FFF2-40B4-BE49-F238E27FC236}">
                  <a16:creationId xmlns:a16="http://schemas.microsoft.com/office/drawing/2014/main" id="{927CC712-9CE9-4B12-99F6-C6EF08688AE0}"/>
                </a:ext>
              </a:extLst>
            </p:cNvPr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5">
              <a:extLst>
                <a:ext uri="{FF2B5EF4-FFF2-40B4-BE49-F238E27FC236}">
                  <a16:creationId xmlns:a16="http://schemas.microsoft.com/office/drawing/2014/main" id="{20CAE72F-FA84-4DF3-9E1A-C76489D29848}"/>
                </a:ext>
              </a:extLst>
            </p:cNvPr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6">
              <a:extLst>
                <a:ext uri="{FF2B5EF4-FFF2-40B4-BE49-F238E27FC236}">
                  <a16:creationId xmlns:a16="http://schemas.microsoft.com/office/drawing/2014/main" id="{FD020D6F-A33C-46A7-A4BE-A2E27F6D6F02}"/>
                </a:ext>
              </a:extLst>
            </p:cNvPr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7">
              <a:extLst>
                <a:ext uri="{FF2B5EF4-FFF2-40B4-BE49-F238E27FC236}">
                  <a16:creationId xmlns:a16="http://schemas.microsoft.com/office/drawing/2014/main" id="{C0ACDD8B-D130-4314-B00D-0ACF8DDD4E1D}"/>
                </a:ext>
              </a:extLst>
            </p:cNvPr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48">
              <a:extLst>
                <a:ext uri="{FF2B5EF4-FFF2-40B4-BE49-F238E27FC236}">
                  <a16:creationId xmlns:a16="http://schemas.microsoft.com/office/drawing/2014/main" id="{8E071C31-D786-48FD-B1F0-DC205F317BC4}"/>
                </a:ext>
              </a:extLst>
            </p:cNvPr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9ED0DE95-3855-4CA7-9DAF-50484F90F6B1}"/>
                </a:ext>
              </a:extLst>
            </p:cNvPr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49">
              <a:extLst>
                <a:ext uri="{FF2B5EF4-FFF2-40B4-BE49-F238E27FC236}">
                  <a16:creationId xmlns:a16="http://schemas.microsoft.com/office/drawing/2014/main" id="{E6D9B5EC-2BEC-4351-A8E0-039C686F8842}"/>
                </a:ext>
              </a:extLst>
            </p:cNvPr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1">
              <a:extLst>
                <a:ext uri="{FF2B5EF4-FFF2-40B4-BE49-F238E27FC236}">
                  <a16:creationId xmlns:a16="http://schemas.microsoft.com/office/drawing/2014/main" id="{F69C980F-7857-4F87-9B3E-674A18048086}"/>
                </a:ext>
              </a:extLst>
            </p:cNvPr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11A035A0-6B1F-44BD-A81D-D64FF4ABDC7C}"/>
                </a:ext>
              </a:extLst>
            </p:cNvPr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A40FC8DA-BA37-45E8-B1DC-327871BC5C49}"/>
                </a:ext>
              </a:extLst>
            </p:cNvPr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08DFE3F9-6330-413C-80DF-9E66A26A0327}"/>
                </a:ext>
              </a:extLst>
            </p:cNvPr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88E292C8-F1AF-46A1-84A4-96951F4CBEEB}"/>
                </a:ext>
              </a:extLst>
            </p:cNvPr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7">
              <a:extLst>
                <a:ext uri="{FF2B5EF4-FFF2-40B4-BE49-F238E27FC236}">
                  <a16:creationId xmlns:a16="http://schemas.microsoft.com/office/drawing/2014/main" id="{95DEDFD8-91E1-4272-B5C5-D7A1AA189971}"/>
                </a:ext>
              </a:extLst>
            </p:cNvPr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de cantos arredondados 58">
              <a:extLst>
                <a:ext uri="{FF2B5EF4-FFF2-40B4-BE49-F238E27FC236}">
                  <a16:creationId xmlns:a16="http://schemas.microsoft.com/office/drawing/2014/main" id="{D07851C2-69DF-4BB6-85ED-59D08BC2E0FA}"/>
                </a:ext>
              </a:extLst>
            </p:cNvPr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5719B17C-7094-4E98-9730-2383B30013E8}"/>
                </a:ext>
              </a:extLst>
            </p:cNvPr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8" name="Agrupar 227">
            <a:extLst>
              <a:ext uri="{FF2B5EF4-FFF2-40B4-BE49-F238E27FC236}">
                <a16:creationId xmlns:a16="http://schemas.microsoft.com/office/drawing/2014/main" id="{E2DADCCD-8D45-482E-B7E2-6F5A209A8B13}"/>
              </a:ext>
            </a:extLst>
          </p:cNvPr>
          <p:cNvGrpSpPr/>
          <p:nvPr/>
        </p:nvGrpSpPr>
        <p:grpSpPr>
          <a:xfrm>
            <a:off x="627767" y="5246549"/>
            <a:ext cx="1150503" cy="1167210"/>
            <a:chOff x="627767" y="5246549"/>
            <a:chExt cx="1150503" cy="1167210"/>
          </a:xfrm>
        </p:grpSpPr>
        <p:sp>
          <p:nvSpPr>
            <p:cNvPr id="229" name="Elipse 29">
              <a:extLst>
                <a:ext uri="{FF2B5EF4-FFF2-40B4-BE49-F238E27FC236}">
                  <a16:creationId xmlns:a16="http://schemas.microsoft.com/office/drawing/2014/main" id="{82BE3307-1859-4CBB-8D2B-5B72CAEB7AAC}"/>
                </a:ext>
              </a:extLst>
            </p:cNvPr>
            <p:cNvSpPr/>
            <p:nvPr/>
          </p:nvSpPr>
          <p:spPr>
            <a:xfrm>
              <a:off x="1024841" y="5246549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9">
              <a:extLst>
                <a:ext uri="{FF2B5EF4-FFF2-40B4-BE49-F238E27FC236}">
                  <a16:creationId xmlns:a16="http://schemas.microsoft.com/office/drawing/2014/main" id="{361CBF28-13E7-430B-9E67-27E55602F80C}"/>
                </a:ext>
              </a:extLst>
            </p:cNvPr>
            <p:cNvSpPr/>
            <p:nvPr/>
          </p:nvSpPr>
          <p:spPr>
            <a:xfrm>
              <a:off x="627767" y="5316677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9">
              <a:extLst>
                <a:ext uri="{FF2B5EF4-FFF2-40B4-BE49-F238E27FC236}">
                  <a16:creationId xmlns:a16="http://schemas.microsoft.com/office/drawing/2014/main" id="{7C5E0964-E02F-472F-97E3-018E04CD5F19}"/>
                </a:ext>
              </a:extLst>
            </p:cNvPr>
            <p:cNvSpPr/>
            <p:nvPr/>
          </p:nvSpPr>
          <p:spPr>
            <a:xfrm>
              <a:off x="922784" y="5455708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6" name="Agrupar 265">
            <a:extLst>
              <a:ext uri="{FF2B5EF4-FFF2-40B4-BE49-F238E27FC236}">
                <a16:creationId xmlns:a16="http://schemas.microsoft.com/office/drawing/2014/main" id="{27416C44-2F77-4CB8-9AD7-C0139DB9DA59}"/>
              </a:ext>
            </a:extLst>
          </p:cNvPr>
          <p:cNvGrpSpPr/>
          <p:nvPr/>
        </p:nvGrpSpPr>
        <p:grpSpPr>
          <a:xfrm>
            <a:off x="1090624" y="3026553"/>
            <a:ext cx="2261658" cy="3890218"/>
            <a:chOff x="278817" y="533636"/>
            <a:chExt cx="3521892" cy="5926291"/>
          </a:xfrm>
        </p:grpSpPr>
        <p:sp>
          <p:nvSpPr>
            <p:cNvPr id="267" name="Fluxograma: Mesclar 6">
              <a:extLst>
                <a:ext uri="{FF2B5EF4-FFF2-40B4-BE49-F238E27FC236}">
                  <a16:creationId xmlns:a16="http://schemas.microsoft.com/office/drawing/2014/main" id="{B377CFB3-3108-4E23-B6E7-719B415A20C8}"/>
                </a:ext>
              </a:extLst>
            </p:cNvPr>
            <p:cNvSpPr/>
            <p:nvPr/>
          </p:nvSpPr>
          <p:spPr>
            <a:xfrm rot="8853205">
              <a:off x="1278825" y="533636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8" name="Agrupar 267">
              <a:extLst>
                <a:ext uri="{FF2B5EF4-FFF2-40B4-BE49-F238E27FC236}">
                  <a16:creationId xmlns:a16="http://schemas.microsoft.com/office/drawing/2014/main" id="{027AF59F-E77B-4BE9-92FC-B26E774CD88D}"/>
                </a:ext>
              </a:extLst>
            </p:cNvPr>
            <p:cNvGrpSpPr/>
            <p:nvPr/>
          </p:nvGrpSpPr>
          <p:grpSpPr>
            <a:xfrm>
              <a:off x="278817" y="795677"/>
              <a:ext cx="3521892" cy="5664250"/>
              <a:chOff x="278817" y="795677"/>
              <a:chExt cx="3521892" cy="5664250"/>
            </a:xfrm>
          </p:grpSpPr>
          <p:sp>
            <p:nvSpPr>
              <p:cNvPr id="269" name="Forma Livre: Forma 268">
                <a:extLst>
                  <a:ext uri="{FF2B5EF4-FFF2-40B4-BE49-F238E27FC236}">
                    <a16:creationId xmlns:a16="http://schemas.microsoft.com/office/drawing/2014/main" id="{F3C69BA7-CCA7-4094-A3F7-3C7FEDBCC507}"/>
                  </a:ext>
                </a:extLst>
              </p:cNvPr>
              <p:cNvSpPr/>
              <p:nvPr/>
            </p:nvSpPr>
            <p:spPr>
              <a:xfrm rot="19418604" flipH="1">
                <a:off x="2891957" y="2155262"/>
                <a:ext cx="613731" cy="534489"/>
              </a:xfrm>
              <a:custGeom>
                <a:avLst/>
                <a:gdLst>
                  <a:gd name="connsiteX0" fmla="*/ 32253 w 613731"/>
                  <a:gd name="connsiteY0" fmla="*/ 5502 h 534489"/>
                  <a:gd name="connsiteX1" fmla="*/ 61689 w 613731"/>
                  <a:gd name="connsiteY1" fmla="*/ 290326 h 534489"/>
                  <a:gd name="connsiteX2" fmla="*/ 281754 w 613731"/>
                  <a:gd name="connsiteY2" fmla="*/ 473527 h 534489"/>
                  <a:gd name="connsiteX3" fmla="*/ 288816 w 613731"/>
                  <a:gd name="connsiteY3" fmla="*/ 467177 h 534489"/>
                  <a:gd name="connsiteX4" fmla="*/ 352931 w 613731"/>
                  <a:gd name="connsiteY4" fmla="*/ 481436 h 534489"/>
                  <a:gd name="connsiteX5" fmla="*/ 555566 w 613731"/>
                  <a:gd name="connsiteY5" fmla="*/ 525162 h 534489"/>
                  <a:gd name="connsiteX6" fmla="*/ 605321 w 613731"/>
                  <a:gd name="connsiteY6" fmla="*/ 534489 h 534489"/>
                  <a:gd name="connsiteX7" fmla="*/ 613731 w 613731"/>
                  <a:gd name="connsiteY7" fmla="*/ 241174 h 534489"/>
                  <a:gd name="connsiteX8" fmla="*/ 561298 w 613731"/>
                  <a:gd name="connsiteY8" fmla="*/ 247552 h 534489"/>
                  <a:gd name="connsiteX9" fmla="*/ 433166 w 613731"/>
                  <a:gd name="connsiteY9" fmla="*/ 265721 h 534489"/>
                  <a:gd name="connsiteX10" fmla="*/ 273764 w 613731"/>
                  <a:gd name="connsiteY10" fmla="*/ 238356 h 534489"/>
                  <a:gd name="connsiteX11" fmla="*/ 252318 w 613731"/>
                  <a:gd name="connsiteY11" fmla="*/ 188703 h 534489"/>
                  <a:gd name="connsiteX12" fmla="*/ 32253 w 613731"/>
                  <a:gd name="connsiteY12" fmla="*/ 5502 h 53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3731" h="534489">
                    <a:moveTo>
                      <a:pt x="32253" y="5502"/>
                    </a:moveTo>
                    <a:cubicBezTo>
                      <a:pt x="-20388" y="33564"/>
                      <a:pt x="-7209" y="161084"/>
                      <a:pt x="61689" y="290326"/>
                    </a:cubicBezTo>
                    <a:cubicBezTo>
                      <a:pt x="130587" y="419567"/>
                      <a:pt x="229114" y="501589"/>
                      <a:pt x="281754" y="473527"/>
                    </a:cubicBezTo>
                    <a:cubicBezTo>
                      <a:pt x="284576" y="472023"/>
                      <a:pt x="287209" y="470232"/>
                      <a:pt x="288816" y="467177"/>
                    </a:cubicBezTo>
                    <a:lnTo>
                      <a:pt x="352931" y="481436"/>
                    </a:lnTo>
                    <a:cubicBezTo>
                      <a:pt x="421938" y="494695"/>
                      <a:pt x="488074" y="510916"/>
                      <a:pt x="555566" y="525162"/>
                    </a:cubicBezTo>
                    <a:lnTo>
                      <a:pt x="605321" y="534489"/>
                    </a:lnTo>
                    <a:lnTo>
                      <a:pt x="613731" y="241174"/>
                    </a:lnTo>
                    <a:lnTo>
                      <a:pt x="561298" y="247552"/>
                    </a:lnTo>
                    <a:cubicBezTo>
                      <a:pt x="514630" y="256073"/>
                      <a:pt x="480781" y="266167"/>
                      <a:pt x="433166" y="265721"/>
                    </a:cubicBezTo>
                    <a:cubicBezTo>
                      <a:pt x="371801" y="265147"/>
                      <a:pt x="321816" y="247231"/>
                      <a:pt x="273764" y="238356"/>
                    </a:cubicBezTo>
                    <a:lnTo>
                      <a:pt x="252318" y="188703"/>
                    </a:lnTo>
                    <a:cubicBezTo>
                      <a:pt x="183420" y="59462"/>
                      <a:pt x="84893" y="-22560"/>
                      <a:pt x="32253" y="5502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70" name="Retângulo: Cantos Arredondados 269">
                <a:extLst>
                  <a:ext uri="{FF2B5EF4-FFF2-40B4-BE49-F238E27FC236}">
                    <a16:creationId xmlns:a16="http://schemas.microsoft.com/office/drawing/2014/main" id="{DD64985A-D1C5-4BED-A358-7F63DF054768}"/>
                  </a:ext>
                </a:extLst>
              </p:cNvPr>
              <p:cNvSpPr/>
              <p:nvPr/>
            </p:nvSpPr>
            <p:spPr>
              <a:xfrm rot="19466641">
                <a:off x="2566195" y="2577679"/>
                <a:ext cx="661612" cy="384367"/>
              </a:xfrm>
              <a:prstGeom prst="round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Retângulo 270">
                <a:extLst>
                  <a:ext uri="{FF2B5EF4-FFF2-40B4-BE49-F238E27FC236}">
                    <a16:creationId xmlns:a16="http://schemas.microsoft.com/office/drawing/2014/main" id="{A4695171-86D4-4A68-A26D-EF4D09A3B545}"/>
                  </a:ext>
                </a:extLst>
              </p:cNvPr>
              <p:cNvSpPr/>
              <p:nvPr/>
            </p:nvSpPr>
            <p:spPr>
              <a:xfrm>
                <a:off x="1854999" y="2093849"/>
                <a:ext cx="573895" cy="407798"/>
              </a:xfrm>
              <a:prstGeom prst="rect">
                <a:avLst/>
              </a:prstGeom>
              <a:solidFill>
                <a:srgbClr val="FBBD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2" name="Forma Livre: Forma 271">
                <a:extLst>
                  <a:ext uri="{FF2B5EF4-FFF2-40B4-BE49-F238E27FC236}">
                    <a16:creationId xmlns:a16="http://schemas.microsoft.com/office/drawing/2014/main" id="{469BDA1C-DB07-4831-9CC9-87848FF6ADEF}"/>
                  </a:ext>
                </a:extLst>
              </p:cNvPr>
              <p:cNvSpPr/>
              <p:nvPr/>
            </p:nvSpPr>
            <p:spPr>
              <a:xfrm>
                <a:off x="527018" y="2313911"/>
                <a:ext cx="3210896" cy="3837877"/>
              </a:xfrm>
              <a:custGeom>
                <a:avLst/>
                <a:gdLst>
                  <a:gd name="connsiteX0" fmla="*/ 1132133 w 3210896"/>
                  <a:gd name="connsiteY0" fmla="*/ 0 h 3837877"/>
                  <a:gd name="connsiteX1" fmla="*/ 1176374 w 3210896"/>
                  <a:gd name="connsiteY1" fmla="*/ 0 h 3837877"/>
                  <a:gd name="connsiteX2" fmla="*/ 1294444 w 3210896"/>
                  <a:gd name="connsiteY2" fmla="*/ 0 h 3837877"/>
                  <a:gd name="connsiteX3" fmla="*/ 1285859 w 3210896"/>
                  <a:gd name="connsiteY3" fmla="*/ 10795 h 3837877"/>
                  <a:gd name="connsiteX4" fmla="*/ 1279275 w 3210896"/>
                  <a:gd name="connsiteY4" fmla="*/ 36284 h 3837877"/>
                  <a:gd name="connsiteX5" fmla="*/ 1603311 w 3210896"/>
                  <a:gd name="connsiteY5" fmla="*/ 162760 h 3837877"/>
                  <a:gd name="connsiteX6" fmla="*/ 1927347 w 3210896"/>
                  <a:gd name="connsiteY6" fmla="*/ 36284 h 3837877"/>
                  <a:gd name="connsiteX7" fmla="*/ 1920764 w 3210896"/>
                  <a:gd name="connsiteY7" fmla="*/ 10795 h 3837877"/>
                  <a:gd name="connsiteX8" fmla="*/ 1912179 w 3210896"/>
                  <a:gd name="connsiteY8" fmla="*/ 0 h 3837877"/>
                  <a:gd name="connsiteX9" fmla="*/ 2017424 w 3210896"/>
                  <a:gd name="connsiteY9" fmla="*/ 0 h 3837877"/>
                  <a:gd name="connsiteX10" fmla="*/ 2095346 w 3210896"/>
                  <a:gd name="connsiteY10" fmla="*/ 51650 h 3837877"/>
                  <a:gd name="connsiteX11" fmla="*/ 2099332 w 3210896"/>
                  <a:gd name="connsiteY11" fmla="*/ 71393 h 3837877"/>
                  <a:gd name="connsiteX12" fmla="*/ 2114690 w 3210896"/>
                  <a:gd name="connsiteY12" fmla="*/ 90142 h 3837877"/>
                  <a:gd name="connsiteX13" fmla="*/ 2126775 w 3210896"/>
                  <a:gd name="connsiteY13" fmla="*/ 112570 h 3837877"/>
                  <a:gd name="connsiteX14" fmla="*/ 2152294 w 3210896"/>
                  <a:gd name="connsiteY14" fmla="*/ 138352 h 3837877"/>
                  <a:gd name="connsiteX15" fmla="*/ 2202056 w 3210896"/>
                  <a:gd name="connsiteY15" fmla="*/ 225767 h 3837877"/>
                  <a:gd name="connsiteX16" fmla="*/ 2353586 w 3210896"/>
                  <a:gd name="connsiteY16" fmla="*/ 1017503 h 3837877"/>
                  <a:gd name="connsiteX17" fmla="*/ 2364682 w 3210896"/>
                  <a:gd name="connsiteY17" fmla="*/ 1121467 h 3837877"/>
                  <a:gd name="connsiteX18" fmla="*/ 2379439 w 3210896"/>
                  <a:gd name="connsiteY18" fmla="*/ 1117969 h 3837877"/>
                  <a:gd name="connsiteX19" fmla="*/ 3015058 w 3210896"/>
                  <a:gd name="connsiteY19" fmla="*/ 2288847 h 3837877"/>
                  <a:gd name="connsiteX20" fmla="*/ 3090425 w 3210896"/>
                  <a:gd name="connsiteY20" fmla="*/ 3650235 h 3837877"/>
                  <a:gd name="connsiteX21" fmla="*/ 2681477 w 3210896"/>
                  <a:gd name="connsiteY21" fmla="*/ 3802430 h 3837877"/>
                  <a:gd name="connsiteX22" fmla="*/ 2323207 w 3210896"/>
                  <a:gd name="connsiteY22" fmla="*/ 3718851 h 3837877"/>
                  <a:gd name="connsiteX23" fmla="*/ 2250891 w 3210896"/>
                  <a:gd name="connsiteY23" fmla="*/ 3718851 h 3837877"/>
                  <a:gd name="connsiteX24" fmla="*/ 1778006 w 3210896"/>
                  <a:gd name="connsiteY24" fmla="*/ 3837877 h 3837877"/>
                  <a:gd name="connsiteX25" fmla="*/ 1311359 w 3210896"/>
                  <a:gd name="connsiteY25" fmla="*/ 3725440 h 3837877"/>
                  <a:gd name="connsiteX26" fmla="*/ 763108 w 3210896"/>
                  <a:gd name="connsiteY26" fmla="*/ 3837876 h 3837877"/>
                  <a:gd name="connsiteX27" fmla="*/ 199732 w 3210896"/>
                  <a:gd name="connsiteY27" fmla="*/ 3712917 h 3837877"/>
                  <a:gd name="connsiteX28" fmla="*/ 196181 w 3210896"/>
                  <a:gd name="connsiteY28" fmla="*/ 2288847 h 3837877"/>
                  <a:gd name="connsiteX29" fmla="*/ 800442 w 3210896"/>
                  <a:gd name="connsiteY29" fmla="*/ 1153494 h 3837877"/>
                  <a:gd name="connsiteX30" fmla="*/ 825665 w 3210896"/>
                  <a:gd name="connsiteY30" fmla="*/ 1039805 h 3837877"/>
                  <a:gd name="connsiteX31" fmla="*/ 941081 w 3210896"/>
                  <a:gd name="connsiteY31" fmla="*/ 438059 h 3837877"/>
                  <a:gd name="connsiteX32" fmla="*/ 962319 w 3210896"/>
                  <a:gd name="connsiteY32" fmla="*/ 352767 h 3837877"/>
                  <a:gd name="connsiteX33" fmla="*/ 968164 w 3210896"/>
                  <a:gd name="connsiteY33" fmla="*/ 310414 h 3837877"/>
                  <a:gd name="connsiteX34" fmla="*/ 1088417 w 3210896"/>
                  <a:gd name="connsiteY34" fmla="*/ 39941 h 3837877"/>
                  <a:gd name="connsiteX35" fmla="*/ 1112776 w 3210896"/>
                  <a:gd name="connsiteY35" fmla="*/ 22934 h 3837877"/>
                  <a:gd name="connsiteX36" fmla="*/ 1113616 w 3210896"/>
                  <a:gd name="connsiteY36" fmla="*/ 21930 h 3837877"/>
                  <a:gd name="connsiteX37" fmla="*/ 1114845 w 3210896"/>
                  <a:gd name="connsiteY37" fmla="*/ 21489 h 3837877"/>
                  <a:gd name="connsiteX38" fmla="*/ 1130834 w 3210896"/>
                  <a:gd name="connsiteY38" fmla="*/ 10326 h 3837877"/>
                  <a:gd name="connsiteX39" fmla="*/ 1132133 w 3210896"/>
                  <a:gd name="connsiteY39" fmla="*/ 10031 h 3837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210896" h="3837877">
                    <a:moveTo>
                      <a:pt x="1132133" y="0"/>
                    </a:moveTo>
                    <a:lnTo>
                      <a:pt x="1176374" y="0"/>
                    </a:lnTo>
                    <a:lnTo>
                      <a:pt x="1294444" y="0"/>
                    </a:lnTo>
                    <a:lnTo>
                      <a:pt x="1285859" y="10795"/>
                    </a:lnTo>
                    <a:cubicBezTo>
                      <a:pt x="1281542" y="19028"/>
                      <a:pt x="1279275" y="27553"/>
                      <a:pt x="1279275" y="36284"/>
                    </a:cubicBezTo>
                    <a:cubicBezTo>
                      <a:pt x="1279275" y="106135"/>
                      <a:pt x="1424351" y="162760"/>
                      <a:pt x="1603311" y="162760"/>
                    </a:cubicBezTo>
                    <a:cubicBezTo>
                      <a:pt x="1782271" y="162760"/>
                      <a:pt x="1927347" y="106135"/>
                      <a:pt x="1927347" y="36284"/>
                    </a:cubicBezTo>
                    <a:cubicBezTo>
                      <a:pt x="1927347" y="27553"/>
                      <a:pt x="1925080" y="19028"/>
                      <a:pt x="1920764" y="10795"/>
                    </a:cubicBezTo>
                    <a:lnTo>
                      <a:pt x="1912179" y="0"/>
                    </a:lnTo>
                    <a:lnTo>
                      <a:pt x="2017424" y="0"/>
                    </a:lnTo>
                    <a:cubicBezTo>
                      <a:pt x="2052454" y="0"/>
                      <a:pt x="2082508" y="21298"/>
                      <a:pt x="2095346" y="51650"/>
                    </a:cubicBezTo>
                    <a:lnTo>
                      <a:pt x="2099332" y="71393"/>
                    </a:lnTo>
                    <a:lnTo>
                      <a:pt x="2114690" y="90142"/>
                    </a:lnTo>
                    <a:lnTo>
                      <a:pt x="2126775" y="112570"/>
                    </a:lnTo>
                    <a:lnTo>
                      <a:pt x="2152294" y="138352"/>
                    </a:lnTo>
                    <a:cubicBezTo>
                      <a:pt x="2169680" y="161477"/>
                      <a:pt x="2186272" y="189990"/>
                      <a:pt x="2202056" y="225767"/>
                    </a:cubicBezTo>
                    <a:cubicBezTo>
                      <a:pt x="2265193" y="368874"/>
                      <a:pt x="2238526" y="500960"/>
                      <a:pt x="2353586" y="1017503"/>
                    </a:cubicBezTo>
                    <a:lnTo>
                      <a:pt x="2364682" y="1121467"/>
                    </a:lnTo>
                    <a:lnTo>
                      <a:pt x="2379439" y="1117969"/>
                    </a:lnTo>
                    <a:cubicBezTo>
                      <a:pt x="2555914" y="1308224"/>
                      <a:pt x="2911150" y="1855367"/>
                      <a:pt x="3015058" y="2288847"/>
                    </a:cubicBezTo>
                    <a:cubicBezTo>
                      <a:pt x="3110045" y="2685113"/>
                      <a:pt x="3357938" y="3372920"/>
                      <a:pt x="3090425" y="3650235"/>
                    </a:cubicBezTo>
                    <a:cubicBezTo>
                      <a:pt x="3079682" y="3735216"/>
                      <a:pt x="2900588" y="3802430"/>
                      <a:pt x="2681477" y="3802430"/>
                    </a:cubicBezTo>
                    <a:cubicBezTo>
                      <a:pt x="2527278" y="3802430"/>
                      <a:pt x="2392897" y="3769142"/>
                      <a:pt x="2323207" y="3718851"/>
                    </a:cubicBezTo>
                    <a:lnTo>
                      <a:pt x="2250891" y="3718851"/>
                    </a:lnTo>
                    <a:cubicBezTo>
                      <a:pt x="2194340" y="3787962"/>
                      <a:pt x="2003954" y="3837877"/>
                      <a:pt x="1778006" y="3837877"/>
                    </a:cubicBezTo>
                    <a:cubicBezTo>
                      <a:pt x="1559619" y="3837877"/>
                      <a:pt x="1374453" y="3791246"/>
                      <a:pt x="1311359" y="3725440"/>
                    </a:cubicBezTo>
                    <a:cubicBezTo>
                      <a:pt x="1236682" y="3791578"/>
                      <a:pt x="1019313" y="3837876"/>
                      <a:pt x="763108" y="3837876"/>
                    </a:cubicBezTo>
                    <a:cubicBezTo>
                      <a:pt x="488841" y="3837876"/>
                      <a:pt x="259078" y="3784820"/>
                      <a:pt x="199732" y="3712917"/>
                    </a:cubicBezTo>
                    <a:cubicBezTo>
                      <a:pt x="-190224" y="3492714"/>
                      <a:pt x="93069" y="2719007"/>
                      <a:pt x="196181" y="2288847"/>
                    </a:cubicBezTo>
                    <a:cubicBezTo>
                      <a:pt x="294237" y="1879779"/>
                      <a:pt x="616111" y="1369490"/>
                      <a:pt x="800442" y="1153494"/>
                    </a:cubicBezTo>
                    <a:cubicBezTo>
                      <a:pt x="807007" y="1115512"/>
                      <a:pt x="815787" y="1077701"/>
                      <a:pt x="825665" y="1039805"/>
                    </a:cubicBezTo>
                    <a:cubicBezTo>
                      <a:pt x="880789" y="767595"/>
                      <a:pt x="910178" y="577806"/>
                      <a:pt x="941081" y="438059"/>
                    </a:cubicBezTo>
                    <a:lnTo>
                      <a:pt x="962319" y="352767"/>
                    </a:lnTo>
                    <a:lnTo>
                      <a:pt x="968164" y="310414"/>
                    </a:lnTo>
                    <a:cubicBezTo>
                      <a:pt x="991033" y="188802"/>
                      <a:pt x="1034348" y="91378"/>
                      <a:pt x="1088417" y="39941"/>
                    </a:cubicBezTo>
                    <a:lnTo>
                      <a:pt x="1112776" y="22934"/>
                    </a:lnTo>
                    <a:lnTo>
                      <a:pt x="1113616" y="21930"/>
                    </a:lnTo>
                    <a:lnTo>
                      <a:pt x="1114845" y="21489"/>
                    </a:lnTo>
                    <a:lnTo>
                      <a:pt x="1130834" y="10326"/>
                    </a:lnTo>
                    <a:lnTo>
                      <a:pt x="1132133" y="10031"/>
                    </a:ln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3" name="Elipse 4">
                <a:extLst>
                  <a:ext uri="{FF2B5EF4-FFF2-40B4-BE49-F238E27FC236}">
                    <a16:creationId xmlns:a16="http://schemas.microsoft.com/office/drawing/2014/main" id="{A0DC6E42-7FEC-4BAC-9960-76344D748D36}"/>
                  </a:ext>
                </a:extLst>
              </p:cNvPr>
              <p:cNvSpPr/>
              <p:nvPr/>
            </p:nvSpPr>
            <p:spPr>
              <a:xfrm>
                <a:off x="1369202" y="988151"/>
                <a:ext cx="1547054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4" name="Fluxograma: Mesclar 6">
                <a:extLst>
                  <a:ext uri="{FF2B5EF4-FFF2-40B4-BE49-F238E27FC236}">
                    <a16:creationId xmlns:a16="http://schemas.microsoft.com/office/drawing/2014/main" id="{840EE8D8-5CC9-4F0D-A96A-9F63440C4D6F}"/>
                  </a:ext>
                </a:extLst>
              </p:cNvPr>
              <p:cNvSpPr/>
              <p:nvPr/>
            </p:nvSpPr>
            <p:spPr>
              <a:xfrm rot="14804630">
                <a:off x="2650374" y="766978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5" name="Elipse 12">
                <a:extLst>
                  <a:ext uri="{FF2B5EF4-FFF2-40B4-BE49-F238E27FC236}">
                    <a16:creationId xmlns:a16="http://schemas.microsoft.com/office/drawing/2014/main" id="{645F333B-CB32-4241-99E7-CE731BA5F1D4}"/>
                  </a:ext>
                </a:extLst>
              </p:cNvPr>
              <p:cNvSpPr/>
              <p:nvPr/>
            </p:nvSpPr>
            <p:spPr>
              <a:xfrm>
                <a:off x="1751817" y="1292293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6" name="Elipse 12">
                <a:extLst>
                  <a:ext uri="{FF2B5EF4-FFF2-40B4-BE49-F238E27FC236}">
                    <a16:creationId xmlns:a16="http://schemas.microsoft.com/office/drawing/2014/main" id="{9C2F1B4C-025D-4F17-8265-D07EC4D3C563}"/>
                  </a:ext>
                </a:extLst>
              </p:cNvPr>
              <p:cNvSpPr/>
              <p:nvPr/>
            </p:nvSpPr>
            <p:spPr>
              <a:xfrm>
                <a:off x="2288689" y="1292293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7" name="Elipse 276">
                <a:extLst>
                  <a:ext uri="{FF2B5EF4-FFF2-40B4-BE49-F238E27FC236}">
                    <a16:creationId xmlns:a16="http://schemas.microsoft.com/office/drawing/2014/main" id="{8CB10A17-F98D-43B4-A59A-947813FBB69B}"/>
                  </a:ext>
                </a:extLst>
              </p:cNvPr>
              <p:cNvSpPr/>
              <p:nvPr/>
            </p:nvSpPr>
            <p:spPr>
              <a:xfrm>
                <a:off x="1851077" y="1485244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8" name="Elipse 277">
                <a:extLst>
                  <a:ext uri="{FF2B5EF4-FFF2-40B4-BE49-F238E27FC236}">
                    <a16:creationId xmlns:a16="http://schemas.microsoft.com/office/drawing/2014/main" id="{4C68882A-BD4B-46B7-B9FC-58861D6F7BDF}"/>
                  </a:ext>
                </a:extLst>
              </p:cNvPr>
              <p:cNvSpPr/>
              <p:nvPr/>
            </p:nvSpPr>
            <p:spPr>
              <a:xfrm>
                <a:off x="2371104" y="1481106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9" name="Arco 278">
                <a:extLst>
                  <a:ext uri="{FF2B5EF4-FFF2-40B4-BE49-F238E27FC236}">
                    <a16:creationId xmlns:a16="http://schemas.microsoft.com/office/drawing/2014/main" id="{D578A672-FA7B-4BCF-9344-7DBDC7B85B4C}"/>
                  </a:ext>
                </a:extLst>
              </p:cNvPr>
              <p:cNvSpPr/>
              <p:nvPr/>
            </p:nvSpPr>
            <p:spPr>
              <a:xfrm rot="18528476">
                <a:off x="1702843" y="121268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0" name="Arco 279">
                <a:extLst>
                  <a:ext uri="{FF2B5EF4-FFF2-40B4-BE49-F238E27FC236}">
                    <a16:creationId xmlns:a16="http://schemas.microsoft.com/office/drawing/2014/main" id="{82656B40-873B-4647-8C1B-4DC828F9BE19}"/>
                  </a:ext>
                </a:extLst>
              </p:cNvPr>
              <p:cNvSpPr/>
              <p:nvPr/>
            </p:nvSpPr>
            <p:spPr>
              <a:xfrm rot="20637606">
                <a:off x="2257620" y="121268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1" name="Elipse 280">
                <a:extLst>
                  <a:ext uri="{FF2B5EF4-FFF2-40B4-BE49-F238E27FC236}">
                    <a16:creationId xmlns:a16="http://schemas.microsoft.com/office/drawing/2014/main" id="{E2011F3F-9F0E-4CF3-AE36-24F97DD9DDC1}"/>
                  </a:ext>
                </a:extLst>
              </p:cNvPr>
              <p:cNvSpPr/>
              <p:nvPr/>
            </p:nvSpPr>
            <p:spPr>
              <a:xfrm rot="20219682">
                <a:off x="2707138" y="114777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2" name="Elipse 281">
                <a:extLst>
                  <a:ext uri="{FF2B5EF4-FFF2-40B4-BE49-F238E27FC236}">
                    <a16:creationId xmlns:a16="http://schemas.microsoft.com/office/drawing/2014/main" id="{01B5C56A-9409-4D0B-9D83-6A823CB44F9D}"/>
                  </a:ext>
                </a:extLst>
              </p:cNvPr>
              <p:cNvSpPr/>
              <p:nvPr/>
            </p:nvSpPr>
            <p:spPr>
              <a:xfrm rot="3218186">
                <a:off x="1414051" y="928384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3" name="Grupo 1">
                <a:extLst>
                  <a:ext uri="{FF2B5EF4-FFF2-40B4-BE49-F238E27FC236}">
                    <a16:creationId xmlns:a16="http://schemas.microsoft.com/office/drawing/2014/main" id="{46349AC6-3F09-4B57-9A62-1EED5441FBC4}"/>
                  </a:ext>
                </a:extLst>
              </p:cNvPr>
              <p:cNvGrpSpPr/>
              <p:nvPr/>
            </p:nvGrpSpPr>
            <p:grpSpPr>
              <a:xfrm>
                <a:off x="2141576" y="1632108"/>
                <a:ext cx="357713" cy="252013"/>
                <a:chOff x="6206681" y="1860595"/>
                <a:chExt cx="357713" cy="252013"/>
              </a:xfrm>
            </p:grpSpPr>
            <p:sp>
              <p:nvSpPr>
                <p:cNvPr id="299" name="Elipse 19">
                  <a:extLst>
                    <a:ext uri="{FF2B5EF4-FFF2-40B4-BE49-F238E27FC236}">
                      <a16:creationId xmlns:a16="http://schemas.microsoft.com/office/drawing/2014/main" id="{108FD7C8-EA25-4DD7-AA6A-81CF164960B5}"/>
                    </a:ext>
                  </a:extLst>
                </p:cNvPr>
                <p:cNvSpPr/>
                <p:nvPr/>
              </p:nvSpPr>
              <p:spPr>
                <a:xfrm>
                  <a:off x="6206681" y="186059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0" name="Elipse 299">
                  <a:extLst>
                    <a:ext uri="{FF2B5EF4-FFF2-40B4-BE49-F238E27FC236}">
                      <a16:creationId xmlns:a16="http://schemas.microsoft.com/office/drawing/2014/main" id="{073CC5DB-7180-4668-9E96-8715F5F3B049}"/>
                    </a:ext>
                  </a:extLst>
                </p:cNvPr>
                <p:cNvSpPr/>
                <p:nvPr/>
              </p:nvSpPr>
              <p:spPr>
                <a:xfrm>
                  <a:off x="6289470" y="19866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1" name="Elipse 300">
                  <a:extLst>
                    <a:ext uri="{FF2B5EF4-FFF2-40B4-BE49-F238E27FC236}">
                      <a16:creationId xmlns:a16="http://schemas.microsoft.com/office/drawing/2014/main" id="{8E443FFA-8A2D-4B64-8E93-871EC9FE045E}"/>
                    </a:ext>
                  </a:extLst>
                </p:cNvPr>
                <p:cNvSpPr/>
                <p:nvPr/>
              </p:nvSpPr>
              <p:spPr>
                <a:xfrm>
                  <a:off x="6441870" y="199796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4" name="Retângulo de cantos arredondados 1027">
                <a:extLst>
                  <a:ext uri="{FF2B5EF4-FFF2-40B4-BE49-F238E27FC236}">
                    <a16:creationId xmlns:a16="http://schemas.microsoft.com/office/drawing/2014/main" id="{D8CF322C-0E25-45F6-9A2D-8E6ACDFA8BEE}"/>
                  </a:ext>
                </a:extLst>
              </p:cNvPr>
              <p:cNvSpPr/>
              <p:nvPr/>
            </p:nvSpPr>
            <p:spPr>
              <a:xfrm>
                <a:off x="842115" y="3453520"/>
                <a:ext cx="2958594" cy="2485608"/>
              </a:xfrm>
              <a:custGeom>
                <a:avLst/>
                <a:gdLst/>
                <a:ahLst/>
                <a:cxnLst/>
                <a:rect l="l" t="t" r="r" b="b"/>
                <a:pathLst>
                  <a:path w="2958594" h="2485608">
                    <a:moveTo>
                      <a:pt x="892789" y="0"/>
                    </a:moveTo>
                    <a:lnTo>
                      <a:pt x="2070607" y="0"/>
                    </a:lnTo>
                    <a:lnTo>
                      <a:pt x="2177853" y="91178"/>
                    </a:lnTo>
                    <a:lnTo>
                      <a:pt x="2177853" y="113449"/>
                    </a:lnTo>
                    <a:lnTo>
                      <a:pt x="2192140" y="110296"/>
                    </a:lnTo>
                    <a:cubicBezTo>
                      <a:pt x="2354728" y="273527"/>
                      <a:pt x="2682010" y="742956"/>
                      <a:pt x="2777741" y="1114866"/>
                    </a:cubicBezTo>
                    <a:cubicBezTo>
                      <a:pt x="2841346" y="1361961"/>
                      <a:pt x="2979361" y="1741182"/>
                      <a:pt x="2953047" y="2021534"/>
                    </a:cubicBezTo>
                    <a:cubicBezTo>
                      <a:pt x="2956811" y="2039060"/>
                      <a:pt x="2958594" y="2057224"/>
                      <a:pt x="2958594" y="2075798"/>
                    </a:cubicBezTo>
                    <a:cubicBezTo>
                      <a:pt x="2958594" y="2127702"/>
                      <a:pt x="2944674" y="2176399"/>
                      <a:pt x="2919191" y="2217806"/>
                    </a:cubicBezTo>
                    <a:cubicBezTo>
                      <a:pt x="2921264" y="2221182"/>
                      <a:pt x="2921464" y="2224783"/>
                      <a:pt x="2921464" y="2228405"/>
                    </a:cubicBezTo>
                    <a:cubicBezTo>
                      <a:pt x="2921464" y="2341571"/>
                      <a:pt x="2726242" y="2433310"/>
                      <a:pt x="2485424" y="2433310"/>
                    </a:cubicBezTo>
                    <a:cubicBezTo>
                      <a:pt x="2357326" y="2433310"/>
                      <a:pt x="2242129" y="2407353"/>
                      <a:pt x="2162803" y="2365154"/>
                    </a:cubicBezTo>
                    <a:cubicBezTo>
                      <a:pt x="2122468" y="2437118"/>
                      <a:pt x="2026993" y="2485608"/>
                      <a:pt x="1916276" y="2485608"/>
                    </a:cubicBezTo>
                    <a:cubicBezTo>
                      <a:pt x="1804446" y="2485608"/>
                      <a:pt x="1708164" y="2436137"/>
                      <a:pt x="1665350" y="2364765"/>
                    </a:cubicBezTo>
                    <a:cubicBezTo>
                      <a:pt x="1609814" y="2436488"/>
                      <a:pt x="1483658" y="2485608"/>
                      <a:pt x="1337212" y="2485608"/>
                    </a:cubicBezTo>
                    <a:cubicBezTo>
                      <a:pt x="1181309" y="2485608"/>
                      <a:pt x="1048400" y="2429938"/>
                      <a:pt x="998232" y="2351204"/>
                    </a:cubicBezTo>
                    <a:cubicBezTo>
                      <a:pt x="933035" y="2425943"/>
                      <a:pt x="777111" y="2477378"/>
                      <a:pt x="595428" y="2477378"/>
                    </a:cubicBezTo>
                    <a:cubicBezTo>
                      <a:pt x="398415" y="2477378"/>
                      <a:pt x="231691" y="2416896"/>
                      <a:pt x="177509" y="2332532"/>
                    </a:cubicBezTo>
                    <a:cubicBezTo>
                      <a:pt x="-172043" y="2139413"/>
                      <a:pt x="86284" y="1481609"/>
                      <a:pt x="180685" y="1114866"/>
                    </a:cubicBezTo>
                    <a:cubicBezTo>
                      <a:pt x="273792" y="753147"/>
                      <a:pt x="585936" y="299180"/>
                      <a:pt x="752762" y="124564"/>
                    </a:cubicBezTo>
                    <a:lnTo>
                      <a:pt x="752762" y="12023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5" name="Agrupar 284">
                <a:extLst>
                  <a:ext uri="{FF2B5EF4-FFF2-40B4-BE49-F238E27FC236}">
                    <a16:creationId xmlns:a16="http://schemas.microsoft.com/office/drawing/2014/main" id="{1DBF0524-1A44-4C6F-A504-9CFADF2EB447}"/>
                  </a:ext>
                </a:extLst>
              </p:cNvPr>
              <p:cNvGrpSpPr/>
              <p:nvPr/>
            </p:nvGrpSpPr>
            <p:grpSpPr>
              <a:xfrm>
                <a:off x="1370182" y="4811244"/>
                <a:ext cx="772374" cy="687508"/>
                <a:chOff x="8977700" y="3470516"/>
                <a:chExt cx="1241758" cy="176729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97" name="Forma Livre: Forma 296">
                  <a:extLst>
                    <a:ext uri="{FF2B5EF4-FFF2-40B4-BE49-F238E27FC236}">
                      <a16:creationId xmlns:a16="http://schemas.microsoft.com/office/drawing/2014/main" id="{1C56B45A-26E6-4FF1-A212-33DAD87DA6E5}"/>
                    </a:ext>
                  </a:extLst>
                </p:cNvPr>
                <p:cNvSpPr/>
                <p:nvPr/>
              </p:nvSpPr>
              <p:spPr>
                <a:xfrm>
                  <a:off x="8977700" y="3470516"/>
                  <a:ext cx="1241758" cy="1086244"/>
                </a:xfrm>
                <a:custGeom>
                  <a:avLst/>
                  <a:gdLst>
                    <a:gd name="connsiteX0" fmla="*/ 0 w 1241758"/>
                    <a:gd name="connsiteY0" fmla="*/ 0 h 1086244"/>
                    <a:gd name="connsiteX1" fmla="*/ 48460 w 1241758"/>
                    <a:gd name="connsiteY1" fmla="*/ 0 h 1086244"/>
                    <a:gd name="connsiteX2" fmla="*/ 72027 w 1241758"/>
                    <a:gd name="connsiteY2" fmla="*/ 18357 h 1086244"/>
                    <a:gd name="connsiteX3" fmla="*/ 602287 w 1241758"/>
                    <a:gd name="connsiteY3" fmla="*/ 137555 h 1086244"/>
                    <a:gd name="connsiteX4" fmla="*/ 1132547 w 1241758"/>
                    <a:gd name="connsiteY4" fmla="*/ 18357 h 1086244"/>
                    <a:gd name="connsiteX5" fmla="*/ 1156114 w 1241758"/>
                    <a:gd name="connsiteY5" fmla="*/ 0 h 1086244"/>
                    <a:gd name="connsiteX6" fmla="*/ 1241758 w 1241758"/>
                    <a:gd name="connsiteY6" fmla="*/ 0 h 1086244"/>
                    <a:gd name="connsiteX7" fmla="*/ 1241758 w 1241758"/>
                    <a:gd name="connsiteY7" fmla="*/ 1086244 h 1086244"/>
                    <a:gd name="connsiteX8" fmla="*/ 0 w 1241758"/>
                    <a:gd name="connsiteY8" fmla="*/ 1086244 h 1086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1758" h="1086244">
                      <a:moveTo>
                        <a:pt x="0" y="0"/>
                      </a:moveTo>
                      <a:lnTo>
                        <a:pt x="48460" y="0"/>
                      </a:lnTo>
                      <a:lnTo>
                        <a:pt x="72027" y="18357"/>
                      </a:lnTo>
                      <a:cubicBezTo>
                        <a:pt x="186944" y="90273"/>
                        <a:pt x="381555" y="137555"/>
                        <a:pt x="602287" y="137555"/>
                      </a:cubicBezTo>
                      <a:cubicBezTo>
                        <a:pt x="823019" y="137555"/>
                        <a:pt x="1017630" y="90273"/>
                        <a:pt x="1132547" y="18357"/>
                      </a:cubicBezTo>
                      <a:lnTo>
                        <a:pt x="1156114" y="0"/>
                      </a:lnTo>
                      <a:lnTo>
                        <a:pt x="1241758" y="0"/>
                      </a:lnTo>
                      <a:lnTo>
                        <a:pt x="1241758" y="1086244"/>
                      </a:lnTo>
                      <a:lnTo>
                        <a:pt x="0" y="10862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8" name="Triângulo isósceles 297">
                  <a:extLst>
                    <a:ext uri="{FF2B5EF4-FFF2-40B4-BE49-F238E27FC236}">
                      <a16:creationId xmlns:a16="http://schemas.microsoft.com/office/drawing/2014/main" id="{2171A232-2AE8-45C0-8F7D-D3BCF38AE334}"/>
                    </a:ext>
                  </a:extLst>
                </p:cNvPr>
                <p:cNvSpPr/>
                <p:nvPr/>
              </p:nvSpPr>
              <p:spPr>
                <a:xfrm rot="10800000">
                  <a:off x="8977700" y="4556759"/>
                  <a:ext cx="1241758" cy="681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6" name="Retângulo 285">
                <a:extLst>
                  <a:ext uri="{FF2B5EF4-FFF2-40B4-BE49-F238E27FC236}">
                    <a16:creationId xmlns:a16="http://schemas.microsoft.com/office/drawing/2014/main" id="{548F38CD-2C86-444A-989D-4A372B91CD98}"/>
                  </a:ext>
                </a:extLst>
              </p:cNvPr>
              <p:cNvSpPr/>
              <p:nvPr/>
            </p:nvSpPr>
            <p:spPr>
              <a:xfrm flipH="1">
                <a:off x="2516121" y="2306851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7" name="Forma Livre: Forma 286">
                <a:extLst>
                  <a:ext uri="{FF2B5EF4-FFF2-40B4-BE49-F238E27FC236}">
                    <a16:creationId xmlns:a16="http://schemas.microsoft.com/office/drawing/2014/main" id="{014FD004-8E27-467A-9BF5-D8B7C5336690}"/>
                  </a:ext>
                </a:extLst>
              </p:cNvPr>
              <p:cNvSpPr/>
              <p:nvPr/>
            </p:nvSpPr>
            <p:spPr>
              <a:xfrm>
                <a:off x="1300967" y="3392578"/>
                <a:ext cx="1616269" cy="138279"/>
              </a:xfrm>
              <a:custGeom>
                <a:avLst/>
                <a:gdLst>
                  <a:gd name="connsiteX0" fmla="*/ 1347235 w 1376604"/>
                  <a:gd name="connsiteY0" fmla="*/ 0 h 168923"/>
                  <a:gd name="connsiteX1" fmla="*/ 1376604 w 1376604"/>
                  <a:gd name="connsiteY1" fmla="*/ 90244 h 168923"/>
                  <a:gd name="connsiteX2" fmla="*/ 1259021 w 1376604"/>
                  <a:gd name="connsiteY2" fmla="*/ 118911 h 168923"/>
                  <a:gd name="connsiteX3" fmla="*/ 704912 w 1376604"/>
                  <a:gd name="connsiteY3" fmla="*/ 168923 h 168923"/>
                  <a:gd name="connsiteX4" fmla="*/ 74509 w 1376604"/>
                  <a:gd name="connsiteY4" fmla="*/ 102053 h 168923"/>
                  <a:gd name="connsiteX5" fmla="*/ 0 w 1376604"/>
                  <a:gd name="connsiteY5" fmla="*/ 80556 h 168923"/>
                  <a:gd name="connsiteX6" fmla="*/ 28651 w 1376604"/>
                  <a:gd name="connsiteY6" fmla="*/ 8151 h 168923"/>
                  <a:gd name="connsiteX7" fmla="*/ 177174 w 1376604"/>
                  <a:gd name="connsiteY7" fmla="*/ 36698 h 168923"/>
                  <a:gd name="connsiteX8" fmla="*/ 667434 w 1376604"/>
                  <a:gd name="connsiteY8" fmla="*/ 70273 h 168923"/>
                  <a:gd name="connsiteX9" fmla="*/ 1321678 w 1376604"/>
                  <a:gd name="connsiteY9" fmla="*/ 6749 h 16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76604" h="168923">
                    <a:moveTo>
                      <a:pt x="1347235" y="0"/>
                    </a:moveTo>
                    <a:lnTo>
                      <a:pt x="1376604" y="90244"/>
                    </a:lnTo>
                    <a:lnTo>
                      <a:pt x="1259021" y="118911"/>
                    </a:lnTo>
                    <a:cubicBezTo>
                      <a:pt x="1100847" y="150486"/>
                      <a:pt x="910167" y="168923"/>
                      <a:pt x="704912" y="168923"/>
                    </a:cubicBezTo>
                    <a:cubicBezTo>
                      <a:pt x="465449" y="168923"/>
                      <a:pt x="245821" y="143828"/>
                      <a:pt x="74509" y="102053"/>
                    </a:cubicBezTo>
                    <a:lnTo>
                      <a:pt x="0" y="80556"/>
                    </a:lnTo>
                    <a:lnTo>
                      <a:pt x="28651" y="8151"/>
                    </a:lnTo>
                    <a:lnTo>
                      <a:pt x="177174" y="36698"/>
                    </a:lnTo>
                    <a:cubicBezTo>
                      <a:pt x="322910" y="58110"/>
                      <a:pt x="489921" y="70273"/>
                      <a:pt x="667434" y="70273"/>
                    </a:cubicBezTo>
                    <a:cubicBezTo>
                      <a:pt x="915954" y="70273"/>
                      <a:pt x="1143886" y="46434"/>
                      <a:pt x="1321678" y="67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8" name="Retângulo 287">
                <a:extLst>
                  <a:ext uri="{FF2B5EF4-FFF2-40B4-BE49-F238E27FC236}">
                    <a16:creationId xmlns:a16="http://schemas.microsoft.com/office/drawing/2014/main" id="{432B179B-BAB8-4E26-95AF-A4E7A5521D75}"/>
                  </a:ext>
                </a:extLst>
              </p:cNvPr>
              <p:cNvSpPr/>
              <p:nvPr/>
            </p:nvSpPr>
            <p:spPr>
              <a:xfrm flipH="1">
                <a:off x="1792204" y="2297748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9" name="Forma Livre: Forma 288">
                <a:extLst>
                  <a:ext uri="{FF2B5EF4-FFF2-40B4-BE49-F238E27FC236}">
                    <a16:creationId xmlns:a16="http://schemas.microsoft.com/office/drawing/2014/main" id="{86CB8AF0-7C66-43D9-B8A6-854E4A933D34}"/>
                  </a:ext>
                </a:extLst>
              </p:cNvPr>
              <p:cNvSpPr/>
              <p:nvPr/>
            </p:nvSpPr>
            <p:spPr>
              <a:xfrm rot="2347328">
                <a:off x="1759325" y="3489721"/>
                <a:ext cx="609524" cy="420342"/>
              </a:xfrm>
              <a:custGeom>
                <a:avLst/>
                <a:gdLst>
                  <a:gd name="connsiteX0" fmla="*/ 29073 w 609524"/>
                  <a:gd name="connsiteY0" fmla="*/ 116837 h 420342"/>
                  <a:gd name="connsiteX1" fmla="*/ 96581 w 609524"/>
                  <a:gd name="connsiteY1" fmla="*/ 129077 h 420342"/>
                  <a:gd name="connsiteX2" fmla="*/ 314341 w 609524"/>
                  <a:gd name="connsiteY2" fmla="*/ 160175 h 420342"/>
                  <a:gd name="connsiteX3" fmla="*/ 323942 w 609524"/>
                  <a:gd name="connsiteY3" fmla="*/ 139073 h 420342"/>
                  <a:gd name="connsiteX4" fmla="*/ 561705 w 609524"/>
                  <a:gd name="connsiteY4" fmla="*/ 12539 h 420342"/>
                  <a:gd name="connsiteX5" fmla="*/ 558833 w 609524"/>
                  <a:gd name="connsiteY5" fmla="*/ 281860 h 420342"/>
                  <a:gd name="connsiteX6" fmla="*/ 339242 w 609524"/>
                  <a:gd name="connsiteY6" fmla="*/ 415608 h 420342"/>
                  <a:gd name="connsiteX7" fmla="*/ 143904 w 609524"/>
                  <a:gd name="connsiteY7" fmla="*/ 397465 h 420342"/>
                  <a:gd name="connsiteX8" fmla="*/ 0 w 609524"/>
                  <a:gd name="connsiteY8" fmla="*/ 391789 h 42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524" h="420342">
                    <a:moveTo>
                      <a:pt x="29073" y="116837"/>
                    </a:moveTo>
                    <a:lnTo>
                      <a:pt x="96581" y="129077"/>
                    </a:lnTo>
                    <a:cubicBezTo>
                      <a:pt x="167188" y="141334"/>
                      <a:pt x="239013" y="152416"/>
                      <a:pt x="314341" y="160175"/>
                    </a:cubicBezTo>
                    <a:cubicBezTo>
                      <a:pt x="316071" y="152463"/>
                      <a:pt x="319885" y="145747"/>
                      <a:pt x="323942" y="139073"/>
                    </a:cubicBezTo>
                    <a:cubicBezTo>
                      <a:pt x="390391" y="29760"/>
                      <a:pt x="496841" y="-26891"/>
                      <a:pt x="561705" y="12539"/>
                    </a:cubicBezTo>
                    <a:cubicBezTo>
                      <a:pt x="626569" y="51969"/>
                      <a:pt x="625283" y="172547"/>
                      <a:pt x="558833" y="281860"/>
                    </a:cubicBezTo>
                    <a:cubicBezTo>
                      <a:pt x="498180" y="381637"/>
                      <a:pt x="404201" y="437540"/>
                      <a:pt x="339242" y="415608"/>
                    </a:cubicBezTo>
                    <a:cubicBezTo>
                      <a:pt x="274157" y="409239"/>
                      <a:pt x="209107" y="402485"/>
                      <a:pt x="143904" y="397465"/>
                    </a:cubicBezTo>
                    <a:lnTo>
                      <a:pt x="0" y="391789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290" name="Forma Livre: Forma 289">
                <a:extLst>
                  <a:ext uri="{FF2B5EF4-FFF2-40B4-BE49-F238E27FC236}">
                    <a16:creationId xmlns:a16="http://schemas.microsoft.com/office/drawing/2014/main" id="{1F9E9F4A-ED84-4523-AF66-9F633586BE8C}"/>
                  </a:ext>
                </a:extLst>
              </p:cNvPr>
              <p:cNvSpPr/>
              <p:nvPr/>
            </p:nvSpPr>
            <p:spPr>
              <a:xfrm rot="19045118">
                <a:off x="1231173" y="2370719"/>
                <a:ext cx="913408" cy="1294860"/>
              </a:xfrm>
              <a:custGeom>
                <a:avLst/>
                <a:gdLst>
                  <a:gd name="connsiteX0" fmla="*/ 844358 w 913408"/>
                  <a:gd name="connsiteY0" fmla="*/ 43666 h 1294860"/>
                  <a:gd name="connsiteX1" fmla="*/ 901568 w 913408"/>
                  <a:gd name="connsiteY1" fmla="*/ 273783 h 1294860"/>
                  <a:gd name="connsiteX2" fmla="*/ 766661 w 913408"/>
                  <a:gd name="connsiteY2" fmla="*/ 405714 h 1294860"/>
                  <a:gd name="connsiteX3" fmla="*/ 746245 w 913408"/>
                  <a:gd name="connsiteY3" fmla="*/ 407296 h 1294860"/>
                  <a:gd name="connsiteX4" fmla="*/ 380396 w 913408"/>
                  <a:gd name="connsiteY4" fmla="*/ 553157 h 1294860"/>
                  <a:gd name="connsiteX5" fmla="*/ 380396 w 913408"/>
                  <a:gd name="connsiteY5" fmla="*/ 1228275 h 1294860"/>
                  <a:gd name="connsiteX6" fmla="*/ 316995 w 913408"/>
                  <a:gd name="connsiteY6" fmla="*/ 1294860 h 1294860"/>
                  <a:gd name="connsiteX7" fmla="*/ 63401 w 913408"/>
                  <a:gd name="connsiteY7" fmla="*/ 1294860 h 1294860"/>
                  <a:gd name="connsiteX8" fmla="*/ 0 w 913408"/>
                  <a:gd name="connsiteY8" fmla="*/ 1228274 h 1294860"/>
                  <a:gd name="connsiteX9" fmla="*/ 0 w 913408"/>
                  <a:gd name="connsiteY9" fmla="*/ 322666 h 1294860"/>
                  <a:gd name="connsiteX10" fmla="*/ 43279 w 913408"/>
                  <a:gd name="connsiteY10" fmla="*/ 260347 h 1294860"/>
                  <a:gd name="connsiteX11" fmla="*/ 43682 w 913408"/>
                  <a:gd name="connsiteY11" fmla="*/ 260081 h 1294860"/>
                  <a:gd name="connsiteX12" fmla="*/ 631397 w 913408"/>
                  <a:gd name="connsiteY12" fmla="*/ 25763 h 1294860"/>
                  <a:gd name="connsiteX13" fmla="*/ 644822 w 913408"/>
                  <a:gd name="connsiteY13" fmla="*/ 24826 h 1294860"/>
                  <a:gd name="connsiteX14" fmla="*/ 659802 w 913408"/>
                  <a:gd name="connsiteY14" fmla="*/ 14687 h 1294860"/>
                  <a:gd name="connsiteX15" fmla="*/ 844358 w 913408"/>
                  <a:gd name="connsiteY15" fmla="*/ 43666 h 129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13408" h="1294860">
                    <a:moveTo>
                      <a:pt x="844358" y="43666"/>
                    </a:moveTo>
                    <a:cubicBezTo>
                      <a:pt x="906650" y="97987"/>
                      <a:pt x="929660" y="190543"/>
                      <a:pt x="901568" y="273783"/>
                    </a:cubicBezTo>
                    <a:cubicBezTo>
                      <a:pt x="878900" y="340953"/>
                      <a:pt x="827278" y="389531"/>
                      <a:pt x="766661" y="405714"/>
                    </a:cubicBezTo>
                    <a:lnTo>
                      <a:pt x="746245" y="407296"/>
                    </a:lnTo>
                    <a:lnTo>
                      <a:pt x="380396" y="553157"/>
                    </a:lnTo>
                    <a:lnTo>
                      <a:pt x="380396" y="1228275"/>
                    </a:lnTo>
                    <a:cubicBezTo>
                      <a:pt x="380396" y="1265049"/>
                      <a:pt x="352011" y="1294860"/>
                      <a:pt x="316995" y="1294860"/>
                    </a:cubicBezTo>
                    <a:lnTo>
                      <a:pt x="63401" y="1294860"/>
                    </a:lnTo>
                    <a:cubicBezTo>
                      <a:pt x="28385" y="1294860"/>
                      <a:pt x="0" y="1265049"/>
                      <a:pt x="0" y="1228274"/>
                    </a:cubicBezTo>
                    <a:lnTo>
                      <a:pt x="0" y="322666"/>
                    </a:lnTo>
                    <a:cubicBezTo>
                      <a:pt x="0" y="293374"/>
                      <a:pt x="18010" y="268499"/>
                      <a:pt x="43279" y="260347"/>
                    </a:cubicBezTo>
                    <a:cubicBezTo>
                      <a:pt x="43390" y="260197"/>
                      <a:pt x="43536" y="260139"/>
                      <a:pt x="43682" y="260081"/>
                    </a:cubicBezTo>
                    <a:lnTo>
                      <a:pt x="631397" y="25763"/>
                    </a:lnTo>
                    <a:lnTo>
                      <a:pt x="644822" y="24826"/>
                    </a:lnTo>
                    <a:lnTo>
                      <a:pt x="659802" y="14687"/>
                    </a:lnTo>
                    <a:cubicBezTo>
                      <a:pt x="720811" y="-11858"/>
                      <a:pt x="791357" y="-2553"/>
                      <a:pt x="844358" y="43666"/>
                    </a:cubicBez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91" name="Forma Livre: Forma 290">
                <a:extLst>
                  <a:ext uri="{FF2B5EF4-FFF2-40B4-BE49-F238E27FC236}">
                    <a16:creationId xmlns:a16="http://schemas.microsoft.com/office/drawing/2014/main" id="{374A0376-67E9-4F59-BAE8-CB900F0F7C12}"/>
                  </a:ext>
                </a:extLst>
              </p:cNvPr>
              <p:cNvSpPr/>
              <p:nvPr/>
            </p:nvSpPr>
            <p:spPr>
              <a:xfrm rot="613217" flipV="1">
                <a:off x="1879563" y="1958158"/>
                <a:ext cx="551614" cy="156623"/>
              </a:xfrm>
              <a:custGeom>
                <a:avLst/>
                <a:gdLst>
                  <a:gd name="connsiteX0" fmla="*/ 762438 w 762438"/>
                  <a:gd name="connsiteY0" fmla="*/ 0 h 222164"/>
                  <a:gd name="connsiteX1" fmla="*/ 762438 w 762438"/>
                  <a:gd name="connsiteY1" fmla="*/ 56191 h 222164"/>
                  <a:gd name="connsiteX2" fmla="*/ 679090 w 762438"/>
                  <a:gd name="connsiteY2" fmla="*/ 119750 h 222164"/>
                  <a:gd name="connsiteX3" fmla="*/ 365047 w 762438"/>
                  <a:gd name="connsiteY3" fmla="*/ 222128 h 222164"/>
                  <a:gd name="connsiteX4" fmla="*/ 33507 w 762438"/>
                  <a:gd name="connsiteY4" fmla="*/ 99423 h 222164"/>
                  <a:gd name="connsiteX5" fmla="*/ 0 w 762438"/>
                  <a:gd name="connsiteY5" fmla="*/ 70369 h 222164"/>
                  <a:gd name="connsiteX6" fmla="*/ 0 w 762438"/>
                  <a:gd name="connsiteY6" fmla="*/ 18368 h 222164"/>
                  <a:gd name="connsiteX7" fmla="*/ 31896 w 762438"/>
                  <a:gd name="connsiteY7" fmla="*/ 32159 h 222164"/>
                  <a:gd name="connsiteX8" fmla="*/ 368829 w 762438"/>
                  <a:gd name="connsiteY8" fmla="*/ 85724 h 222164"/>
                  <a:gd name="connsiteX9" fmla="*/ 670295 w 762438"/>
                  <a:gd name="connsiteY9" fmla="*/ 41087 h 222164"/>
                  <a:gd name="connsiteX10" fmla="*/ 755235 w 762438"/>
                  <a:gd name="connsiteY10" fmla="*/ 3938 h 222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2438" h="222164">
                    <a:moveTo>
                      <a:pt x="762438" y="0"/>
                    </a:moveTo>
                    <a:lnTo>
                      <a:pt x="762438" y="56191"/>
                    </a:lnTo>
                    <a:lnTo>
                      <a:pt x="679090" y="119750"/>
                    </a:lnTo>
                    <a:cubicBezTo>
                      <a:pt x="585464" y="180268"/>
                      <a:pt x="480119" y="223612"/>
                      <a:pt x="365047" y="222128"/>
                    </a:cubicBezTo>
                    <a:cubicBezTo>
                      <a:pt x="232443" y="220419"/>
                      <a:pt x="125003" y="169319"/>
                      <a:pt x="33507" y="99423"/>
                    </a:cubicBezTo>
                    <a:lnTo>
                      <a:pt x="0" y="70369"/>
                    </a:lnTo>
                    <a:lnTo>
                      <a:pt x="0" y="18368"/>
                    </a:lnTo>
                    <a:lnTo>
                      <a:pt x="31896" y="32159"/>
                    </a:lnTo>
                    <a:cubicBezTo>
                      <a:pt x="119267" y="60343"/>
                      <a:pt x="266862" y="91675"/>
                      <a:pt x="368829" y="85724"/>
                    </a:cubicBezTo>
                    <a:cubicBezTo>
                      <a:pt x="470795" y="79773"/>
                      <a:pt x="577963" y="69655"/>
                      <a:pt x="670295" y="41087"/>
                    </a:cubicBezTo>
                    <a:cubicBezTo>
                      <a:pt x="693378" y="33945"/>
                      <a:pt x="723605" y="20100"/>
                      <a:pt x="755235" y="3938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2" name="Arco 291">
                <a:extLst>
                  <a:ext uri="{FF2B5EF4-FFF2-40B4-BE49-F238E27FC236}">
                    <a16:creationId xmlns:a16="http://schemas.microsoft.com/office/drawing/2014/main" id="{BA713ECA-23A6-46C3-85F5-E9D270F2DE2B}"/>
                  </a:ext>
                </a:extLst>
              </p:cNvPr>
              <p:cNvSpPr/>
              <p:nvPr/>
            </p:nvSpPr>
            <p:spPr>
              <a:xfrm rot="819543">
                <a:off x="1467223" y="1702092"/>
                <a:ext cx="369968" cy="318644"/>
              </a:xfrm>
              <a:prstGeom prst="arc">
                <a:avLst>
                  <a:gd name="adj1" fmla="val 16200000"/>
                  <a:gd name="adj2" fmla="val 18065927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3" name="Lágrima 292">
                <a:extLst>
                  <a:ext uri="{FF2B5EF4-FFF2-40B4-BE49-F238E27FC236}">
                    <a16:creationId xmlns:a16="http://schemas.microsoft.com/office/drawing/2014/main" id="{05C673BA-C1CD-4918-83DE-440905A712E0}"/>
                  </a:ext>
                </a:extLst>
              </p:cNvPr>
              <p:cNvSpPr/>
              <p:nvPr/>
            </p:nvSpPr>
            <p:spPr>
              <a:xfrm>
                <a:off x="1585222" y="1361552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Lágrima 293">
                <a:extLst>
                  <a:ext uri="{FF2B5EF4-FFF2-40B4-BE49-F238E27FC236}">
                    <a16:creationId xmlns:a16="http://schemas.microsoft.com/office/drawing/2014/main" id="{EF948F36-5CD0-4C85-BD98-688F2FF0193F}"/>
                  </a:ext>
                </a:extLst>
              </p:cNvPr>
              <p:cNvSpPr/>
              <p:nvPr/>
            </p:nvSpPr>
            <p:spPr>
              <a:xfrm>
                <a:off x="1450367" y="1540841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Retângulo 294">
                <a:extLst>
                  <a:ext uri="{FF2B5EF4-FFF2-40B4-BE49-F238E27FC236}">
                    <a16:creationId xmlns:a16="http://schemas.microsoft.com/office/drawing/2014/main" id="{52E21BB1-CCD3-41F0-B1B3-0D5AC934B08C}"/>
                  </a:ext>
                </a:extLst>
              </p:cNvPr>
              <p:cNvSpPr/>
              <p:nvPr/>
            </p:nvSpPr>
            <p:spPr>
              <a:xfrm rot="2209951" flipH="1">
                <a:off x="2281622" y="934802"/>
                <a:ext cx="49205" cy="549857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 295">
                <a:extLst>
                  <a:ext uri="{FF2B5EF4-FFF2-40B4-BE49-F238E27FC236}">
                    <a16:creationId xmlns:a16="http://schemas.microsoft.com/office/drawing/2014/main" id="{C7704188-5AAE-4C10-A061-C2F1B302D6F5}"/>
                  </a:ext>
                </a:extLst>
              </p:cNvPr>
              <p:cNvSpPr/>
              <p:nvPr/>
            </p:nvSpPr>
            <p:spPr>
              <a:xfrm rot="2333005">
                <a:off x="278817" y="5523667"/>
                <a:ext cx="620766" cy="93626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02" name="Agrupar 301">
            <a:extLst>
              <a:ext uri="{FF2B5EF4-FFF2-40B4-BE49-F238E27FC236}">
                <a16:creationId xmlns:a16="http://schemas.microsoft.com/office/drawing/2014/main" id="{2D7DBE38-D738-4634-B2B7-CE549151CBCC}"/>
              </a:ext>
            </a:extLst>
          </p:cNvPr>
          <p:cNvGrpSpPr/>
          <p:nvPr/>
        </p:nvGrpSpPr>
        <p:grpSpPr>
          <a:xfrm>
            <a:off x="10497166" y="3037473"/>
            <a:ext cx="1112251" cy="1883910"/>
            <a:chOff x="7918698" y="1095904"/>
            <a:chExt cx="2684894" cy="4400736"/>
          </a:xfrm>
        </p:grpSpPr>
        <p:sp>
          <p:nvSpPr>
            <p:cNvPr id="303" name="Retângulo de cantos arredondados 110">
              <a:extLst>
                <a:ext uri="{FF2B5EF4-FFF2-40B4-BE49-F238E27FC236}">
                  <a16:creationId xmlns:a16="http://schemas.microsoft.com/office/drawing/2014/main" id="{D533FF4B-D356-433E-808F-D5AC60C81137}"/>
                </a:ext>
              </a:extLst>
            </p:cNvPr>
            <p:cNvSpPr/>
            <p:nvPr/>
          </p:nvSpPr>
          <p:spPr>
            <a:xfrm rot="1877688" flipH="1">
              <a:off x="7918698" y="2884044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4" name="Grupo 50">
              <a:extLst>
                <a:ext uri="{FF2B5EF4-FFF2-40B4-BE49-F238E27FC236}">
                  <a16:creationId xmlns:a16="http://schemas.microsoft.com/office/drawing/2014/main" id="{ED0C536E-217D-4F76-96E9-D57B45025DD5}"/>
                </a:ext>
              </a:extLst>
            </p:cNvPr>
            <p:cNvGrpSpPr/>
            <p:nvPr/>
          </p:nvGrpSpPr>
          <p:grpSpPr>
            <a:xfrm flipH="1">
              <a:off x="8690551" y="4518155"/>
              <a:ext cx="573117" cy="963569"/>
              <a:chOff x="4571829" y="4664133"/>
              <a:chExt cx="573117" cy="963569"/>
            </a:xfrm>
          </p:grpSpPr>
          <p:sp>
            <p:nvSpPr>
              <p:cNvPr id="338" name="Elipse 43">
                <a:extLst>
                  <a:ext uri="{FF2B5EF4-FFF2-40B4-BE49-F238E27FC236}">
                    <a16:creationId xmlns:a16="http://schemas.microsoft.com/office/drawing/2014/main" id="{74ECF1F0-16A7-4A30-876A-1F527EB19A4E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9" name="Elipse 46">
                <a:extLst>
                  <a:ext uri="{FF2B5EF4-FFF2-40B4-BE49-F238E27FC236}">
                    <a16:creationId xmlns:a16="http://schemas.microsoft.com/office/drawing/2014/main" id="{EE4715B1-D20D-4EFB-84D3-22D5928DC029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5" name="Grupo 49">
              <a:extLst>
                <a:ext uri="{FF2B5EF4-FFF2-40B4-BE49-F238E27FC236}">
                  <a16:creationId xmlns:a16="http://schemas.microsoft.com/office/drawing/2014/main" id="{B9301D51-2C82-4D51-AEAD-EBEF0F8AFF62}"/>
                </a:ext>
              </a:extLst>
            </p:cNvPr>
            <p:cNvGrpSpPr/>
            <p:nvPr/>
          </p:nvGrpSpPr>
          <p:grpSpPr>
            <a:xfrm flipH="1">
              <a:off x="9263668" y="4536475"/>
              <a:ext cx="561214" cy="960165"/>
              <a:chOff x="3939504" y="4711061"/>
              <a:chExt cx="561214" cy="960165"/>
            </a:xfrm>
          </p:grpSpPr>
          <p:sp>
            <p:nvSpPr>
              <p:cNvPr id="336" name="Elipse 45">
                <a:extLst>
                  <a:ext uri="{FF2B5EF4-FFF2-40B4-BE49-F238E27FC236}">
                    <a16:creationId xmlns:a16="http://schemas.microsoft.com/office/drawing/2014/main" id="{6E09A82A-902B-40DF-BBA9-85DBCCEA9B9E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7" name="Elipse 46">
                <a:extLst>
                  <a:ext uri="{FF2B5EF4-FFF2-40B4-BE49-F238E27FC236}">
                    <a16:creationId xmlns:a16="http://schemas.microsoft.com/office/drawing/2014/main" id="{C49F60D2-070D-4D28-892E-D2C59D8353BD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6" name="Elipse 84">
              <a:extLst>
                <a:ext uri="{FF2B5EF4-FFF2-40B4-BE49-F238E27FC236}">
                  <a16:creationId xmlns:a16="http://schemas.microsoft.com/office/drawing/2014/main" id="{06ABC5D1-3ECC-45BD-96C1-03002B7FC705}"/>
                </a:ext>
              </a:extLst>
            </p:cNvPr>
            <p:cNvSpPr/>
            <p:nvPr/>
          </p:nvSpPr>
          <p:spPr>
            <a:xfrm flipH="1">
              <a:off x="8259683" y="2542970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7" name="Elipse 84">
              <a:extLst>
                <a:ext uri="{FF2B5EF4-FFF2-40B4-BE49-F238E27FC236}">
                  <a16:creationId xmlns:a16="http://schemas.microsoft.com/office/drawing/2014/main" id="{BE123479-EC73-4245-A28A-9FD8935E61EF}"/>
                </a:ext>
              </a:extLst>
            </p:cNvPr>
            <p:cNvSpPr/>
            <p:nvPr/>
          </p:nvSpPr>
          <p:spPr>
            <a:xfrm flipH="1">
              <a:off x="8231304" y="2910176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8" name="Retângulo 88">
              <a:extLst>
                <a:ext uri="{FF2B5EF4-FFF2-40B4-BE49-F238E27FC236}">
                  <a16:creationId xmlns:a16="http://schemas.microsoft.com/office/drawing/2014/main" id="{8E964AAC-E345-445F-9170-4BF88D8AE69A}"/>
                </a:ext>
              </a:extLst>
            </p:cNvPr>
            <p:cNvSpPr/>
            <p:nvPr/>
          </p:nvSpPr>
          <p:spPr>
            <a:xfrm rot="20101838" flipH="1">
              <a:off x="9298480" y="2807902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9" name="Retângulo 88">
              <a:extLst>
                <a:ext uri="{FF2B5EF4-FFF2-40B4-BE49-F238E27FC236}">
                  <a16:creationId xmlns:a16="http://schemas.microsoft.com/office/drawing/2014/main" id="{2CCB93CC-A074-4D34-BDEE-5065321B3979}"/>
                </a:ext>
              </a:extLst>
            </p:cNvPr>
            <p:cNvSpPr/>
            <p:nvPr/>
          </p:nvSpPr>
          <p:spPr>
            <a:xfrm rot="1498162">
              <a:off x="8785462" y="2781012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Retângulo de cantos arredondados 96">
              <a:extLst>
                <a:ext uri="{FF2B5EF4-FFF2-40B4-BE49-F238E27FC236}">
                  <a16:creationId xmlns:a16="http://schemas.microsoft.com/office/drawing/2014/main" id="{FA4D7673-2084-4C28-853C-5952021C316D}"/>
                </a:ext>
              </a:extLst>
            </p:cNvPr>
            <p:cNvSpPr/>
            <p:nvPr/>
          </p:nvSpPr>
          <p:spPr>
            <a:xfrm flipH="1">
              <a:off x="10105641" y="4201485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1" name="Retângulo 310">
              <a:extLst>
                <a:ext uri="{FF2B5EF4-FFF2-40B4-BE49-F238E27FC236}">
                  <a16:creationId xmlns:a16="http://schemas.microsoft.com/office/drawing/2014/main" id="{CDECD417-7CE0-4124-93DF-C55D25033A9C}"/>
                </a:ext>
              </a:extLst>
            </p:cNvPr>
            <p:cNvSpPr/>
            <p:nvPr/>
          </p:nvSpPr>
          <p:spPr>
            <a:xfrm flipH="1">
              <a:off x="10105641" y="4159625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2" name="Elipse 108">
              <a:extLst>
                <a:ext uri="{FF2B5EF4-FFF2-40B4-BE49-F238E27FC236}">
                  <a16:creationId xmlns:a16="http://schemas.microsoft.com/office/drawing/2014/main" id="{31778A58-59EC-497F-A612-3779437295E7}"/>
                </a:ext>
              </a:extLst>
            </p:cNvPr>
            <p:cNvSpPr/>
            <p:nvPr/>
          </p:nvSpPr>
          <p:spPr>
            <a:xfrm rot="3722249" flipH="1">
              <a:off x="9152155" y="3199969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3" name="Retângulo 103">
              <a:extLst>
                <a:ext uri="{FF2B5EF4-FFF2-40B4-BE49-F238E27FC236}">
                  <a16:creationId xmlns:a16="http://schemas.microsoft.com/office/drawing/2014/main" id="{376BFDA2-9B6F-47D7-9478-66C591081F69}"/>
                </a:ext>
              </a:extLst>
            </p:cNvPr>
            <p:cNvSpPr/>
            <p:nvPr/>
          </p:nvSpPr>
          <p:spPr>
            <a:xfrm flipH="1">
              <a:off x="9706563" y="4048086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14" name="Grupo 15">
              <a:extLst>
                <a:ext uri="{FF2B5EF4-FFF2-40B4-BE49-F238E27FC236}">
                  <a16:creationId xmlns:a16="http://schemas.microsoft.com/office/drawing/2014/main" id="{5386933E-9665-4C3D-A267-3F089A6F5B65}"/>
                </a:ext>
              </a:extLst>
            </p:cNvPr>
            <p:cNvGrpSpPr/>
            <p:nvPr/>
          </p:nvGrpSpPr>
          <p:grpSpPr>
            <a:xfrm>
              <a:off x="8572115" y="1095904"/>
              <a:ext cx="2031477" cy="1832259"/>
              <a:chOff x="3972876" y="1884804"/>
              <a:chExt cx="2031477" cy="1832259"/>
            </a:xfrm>
          </p:grpSpPr>
          <p:sp>
            <p:nvSpPr>
              <p:cNvPr id="318" name="Fluxograma: Mesclar 6">
                <a:extLst>
                  <a:ext uri="{FF2B5EF4-FFF2-40B4-BE49-F238E27FC236}">
                    <a16:creationId xmlns:a16="http://schemas.microsoft.com/office/drawing/2014/main" id="{EAD8897B-A1F1-41F8-80BA-C0DFBF3DED31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9" name="Elipse 4">
                <a:extLst>
                  <a:ext uri="{FF2B5EF4-FFF2-40B4-BE49-F238E27FC236}">
                    <a16:creationId xmlns:a16="http://schemas.microsoft.com/office/drawing/2014/main" id="{1061E29F-25BC-4AB0-8AF0-E4D2F114DF36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0" name="Fluxograma: Mesclar 6">
                <a:extLst>
                  <a:ext uri="{FF2B5EF4-FFF2-40B4-BE49-F238E27FC236}">
                    <a16:creationId xmlns:a16="http://schemas.microsoft.com/office/drawing/2014/main" id="{D705AF89-EED8-4F35-8A7B-C26A58754E6A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1" name="Elipse 12">
                <a:extLst>
                  <a:ext uri="{FF2B5EF4-FFF2-40B4-BE49-F238E27FC236}">
                    <a16:creationId xmlns:a16="http://schemas.microsoft.com/office/drawing/2014/main" id="{8971428B-6873-49CD-A9F1-33677F489CCB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Elipse 12">
                <a:extLst>
                  <a:ext uri="{FF2B5EF4-FFF2-40B4-BE49-F238E27FC236}">
                    <a16:creationId xmlns:a16="http://schemas.microsoft.com/office/drawing/2014/main" id="{E203D94F-E6EF-469C-8D00-30A55FF7EC09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Elipse 322">
                <a:extLst>
                  <a:ext uri="{FF2B5EF4-FFF2-40B4-BE49-F238E27FC236}">
                    <a16:creationId xmlns:a16="http://schemas.microsoft.com/office/drawing/2014/main" id="{3EF43CD2-971B-4843-B9DC-BB00C4A02E3A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Elipse 323">
                <a:extLst>
                  <a:ext uri="{FF2B5EF4-FFF2-40B4-BE49-F238E27FC236}">
                    <a16:creationId xmlns:a16="http://schemas.microsoft.com/office/drawing/2014/main" id="{C87FE27F-35FB-4785-95E0-3121E3EDDD40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Arco 324">
                <a:extLst>
                  <a:ext uri="{FF2B5EF4-FFF2-40B4-BE49-F238E27FC236}">
                    <a16:creationId xmlns:a16="http://schemas.microsoft.com/office/drawing/2014/main" id="{26F18FC3-856E-4996-962E-A354F76190C5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Arco 325">
                <a:extLst>
                  <a:ext uri="{FF2B5EF4-FFF2-40B4-BE49-F238E27FC236}">
                    <a16:creationId xmlns:a16="http://schemas.microsoft.com/office/drawing/2014/main" id="{A3823CA6-27C2-451A-A522-81ED0147E670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7" name="Elipse 19">
                <a:extLst>
                  <a:ext uri="{FF2B5EF4-FFF2-40B4-BE49-F238E27FC236}">
                    <a16:creationId xmlns:a16="http://schemas.microsoft.com/office/drawing/2014/main" id="{56AAFBC8-621F-4800-B7CE-52BA4C1B4351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Elipse 327">
                <a:extLst>
                  <a:ext uri="{FF2B5EF4-FFF2-40B4-BE49-F238E27FC236}">
                    <a16:creationId xmlns:a16="http://schemas.microsoft.com/office/drawing/2014/main" id="{7545BDBE-912C-4158-9A34-8382ABED2340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Elipse 328">
                <a:extLst>
                  <a:ext uri="{FF2B5EF4-FFF2-40B4-BE49-F238E27FC236}">
                    <a16:creationId xmlns:a16="http://schemas.microsoft.com/office/drawing/2014/main" id="{8BF3C9AA-ABEC-48CF-AC1A-7B6537CA58B4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Arco 329">
                <a:extLst>
                  <a:ext uri="{FF2B5EF4-FFF2-40B4-BE49-F238E27FC236}">
                    <a16:creationId xmlns:a16="http://schemas.microsoft.com/office/drawing/2014/main" id="{33D5DE35-FC2B-4BCE-830D-88B602BA8420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31" name="Grupo 29">
                <a:extLst>
                  <a:ext uri="{FF2B5EF4-FFF2-40B4-BE49-F238E27FC236}">
                    <a16:creationId xmlns:a16="http://schemas.microsoft.com/office/drawing/2014/main" id="{326C8BCF-863C-4A9B-A2BA-1E7AB9BD7713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334" name="Corda 22">
                  <a:extLst>
                    <a:ext uri="{FF2B5EF4-FFF2-40B4-BE49-F238E27FC236}">
                      <a16:creationId xmlns:a16="http://schemas.microsoft.com/office/drawing/2014/main" id="{64A00660-5068-4A39-8076-F84BF72494C3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5" name="Elipse 24">
                  <a:extLst>
                    <a:ext uri="{FF2B5EF4-FFF2-40B4-BE49-F238E27FC236}">
                      <a16:creationId xmlns:a16="http://schemas.microsoft.com/office/drawing/2014/main" id="{FCBEBEB5-4B25-402A-A719-9F3F94922F72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332" name="Elipse 331">
                <a:extLst>
                  <a:ext uri="{FF2B5EF4-FFF2-40B4-BE49-F238E27FC236}">
                    <a16:creationId xmlns:a16="http://schemas.microsoft.com/office/drawing/2014/main" id="{C9B5BDC0-21D1-44FE-9DBA-D01E3553F8B4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Elipse 332">
                <a:extLst>
                  <a:ext uri="{FF2B5EF4-FFF2-40B4-BE49-F238E27FC236}">
                    <a16:creationId xmlns:a16="http://schemas.microsoft.com/office/drawing/2014/main" id="{12491F1E-5A69-49F0-8E59-15944B0CC93B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15" name="Retângulo de cantos arredondados 110">
              <a:extLst>
                <a:ext uri="{FF2B5EF4-FFF2-40B4-BE49-F238E27FC236}">
                  <a16:creationId xmlns:a16="http://schemas.microsoft.com/office/drawing/2014/main" id="{762AA617-B17C-4FEA-BA62-2439A15BCE51}"/>
                </a:ext>
              </a:extLst>
            </p:cNvPr>
            <p:cNvSpPr/>
            <p:nvPr/>
          </p:nvSpPr>
          <p:spPr>
            <a:xfrm rot="1877688" flipH="1">
              <a:off x="8415834" y="2983726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6" name="Fluxograma: Atraso 315">
              <a:extLst>
                <a:ext uri="{FF2B5EF4-FFF2-40B4-BE49-F238E27FC236}">
                  <a16:creationId xmlns:a16="http://schemas.microsoft.com/office/drawing/2014/main" id="{3E2CD639-1268-48C3-A99B-7AA0B8F66798}"/>
                </a:ext>
              </a:extLst>
            </p:cNvPr>
            <p:cNvSpPr/>
            <p:nvPr/>
          </p:nvSpPr>
          <p:spPr>
            <a:xfrm rot="11402300" flipH="1">
              <a:off x="9363287" y="3180680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7" name="Fluxograma: Atraso 105">
              <a:extLst>
                <a:ext uri="{FF2B5EF4-FFF2-40B4-BE49-F238E27FC236}">
                  <a16:creationId xmlns:a16="http://schemas.microsoft.com/office/drawing/2014/main" id="{A8AF94B0-F15C-4D6C-BFB0-3F2D3BBBA0CC}"/>
                </a:ext>
              </a:extLst>
            </p:cNvPr>
            <p:cNvSpPr/>
            <p:nvPr/>
          </p:nvSpPr>
          <p:spPr>
            <a:xfrm rot="11402300" flipH="1">
              <a:off x="9337330" y="3272090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0" name="Agrupar 339">
            <a:extLst>
              <a:ext uri="{FF2B5EF4-FFF2-40B4-BE49-F238E27FC236}">
                <a16:creationId xmlns:a16="http://schemas.microsoft.com/office/drawing/2014/main" id="{7D37A0A6-D1C4-445A-A1CB-3BCAC6A81B76}"/>
              </a:ext>
            </a:extLst>
          </p:cNvPr>
          <p:cNvGrpSpPr/>
          <p:nvPr/>
        </p:nvGrpSpPr>
        <p:grpSpPr>
          <a:xfrm>
            <a:off x="8626834" y="3265081"/>
            <a:ext cx="994718" cy="1623371"/>
            <a:chOff x="2367783" y="1121862"/>
            <a:chExt cx="2401179" cy="3792129"/>
          </a:xfrm>
        </p:grpSpPr>
        <p:sp>
          <p:nvSpPr>
            <p:cNvPr id="341" name="Forma Livre: Forma 340">
              <a:extLst>
                <a:ext uri="{FF2B5EF4-FFF2-40B4-BE49-F238E27FC236}">
                  <a16:creationId xmlns:a16="http://schemas.microsoft.com/office/drawing/2014/main" id="{A70FC607-C481-4722-9FA1-02E76130F686}"/>
                </a:ext>
              </a:extLst>
            </p:cNvPr>
            <p:cNvSpPr/>
            <p:nvPr/>
          </p:nvSpPr>
          <p:spPr>
            <a:xfrm rot="15722081">
              <a:off x="3982071" y="2519122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2" name="Agrupar 341">
              <a:extLst>
                <a:ext uri="{FF2B5EF4-FFF2-40B4-BE49-F238E27FC236}">
                  <a16:creationId xmlns:a16="http://schemas.microsoft.com/office/drawing/2014/main" id="{6A958DCB-8C39-4FB3-9142-D329AE779F2A}"/>
                </a:ext>
              </a:extLst>
            </p:cNvPr>
            <p:cNvGrpSpPr/>
            <p:nvPr/>
          </p:nvGrpSpPr>
          <p:grpSpPr>
            <a:xfrm>
              <a:off x="2974023" y="4071301"/>
              <a:ext cx="496449" cy="842690"/>
              <a:chOff x="6596009" y="4399452"/>
              <a:chExt cx="573117" cy="963569"/>
            </a:xfrm>
          </p:grpSpPr>
          <p:sp>
            <p:nvSpPr>
              <p:cNvPr id="377" name="Elipse 43">
                <a:extLst>
                  <a:ext uri="{FF2B5EF4-FFF2-40B4-BE49-F238E27FC236}">
                    <a16:creationId xmlns:a16="http://schemas.microsoft.com/office/drawing/2014/main" id="{355BAA48-2602-4476-8D8B-961B818D73ED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8" name="Elipse 46">
                <a:extLst>
                  <a:ext uri="{FF2B5EF4-FFF2-40B4-BE49-F238E27FC236}">
                    <a16:creationId xmlns:a16="http://schemas.microsoft.com/office/drawing/2014/main" id="{9F8D7F18-8F8E-4660-B2A0-31ED231A5F44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43" name="Agrupar 342">
              <a:extLst>
                <a:ext uri="{FF2B5EF4-FFF2-40B4-BE49-F238E27FC236}">
                  <a16:creationId xmlns:a16="http://schemas.microsoft.com/office/drawing/2014/main" id="{49832747-79E0-465F-BD16-00256A3FC717}"/>
                </a:ext>
              </a:extLst>
            </p:cNvPr>
            <p:cNvGrpSpPr/>
            <p:nvPr/>
          </p:nvGrpSpPr>
          <p:grpSpPr>
            <a:xfrm>
              <a:off x="3500203" y="4071301"/>
              <a:ext cx="496449" cy="842690"/>
              <a:chOff x="6596009" y="4399452"/>
              <a:chExt cx="573117" cy="963569"/>
            </a:xfrm>
          </p:grpSpPr>
          <p:sp>
            <p:nvSpPr>
              <p:cNvPr id="375" name="Elipse 43">
                <a:extLst>
                  <a:ext uri="{FF2B5EF4-FFF2-40B4-BE49-F238E27FC236}">
                    <a16:creationId xmlns:a16="http://schemas.microsoft.com/office/drawing/2014/main" id="{F8A09E77-5F3E-4CFA-85C4-E051CA6140F2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6" name="Elipse 46">
                <a:extLst>
                  <a:ext uri="{FF2B5EF4-FFF2-40B4-BE49-F238E27FC236}">
                    <a16:creationId xmlns:a16="http://schemas.microsoft.com/office/drawing/2014/main" id="{07D7A779-F1DB-4646-8D96-F3865BCE5D0E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44" name="Elipse 84">
              <a:extLst>
                <a:ext uri="{FF2B5EF4-FFF2-40B4-BE49-F238E27FC236}">
                  <a16:creationId xmlns:a16="http://schemas.microsoft.com/office/drawing/2014/main" id="{2F07D2D9-73EA-425D-B73A-35307C26F4A9}"/>
                </a:ext>
              </a:extLst>
            </p:cNvPr>
            <p:cNvSpPr/>
            <p:nvPr/>
          </p:nvSpPr>
          <p:spPr>
            <a:xfrm>
              <a:off x="2469521" y="2369752"/>
              <a:ext cx="1890866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5" name="Retângulo 59">
              <a:extLst>
                <a:ext uri="{FF2B5EF4-FFF2-40B4-BE49-F238E27FC236}">
                  <a16:creationId xmlns:a16="http://schemas.microsoft.com/office/drawing/2014/main" id="{5DF587BC-F41D-4A56-8569-DABF80675A3F}"/>
                </a:ext>
              </a:extLst>
            </p:cNvPr>
            <p:cNvSpPr/>
            <p:nvPr/>
          </p:nvSpPr>
          <p:spPr>
            <a:xfrm rot="19439266" flipH="1">
              <a:off x="2367783" y="2608937"/>
              <a:ext cx="1977441" cy="1931860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6" name="Agrupar 345">
              <a:extLst>
                <a:ext uri="{FF2B5EF4-FFF2-40B4-BE49-F238E27FC236}">
                  <a16:creationId xmlns:a16="http://schemas.microsoft.com/office/drawing/2014/main" id="{9AFEC51C-B2EB-4DF7-AF0B-36BEDFD0FEA7}"/>
                </a:ext>
              </a:extLst>
            </p:cNvPr>
            <p:cNvGrpSpPr/>
            <p:nvPr/>
          </p:nvGrpSpPr>
          <p:grpSpPr>
            <a:xfrm>
              <a:off x="2820655" y="1121862"/>
              <a:ext cx="1711168" cy="1602404"/>
              <a:chOff x="4019843" y="604221"/>
              <a:chExt cx="1711168" cy="1602404"/>
            </a:xfrm>
          </p:grpSpPr>
          <p:sp>
            <p:nvSpPr>
              <p:cNvPr id="351" name="Fluxograma: Mesclar 6">
                <a:extLst>
                  <a:ext uri="{FF2B5EF4-FFF2-40B4-BE49-F238E27FC236}">
                    <a16:creationId xmlns:a16="http://schemas.microsoft.com/office/drawing/2014/main" id="{D5C9B4C7-F76F-4720-8891-1E6C50CFB358}"/>
                  </a:ext>
                </a:extLst>
              </p:cNvPr>
              <p:cNvSpPr/>
              <p:nvPr/>
            </p:nvSpPr>
            <p:spPr>
              <a:xfrm rot="8853205">
                <a:off x="4019843" y="604221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2" name="Elipse 4">
                <a:extLst>
                  <a:ext uri="{FF2B5EF4-FFF2-40B4-BE49-F238E27FC236}">
                    <a16:creationId xmlns:a16="http://schemas.microsoft.com/office/drawing/2014/main" id="{803C1C8A-4809-4A54-836A-0D2F4EFD37A2}"/>
                  </a:ext>
                </a:extLst>
              </p:cNvPr>
              <p:cNvSpPr/>
              <p:nvPr/>
            </p:nvSpPr>
            <p:spPr>
              <a:xfrm>
                <a:off x="4091068" y="1010079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3" name="Fluxograma: Mesclar 6">
                <a:extLst>
                  <a:ext uri="{FF2B5EF4-FFF2-40B4-BE49-F238E27FC236}">
                    <a16:creationId xmlns:a16="http://schemas.microsoft.com/office/drawing/2014/main" id="{1B4AAA33-1FE6-4717-9E7E-406624534421}"/>
                  </a:ext>
                </a:extLst>
              </p:cNvPr>
              <p:cNvSpPr/>
              <p:nvPr/>
            </p:nvSpPr>
            <p:spPr>
              <a:xfrm rot="14231539">
                <a:off x="5110572" y="729457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4" name="Elipse 12">
                <a:extLst>
                  <a:ext uri="{FF2B5EF4-FFF2-40B4-BE49-F238E27FC236}">
                    <a16:creationId xmlns:a16="http://schemas.microsoft.com/office/drawing/2014/main" id="{FE5727D9-AE89-4018-BFA0-CE98C3266727}"/>
                  </a:ext>
                </a:extLst>
              </p:cNvPr>
              <p:cNvSpPr/>
              <p:nvPr/>
            </p:nvSpPr>
            <p:spPr>
              <a:xfrm>
                <a:off x="4405327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5" name="Elipse 12">
                <a:extLst>
                  <a:ext uri="{FF2B5EF4-FFF2-40B4-BE49-F238E27FC236}">
                    <a16:creationId xmlns:a16="http://schemas.microsoft.com/office/drawing/2014/main" id="{F6D76BA4-B016-4E0D-9D67-1B04F66EF478}"/>
                  </a:ext>
                </a:extLst>
              </p:cNvPr>
              <p:cNvSpPr/>
              <p:nvPr/>
            </p:nvSpPr>
            <p:spPr>
              <a:xfrm>
                <a:off x="4816923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6" name="Elipse 355">
                <a:extLst>
                  <a:ext uri="{FF2B5EF4-FFF2-40B4-BE49-F238E27FC236}">
                    <a16:creationId xmlns:a16="http://schemas.microsoft.com/office/drawing/2014/main" id="{D59C8DA8-B9D8-4BC0-A77D-E0D74F18DA16}"/>
                  </a:ext>
                </a:extLst>
              </p:cNvPr>
              <p:cNvSpPr/>
              <p:nvPr/>
            </p:nvSpPr>
            <p:spPr>
              <a:xfrm>
                <a:off x="4518899" y="1452917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7" name="Arco 356">
                <a:extLst>
                  <a:ext uri="{FF2B5EF4-FFF2-40B4-BE49-F238E27FC236}">
                    <a16:creationId xmlns:a16="http://schemas.microsoft.com/office/drawing/2014/main" id="{01902E78-1A15-43E1-AEE1-39F87E2E5D21}"/>
                  </a:ext>
                </a:extLst>
              </p:cNvPr>
              <p:cNvSpPr/>
              <p:nvPr/>
            </p:nvSpPr>
            <p:spPr>
              <a:xfrm rot="17066183">
                <a:off x="4286001" y="1221967"/>
                <a:ext cx="323556" cy="276018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8" name="Arco 357">
                <a:extLst>
                  <a:ext uri="{FF2B5EF4-FFF2-40B4-BE49-F238E27FC236}">
                    <a16:creationId xmlns:a16="http://schemas.microsoft.com/office/drawing/2014/main" id="{0D643B32-C9AF-4A15-8ABE-56E9A3F53CD0}"/>
                  </a:ext>
                </a:extLst>
              </p:cNvPr>
              <p:cNvSpPr/>
              <p:nvPr/>
            </p:nvSpPr>
            <p:spPr>
              <a:xfrm>
                <a:off x="4816923" y="1209579"/>
                <a:ext cx="320476" cy="278670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59" name="Grupo 12">
                <a:extLst>
                  <a:ext uri="{FF2B5EF4-FFF2-40B4-BE49-F238E27FC236}">
                    <a16:creationId xmlns:a16="http://schemas.microsoft.com/office/drawing/2014/main" id="{021731C7-D914-4C1D-A3AC-43589D1F3D65}"/>
                  </a:ext>
                </a:extLst>
              </p:cNvPr>
              <p:cNvGrpSpPr/>
              <p:nvPr/>
            </p:nvGrpSpPr>
            <p:grpSpPr>
              <a:xfrm>
                <a:off x="4649785" y="1587424"/>
                <a:ext cx="309860" cy="220398"/>
                <a:chOff x="5250104" y="4008057"/>
                <a:chExt cx="357713" cy="252013"/>
              </a:xfrm>
            </p:grpSpPr>
            <p:sp>
              <p:nvSpPr>
                <p:cNvPr id="372" name="Elipse 19">
                  <a:extLst>
                    <a:ext uri="{FF2B5EF4-FFF2-40B4-BE49-F238E27FC236}">
                      <a16:creationId xmlns:a16="http://schemas.microsoft.com/office/drawing/2014/main" id="{E8B5B927-2A0C-4A06-BF15-FA05DA875831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3" name="Elipse 372">
                  <a:extLst>
                    <a:ext uri="{FF2B5EF4-FFF2-40B4-BE49-F238E27FC236}">
                      <a16:creationId xmlns:a16="http://schemas.microsoft.com/office/drawing/2014/main" id="{B09FD1BC-18C6-41E5-9D61-B2531244A9C4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4" name="Elipse 373">
                  <a:extLst>
                    <a:ext uri="{FF2B5EF4-FFF2-40B4-BE49-F238E27FC236}">
                      <a16:creationId xmlns:a16="http://schemas.microsoft.com/office/drawing/2014/main" id="{948D6505-6C05-45D2-8977-12A04A935D5D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60" name="Elipse 359">
                <a:extLst>
                  <a:ext uri="{FF2B5EF4-FFF2-40B4-BE49-F238E27FC236}">
                    <a16:creationId xmlns:a16="http://schemas.microsoft.com/office/drawing/2014/main" id="{2448379C-9C83-4B6D-9DB3-D728418E2D78}"/>
                  </a:ext>
                </a:extLst>
              </p:cNvPr>
              <p:cNvSpPr/>
              <p:nvPr/>
            </p:nvSpPr>
            <p:spPr>
              <a:xfrm rot="19487469">
                <a:off x="5195697" y="1059342"/>
                <a:ext cx="308326" cy="79170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1" name="Elipse 360">
                <a:extLst>
                  <a:ext uri="{FF2B5EF4-FFF2-40B4-BE49-F238E27FC236}">
                    <a16:creationId xmlns:a16="http://schemas.microsoft.com/office/drawing/2014/main" id="{B2B2E8D3-FA33-4DB5-8338-2692E60BD3EC}"/>
                  </a:ext>
                </a:extLst>
              </p:cNvPr>
              <p:cNvSpPr/>
              <p:nvPr/>
            </p:nvSpPr>
            <p:spPr>
              <a:xfrm rot="3218186">
                <a:off x="4118534" y="949826"/>
                <a:ext cx="311289" cy="7841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2" name="Elipse 361">
                <a:extLst>
                  <a:ext uri="{FF2B5EF4-FFF2-40B4-BE49-F238E27FC236}">
                    <a16:creationId xmlns:a16="http://schemas.microsoft.com/office/drawing/2014/main" id="{7431A158-32BE-4C8D-852C-9A30F011EDC5}"/>
                  </a:ext>
                </a:extLst>
              </p:cNvPr>
              <p:cNvSpPr/>
              <p:nvPr/>
            </p:nvSpPr>
            <p:spPr>
              <a:xfrm>
                <a:off x="4929674" y="1453454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3" name="Elipse 362">
                <a:extLst>
                  <a:ext uri="{FF2B5EF4-FFF2-40B4-BE49-F238E27FC236}">
                    <a16:creationId xmlns:a16="http://schemas.microsoft.com/office/drawing/2014/main" id="{53F09839-AFC9-43B5-86AD-FD25543ED894}"/>
                  </a:ext>
                </a:extLst>
              </p:cNvPr>
              <p:cNvSpPr/>
              <p:nvPr/>
            </p:nvSpPr>
            <p:spPr>
              <a:xfrm rot="21249917">
                <a:off x="4938319" y="1696157"/>
                <a:ext cx="190433" cy="181564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64" name="Grupo 17">
                <a:extLst>
                  <a:ext uri="{FF2B5EF4-FFF2-40B4-BE49-F238E27FC236}">
                    <a16:creationId xmlns:a16="http://schemas.microsoft.com/office/drawing/2014/main" id="{3574D031-D5F6-4C06-B401-DD1DC726959F}"/>
                  </a:ext>
                </a:extLst>
              </p:cNvPr>
              <p:cNvGrpSpPr/>
              <p:nvPr/>
            </p:nvGrpSpPr>
            <p:grpSpPr>
              <a:xfrm>
                <a:off x="4294504" y="1554018"/>
                <a:ext cx="912117" cy="518312"/>
                <a:chOff x="5177522" y="3965056"/>
                <a:chExt cx="1052978" cy="592661"/>
              </a:xfrm>
            </p:grpSpPr>
            <p:sp>
              <p:nvSpPr>
                <p:cNvPr id="365" name="Arco 364">
                  <a:extLst>
                    <a:ext uri="{FF2B5EF4-FFF2-40B4-BE49-F238E27FC236}">
                      <a16:creationId xmlns:a16="http://schemas.microsoft.com/office/drawing/2014/main" id="{5088CDBD-2396-4D32-9FEE-C74CF952BF65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66" name="Grupo 19">
                  <a:extLst>
                    <a:ext uri="{FF2B5EF4-FFF2-40B4-BE49-F238E27FC236}">
                      <a16:creationId xmlns:a16="http://schemas.microsoft.com/office/drawing/2014/main" id="{B55D0048-670B-44C1-9A4C-9B9A7D773888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367" name="Arco 366">
                    <a:extLst>
                      <a:ext uri="{FF2B5EF4-FFF2-40B4-BE49-F238E27FC236}">
                        <a16:creationId xmlns:a16="http://schemas.microsoft.com/office/drawing/2014/main" id="{93A6542B-70AD-49F9-9BE5-EF6841B0B9D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68" name="Grupo 21">
                    <a:extLst>
                      <a:ext uri="{FF2B5EF4-FFF2-40B4-BE49-F238E27FC236}">
                        <a16:creationId xmlns:a16="http://schemas.microsoft.com/office/drawing/2014/main" id="{F2F598AD-6813-4672-BD0A-9F4958BEA56F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370" name="Corda 22">
                      <a:extLst>
                        <a:ext uri="{FF2B5EF4-FFF2-40B4-BE49-F238E27FC236}">
                          <a16:creationId xmlns:a16="http://schemas.microsoft.com/office/drawing/2014/main" id="{55B7C224-B36B-4497-89E4-CF2D1931E599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1" name="Elipse 24">
                      <a:extLst>
                        <a:ext uri="{FF2B5EF4-FFF2-40B4-BE49-F238E27FC236}">
                          <a16:creationId xmlns:a16="http://schemas.microsoft.com/office/drawing/2014/main" id="{A331ECFD-9402-48A9-BBBC-9F425621A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69" name="Elipse 368">
                    <a:extLst>
                      <a:ext uri="{FF2B5EF4-FFF2-40B4-BE49-F238E27FC236}">
                        <a16:creationId xmlns:a16="http://schemas.microsoft.com/office/drawing/2014/main" id="{62DE8235-171E-4C92-854F-1320AD4AB142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47" name="Retângulo de cantos arredondados 63">
              <a:extLst>
                <a:ext uri="{FF2B5EF4-FFF2-40B4-BE49-F238E27FC236}">
                  <a16:creationId xmlns:a16="http://schemas.microsoft.com/office/drawing/2014/main" id="{110BFE11-9750-4460-AC88-E95ED6FC0C56}"/>
                </a:ext>
              </a:extLst>
            </p:cNvPr>
            <p:cNvSpPr/>
            <p:nvPr/>
          </p:nvSpPr>
          <p:spPr>
            <a:xfrm>
              <a:off x="3477499" y="3169359"/>
              <a:ext cx="684455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8" name="Retângulo 347">
              <a:extLst>
                <a:ext uri="{FF2B5EF4-FFF2-40B4-BE49-F238E27FC236}">
                  <a16:creationId xmlns:a16="http://schemas.microsoft.com/office/drawing/2014/main" id="{29B35126-D294-4494-A13A-04DC336032DB}"/>
                </a:ext>
              </a:extLst>
            </p:cNvPr>
            <p:cNvSpPr/>
            <p:nvPr/>
          </p:nvSpPr>
          <p:spPr>
            <a:xfrm>
              <a:off x="3489116" y="3180772"/>
              <a:ext cx="661221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9" name="Forma Livre: Forma 348">
              <a:extLst>
                <a:ext uri="{FF2B5EF4-FFF2-40B4-BE49-F238E27FC236}">
                  <a16:creationId xmlns:a16="http://schemas.microsoft.com/office/drawing/2014/main" id="{FF841DE7-6345-40F9-8F3E-089C376A559A}"/>
                </a:ext>
              </a:extLst>
            </p:cNvPr>
            <p:cNvSpPr/>
            <p:nvPr/>
          </p:nvSpPr>
          <p:spPr>
            <a:xfrm rot="15722081">
              <a:off x="3151084" y="2510417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0" name="Fluxograma: Atraso 349">
              <a:extLst>
                <a:ext uri="{FF2B5EF4-FFF2-40B4-BE49-F238E27FC236}">
                  <a16:creationId xmlns:a16="http://schemas.microsoft.com/office/drawing/2014/main" id="{1AE37C45-65C8-4C27-A922-F1E335E60B2C}"/>
                </a:ext>
              </a:extLst>
            </p:cNvPr>
            <p:cNvSpPr/>
            <p:nvPr/>
          </p:nvSpPr>
          <p:spPr>
            <a:xfrm rot="12522223">
              <a:off x="2791583" y="2851792"/>
              <a:ext cx="542636" cy="432077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79" name="Grupo 154">
            <a:extLst>
              <a:ext uri="{FF2B5EF4-FFF2-40B4-BE49-F238E27FC236}">
                <a16:creationId xmlns:a16="http://schemas.microsoft.com/office/drawing/2014/main" id="{11E84CD6-0577-4975-8A21-0A3C575B6D13}"/>
              </a:ext>
            </a:extLst>
          </p:cNvPr>
          <p:cNvGrpSpPr/>
          <p:nvPr/>
        </p:nvGrpSpPr>
        <p:grpSpPr>
          <a:xfrm>
            <a:off x="9946455" y="2601765"/>
            <a:ext cx="520611" cy="499421"/>
            <a:chOff x="2542076" y="2082552"/>
            <a:chExt cx="914400" cy="91441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380" name="Elipse 379">
              <a:extLst>
                <a:ext uri="{FF2B5EF4-FFF2-40B4-BE49-F238E27FC236}">
                  <a16:creationId xmlns:a16="http://schemas.microsoft.com/office/drawing/2014/main" id="{B66E6759-09BD-4F82-8E3A-F871BD56436C}"/>
                </a:ext>
              </a:extLst>
            </p:cNvPr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1" name="Lua 380">
              <a:extLst>
                <a:ext uri="{FF2B5EF4-FFF2-40B4-BE49-F238E27FC236}">
                  <a16:creationId xmlns:a16="http://schemas.microsoft.com/office/drawing/2014/main" id="{162A52B5-36E3-49C0-B2C6-D3B0F71D04AB}"/>
                </a:ext>
              </a:extLst>
            </p:cNvPr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2" name="Lua 381">
              <a:extLst>
                <a:ext uri="{FF2B5EF4-FFF2-40B4-BE49-F238E27FC236}">
                  <a16:creationId xmlns:a16="http://schemas.microsoft.com/office/drawing/2014/main" id="{E8743139-A0B0-4CE4-BD90-2B8A9B91F904}"/>
                </a:ext>
              </a:extLst>
            </p:cNvPr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3" name="Elipse 382">
              <a:extLst>
                <a:ext uri="{FF2B5EF4-FFF2-40B4-BE49-F238E27FC236}">
                  <a16:creationId xmlns:a16="http://schemas.microsoft.com/office/drawing/2014/main" id="{C9D31012-C71D-488C-A41E-765276645215}"/>
                </a:ext>
              </a:extLst>
            </p:cNvPr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45BF1A-D009-4582-95A2-08AEABC0E496}"/>
              </a:ext>
            </a:extLst>
          </p:cNvPr>
          <p:cNvSpPr txBox="1"/>
          <p:nvPr/>
        </p:nvSpPr>
        <p:spPr>
          <a:xfrm>
            <a:off x="5727356" y="703702"/>
            <a:ext cx="2705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Dois dos três porquinhos não ajudavam a mãe a cuidar da casa e viviam brincando pela floresta.</a:t>
            </a:r>
          </a:p>
        </p:txBody>
      </p:sp>
      <p:sp>
        <p:nvSpPr>
          <p:cNvPr id="184" name="Elipse 183">
            <a:extLst>
              <a:ext uri="{FF2B5EF4-FFF2-40B4-BE49-F238E27FC236}">
                <a16:creationId xmlns:a16="http://schemas.microsoft.com/office/drawing/2014/main" id="{CD0D131D-C5E1-4AA9-9C2D-8D9CB5BE704B}"/>
              </a:ext>
            </a:extLst>
          </p:cNvPr>
          <p:cNvSpPr/>
          <p:nvPr/>
        </p:nvSpPr>
        <p:spPr>
          <a:xfrm>
            <a:off x="-498521" y="-335212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6467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2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7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8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0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2000">
                                          <p:cBhvr additive="base">
                                            <p:cTn id="13" dur="225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2000">
                                          <p:cBhvr additive="base">
                                            <p:cTn id="14" dur="225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8" grpId="0" animBg="1"/>
          <p:bldP spid="18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2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7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8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0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25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25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8" grpId="0" animBg="1"/>
          <p:bldP spid="184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FE0891-BF8E-4686-8211-2DF7CE88C91A}"/>
              </a:ext>
            </a:extLst>
          </p:cNvPr>
          <p:cNvSpPr txBox="1"/>
          <p:nvPr/>
        </p:nvSpPr>
        <p:spPr>
          <a:xfrm>
            <a:off x="7270377" y="457200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 dia, a mãe decidiu que era a hora de eles viverem sozinhos e os porquinhos começaram a construir suas casas.</a:t>
            </a:r>
          </a:p>
          <a:p>
            <a:endParaRPr lang="pt-BR" dirty="0"/>
          </a:p>
        </p:txBody>
      </p:sp>
      <p:sp>
        <p:nvSpPr>
          <p:cNvPr id="125" name="Retângulo 42">
            <a:extLst>
              <a:ext uri="{FF2B5EF4-FFF2-40B4-BE49-F238E27FC236}">
                <a16:creationId xmlns:a16="http://schemas.microsoft.com/office/drawing/2014/main" id="{E28BC6C4-BF29-4C44-9BF2-853EA5FAED2D}"/>
              </a:ext>
            </a:extLst>
          </p:cNvPr>
          <p:cNvSpPr/>
          <p:nvPr/>
        </p:nvSpPr>
        <p:spPr>
          <a:xfrm>
            <a:off x="-258972" y="4353063"/>
            <a:ext cx="12603372" cy="2597972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41D149D9-8938-4C57-ACC7-AA5BD6AF749B}"/>
              </a:ext>
            </a:extLst>
          </p:cNvPr>
          <p:cNvGrpSpPr/>
          <p:nvPr/>
        </p:nvGrpSpPr>
        <p:grpSpPr>
          <a:xfrm>
            <a:off x="4228895" y="3026163"/>
            <a:ext cx="2064659" cy="3292868"/>
            <a:chOff x="4132157" y="1885484"/>
            <a:chExt cx="2773443" cy="4397209"/>
          </a:xfrm>
        </p:grpSpPr>
        <p:grpSp>
          <p:nvGrpSpPr>
            <p:cNvPr id="138" name="Grupo 59">
              <a:extLst>
                <a:ext uri="{FF2B5EF4-FFF2-40B4-BE49-F238E27FC236}">
                  <a16:creationId xmlns:a16="http://schemas.microsoft.com/office/drawing/2014/main" id="{F8BAE8D3-9CEF-4556-BA2A-21391E77F1D2}"/>
                </a:ext>
              </a:extLst>
            </p:cNvPr>
            <p:cNvGrpSpPr/>
            <p:nvPr/>
          </p:nvGrpSpPr>
          <p:grpSpPr>
            <a:xfrm rot="16908141">
              <a:off x="5792447" y="5114628"/>
              <a:ext cx="1536819" cy="615875"/>
              <a:chOff x="1766763" y="3933428"/>
              <a:chExt cx="1386540" cy="476076"/>
            </a:xfrm>
          </p:grpSpPr>
          <p:sp>
            <p:nvSpPr>
              <p:cNvPr id="181" name="Triângulo isósceles 89">
                <a:extLst>
                  <a:ext uri="{FF2B5EF4-FFF2-40B4-BE49-F238E27FC236}">
                    <a16:creationId xmlns:a16="http://schemas.microsoft.com/office/drawing/2014/main" id="{CBC928D7-72FE-485B-BA49-4AB8CA23CDF0}"/>
                  </a:ext>
                </a:extLst>
              </p:cNvPr>
              <p:cNvSpPr/>
              <p:nvPr/>
            </p:nvSpPr>
            <p:spPr>
              <a:xfrm rot="10800000">
                <a:off x="1910780" y="4077072"/>
                <a:ext cx="1184824" cy="332432"/>
              </a:xfrm>
              <a:custGeom>
                <a:avLst/>
                <a:gdLst/>
                <a:ahLst/>
                <a:cxnLst/>
                <a:rect l="l" t="t" r="r" b="b"/>
                <a:pathLst>
                  <a:path w="1839147" h="818205">
                    <a:moveTo>
                      <a:pt x="1839147" y="818205"/>
                    </a:moveTo>
                    <a:lnTo>
                      <a:pt x="0" y="818205"/>
                    </a:lnTo>
                    <a:lnTo>
                      <a:pt x="0" y="409103"/>
                    </a:lnTo>
                    <a:lnTo>
                      <a:pt x="104408" y="409103"/>
                    </a:lnTo>
                    <a:lnTo>
                      <a:pt x="248424" y="0"/>
                    </a:lnTo>
                    <a:lnTo>
                      <a:pt x="392440" y="409103"/>
                    </a:lnTo>
                    <a:lnTo>
                      <a:pt x="392442" y="409103"/>
                    </a:lnTo>
                    <a:lnTo>
                      <a:pt x="536456" y="5"/>
                    </a:lnTo>
                    <a:lnTo>
                      <a:pt x="680470" y="409103"/>
                    </a:lnTo>
                    <a:lnTo>
                      <a:pt x="687020" y="409103"/>
                    </a:lnTo>
                    <a:lnTo>
                      <a:pt x="831035" y="3"/>
                    </a:lnTo>
                    <a:lnTo>
                      <a:pt x="975050" y="409103"/>
                    </a:lnTo>
                    <a:lnTo>
                      <a:pt x="975052" y="409103"/>
                    </a:lnTo>
                    <a:lnTo>
                      <a:pt x="1119067" y="2"/>
                    </a:lnTo>
                    <a:lnTo>
                      <a:pt x="1263083" y="409103"/>
                    </a:lnTo>
                    <a:lnTo>
                      <a:pt x="1263084" y="409103"/>
                    </a:lnTo>
                    <a:lnTo>
                      <a:pt x="1407099" y="1"/>
                    </a:lnTo>
                    <a:lnTo>
                      <a:pt x="1551115" y="409103"/>
                    </a:lnTo>
                    <a:lnTo>
                      <a:pt x="1551115" y="409103"/>
                    </a:lnTo>
                    <a:lnTo>
                      <a:pt x="1695131" y="0"/>
                    </a:lnTo>
                    <a:lnTo>
                      <a:pt x="1839147" y="40910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Retângulo de cantos arredondados 61">
                <a:extLst>
                  <a:ext uri="{FF2B5EF4-FFF2-40B4-BE49-F238E27FC236}">
                    <a16:creationId xmlns:a16="http://schemas.microsoft.com/office/drawing/2014/main" id="{8834C2DC-B85F-4CFB-96AE-E706C299ECA8}"/>
                  </a:ext>
                </a:extLst>
              </p:cNvPr>
              <p:cNvSpPr/>
              <p:nvPr/>
            </p:nvSpPr>
            <p:spPr>
              <a:xfrm>
                <a:off x="1766763" y="3942953"/>
                <a:ext cx="144016" cy="43204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62">
                <a:extLst>
                  <a:ext uri="{FF2B5EF4-FFF2-40B4-BE49-F238E27FC236}">
                    <a16:creationId xmlns:a16="http://schemas.microsoft.com/office/drawing/2014/main" id="{90308413-77D1-49EE-8E7D-45A9FF077D6D}"/>
                  </a:ext>
                </a:extLst>
              </p:cNvPr>
              <p:cNvSpPr/>
              <p:nvPr/>
            </p:nvSpPr>
            <p:spPr>
              <a:xfrm>
                <a:off x="3009287" y="3933428"/>
                <a:ext cx="144016" cy="43204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9" name="Retângulo de cantos arredondados 110">
              <a:extLst>
                <a:ext uri="{FF2B5EF4-FFF2-40B4-BE49-F238E27FC236}">
                  <a16:creationId xmlns:a16="http://schemas.microsoft.com/office/drawing/2014/main" id="{3BCAE50F-F8DF-4CC1-844D-240A29524099}"/>
                </a:ext>
              </a:extLst>
            </p:cNvPr>
            <p:cNvSpPr/>
            <p:nvPr/>
          </p:nvSpPr>
          <p:spPr>
            <a:xfrm rot="2348430">
              <a:off x="5559273" y="4043641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40" name="Grupo 50">
              <a:extLst>
                <a:ext uri="{FF2B5EF4-FFF2-40B4-BE49-F238E27FC236}">
                  <a16:creationId xmlns:a16="http://schemas.microsoft.com/office/drawing/2014/main" id="{45CC2677-F585-48E4-837A-4AA6BEDF34F8}"/>
                </a:ext>
              </a:extLst>
            </p:cNvPr>
            <p:cNvGrpSpPr/>
            <p:nvPr/>
          </p:nvGrpSpPr>
          <p:grpSpPr>
            <a:xfrm>
              <a:off x="5336897" y="5304208"/>
              <a:ext cx="573117" cy="963569"/>
              <a:chOff x="4571829" y="4664133"/>
              <a:chExt cx="573117" cy="963569"/>
            </a:xfrm>
          </p:grpSpPr>
          <p:sp>
            <p:nvSpPr>
              <p:cNvPr id="179" name="Elipse 43">
                <a:extLst>
                  <a:ext uri="{FF2B5EF4-FFF2-40B4-BE49-F238E27FC236}">
                    <a16:creationId xmlns:a16="http://schemas.microsoft.com/office/drawing/2014/main" id="{66A8BA69-E298-4922-AC12-8C2D97FC5998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0" name="Elipse 46">
                <a:extLst>
                  <a:ext uri="{FF2B5EF4-FFF2-40B4-BE49-F238E27FC236}">
                    <a16:creationId xmlns:a16="http://schemas.microsoft.com/office/drawing/2014/main" id="{2C386FA2-8B55-46E0-A3CB-ABEBA77DFF90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1" name="Grupo 49">
              <a:extLst>
                <a:ext uri="{FF2B5EF4-FFF2-40B4-BE49-F238E27FC236}">
                  <a16:creationId xmlns:a16="http://schemas.microsoft.com/office/drawing/2014/main" id="{A00E417D-2A31-4BB3-974F-8ED618EB0D73}"/>
                </a:ext>
              </a:extLst>
            </p:cNvPr>
            <p:cNvGrpSpPr/>
            <p:nvPr/>
          </p:nvGrpSpPr>
          <p:grpSpPr>
            <a:xfrm>
              <a:off x="4775683" y="5322528"/>
              <a:ext cx="561214" cy="960165"/>
              <a:chOff x="3939504" y="4711061"/>
              <a:chExt cx="561214" cy="960165"/>
            </a:xfrm>
          </p:grpSpPr>
          <p:sp>
            <p:nvSpPr>
              <p:cNvPr id="177" name="Elipse 45">
                <a:extLst>
                  <a:ext uri="{FF2B5EF4-FFF2-40B4-BE49-F238E27FC236}">
                    <a16:creationId xmlns:a16="http://schemas.microsoft.com/office/drawing/2014/main" id="{0306824E-472C-4493-96A5-9FE45BCF9E2A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8" name="Elipse 46">
                <a:extLst>
                  <a:ext uri="{FF2B5EF4-FFF2-40B4-BE49-F238E27FC236}">
                    <a16:creationId xmlns:a16="http://schemas.microsoft.com/office/drawing/2014/main" id="{AFAE1BF2-10CD-4CAB-9928-27C409D74376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2" name="Elipse 84">
              <a:extLst>
                <a:ext uri="{FF2B5EF4-FFF2-40B4-BE49-F238E27FC236}">
                  <a16:creationId xmlns:a16="http://schemas.microsoft.com/office/drawing/2014/main" id="{F1A209E4-DE95-4A4A-BF3A-19EA0A7E926D}"/>
                </a:ext>
              </a:extLst>
            </p:cNvPr>
            <p:cNvSpPr/>
            <p:nvPr/>
          </p:nvSpPr>
          <p:spPr>
            <a:xfrm>
              <a:off x="4142577" y="3329023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Elipse 84">
              <a:extLst>
                <a:ext uri="{FF2B5EF4-FFF2-40B4-BE49-F238E27FC236}">
                  <a16:creationId xmlns:a16="http://schemas.microsoft.com/office/drawing/2014/main" id="{1E919AD7-CD0F-47AD-B258-70AC974927BF}"/>
                </a:ext>
              </a:extLst>
            </p:cNvPr>
            <p:cNvSpPr/>
            <p:nvPr/>
          </p:nvSpPr>
          <p:spPr>
            <a:xfrm>
              <a:off x="4132157" y="3696229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88">
              <a:extLst>
                <a:ext uri="{FF2B5EF4-FFF2-40B4-BE49-F238E27FC236}">
                  <a16:creationId xmlns:a16="http://schemas.microsoft.com/office/drawing/2014/main" id="{510521EE-23F7-4533-9FDB-E0ED84E92C95}"/>
                </a:ext>
              </a:extLst>
            </p:cNvPr>
            <p:cNvSpPr/>
            <p:nvPr/>
          </p:nvSpPr>
          <p:spPr>
            <a:xfrm rot="1498162">
              <a:off x="4666138" y="3593955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 88">
              <a:extLst>
                <a:ext uri="{FF2B5EF4-FFF2-40B4-BE49-F238E27FC236}">
                  <a16:creationId xmlns:a16="http://schemas.microsoft.com/office/drawing/2014/main" id="{277D4985-0876-47EC-940B-CD256277AB9B}"/>
                </a:ext>
              </a:extLst>
            </p:cNvPr>
            <p:cNvSpPr/>
            <p:nvPr/>
          </p:nvSpPr>
          <p:spPr>
            <a:xfrm rot="20101838" flipH="1">
              <a:off x="5304111" y="3567065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Retângulo de cantos arredondados 96">
              <a:extLst>
                <a:ext uri="{FF2B5EF4-FFF2-40B4-BE49-F238E27FC236}">
                  <a16:creationId xmlns:a16="http://schemas.microsoft.com/office/drawing/2014/main" id="{D263603C-8387-40F3-8A96-79FCE9B7403C}"/>
                </a:ext>
              </a:extLst>
            </p:cNvPr>
            <p:cNvSpPr/>
            <p:nvPr/>
          </p:nvSpPr>
          <p:spPr>
            <a:xfrm>
              <a:off x="4146944" y="4987538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7" name="Retângulo 146">
              <a:extLst>
                <a:ext uri="{FF2B5EF4-FFF2-40B4-BE49-F238E27FC236}">
                  <a16:creationId xmlns:a16="http://schemas.microsoft.com/office/drawing/2014/main" id="{3BF1A24B-FC1D-4960-BE4E-7C6515CC31A4}"/>
                </a:ext>
              </a:extLst>
            </p:cNvPr>
            <p:cNvSpPr/>
            <p:nvPr/>
          </p:nvSpPr>
          <p:spPr>
            <a:xfrm>
              <a:off x="4142577" y="4945678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Elipse 108">
              <a:extLst>
                <a:ext uri="{FF2B5EF4-FFF2-40B4-BE49-F238E27FC236}">
                  <a16:creationId xmlns:a16="http://schemas.microsoft.com/office/drawing/2014/main" id="{CF57C410-48A2-4E81-A7DD-CFE95BB4D7B6}"/>
                </a:ext>
              </a:extLst>
            </p:cNvPr>
            <p:cNvSpPr/>
            <p:nvPr/>
          </p:nvSpPr>
          <p:spPr>
            <a:xfrm>
              <a:off x="4656981" y="4157725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 103">
              <a:extLst>
                <a:ext uri="{FF2B5EF4-FFF2-40B4-BE49-F238E27FC236}">
                  <a16:creationId xmlns:a16="http://schemas.microsoft.com/office/drawing/2014/main" id="{55D26BB5-72B5-41B3-8E54-B0460860F0E1}"/>
                </a:ext>
              </a:extLst>
            </p:cNvPr>
            <p:cNvSpPr/>
            <p:nvPr/>
          </p:nvSpPr>
          <p:spPr>
            <a:xfrm>
              <a:off x="4848283" y="4834139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 149">
              <a:extLst>
                <a:ext uri="{FF2B5EF4-FFF2-40B4-BE49-F238E27FC236}">
                  <a16:creationId xmlns:a16="http://schemas.microsoft.com/office/drawing/2014/main" id="{923D56C3-3EA4-4335-B844-1BB2E56EB222}"/>
                </a:ext>
              </a:extLst>
            </p:cNvPr>
            <p:cNvSpPr/>
            <p:nvPr/>
          </p:nvSpPr>
          <p:spPr>
            <a:xfrm rot="4173925">
              <a:off x="4703445" y="3763706"/>
              <a:ext cx="602333" cy="1659195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C199744D-CB03-47B2-B4D3-A3E341226850}"/>
                </a:ext>
              </a:extLst>
            </p:cNvPr>
            <p:cNvSpPr/>
            <p:nvPr/>
          </p:nvSpPr>
          <p:spPr>
            <a:xfrm rot="4173925">
              <a:off x="4994617" y="3834105"/>
              <a:ext cx="602333" cy="1659195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 de cantos arredondados 110">
              <a:extLst>
                <a:ext uri="{FF2B5EF4-FFF2-40B4-BE49-F238E27FC236}">
                  <a16:creationId xmlns:a16="http://schemas.microsoft.com/office/drawing/2014/main" id="{B7BF57E4-5DFB-4B75-B595-D3B7D68D6455}"/>
                </a:ext>
              </a:extLst>
            </p:cNvPr>
            <p:cNvSpPr/>
            <p:nvPr/>
          </p:nvSpPr>
          <p:spPr>
            <a:xfrm rot="2348430">
              <a:off x="4450995" y="4247547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3" name="Fluxograma: Atraso 152">
              <a:extLst>
                <a:ext uri="{FF2B5EF4-FFF2-40B4-BE49-F238E27FC236}">
                  <a16:creationId xmlns:a16="http://schemas.microsoft.com/office/drawing/2014/main" id="{85FDCA95-30D4-4452-828B-8C89726510C2}"/>
                </a:ext>
              </a:extLst>
            </p:cNvPr>
            <p:cNvSpPr/>
            <p:nvPr/>
          </p:nvSpPr>
          <p:spPr>
            <a:xfrm rot="13919949">
              <a:off x="4338331" y="3773348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Fluxograma: Atraso 105">
              <a:extLst>
                <a:ext uri="{FF2B5EF4-FFF2-40B4-BE49-F238E27FC236}">
                  <a16:creationId xmlns:a16="http://schemas.microsoft.com/office/drawing/2014/main" id="{17F87DE4-29B9-4A59-936E-FC5006D794A7}"/>
                </a:ext>
              </a:extLst>
            </p:cNvPr>
            <p:cNvSpPr/>
            <p:nvPr/>
          </p:nvSpPr>
          <p:spPr>
            <a:xfrm rot="13919949">
              <a:off x="4306113" y="3869009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5" name="Agrupar 154">
              <a:extLst>
                <a:ext uri="{FF2B5EF4-FFF2-40B4-BE49-F238E27FC236}">
                  <a16:creationId xmlns:a16="http://schemas.microsoft.com/office/drawing/2014/main" id="{F224A1FE-993A-45D5-A039-1D87FD21818F}"/>
                </a:ext>
              </a:extLst>
            </p:cNvPr>
            <p:cNvGrpSpPr/>
            <p:nvPr/>
          </p:nvGrpSpPr>
          <p:grpSpPr>
            <a:xfrm>
              <a:off x="4435725" y="1885484"/>
              <a:ext cx="2031477" cy="1832259"/>
              <a:chOff x="4435725" y="1885484"/>
              <a:chExt cx="2031477" cy="1832259"/>
            </a:xfrm>
          </p:grpSpPr>
          <p:sp>
            <p:nvSpPr>
              <p:cNvPr id="156" name="Fluxograma: Mesclar 6">
                <a:extLst>
                  <a:ext uri="{FF2B5EF4-FFF2-40B4-BE49-F238E27FC236}">
                    <a16:creationId xmlns:a16="http://schemas.microsoft.com/office/drawing/2014/main" id="{1F619482-FA89-4D3D-A6B2-FB5C6460C705}"/>
                  </a:ext>
                </a:extLst>
              </p:cNvPr>
              <p:cNvSpPr/>
              <p:nvPr/>
            </p:nvSpPr>
            <p:spPr>
              <a:xfrm rot="8853205">
                <a:off x="4435725" y="188548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7" name="Elipse 4">
                <a:extLst>
                  <a:ext uri="{FF2B5EF4-FFF2-40B4-BE49-F238E27FC236}">
                    <a16:creationId xmlns:a16="http://schemas.microsoft.com/office/drawing/2014/main" id="{60146A01-2E1C-481C-8E78-30EE3B3B9FB0}"/>
                  </a:ext>
                </a:extLst>
              </p:cNvPr>
              <p:cNvSpPr/>
              <p:nvPr/>
            </p:nvSpPr>
            <p:spPr>
              <a:xfrm>
                <a:off x="4517950" y="234956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8" name="Fluxograma: Mesclar 6">
                <a:extLst>
                  <a:ext uri="{FF2B5EF4-FFF2-40B4-BE49-F238E27FC236}">
                    <a16:creationId xmlns:a16="http://schemas.microsoft.com/office/drawing/2014/main" id="{97EDF91E-C73E-4B78-9327-B139515E9F05}"/>
                  </a:ext>
                </a:extLst>
              </p:cNvPr>
              <p:cNvSpPr/>
              <p:nvPr/>
            </p:nvSpPr>
            <p:spPr>
              <a:xfrm rot="15421268">
                <a:off x="5753577" y="219758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9" name="Elipse 12">
                <a:extLst>
                  <a:ext uri="{FF2B5EF4-FFF2-40B4-BE49-F238E27FC236}">
                    <a16:creationId xmlns:a16="http://schemas.microsoft.com/office/drawing/2014/main" id="{A9CB66C1-17E6-4A7E-98DF-699E7D1D1B8B}"/>
                  </a:ext>
                </a:extLst>
              </p:cNvPr>
              <p:cNvSpPr/>
              <p:nvPr/>
            </p:nvSpPr>
            <p:spPr>
              <a:xfrm>
                <a:off x="4880741" y="266820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Elipse 12">
                <a:extLst>
                  <a:ext uri="{FF2B5EF4-FFF2-40B4-BE49-F238E27FC236}">
                    <a16:creationId xmlns:a16="http://schemas.microsoft.com/office/drawing/2014/main" id="{45A8E7DE-5768-4970-A916-1D41AE74A656}"/>
                  </a:ext>
                </a:extLst>
              </p:cNvPr>
              <p:cNvSpPr/>
              <p:nvPr/>
            </p:nvSpPr>
            <p:spPr>
              <a:xfrm>
                <a:off x="5355901" y="266820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698D7830-F61C-4E5C-9D2A-F9DFDB3F7664}"/>
                  </a:ext>
                </a:extLst>
              </p:cNvPr>
              <p:cNvSpPr/>
              <p:nvPr/>
            </p:nvSpPr>
            <p:spPr>
              <a:xfrm>
                <a:off x="4958380" y="2863032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A244A122-8F21-4EEF-8E4E-6122F7F81F58}"/>
                  </a:ext>
                </a:extLst>
              </p:cNvPr>
              <p:cNvSpPr/>
              <p:nvPr/>
            </p:nvSpPr>
            <p:spPr>
              <a:xfrm>
                <a:off x="5428416" y="2866348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Arco 162">
                <a:extLst>
                  <a:ext uri="{FF2B5EF4-FFF2-40B4-BE49-F238E27FC236}">
                    <a16:creationId xmlns:a16="http://schemas.microsoft.com/office/drawing/2014/main" id="{3F2549F9-6C34-481C-ADB5-48F3E0D0CF0F}"/>
                  </a:ext>
                </a:extLst>
              </p:cNvPr>
              <p:cNvSpPr/>
              <p:nvPr/>
            </p:nvSpPr>
            <p:spPr>
              <a:xfrm rot="17066183">
                <a:off x="4744764" y="259032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Arco 163">
                <a:extLst>
                  <a:ext uri="{FF2B5EF4-FFF2-40B4-BE49-F238E27FC236}">
                    <a16:creationId xmlns:a16="http://schemas.microsoft.com/office/drawing/2014/main" id="{85718B31-95AC-4FA1-AAEF-0EF7C11DE408}"/>
                  </a:ext>
                </a:extLst>
              </p:cNvPr>
              <p:cNvSpPr/>
              <p:nvPr/>
            </p:nvSpPr>
            <p:spPr>
              <a:xfrm>
                <a:off x="5355901" y="257767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65" name="Agrupar 164">
                <a:extLst>
                  <a:ext uri="{FF2B5EF4-FFF2-40B4-BE49-F238E27FC236}">
                    <a16:creationId xmlns:a16="http://schemas.microsoft.com/office/drawing/2014/main" id="{36C669D8-32F8-4152-AF48-2A31118633C3}"/>
                  </a:ext>
                </a:extLst>
              </p:cNvPr>
              <p:cNvGrpSpPr/>
              <p:nvPr/>
            </p:nvGrpSpPr>
            <p:grpSpPr>
              <a:xfrm>
                <a:off x="5204654" y="3014695"/>
                <a:ext cx="357713" cy="252013"/>
                <a:chOff x="4846959" y="3004275"/>
                <a:chExt cx="357713" cy="252013"/>
              </a:xfrm>
            </p:grpSpPr>
            <p:sp>
              <p:nvSpPr>
                <p:cNvPr id="174" name="Elipse 19">
                  <a:extLst>
                    <a:ext uri="{FF2B5EF4-FFF2-40B4-BE49-F238E27FC236}">
                      <a16:creationId xmlns:a16="http://schemas.microsoft.com/office/drawing/2014/main" id="{83AFF4CA-64B7-48F7-9F86-39C84E9D0C0A}"/>
                    </a:ext>
                  </a:extLst>
                </p:cNvPr>
                <p:cNvSpPr/>
                <p:nvPr/>
              </p:nvSpPr>
              <p:spPr>
                <a:xfrm>
                  <a:off x="4846959" y="300427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Elipse 174">
                  <a:extLst>
                    <a:ext uri="{FF2B5EF4-FFF2-40B4-BE49-F238E27FC236}">
                      <a16:creationId xmlns:a16="http://schemas.microsoft.com/office/drawing/2014/main" id="{79511DCB-5D65-437F-992C-8D3099C1B03D}"/>
                    </a:ext>
                  </a:extLst>
                </p:cNvPr>
                <p:cNvSpPr/>
                <p:nvPr/>
              </p:nvSpPr>
              <p:spPr>
                <a:xfrm>
                  <a:off x="4929748" y="313028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id="{045786ED-247D-4C3B-B663-7E6095E147F5}"/>
                    </a:ext>
                  </a:extLst>
                </p:cNvPr>
                <p:cNvSpPr/>
                <p:nvPr/>
              </p:nvSpPr>
              <p:spPr>
                <a:xfrm>
                  <a:off x="5082148" y="31416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6" name="Arco 165">
                <a:extLst>
                  <a:ext uri="{FF2B5EF4-FFF2-40B4-BE49-F238E27FC236}">
                    <a16:creationId xmlns:a16="http://schemas.microsoft.com/office/drawing/2014/main" id="{CCEBB8D0-29D8-4111-9272-32477B27F35B}"/>
                  </a:ext>
                </a:extLst>
              </p:cNvPr>
              <p:cNvSpPr/>
              <p:nvPr/>
            </p:nvSpPr>
            <p:spPr>
              <a:xfrm rot="8641175">
                <a:off x="4838079" y="293064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67" name="Grupo 29">
                <a:extLst>
                  <a:ext uri="{FF2B5EF4-FFF2-40B4-BE49-F238E27FC236}">
                    <a16:creationId xmlns:a16="http://schemas.microsoft.com/office/drawing/2014/main" id="{B233C21A-88A8-4006-A620-0F776B20F5F2}"/>
                  </a:ext>
                </a:extLst>
              </p:cNvPr>
              <p:cNvGrpSpPr/>
              <p:nvPr/>
            </p:nvGrpSpPr>
            <p:grpSpPr>
              <a:xfrm rot="715512">
                <a:off x="4948239" y="3300125"/>
                <a:ext cx="540711" cy="242252"/>
                <a:chOff x="4494690" y="3256042"/>
                <a:chExt cx="540711" cy="319236"/>
              </a:xfrm>
            </p:grpSpPr>
            <p:sp>
              <p:nvSpPr>
                <p:cNvPr id="172" name="Corda 22">
                  <a:extLst>
                    <a:ext uri="{FF2B5EF4-FFF2-40B4-BE49-F238E27FC236}">
                      <a16:creationId xmlns:a16="http://schemas.microsoft.com/office/drawing/2014/main" id="{91E2282D-9CBF-4083-A465-BB35C471A647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24">
                  <a:extLst>
                    <a:ext uri="{FF2B5EF4-FFF2-40B4-BE49-F238E27FC236}">
                      <a16:creationId xmlns:a16="http://schemas.microsoft.com/office/drawing/2014/main" id="{02748AF1-3151-47FC-BB6C-40E0E48E159B}"/>
                    </a:ext>
                  </a:extLst>
                </p:cNvPr>
                <p:cNvSpPr/>
                <p:nvPr/>
              </p:nvSpPr>
              <p:spPr>
                <a:xfrm>
                  <a:off x="4593722" y="3451518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D7E18C53-B1F1-4BE3-A2A5-8F424D1903E6}"/>
                  </a:ext>
                </a:extLst>
              </p:cNvPr>
              <p:cNvSpPr/>
              <p:nvPr/>
            </p:nvSpPr>
            <p:spPr>
              <a:xfrm rot="21249917">
                <a:off x="5831035" y="257767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B1FF95F7-67AB-43B3-9F87-33FDB1C7CCBD}"/>
                  </a:ext>
                </a:extLst>
              </p:cNvPr>
              <p:cNvSpPr/>
              <p:nvPr/>
            </p:nvSpPr>
            <p:spPr>
              <a:xfrm rot="3218186">
                <a:off x="4551368" y="228023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Lágrima 169">
                <a:extLst>
                  <a:ext uri="{FF2B5EF4-FFF2-40B4-BE49-F238E27FC236}">
                    <a16:creationId xmlns:a16="http://schemas.microsoft.com/office/drawing/2014/main" id="{24A3DE4C-FCFC-43BD-B218-3E3531DA32B2}"/>
                  </a:ext>
                </a:extLst>
              </p:cNvPr>
              <p:cNvSpPr/>
              <p:nvPr/>
            </p:nvSpPr>
            <p:spPr>
              <a:xfrm>
                <a:off x="4669539" y="2788379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Lágrima 170">
                <a:extLst>
                  <a:ext uri="{FF2B5EF4-FFF2-40B4-BE49-F238E27FC236}">
                    <a16:creationId xmlns:a16="http://schemas.microsoft.com/office/drawing/2014/main" id="{65141E95-D521-4A70-A639-932954949633}"/>
                  </a:ext>
                </a:extLst>
              </p:cNvPr>
              <p:cNvSpPr/>
              <p:nvPr/>
            </p:nvSpPr>
            <p:spPr>
              <a:xfrm>
                <a:off x="4534684" y="2967668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184" name="Agrupar 183">
            <a:extLst>
              <a:ext uri="{FF2B5EF4-FFF2-40B4-BE49-F238E27FC236}">
                <a16:creationId xmlns:a16="http://schemas.microsoft.com/office/drawing/2014/main" id="{33B59E2E-9410-4589-B7BC-A42722B62EC6}"/>
              </a:ext>
            </a:extLst>
          </p:cNvPr>
          <p:cNvGrpSpPr/>
          <p:nvPr/>
        </p:nvGrpSpPr>
        <p:grpSpPr>
          <a:xfrm>
            <a:off x="6501590" y="2477055"/>
            <a:ext cx="1759485" cy="2675601"/>
            <a:chOff x="3657629" y="1358174"/>
            <a:chExt cx="2362970" cy="3682513"/>
          </a:xfrm>
        </p:grpSpPr>
        <p:sp>
          <p:nvSpPr>
            <p:cNvPr id="185" name="Forma Livre: Forma 184">
              <a:extLst>
                <a:ext uri="{FF2B5EF4-FFF2-40B4-BE49-F238E27FC236}">
                  <a16:creationId xmlns:a16="http://schemas.microsoft.com/office/drawing/2014/main" id="{2CADB5AF-32C1-4272-A1AB-32DDDB47AAE2}"/>
                </a:ext>
              </a:extLst>
            </p:cNvPr>
            <p:cNvSpPr/>
            <p:nvPr/>
          </p:nvSpPr>
          <p:spPr>
            <a:xfrm rot="19647779">
              <a:off x="5445653" y="3056277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6" name="Agrupar 185">
              <a:extLst>
                <a:ext uri="{FF2B5EF4-FFF2-40B4-BE49-F238E27FC236}">
                  <a16:creationId xmlns:a16="http://schemas.microsoft.com/office/drawing/2014/main" id="{D90BC7DD-395F-4766-9C60-2453D3576F87}"/>
                </a:ext>
              </a:extLst>
            </p:cNvPr>
            <p:cNvGrpSpPr/>
            <p:nvPr/>
          </p:nvGrpSpPr>
          <p:grpSpPr>
            <a:xfrm>
              <a:off x="4263870" y="4197997"/>
              <a:ext cx="496449" cy="842690"/>
              <a:chOff x="6596009" y="4399452"/>
              <a:chExt cx="573117" cy="963569"/>
            </a:xfrm>
          </p:grpSpPr>
          <p:sp>
            <p:nvSpPr>
              <p:cNvPr id="226" name="Elipse 43">
                <a:extLst>
                  <a:ext uri="{FF2B5EF4-FFF2-40B4-BE49-F238E27FC236}">
                    <a16:creationId xmlns:a16="http://schemas.microsoft.com/office/drawing/2014/main" id="{72CDC282-DA47-422A-87F2-5146A1245BE4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46">
                <a:extLst>
                  <a:ext uri="{FF2B5EF4-FFF2-40B4-BE49-F238E27FC236}">
                    <a16:creationId xmlns:a16="http://schemas.microsoft.com/office/drawing/2014/main" id="{71A51087-6A19-427A-AA49-42CD310D6150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87" name="Agrupar 186">
              <a:extLst>
                <a:ext uri="{FF2B5EF4-FFF2-40B4-BE49-F238E27FC236}">
                  <a16:creationId xmlns:a16="http://schemas.microsoft.com/office/drawing/2014/main" id="{2CA89132-71A3-44BC-8E93-903FBB3E6B99}"/>
                </a:ext>
              </a:extLst>
            </p:cNvPr>
            <p:cNvGrpSpPr/>
            <p:nvPr/>
          </p:nvGrpSpPr>
          <p:grpSpPr>
            <a:xfrm>
              <a:off x="4790049" y="4197997"/>
              <a:ext cx="496449" cy="842690"/>
              <a:chOff x="6596009" y="4399452"/>
              <a:chExt cx="573117" cy="963569"/>
            </a:xfrm>
          </p:grpSpPr>
          <p:sp>
            <p:nvSpPr>
              <p:cNvPr id="224" name="Elipse 43">
                <a:extLst>
                  <a:ext uri="{FF2B5EF4-FFF2-40B4-BE49-F238E27FC236}">
                    <a16:creationId xmlns:a16="http://schemas.microsoft.com/office/drawing/2014/main" id="{E57C088C-2A86-4670-9DBA-ACC257529B41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5" name="Elipse 46">
                <a:extLst>
                  <a:ext uri="{FF2B5EF4-FFF2-40B4-BE49-F238E27FC236}">
                    <a16:creationId xmlns:a16="http://schemas.microsoft.com/office/drawing/2014/main" id="{F48FF8B6-2158-459D-AA1A-4D6D189DD4E9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88" name="Elipse 84">
              <a:extLst>
                <a:ext uri="{FF2B5EF4-FFF2-40B4-BE49-F238E27FC236}">
                  <a16:creationId xmlns:a16="http://schemas.microsoft.com/office/drawing/2014/main" id="{4058CAFB-613C-454B-A51B-91FCB68E07AD}"/>
                </a:ext>
              </a:extLst>
            </p:cNvPr>
            <p:cNvSpPr/>
            <p:nvPr/>
          </p:nvSpPr>
          <p:spPr>
            <a:xfrm>
              <a:off x="3759367" y="2496448"/>
              <a:ext cx="1890867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Retângulo 59">
              <a:extLst>
                <a:ext uri="{FF2B5EF4-FFF2-40B4-BE49-F238E27FC236}">
                  <a16:creationId xmlns:a16="http://schemas.microsoft.com/office/drawing/2014/main" id="{34446636-9FF6-4220-B153-93A99A162CB4}"/>
                </a:ext>
              </a:extLst>
            </p:cNvPr>
            <p:cNvSpPr/>
            <p:nvPr/>
          </p:nvSpPr>
          <p:spPr>
            <a:xfrm rot="19439266" flipH="1">
              <a:off x="3657629" y="2735633"/>
              <a:ext cx="1977441" cy="1931860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Retângulo de cantos arredondados 63">
              <a:extLst>
                <a:ext uri="{FF2B5EF4-FFF2-40B4-BE49-F238E27FC236}">
                  <a16:creationId xmlns:a16="http://schemas.microsoft.com/office/drawing/2014/main" id="{7ED63E9C-6457-4E2B-AF8B-6BC2D003F2AC}"/>
                </a:ext>
              </a:extLst>
            </p:cNvPr>
            <p:cNvSpPr/>
            <p:nvPr/>
          </p:nvSpPr>
          <p:spPr>
            <a:xfrm>
              <a:off x="4767345" y="3296055"/>
              <a:ext cx="684456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 190">
              <a:extLst>
                <a:ext uri="{FF2B5EF4-FFF2-40B4-BE49-F238E27FC236}">
                  <a16:creationId xmlns:a16="http://schemas.microsoft.com/office/drawing/2014/main" id="{DDEA1E6D-9F1F-4675-8F05-4552A3D0F970}"/>
                </a:ext>
              </a:extLst>
            </p:cNvPr>
            <p:cNvSpPr/>
            <p:nvPr/>
          </p:nvSpPr>
          <p:spPr>
            <a:xfrm>
              <a:off x="4778962" y="3307468"/>
              <a:ext cx="661222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2" name="Grupo 63">
              <a:extLst>
                <a:ext uri="{FF2B5EF4-FFF2-40B4-BE49-F238E27FC236}">
                  <a16:creationId xmlns:a16="http://schemas.microsoft.com/office/drawing/2014/main" id="{80753CA4-6985-4D19-BA74-636014C8B069}"/>
                </a:ext>
              </a:extLst>
            </p:cNvPr>
            <p:cNvGrpSpPr/>
            <p:nvPr/>
          </p:nvGrpSpPr>
          <p:grpSpPr>
            <a:xfrm>
              <a:off x="4328202" y="3045530"/>
              <a:ext cx="912604" cy="1434114"/>
              <a:chOff x="2363869" y="5173187"/>
              <a:chExt cx="702898" cy="1104570"/>
            </a:xfrm>
          </p:grpSpPr>
          <p:sp>
            <p:nvSpPr>
              <p:cNvPr id="221" name="Retângulo de cantos arredondados 64">
                <a:extLst>
                  <a:ext uri="{FF2B5EF4-FFF2-40B4-BE49-F238E27FC236}">
                    <a16:creationId xmlns:a16="http://schemas.microsoft.com/office/drawing/2014/main" id="{61CF1B93-B5C2-448B-AEBC-7569CF56D373}"/>
                  </a:ext>
                </a:extLst>
              </p:cNvPr>
              <p:cNvSpPr/>
              <p:nvPr/>
            </p:nvSpPr>
            <p:spPr>
              <a:xfrm rot="2414448">
                <a:off x="2363869" y="5173187"/>
                <a:ext cx="200488" cy="110457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 de cantos arredondados 65">
                <a:extLst>
                  <a:ext uri="{FF2B5EF4-FFF2-40B4-BE49-F238E27FC236}">
                    <a16:creationId xmlns:a16="http://schemas.microsoft.com/office/drawing/2014/main" id="{ACCBC38B-E24F-4F3C-A328-14637F50620D}"/>
                  </a:ext>
                </a:extLst>
              </p:cNvPr>
              <p:cNvSpPr/>
              <p:nvPr/>
            </p:nvSpPr>
            <p:spPr>
              <a:xfrm rot="2414448">
                <a:off x="2558650" y="5368619"/>
                <a:ext cx="228106" cy="22231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Triângulo isósceles 222">
                <a:extLst>
                  <a:ext uri="{FF2B5EF4-FFF2-40B4-BE49-F238E27FC236}">
                    <a16:creationId xmlns:a16="http://schemas.microsoft.com/office/drawing/2014/main" id="{F7BACF42-545B-4C06-B84D-7FADB5E1B649}"/>
                  </a:ext>
                </a:extLst>
              </p:cNvPr>
              <p:cNvSpPr/>
              <p:nvPr/>
            </p:nvSpPr>
            <p:spPr>
              <a:xfrm rot="18520100">
                <a:off x="2641257" y="5347432"/>
                <a:ext cx="346963" cy="50405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93" name="Forma Livre: Forma 192">
              <a:extLst>
                <a:ext uri="{FF2B5EF4-FFF2-40B4-BE49-F238E27FC236}">
                  <a16:creationId xmlns:a16="http://schemas.microsoft.com/office/drawing/2014/main" id="{3267FEE9-CA14-4365-8CEA-8BEA9EDFE372}"/>
                </a:ext>
              </a:extLst>
            </p:cNvPr>
            <p:cNvSpPr/>
            <p:nvPr/>
          </p:nvSpPr>
          <p:spPr>
            <a:xfrm rot="1220148">
              <a:off x="3899696" y="3207106"/>
              <a:ext cx="666769" cy="701459"/>
            </a:xfrm>
            <a:custGeom>
              <a:avLst/>
              <a:gdLst>
                <a:gd name="connsiteX0" fmla="*/ 24930 w 769740"/>
                <a:gd name="connsiteY0" fmla="*/ 0 h 802079"/>
                <a:gd name="connsiteX1" fmla="*/ 321444 w 769740"/>
                <a:gd name="connsiteY1" fmla="*/ 21336 h 802079"/>
                <a:gd name="connsiteX2" fmla="*/ 329678 w 769740"/>
                <a:gd name="connsiteY2" fmla="*/ 76039 h 802079"/>
                <a:gd name="connsiteX3" fmla="*/ 304529 w 769740"/>
                <a:gd name="connsiteY3" fmla="*/ 321124 h 802079"/>
                <a:gd name="connsiteX4" fmla="*/ 300551 w 769740"/>
                <a:gd name="connsiteY4" fmla="*/ 524987 h 802079"/>
                <a:gd name="connsiteX5" fmla="*/ 459138 w 769740"/>
                <a:gd name="connsiteY5" fmla="*/ 549234 h 802079"/>
                <a:gd name="connsiteX6" fmla="*/ 471338 w 769740"/>
                <a:gd name="connsiteY6" fmla="*/ 549392 h 802079"/>
                <a:gd name="connsiteX7" fmla="*/ 485210 w 769740"/>
                <a:gd name="connsiteY7" fmla="*/ 533176 h 802079"/>
                <a:gd name="connsiteX8" fmla="*/ 545710 w 769740"/>
                <a:gd name="connsiteY8" fmla="*/ 498521 h 802079"/>
                <a:gd name="connsiteX9" fmla="*/ 762103 w 769740"/>
                <a:gd name="connsiteY9" fmla="*/ 573986 h 802079"/>
                <a:gd name="connsiteX10" fmla="*/ 647160 w 769740"/>
                <a:gd name="connsiteY10" fmla="*/ 772250 h 802079"/>
                <a:gd name="connsiteX11" fmla="*/ 515158 w 769740"/>
                <a:gd name="connsiteY11" fmla="*/ 775580 h 802079"/>
                <a:gd name="connsiteX12" fmla="*/ 506289 w 769740"/>
                <a:gd name="connsiteY12" fmla="*/ 770368 h 802079"/>
                <a:gd name="connsiteX13" fmla="*/ 478780 w 769740"/>
                <a:gd name="connsiteY13" fmla="*/ 780470 h 802079"/>
                <a:gd name="connsiteX14" fmla="*/ 266171 w 769740"/>
                <a:gd name="connsiteY14" fmla="*/ 797571 h 802079"/>
                <a:gd name="connsiteX15" fmla="*/ 256485 w 769740"/>
                <a:gd name="connsiteY15" fmla="*/ 795045 h 802079"/>
                <a:gd name="connsiteX16" fmla="*/ 235611 w 769740"/>
                <a:gd name="connsiteY16" fmla="*/ 794921 h 802079"/>
                <a:gd name="connsiteX17" fmla="*/ 110636 w 769740"/>
                <a:gd name="connsiteY17" fmla="*/ 741378 h 802079"/>
                <a:gd name="connsiteX18" fmla="*/ 100449 w 769740"/>
                <a:gd name="connsiteY18" fmla="*/ 726862 h 802079"/>
                <a:gd name="connsiteX19" fmla="*/ 88157 w 769740"/>
                <a:gd name="connsiteY19" fmla="*/ 715291 h 802079"/>
                <a:gd name="connsiteX20" fmla="*/ 0 w 769740"/>
                <a:gd name="connsiteY20" fmla="*/ 316860 h 802079"/>
                <a:gd name="connsiteX21" fmla="*/ 13484 w 769740"/>
                <a:gd name="connsiteY21" fmla="*/ 76039 h 80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9740" h="802079">
                  <a:moveTo>
                    <a:pt x="24930" y="0"/>
                  </a:moveTo>
                  <a:lnTo>
                    <a:pt x="321444" y="21336"/>
                  </a:lnTo>
                  <a:lnTo>
                    <a:pt x="329678" y="76039"/>
                  </a:lnTo>
                  <a:cubicBezTo>
                    <a:pt x="338361" y="150057"/>
                    <a:pt x="309384" y="246299"/>
                    <a:pt x="304529" y="321124"/>
                  </a:cubicBezTo>
                  <a:cubicBezTo>
                    <a:pt x="299675" y="395949"/>
                    <a:pt x="256740" y="484035"/>
                    <a:pt x="300551" y="524987"/>
                  </a:cubicBezTo>
                  <a:cubicBezTo>
                    <a:pt x="322457" y="545463"/>
                    <a:pt x="391772" y="548258"/>
                    <a:pt x="459138" y="549234"/>
                  </a:cubicBezTo>
                  <a:lnTo>
                    <a:pt x="471338" y="549392"/>
                  </a:lnTo>
                  <a:lnTo>
                    <a:pt x="485210" y="533176"/>
                  </a:lnTo>
                  <a:cubicBezTo>
                    <a:pt x="502464" y="518905"/>
                    <a:pt x="522836" y="506999"/>
                    <a:pt x="545710" y="498521"/>
                  </a:cubicBezTo>
                  <a:cubicBezTo>
                    <a:pt x="637206" y="464611"/>
                    <a:pt x="734088" y="498397"/>
                    <a:pt x="762103" y="573986"/>
                  </a:cubicBezTo>
                  <a:cubicBezTo>
                    <a:pt x="790117" y="649574"/>
                    <a:pt x="738656" y="738340"/>
                    <a:pt x="647160" y="772250"/>
                  </a:cubicBezTo>
                  <a:cubicBezTo>
                    <a:pt x="601412" y="789206"/>
                    <a:pt x="554317" y="789237"/>
                    <a:pt x="515158" y="775580"/>
                  </a:cubicBezTo>
                  <a:lnTo>
                    <a:pt x="506289" y="770368"/>
                  </a:lnTo>
                  <a:lnTo>
                    <a:pt x="478780" y="780470"/>
                  </a:lnTo>
                  <a:cubicBezTo>
                    <a:pt x="418641" y="797592"/>
                    <a:pt x="333800" y="808778"/>
                    <a:pt x="266171" y="797571"/>
                  </a:cubicBezTo>
                  <a:lnTo>
                    <a:pt x="256485" y="795045"/>
                  </a:lnTo>
                  <a:lnTo>
                    <a:pt x="235611" y="794921"/>
                  </a:lnTo>
                  <a:cubicBezTo>
                    <a:pt x="181263" y="788022"/>
                    <a:pt x="136247" y="768736"/>
                    <a:pt x="110636" y="741378"/>
                  </a:cubicBezTo>
                  <a:lnTo>
                    <a:pt x="100449" y="726862"/>
                  </a:lnTo>
                  <a:lnTo>
                    <a:pt x="88157" y="715291"/>
                  </a:lnTo>
                  <a:cubicBezTo>
                    <a:pt x="37155" y="653220"/>
                    <a:pt x="0" y="530418"/>
                    <a:pt x="0" y="316860"/>
                  </a:cubicBezTo>
                  <a:cubicBezTo>
                    <a:pt x="0" y="231437"/>
                    <a:pt x="4801" y="150058"/>
                    <a:pt x="13484" y="760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Fluxograma: Atraso 193">
              <a:extLst>
                <a:ext uri="{FF2B5EF4-FFF2-40B4-BE49-F238E27FC236}">
                  <a16:creationId xmlns:a16="http://schemas.microsoft.com/office/drawing/2014/main" id="{D26F0D38-F444-4284-9C46-2D27FFB43380}"/>
                </a:ext>
              </a:extLst>
            </p:cNvPr>
            <p:cNvSpPr/>
            <p:nvPr/>
          </p:nvSpPr>
          <p:spPr>
            <a:xfrm rot="17751845">
              <a:off x="3919689" y="2934163"/>
              <a:ext cx="542636" cy="432077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5" name="Agrupar 194">
              <a:extLst>
                <a:ext uri="{FF2B5EF4-FFF2-40B4-BE49-F238E27FC236}">
                  <a16:creationId xmlns:a16="http://schemas.microsoft.com/office/drawing/2014/main" id="{F4342ECD-2178-4B65-80CA-F9F57C9158B2}"/>
                </a:ext>
              </a:extLst>
            </p:cNvPr>
            <p:cNvGrpSpPr/>
            <p:nvPr/>
          </p:nvGrpSpPr>
          <p:grpSpPr>
            <a:xfrm>
              <a:off x="4153229" y="1358174"/>
              <a:ext cx="1711168" cy="1602404"/>
              <a:chOff x="4153229" y="1358174"/>
              <a:chExt cx="1711168" cy="1602404"/>
            </a:xfrm>
          </p:grpSpPr>
          <p:sp>
            <p:nvSpPr>
              <p:cNvPr id="196" name="Elipse 4">
                <a:extLst>
                  <a:ext uri="{FF2B5EF4-FFF2-40B4-BE49-F238E27FC236}">
                    <a16:creationId xmlns:a16="http://schemas.microsoft.com/office/drawing/2014/main" id="{51347CC6-BE08-40B3-A263-CC197CA7D603}"/>
                  </a:ext>
                </a:extLst>
              </p:cNvPr>
              <p:cNvSpPr/>
              <p:nvPr/>
            </p:nvSpPr>
            <p:spPr>
              <a:xfrm>
                <a:off x="4224454" y="1764032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7" name="Agrupar 196">
                <a:extLst>
                  <a:ext uri="{FF2B5EF4-FFF2-40B4-BE49-F238E27FC236}">
                    <a16:creationId xmlns:a16="http://schemas.microsoft.com/office/drawing/2014/main" id="{92CB5FE9-4F78-44F8-89E3-FA5F0581951F}"/>
                  </a:ext>
                </a:extLst>
              </p:cNvPr>
              <p:cNvGrpSpPr/>
              <p:nvPr/>
            </p:nvGrpSpPr>
            <p:grpSpPr>
              <a:xfrm>
                <a:off x="4153229" y="1358174"/>
                <a:ext cx="1711168" cy="1424086"/>
                <a:chOff x="4153229" y="1358174"/>
                <a:chExt cx="1711168" cy="1424086"/>
              </a:xfrm>
            </p:grpSpPr>
            <p:sp>
              <p:nvSpPr>
                <p:cNvPr id="198" name="Fluxograma: Mesclar 6">
                  <a:extLst>
                    <a:ext uri="{FF2B5EF4-FFF2-40B4-BE49-F238E27FC236}">
                      <a16:creationId xmlns:a16="http://schemas.microsoft.com/office/drawing/2014/main" id="{2EBE0F8B-AEE0-4F37-A54E-5CB55DB1114C}"/>
                    </a:ext>
                  </a:extLst>
                </p:cNvPr>
                <p:cNvSpPr/>
                <p:nvPr/>
              </p:nvSpPr>
              <p:spPr>
                <a:xfrm rot="8853205">
                  <a:off x="4153229" y="1358174"/>
                  <a:ext cx="478411" cy="769627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99" name="Fluxograma: Mesclar 6">
                  <a:extLst>
                    <a:ext uri="{FF2B5EF4-FFF2-40B4-BE49-F238E27FC236}">
                      <a16:creationId xmlns:a16="http://schemas.microsoft.com/office/drawing/2014/main" id="{70019DED-D779-4E95-B6AE-1CE3F76E1FDE}"/>
                    </a:ext>
                  </a:extLst>
                </p:cNvPr>
                <p:cNvSpPr/>
                <p:nvPr/>
              </p:nvSpPr>
              <p:spPr>
                <a:xfrm rot="14231539">
                  <a:off x="5243958" y="1483410"/>
                  <a:ext cx="478577" cy="762300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0" name="Elipse 12">
                  <a:extLst>
                    <a:ext uri="{FF2B5EF4-FFF2-40B4-BE49-F238E27FC236}">
                      <a16:creationId xmlns:a16="http://schemas.microsoft.com/office/drawing/2014/main" id="{89A8C13A-4F18-42F8-BA01-B622EA77EEDA}"/>
                    </a:ext>
                  </a:extLst>
                </p:cNvPr>
                <p:cNvSpPr/>
                <p:nvPr/>
              </p:nvSpPr>
              <p:spPr>
                <a:xfrm>
                  <a:off x="4538713" y="2042703"/>
                  <a:ext cx="251335" cy="319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1" name="Elipse 12">
                  <a:extLst>
                    <a:ext uri="{FF2B5EF4-FFF2-40B4-BE49-F238E27FC236}">
                      <a16:creationId xmlns:a16="http://schemas.microsoft.com/office/drawing/2014/main" id="{0CC90472-3492-4E05-B7AF-6396AE4A8412}"/>
                    </a:ext>
                  </a:extLst>
                </p:cNvPr>
                <p:cNvSpPr/>
                <p:nvPr/>
              </p:nvSpPr>
              <p:spPr>
                <a:xfrm>
                  <a:off x="4950309" y="2042703"/>
                  <a:ext cx="251335" cy="319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2" name="Elipse 201">
                  <a:extLst>
                    <a:ext uri="{FF2B5EF4-FFF2-40B4-BE49-F238E27FC236}">
                      <a16:creationId xmlns:a16="http://schemas.microsoft.com/office/drawing/2014/main" id="{F9F977CE-201B-4DF6-9219-8ED1700C0850}"/>
                    </a:ext>
                  </a:extLst>
                </p:cNvPr>
                <p:cNvSpPr/>
                <p:nvPr/>
              </p:nvSpPr>
              <p:spPr>
                <a:xfrm>
                  <a:off x="4641966" y="2224518"/>
                  <a:ext cx="125668" cy="1382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3" name="Arco 202">
                  <a:extLst>
                    <a:ext uri="{FF2B5EF4-FFF2-40B4-BE49-F238E27FC236}">
                      <a16:creationId xmlns:a16="http://schemas.microsoft.com/office/drawing/2014/main" id="{0F8834A7-DAA7-411C-AD0F-5B3B6FF0EAFB}"/>
                    </a:ext>
                  </a:extLst>
                </p:cNvPr>
                <p:cNvSpPr/>
                <p:nvPr/>
              </p:nvSpPr>
              <p:spPr>
                <a:xfrm rot="17066183">
                  <a:off x="4419387" y="1975920"/>
                  <a:ext cx="323556" cy="276018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Arco 203">
                  <a:extLst>
                    <a:ext uri="{FF2B5EF4-FFF2-40B4-BE49-F238E27FC236}">
                      <a16:creationId xmlns:a16="http://schemas.microsoft.com/office/drawing/2014/main" id="{A0C90170-2141-4F74-953D-ED159B88C0DF}"/>
                    </a:ext>
                  </a:extLst>
                </p:cNvPr>
                <p:cNvSpPr/>
                <p:nvPr/>
              </p:nvSpPr>
              <p:spPr>
                <a:xfrm>
                  <a:off x="4950309" y="1963532"/>
                  <a:ext cx="320476" cy="278670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5" name="Grupo 12">
                  <a:extLst>
                    <a:ext uri="{FF2B5EF4-FFF2-40B4-BE49-F238E27FC236}">
                      <a16:creationId xmlns:a16="http://schemas.microsoft.com/office/drawing/2014/main" id="{835A9058-7A97-456D-9D10-DF195C6D361C}"/>
                    </a:ext>
                  </a:extLst>
                </p:cNvPr>
                <p:cNvGrpSpPr/>
                <p:nvPr/>
              </p:nvGrpSpPr>
              <p:grpSpPr>
                <a:xfrm>
                  <a:off x="4773038" y="2312606"/>
                  <a:ext cx="309860" cy="220398"/>
                  <a:chOff x="5250104" y="4008057"/>
                  <a:chExt cx="357713" cy="252013"/>
                </a:xfrm>
              </p:grpSpPr>
              <p:sp>
                <p:nvSpPr>
                  <p:cNvPr id="218" name="Elipse 19">
                    <a:extLst>
                      <a:ext uri="{FF2B5EF4-FFF2-40B4-BE49-F238E27FC236}">
                        <a16:creationId xmlns:a16="http://schemas.microsoft.com/office/drawing/2014/main" id="{E061110C-9F11-4DF0-90D8-04F6D79436F5}"/>
                      </a:ext>
                    </a:extLst>
                  </p:cNvPr>
                  <p:cNvSpPr/>
                  <p:nvPr/>
                </p:nvSpPr>
                <p:spPr>
                  <a:xfrm>
                    <a:off x="5250104" y="4008057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Elipse 218">
                    <a:extLst>
                      <a:ext uri="{FF2B5EF4-FFF2-40B4-BE49-F238E27FC236}">
                        <a16:creationId xmlns:a16="http://schemas.microsoft.com/office/drawing/2014/main" id="{C0CED88E-14AC-47ED-A80F-DCBB4A9A02C7}"/>
                      </a:ext>
                    </a:extLst>
                  </p:cNvPr>
                  <p:cNvSpPr/>
                  <p:nvPr/>
                </p:nvSpPr>
                <p:spPr>
                  <a:xfrm>
                    <a:off x="5332893" y="4134063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Elipse 219">
                    <a:extLst>
                      <a:ext uri="{FF2B5EF4-FFF2-40B4-BE49-F238E27FC236}">
                        <a16:creationId xmlns:a16="http://schemas.microsoft.com/office/drawing/2014/main" id="{D824270E-4AF1-4C7A-AC31-56DCD57B4016}"/>
                      </a:ext>
                    </a:extLst>
                  </p:cNvPr>
                  <p:cNvSpPr/>
                  <p:nvPr/>
                </p:nvSpPr>
                <p:spPr>
                  <a:xfrm>
                    <a:off x="5485293" y="41454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6" name="Elipse 205">
                  <a:extLst>
                    <a:ext uri="{FF2B5EF4-FFF2-40B4-BE49-F238E27FC236}">
                      <a16:creationId xmlns:a16="http://schemas.microsoft.com/office/drawing/2014/main" id="{8C5C9AD3-E8E1-4E19-93E4-972EAD6BCE76}"/>
                    </a:ext>
                  </a:extLst>
                </p:cNvPr>
                <p:cNvSpPr/>
                <p:nvPr/>
              </p:nvSpPr>
              <p:spPr>
                <a:xfrm rot="19487469">
                  <a:off x="5329083" y="1813295"/>
                  <a:ext cx="308326" cy="79170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Elipse 206">
                  <a:extLst>
                    <a:ext uri="{FF2B5EF4-FFF2-40B4-BE49-F238E27FC236}">
                      <a16:creationId xmlns:a16="http://schemas.microsoft.com/office/drawing/2014/main" id="{91CE3C4D-8670-439F-9917-F4F9BF127DE2}"/>
                    </a:ext>
                  </a:extLst>
                </p:cNvPr>
                <p:cNvSpPr/>
                <p:nvPr/>
              </p:nvSpPr>
              <p:spPr>
                <a:xfrm rot="3218186">
                  <a:off x="4251920" y="1703779"/>
                  <a:ext cx="311289" cy="78417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Elipse 207">
                  <a:extLst>
                    <a:ext uri="{FF2B5EF4-FFF2-40B4-BE49-F238E27FC236}">
                      <a16:creationId xmlns:a16="http://schemas.microsoft.com/office/drawing/2014/main" id="{865AE5AE-A3B9-4901-9183-4F41016672E1}"/>
                    </a:ext>
                  </a:extLst>
                </p:cNvPr>
                <p:cNvSpPr/>
                <p:nvPr/>
              </p:nvSpPr>
              <p:spPr>
                <a:xfrm>
                  <a:off x="5064211" y="2226648"/>
                  <a:ext cx="125668" cy="1382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9" name="Elipse 208">
                  <a:extLst>
                    <a:ext uri="{FF2B5EF4-FFF2-40B4-BE49-F238E27FC236}">
                      <a16:creationId xmlns:a16="http://schemas.microsoft.com/office/drawing/2014/main" id="{F89E5EB2-3DD6-4F42-9BE7-F3E3EDD0BC06}"/>
                    </a:ext>
                  </a:extLst>
                </p:cNvPr>
                <p:cNvSpPr/>
                <p:nvPr/>
              </p:nvSpPr>
              <p:spPr>
                <a:xfrm rot="21249917">
                  <a:off x="5071705" y="2450110"/>
                  <a:ext cx="190433" cy="181564"/>
                </a:xfrm>
                <a:prstGeom prst="ellipse">
                  <a:avLst/>
                </a:prstGeom>
                <a:solidFill>
                  <a:srgbClr val="F68B32">
                    <a:alpha val="5882"/>
                  </a:srgb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0" name="Arco 209">
                  <a:extLst>
                    <a:ext uri="{FF2B5EF4-FFF2-40B4-BE49-F238E27FC236}">
                      <a16:creationId xmlns:a16="http://schemas.microsoft.com/office/drawing/2014/main" id="{B22854B3-C28D-4A9F-B520-058059617A29}"/>
                    </a:ext>
                  </a:extLst>
                </p:cNvPr>
                <p:cNvSpPr/>
                <p:nvPr/>
              </p:nvSpPr>
              <p:spPr>
                <a:xfrm rot="7975701">
                  <a:off x="4465395" y="2314161"/>
                  <a:ext cx="249887" cy="276018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19">
                  <a:extLst>
                    <a:ext uri="{FF2B5EF4-FFF2-40B4-BE49-F238E27FC236}">
                      <a16:creationId xmlns:a16="http://schemas.microsoft.com/office/drawing/2014/main" id="{DA728571-778E-4FAC-8983-CD8F8F2C8EF1}"/>
                    </a:ext>
                  </a:extLst>
                </p:cNvPr>
                <p:cNvGrpSpPr/>
                <p:nvPr/>
              </p:nvGrpSpPr>
              <p:grpSpPr>
                <a:xfrm>
                  <a:off x="4433373" y="2491742"/>
                  <a:ext cx="628077" cy="290518"/>
                  <a:chOff x="5199136" y="4127593"/>
                  <a:chExt cx="725073" cy="430124"/>
                </a:xfrm>
              </p:grpSpPr>
              <p:grpSp>
                <p:nvGrpSpPr>
                  <p:cNvPr id="214" name="Grupo 21">
                    <a:extLst>
                      <a:ext uri="{FF2B5EF4-FFF2-40B4-BE49-F238E27FC236}">
                        <a16:creationId xmlns:a16="http://schemas.microsoft.com/office/drawing/2014/main" id="{62F49D4D-2574-4706-887E-AECA55A7BFFE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216" name="Corda 22">
                      <a:extLst>
                        <a:ext uri="{FF2B5EF4-FFF2-40B4-BE49-F238E27FC236}">
                          <a16:creationId xmlns:a16="http://schemas.microsoft.com/office/drawing/2014/main" id="{A3591B43-DF7C-4B76-8893-CEE82B8B7773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7" name="Elipse 24">
                      <a:extLst>
                        <a:ext uri="{FF2B5EF4-FFF2-40B4-BE49-F238E27FC236}">
                          <a16:creationId xmlns:a16="http://schemas.microsoft.com/office/drawing/2014/main" id="{702073AB-B346-47F9-8847-C6EAAA0E3C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8090" y="3484802"/>
                      <a:ext cx="345478" cy="676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15" name="Elipse 214">
                    <a:extLst>
                      <a:ext uri="{FF2B5EF4-FFF2-40B4-BE49-F238E27FC236}">
                        <a16:creationId xmlns:a16="http://schemas.microsoft.com/office/drawing/2014/main" id="{2E7307C3-E808-45E6-ACA0-F2370DCA3E8A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12" name="Lágrima 211">
                  <a:extLst>
                    <a:ext uri="{FF2B5EF4-FFF2-40B4-BE49-F238E27FC236}">
                      <a16:creationId xmlns:a16="http://schemas.microsoft.com/office/drawing/2014/main" id="{A8C63D8B-E8D6-47CC-A93E-0839D521175D}"/>
                    </a:ext>
                  </a:extLst>
                </p:cNvPr>
                <p:cNvSpPr/>
                <p:nvPr/>
              </p:nvSpPr>
              <p:spPr>
                <a:xfrm rot="15430964">
                  <a:off x="5348958" y="2293624"/>
                  <a:ext cx="106144" cy="98248"/>
                </a:xfrm>
                <a:prstGeom prst="teardrop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3" name="Lágrima 212">
                  <a:extLst>
                    <a:ext uri="{FF2B5EF4-FFF2-40B4-BE49-F238E27FC236}">
                      <a16:creationId xmlns:a16="http://schemas.microsoft.com/office/drawing/2014/main" id="{54A2CAB4-1E38-45BF-BAB8-83E735669251}"/>
                    </a:ext>
                  </a:extLst>
                </p:cNvPr>
                <p:cNvSpPr/>
                <p:nvPr/>
              </p:nvSpPr>
              <p:spPr>
                <a:xfrm rot="15430964">
                  <a:off x="5301246" y="2097413"/>
                  <a:ext cx="106144" cy="98248"/>
                </a:xfrm>
                <a:prstGeom prst="teardrop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269" name="Agrupar 268">
            <a:extLst>
              <a:ext uri="{FF2B5EF4-FFF2-40B4-BE49-F238E27FC236}">
                <a16:creationId xmlns:a16="http://schemas.microsoft.com/office/drawing/2014/main" id="{79170554-015C-45B3-814A-B4379C9EADD7}"/>
              </a:ext>
            </a:extLst>
          </p:cNvPr>
          <p:cNvGrpSpPr/>
          <p:nvPr/>
        </p:nvGrpSpPr>
        <p:grpSpPr>
          <a:xfrm>
            <a:off x="8743245" y="2799709"/>
            <a:ext cx="1871894" cy="3417250"/>
            <a:chOff x="6592435" y="1280460"/>
            <a:chExt cx="2594885" cy="4642104"/>
          </a:xfrm>
        </p:grpSpPr>
        <p:sp>
          <p:nvSpPr>
            <p:cNvPr id="270" name="Forma Livre: Forma 269">
              <a:extLst>
                <a:ext uri="{FF2B5EF4-FFF2-40B4-BE49-F238E27FC236}">
                  <a16:creationId xmlns:a16="http://schemas.microsoft.com/office/drawing/2014/main" id="{F2A2E43D-77BD-4F57-B31C-1C3A89D1A836}"/>
                </a:ext>
              </a:extLst>
            </p:cNvPr>
            <p:cNvSpPr/>
            <p:nvPr/>
          </p:nvSpPr>
          <p:spPr>
            <a:xfrm rot="3767378">
              <a:off x="8384806" y="3601329"/>
              <a:ext cx="1152636" cy="452393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271" name="Grupo 67">
              <a:extLst>
                <a:ext uri="{FF2B5EF4-FFF2-40B4-BE49-F238E27FC236}">
                  <a16:creationId xmlns:a16="http://schemas.microsoft.com/office/drawing/2014/main" id="{330C2FF2-C874-4F49-AA50-70490B25299B}"/>
                </a:ext>
              </a:extLst>
            </p:cNvPr>
            <p:cNvGrpSpPr/>
            <p:nvPr/>
          </p:nvGrpSpPr>
          <p:grpSpPr>
            <a:xfrm>
              <a:off x="7303690" y="5079874"/>
              <a:ext cx="496449" cy="842690"/>
              <a:chOff x="7750663" y="5445224"/>
              <a:chExt cx="496449" cy="842690"/>
            </a:xfrm>
          </p:grpSpPr>
          <p:sp>
            <p:nvSpPr>
              <p:cNvPr id="308" name="Elipse 43">
                <a:extLst>
                  <a:ext uri="{FF2B5EF4-FFF2-40B4-BE49-F238E27FC236}">
                    <a16:creationId xmlns:a16="http://schemas.microsoft.com/office/drawing/2014/main" id="{95413567-FB9E-4E8B-BD29-9869DB7D6309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9" name="Elipse 46">
                <a:extLst>
                  <a:ext uri="{FF2B5EF4-FFF2-40B4-BE49-F238E27FC236}">
                    <a16:creationId xmlns:a16="http://schemas.microsoft.com/office/drawing/2014/main" id="{049F62F7-F9AE-4CE4-89CB-5E66C36FF86E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72" name="Grupo 66">
              <a:extLst>
                <a:ext uri="{FF2B5EF4-FFF2-40B4-BE49-F238E27FC236}">
                  <a16:creationId xmlns:a16="http://schemas.microsoft.com/office/drawing/2014/main" id="{E69BF058-4A17-4A74-BFF1-556E3362EA9E}"/>
                </a:ext>
              </a:extLst>
            </p:cNvPr>
            <p:cNvGrpSpPr/>
            <p:nvPr/>
          </p:nvGrpSpPr>
          <p:grpSpPr>
            <a:xfrm>
              <a:off x="8075040" y="5076897"/>
              <a:ext cx="496449" cy="842690"/>
              <a:chOff x="7750663" y="5445224"/>
              <a:chExt cx="496449" cy="842690"/>
            </a:xfrm>
          </p:grpSpPr>
          <p:sp>
            <p:nvSpPr>
              <p:cNvPr id="306" name="Elipse 43">
                <a:extLst>
                  <a:ext uri="{FF2B5EF4-FFF2-40B4-BE49-F238E27FC236}">
                    <a16:creationId xmlns:a16="http://schemas.microsoft.com/office/drawing/2014/main" id="{ED207BFD-27FA-4B71-B995-690F143D3CF2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7" name="Elipse 46">
                <a:extLst>
                  <a:ext uri="{FF2B5EF4-FFF2-40B4-BE49-F238E27FC236}">
                    <a16:creationId xmlns:a16="http://schemas.microsoft.com/office/drawing/2014/main" id="{9A13288F-59DC-4795-A05A-2B4163FD98BC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73" name="Retângulo 272">
              <a:extLst>
                <a:ext uri="{FF2B5EF4-FFF2-40B4-BE49-F238E27FC236}">
                  <a16:creationId xmlns:a16="http://schemas.microsoft.com/office/drawing/2014/main" id="{DD7DDB8B-B858-4AB3-84F9-65EFD6350000}"/>
                </a:ext>
              </a:extLst>
            </p:cNvPr>
            <p:cNvSpPr/>
            <p:nvPr/>
          </p:nvSpPr>
          <p:spPr>
            <a:xfrm>
              <a:off x="7397225" y="2888886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Elipse 22">
              <a:extLst>
                <a:ext uri="{FF2B5EF4-FFF2-40B4-BE49-F238E27FC236}">
                  <a16:creationId xmlns:a16="http://schemas.microsoft.com/office/drawing/2014/main" id="{F45C2FBD-AE71-4AFF-9BCC-87393DA5A975}"/>
                </a:ext>
              </a:extLst>
            </p:cNvPr>
            <p:cNvSpPr/>
            <p:nvPr/>
          </p:nvSpPr>
          <p:spPr>
            <a:xfrm>
              <a:off x="6768122" y="3044671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Fluxograma: Atraso 33">
              <a:extLst>
                <a:ext uri="{FF2B5EF4-FFF2-40B4-BE49-F238E27FC236}">
                  <a16:creationId xmlns:a16="http://schemas.microsoft.com/office/drawing/2014/main" id="{9456232D-DC0E-47B8-824E-E2C84CBE883B}"/>
                </a:ext>
              </a:extLst>
            </p:cNvPr>
            <p:cNvSpPr/>
            <p:nvPr/>
          </p:nvSpPr>
          <p:spPr>
            <a:xfrm rot="16200000">
              <a:off x="6564200" y="3249008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6" name="Fluxograma: Atraso 33">
              <a:extLst>
                <a:ext uri="{FF2B5EF4-FFF2-40B4-BE49-F238E27FC236}">
                  <a16:creationId xmlns:a16="http://schemas.microsoft.com/office/drawing/2014/main" id="{F9F81B93-5636-4F04-BE57-F4865180B233}"/>
                </a:ext>
              </a:extLst>
            </p:cNvPr>
            <p:cNvSpPr/>
            <p:nvPr/>
          </p:nvSpPr>
          <p:spPr>
            <a:xfrm rot="16200000">
              <a:off x="6701921" y="4603001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Elipse 43">
              <a:extLst>
                <a:ext uri="{FF2B5EF4-FFF2-40B4-BE49-F238E27FC236}">
                  <a16:creationId xmlns:a16="http://schemas.microsoft.com/office/drawing/2014/main" id="{BF77607D-C296-46E8-B65C-07177AAD5E02}"/>
                </a:ext>
              </a:extLst>
            </p:cNvPr>
            <p:cNvSpPr/>
            <p:nvPr/>
          </p:nvSpPr>
          <p:spPr>
            <a:xfrm>
              <a:off x="6811637" y="4245862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8" name="Agrupar 277">
              <a:extLst>
                <a:ext uri="{FF2B5EF4-FFF2-40B4-BE49-F238E27FC236}">
                  <a16:creationId xmlns:a16="http://schemas.microsoft.com/office/drawing/2014/main" id="{ED23C672-13E2-4BB7-BA6E-898B05819B2E}"/>
                </a:ext>
              </a:extLst>
            </p:cNvPr>
            <p:cNvGrpSpPr/>
            <p:nvPr/>
          </p:nvGrpSpPr>
          <p:grpSpPr>
            <a:xfrm>
              <a:off x="6857483" y="1280460"/>
              <a:ext cx="1995486" cy="1832259"/>
              <a:chOff x="6857483" y="1280460"/>
              <a:chExt cx="1995486" cy="1832259"/>
            </a:xfrm>
          </p:grpSpPr>
          <p:sp>
            <p:nvSpPr>
              <p:cNvPr id="285" name="Fluxograma: Mesclar 6">
                <a:extLst>
                  <a:ext uri="{FF2B5EF4-FFF2-40B4-BE49-F238E27FC236}">
                    <a16:creationId xmlns:a16="http://schemas.microsoft.com/office/drawing/2014/main" id="{16FA8D6F-4343-4F12-A55E-6987226AA0AB}"/>
                  </a:ext>
                </a:extLst>
              </p:cNvPr>
              <p:cNvSpPr/>
              <p:nvPr/>
            </p:nvSpPr>
            <p:spPr>
              <a:xfrm rot="8853205">
                <a:off x="6857483" y="1280460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6" name="Elipse 4">
                <a:extLst>
                  <a:ext uri="{FF2B5EF4-FFF2-40B4-BE49-F238E27FC236}">
                    <a16:creationId xmlns:a16="http://schemas.microsoft.com/office/drawing/2014/main" id="{566DC385-DF8B-4704-AE18-F660BC765FB8}"/>
                  </a:ext>
                </a:extLst>
              </p:cNvPr>
              <p:cNvSpPr/>
              <p:nvPr/>
            </p:nvSpPr>
            <p:spPr>
              <a:xfrm>
                <a:off x="6939708" y="1744536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7" name="Fluxograma: Mesclar 6">
                <a:extLst>
                  <a:ext uri="{FF2B5EF4-FFF2-40B4-BE49-F238E27FC236}">
                    <a16:creationId xmlns:a16="http://schemas.microsoft.com/office/drawing/2014/main" id="{FD7C880C-2677-41FD-8D0B-1559FB88DC26}"/>
                  </a:ext>
                </a:extLst>
              </p:cNvPr>
              <p:cNvSpPr/>
              <p:nvPr/>
            </p:nvSpPr>
            <p:spPr>
              <a:xfrm rot="14804630">
                <a:off x="8139344" y="1537865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8" name="Elipse 12">
                <a:extLst>
                  <a:ext uri="{FF2B5EF4-FFF2-40B4-BE49-F238E27FC236}">
                    <a16:creationId xmlns:a16="http://schemas.microsoft.com/office/drawing/2014/main" id="{CDB4FCBE-ECDA-4DD3-8DC9-D6B373206522}"/>
                  </a:ext>
                </a:extLst>
              </p:cNvPr>
              <p:cNvSpPr/>
              <p:nvPr/>
            </p:nvSpPr>
            <p:spPr>
              <a:xfrm>
                <a:off x="730249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9" name="Elipse 12">
                <a:extLst>
                  <a:ext uri="{FF2B5EF4-FFF2-40B4-BE49-F238E27FC236}">
                    <a16:creationId xmlns:a16="http://schemas.microsoft.com/office/drawing/2014/main" id="{E9A35810-9A61-4CA9-BAAE-8237F1F4507D}"/>
                  </a:ext>
                </a:extLst>
              </p:cNvPr>
              <p:cNvSpPr/>
              <p:nvPr/>
            </p:nvSpPr>
            <p:spPr>
              <a:xfrm>
                <a:off x="777765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0" name="Elipse 289">
                <a:extLst>
                  <a:ext uri="{FF2B5EF4-FFF2-40B4-BE49-F238E27FC236}">
                    <a16:creationId xmlns:a16="http://schemas.microsoft.com/office/drawing/2014/main" id="{CB51A26F-CE54-4AA7-8438-166E7154F1A4}"/>
                  </a:ext>
                </a:extLst>
              </p:cNvPr>
              <p:cNvSpPr/>
              <p:nvPr/>
            </p:nvSpPr>
            <p:spPr>
              <a:xfrm>
                <a:off x="7439055" y="225763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1" name="Elipse 290">
                <a:extLst>
                  <a:ext uri="{FF2B5EF4-FFF2-40B4-BE49-F238E27FC236}">
                    <a16:creationId xmlns:a16="http://schemas.microsoft.com/office/drawing/2014/main" id="{13851045-EAC6-4476-B79D-3B003650655F}"/>
                  </a:ext>
                </a:extLst>
              </p:cNvPr>
              <p:cNvSpPr/>
              <p:nvPr/>
            </p:nvSpPr>
            <p:spPr>
              <a:xfrm>
                <a:off x="7912167" y="226942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2" name="Arco 291">
                <a:extLst>
                  <a:ext uri="{FF2B5EF4-FFF2-40B4-BE49-F238E27FC236}">
                    <a16:creationId xmlns:a16="http://schemas.microsoft.com/office/drawing/2014/main" id="{6F9DF4D2-7341-44C7-82A9-A38D3231087E}"/>
                  </a:ext>
                </a:extLst>
              </p:cNvPr>
              <p:cNvSpPr/>
              <p:nvPr/>
            </p:nvSpPr>
            <p:spPr>
              <a:xfrm rot="17066183">
                <a:off x="7166522" y="1985301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3" name="Agrupar 292">
                <a:extLst>
                  <a:ext uri="{FF2B5EF4-FFF2-40B4-BE49-F238E27FC236}">
                    <a16:creationId xmlns:a16="http://schemas.microsoft.com/office/drawing/2014/main" id="{7C8F77F7-08DB-458F-A524-CC432AE60BE4}"/>
                  </a:ext>
                </a:extLst>
              </p:cNvPr>
              <p:cNvGrpSpPr/>
              <p:nvPr/>
            </p:nvGrpSpPr>
            <p:grpSpPr>
              <a:xfrm>
                <a:off x="7582501" y="2399804"/>
                <a:ext cx="357713" cy="252013"/>
                <a:chOff x="7268717" y="2399251"/>
                <a:chExt cx="357713" cy="252013"/>
              </a:xfrm>
            </p:grpSpPr>
            <p:sp>
              <p:nvSpPr>
                <p:cNvPr id="303" name="Elipse 19">
                  <a:extLst>
                    <a:ext uri="{FF2B5EF4-FFF2-40B4-BE49-F238E27FC236}">
                      <a16:creationId xmlns:a16="http://schemas.microsoft.com/office/drawing/2014/main" id="{FCC6A247-42C7-4501-A53E-696FC7586118}"/>
                    </a:ext>
                  </a:extLst>
                </p:cNvPr>
                <p:cNvSpPr/>
                <p:nvPr/>
              </p:nvSpPr>
              <p:spPr>
                <a:xfrm>
                  <a:off x="7268717" y="2399251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4" name="Elipse 303">
                  <a:extLst>
                    <a:ext uri="{FF2B5EF4-FFF2-40B4-BE49-F238E27FC236}">
                      <a16:creationId xmlns:a16="http://schemas.microsoft.com/office/drawing/2014/main" id="{2E1E048C-3C71-4DB6-8F36-BC49122D3CA7}"/>
                    </a:ext>
                  </a:extLst>
                </p:cNvPr>
                <p:cNvSpPr/>
                <p:nvPr/>
              </p:nvSpPr>
              <p:spPr>
                <a:xfrm>
                  <a:off x="7351506" y="25252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5" name="Elipse 304">
                  <a:extLst>
                    <a:ext uri="{FF2B5EF4-FFF2-40B4-BE49-F238E27FC236}">
                      <a16:creationId xmlns:a16="http://schemas.microsoft.com/office/drawing/2014/main" id="{761CEEBC-7914-4151-B414-717BC58597F8}"/>
                    </a:ext>
                  </a:extLst>
                </p:cNvPr>
                <p:cNvSpPr/>
                <p:nvPr/>
              </p:nvSpPr>
              <p:spPr>
                <a:xfrm>
                  <a:off x="7503906" y="25366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4" name="Arco 293">
                <a:extLst>
                  <a:ext uri="{FF2B5EF4-FFF2-40B4-BE49-F238E27FC236}">
                    <a16:creationId xmlns:a16="http://schemas.microsoft.com/office/drawing/2014/main" id="{2AA6AED1-70CE-4FD2-900D-744EF24807FF}"/>
                  </a:ext>
                </a:extLst>
              </p:cNvPr>
              <p:cNvSpPr/>
              <p:nvPr/>
            </p:nvSpPr>
            <p:spPr>
              <a:xfrm rot="8085821">
                <a:off x="7191561" y="234153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Elipse 294">
                <a:extLst>
                  <a:ext uri="{FF2B5EF4-FFF2-40B4-BE49-F238E27FC236}">
                    <a16:creationId xmlns:a16="http://schemas.microsoft.com/office/drawing/2014/main" id="{3D042829-C6F3-4174-A467-68E9AD92AE0F}"/>
                  </a:ext>
                </a:extLst>
              </p:cNvPr>
              <p:cNvSpPr/>
              <p:nvPr/>
            </p:nvSpPr>
            <p:spPr>
              <a:xfrm rot="20219682">
                <a:off x="8196108" y="1918666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Elipse 295">
                <a:extLst>
                  <a:ext uri="{FF2B5EF4-FFF2-40B4-BE49-F238E27FC236}">
                    <a16:creationId xmlns:a16="http://schemas.microsoft.com/office/drawing/2014/main" id="{10699097-4010-443C-80FB-C44E944CD37F}"/>
                  </a:ext>
                </a:extLst>
              </p:cNvPr>
              <p:cNvSpPr/>
              <p:nvPr/>
            </p:nvSpPr>
            <p:spPr>
              <a:xfrm rot="3218186">
                <a:off x="6973126" y="167520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7" name="Agrupar 296">
                <a:extLst>
                  <a:ext uri="{FF2B5EF4-FFF2-40B4-BE49-F238E27FC236}">
                    <a16:creationId xmlns:a16="http://schemas.microsoft.com/office/drawing/2014/main" id="{D86BB305-9442-4C96-A8AE-EE1E5D50240C}"/>
                  </a:ext>
                </a:extLst>
              </p:cNvPr>
              <p:cNvGrpSpPr/>
              <p:nvPr/>
            </p:nvGrpSpPr>
            <p:grpSpPr>
              <a:xfrm rot="834113">
                <a:off x="7363089" y="2696840"/>
                <a:ext cx="601604" cy="180065"/>
                <a:chOff x="7351506" y="2637628"/>
                <a:chExt cx="716303" cy="251258"/>
              </a:xfrm>
            </p:grpSpPr>
            <p:sp>
              <p:nvSpPr>
                <p:cNvPr id="301" name="Corda 80">
                  <a:extLst>
                    <a:ext uri="{FF2B5EF4-FFF2-40B4-BE49-F238E27FC236}">
                      <a16:creationId xmlns:a16="http://schemas.microsoft.com/office/drawing/2014/main" id="{6F438A85-5FED-4153-8792-C412ACE80F6E}"/>
                    </a:ext>
                  </a:extLst>
                </p:cNvPr>
                <p:cNvSpPr/>
                <p:nvPr/>
              </p:nvSpPr>
              <p:spPr>
                <a:xfrm rot="16200000">
                  <a:off x="7584029" y="2405105"/>
                  <a:ext cx="251258" cy="716303"/>
                </a:xfrm>
                <a:custGeom>
                  <a:avLst/>
                  <a:gdLst>
                    <a:gd name="connsiteX0" fmla="*/ 221639 w 544329"/>
                    <a:gd name="connsiteY0" fmla="*/ 613676 h 619056"/>
                    <a:gd name="connsiteX1" fmla="*/ 31 w 544329"/>
                    <a:gd name="connsiteY1" fmla="*/ 314246 h 619056"/>
                    <a:gd name="connsiteX2" fmla="*/ 211236 w 544329"/>
                    <a:gd name="connsiteY2" fmla="*/ 7856 h 619056"/>
                    <a:gd name="connsiteX3" fmla="*/ 221639 w 544329"/>
                    <a:gd name="connsiteY3" fmla="*/ 613676 h 619056"/>
                    <a:gd name="connsiteX0" fmla="*/ 299699 w 299699"/>
                    <a:gd name="connsiteY0" fmla="*/ 862301 h 862301"/>
                    <a:gd name="connsiteX1" fmla="*/ 31 w 299699"/>
                    <a:gd name="connsiteY1" fmla="*/ 306390 h 862301"/>
                    <a:gd name="connsiteX2" fmla="*/ 211236 w 299699"/>
                    <a:gd name="connsiteY2" fmla="*/ 0 h 862301"/>
                    <a:gd name="connsiteX3" fmla="*/ 299699 w 299699"/>
                    <a:gd name="connsiteY3" fmla="*/ 862301 h 862301"/>
                    <a:gd name="connsiteX0" fmla="*/ 243943 w 243943"/>
                    <a:gd name="connsiteY0" fmla="*/ 717335 h 717335"/>
                    <a:gd name="connsiteX1" fmla="*/ 31 w 243943"/>
                    <a:gd name="connsiteY1" fmla="*/ 306390 h 717335"/>
                    <a:gd name="connsiteX2" fmla="*/ 211236 w 243943"/>
                    <a:gd name="connsiteY2" fmla="*/ 0 h 717335"/>
                    <a:gd name="connsiteX3" fmla="*/ 243943 w 243943"/>
                    <a:gd name="connsiteY3" fmla="*/ 717335 h 717335"/>
                    <a:gd name="connsiteX0" fmla="*/ 243943 w 253298"/>
                    <a:gd name="connsiteY0" fmla="*/ 717335 h 717593"/>
                    <a:gd name="connsiteX1" fmla="*/ 31 w 253298"/>
                    <a:gd name="connsiteY1" fmla="*/ 306390 h 717593"/>
                    <a:gd name="connsiteX2" fmla="*/ 211236 w 253298"/>
                    <a:gd name="connsiteY2" fmla="*/ 0 h 717593"/>
                    <a:gd name="connsiteX3" fmla="*/ 185367 w 253298"/>
                    <a:gd name="connsiteY3" fmla="*/ 362271 h 717593"/>
                    <a:gd name="connsiteX4" fmla="*/ 243943 w 253298"/>
                    <a:gd name="connsiteY4" fmla="*/ 717335 h 717593"/>
                    <a:gd name="connsiteX0" fmla="*/ 243943 w 258886"/>
                    <a:gd name="connsiteY0" fmla="*/ 717335 h 717593"/>
                    <a:gd name="connsiteX1" fmla="*/ 31 w 258886"/>
                    <a:gd name="connsiteY1" fmla="*/ 306390 h 717593"/>
                    <a:gd name="connsiteX2" fmla="*/ 211236 w 258886"/>
                    <a:gd name="connsiteY2" fmla="*/ 0 h 717593"/>
                    <a:gd name="connsiteX3" fmla="*/ 229972 w 258886"/>
                    <a:gd name="connsiteY3" fmla="*/ 362274 h 717593"/>
                    <a:gd name="connsiteX4" fmla="*/ 243943 w 258886"/>
                    <a:gd name="connsiteY4" fmla="*/ 717335 h 717593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2537"/>
                    <a:gd name="connsiteY0" fmla="*/ 717335 h 717685"/>
                    <a:gd name="connsiteX1" fmla="*/ 31 w 252537"/>
                    <a:gd name="connsiteY1" fmla="*/ 306390 h 717685"/>
                    <a:gd name="connsiteX2" fmla="*/ 211236 w 252537"/>
                    <a:gd name="connsiteY2" fmla="*/ 0 h 717685"/>
                    <a:gd name="connsiteX3" fmla="*/ 185367 w 252537"/>
                    <a:gd name="connsiteY3" fmla="*/ 384576 h 717685"/>
                    <a:gd name="connsiteX4" fmla="*/ 243943 w 252537"/>
                    <a:gd name="connsiteY4" fmla="*/ 717335 h 717685"/>
                    <a:gd name="connsiteX0" fmla="*/ 277396 w 284211"/>
                    <a:gd name="connsiteY0" fmla="*/ 773091 h 773360"/>
                    <a:gd name="connsiteX1" fmla="*/ 31 w 284211"/>
                    <a:gd name="connsiteY1" fmla="*/ 306390 h 773360"/>
                    <a:gd name="connsiteX2" fmla="*/ 211236 w 284211"/>
                    <a:gd name="connsiteY2" fmla="*/ 0 h 773360"/>
                    <a:gd name="connsiteX3" fmla="*/ 185367 w 284211"/>
                    <a:gd name="connsiteY3" fmla="*/ 384576 h 773360"/>
                    <a:gd name="connsiteX4" fmla="*/ 277396 w 284211"/>
                    <a:gd name="connsiteY4" fmla="*/ 773091 h 773360"/>
                    <a:gd name="connsiteX0" fmla="*/ 288545 w 295360"/>
                    <a:gd name="connsiteY0" fmla="*/ 773091 h 773360"/>
                    <a:gd name="connsiteX1" fmla="*/ 28 w 295360"/>
                    <a:gd name="connsiteY1" fmla="*/ 261788 h 773360"/>
                    <a:gd name="connsiteX2" fmla="*/ 222385 w 295360"/>
                    <a:gd name="connsiteY2" fmla="*/ 0 h 773360"/>
                    <a:gd name="connsiteX3" fmla="*/ 196516 w 295360"/>
                    <a:gd name="connsiteY3" fmla="*/ 384576 h 773360"/>
                    <a:gd name="connsiteX4" fmla="*/ 288545 w 295360"/>
                    <a:gd name="connsiteY4" fmla="*/ 773091 h 77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360" h="773360">
                      <a:moveTo>
                        <a:pt x="288545" y="773091"/>
                      </a:moveTo>
                      <a:cubicBezTo>
                        <a:pt x="161524" y="745799"/>
                        <a:pt x="1998" y="408786"/>
                        <a:pt x="28" y="261788"/>
                      </a:cubicBezTo>
                      <a:cubicBezTo>
                        <a:pt x="-1929" y="115786"/>
                        <a:pt x="97251" y="32688"/>
                        <a:pt x="222385" y="0"/>
                      </a:cubicBezTo>
                      <a:cubicBezTo>
                        <a:pt x="260708" y="9313"/>
                        <a:pt x="179914" y="186961"/>
                        <a:pt x="196516" y="384576"/>
                      </a:cubicBezTo>
                      <a:cubicBezTo>
                        <a:pt x="190816" y="548739"/>
                        <a:pt x="326868" y="782404"/>
                        <a:pt x="288545" y="7730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2" name="Elipse 24">
                  <a:extLst>
                    <a:ext uri="{FF2B5EF4-FFF2-40B4-BE49-F238E27FC236}">
                      <a16:creationId xmlns:a16="http://schemas.microsoft.com/office/drawing/2014/main" id="{5629EB14-0440-472B-9B43-A234EC630E1F}"/>
                    </a:ext>
                  </a:extLst>
                </p:cNvPr>
                <p:cNvSpPr/>
                <p:nvPr/>
              </p:nvSpPr>
              <p:spPr>
                <a:xfrm>
                  <a:off x="7419910" y="2827006"/>
                  <a:ext cx="345478" cy="6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8" name="Lágrima 297">
                <a:extLst>
                  <a:ext uri="{FF2B5EF4-FFF2-40B4-BE49-F238E27FC236}">
                    <a16:creationId xmlns:a16="http://schemas.microsoft.com/office/drawing/2014/main" id="{0BBA826A-CE00-4ACB-87A8-68D83A1668CE}"/>
                  </a:ext>
                </a:extLst>
              </p:cNvPr>
              <p:cNvSpPr/>
              <p:nvPr/>
            </p:nvSpPr>
            <p:spPr>
              <a:xfrm rot="15430964">
                <a:off x="8047444" y="1961013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9" name="Lágrima 298">
                <a:extLst>
                  <a:ext uri="{FF2B5EF4-FFF2-40B4-BE49-F238E27FC236}">
                    <a16:creationId xmlns:a16="http://schemas.microsoft.com/office/drawing/2014/main" id="{89C5BA7C-CF92-4D06-8E00-926008140328}"/>
                  </a:ext>
                </a:extLst>
              </p:cNvPr>
              <p:cNvSpPr/>
              <p:nvPr/>
            </p:nvSpPr>
            <p:spPr>
              <a:xfrm rot="15430964">
                <a:off x="7864768" y="1836817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0" name="Arco 299">
                <a:extLst>
                  <a:ext uri="{FF2B5EF4-FFF2-40B4-BE49-F238E27FC236}">
                    <a16:creationId xmlns:a16="http://schemas.microsoft.com/office/drawing/2014/main" id="{6546162F-6BC3-49B3-AF4E-0A78538D7695}"/>
                  </a:ext>
                </a:extLst>
              </p:cNvPr>
              <p:cNvSpPr/>
              <p:nvPr/>
            </p:nvSpPr>
            <p:spPr>
              <a:xfrm>
                <a:off x="7777659" y="197265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9" name="Grupo 56">
              <a:extLst>
                <a:ext uri="{FF2B5EF4-FFF2-40B4-BE49-F238E27FC236}">
                  <a16:creationId xmlns:a16="http://schemas.microsoft.com/office/drawing/2014/main" id="{89507D95-3FA4-46C9-87B0-5EB88AE5D018}"/>
                </a:ext>
              </a:extLst>
            </p:cNvPr>
            <p:cNvGrpSpPr/>
            <p:nvPr/>
          </p:nvGrpSpPr>
          <p:grpSpPr>
            <a:xfrm rot="10519859" flipV="1">
              <a:off x="7505381" y="4095705"/>
              <a:ext cx="1623807" cy="693665"/>
              <a:chOff x="5631676" y="4461611"/>
              <a:chExt cx="1150460" cy="566044"/>
            </a:xfrm>
          </p:grpSpPr>
          <p:sp>
            <p:nvSpPr>
              <p:cNvPr id="283" name="Triângulo isósceles 89">
                <a:extLst>
                  <a:ext uri="{FF2B5EF4-FFF2-40B4-BE49-F238E27FC236}">
                    <a16:creationId xmlns:a16="http://schemas.microsoft.com/office/drawing/2014/main" id="{09EFE9B4-39D8-4BC7-AC9B-066EFFBC0C42}"/>
                  </a:ext>
                </a:extLst>
              </p:cNvPr>
              <p:cNvSpPr/>
              <p:nvPr/>
            </p:nvSpPr>
            <p:spPr>
              <a:xfrm rot="9538386">
                <a:off x="5631676" y="4740833"/>
                <a:ext cx="915462" cy="286822"/>
              </a:xfrm>
              <a:custGeom>
                <a:avLst/>
                <a:gdLst/>
                <a:ahLst/>
                <a:cxnLst/>
                <a:rect l="l" t="t" r="r" b="b"/>
                <a:pathLst>
                  <a:path w="1839147" h="818205">
                    <a:moveTo>
                      <a:pt x="1839147" y="818205"/>
                    </a:moveTo>
                    <a:lnTo>
                      <a:pt x="0" y="818205"/>
                    </a:lnTo>
                    <a:lnTo>
                      <a:pt x="0" y="409103"/>
                    </a:lnTo>
                    <a:lnTo>
                      <a:pt x="104408" y="409103"/>
                    </a:lnTo>
                    <a:lnTo>
                      <a:pt x="248424" y="0"/>
                    </a:lnTo>
                    <a:lnTo>
                      <a:pt x="392440" y="409103"/>
                    </a:lnTo>
                    <a:lnTo>
                      <a:pt x="392442" y="409103"/>
                    </a:lnTo>
                    <a:lnTo>
                      <a:pt x="536456" y="5"/>
                    </a:lnTo>
                    <a:lnTo>
                      <a:pt x="680470" y="409103"/>
                    </a:lnTo>
                    <a:lnTo>
                      <a:pt x="687020" y="409103"/>
                    </a:lnTo>
                    <a:lnTo>
                      <a:pt x="831035" y="3"/>
                    </a:lnTo>
                    <a:lnTo>
                      <a:pt x="975050" y="409103"/>
                    </a:lnTo>
                    <a:lnTo>
                      <a:pt x="975052" y="409103"/>
                    </a:lnTo>
                    <a:lnTo>
                      <a:pt x="1119067" y="2"/>
                    </a:lnTo>
                    <a:lnTo>
                      <a:pt x="1263083" y="409103"/>
                    </a:lnTo>
                    <a:lnTo>
                      <a:pt x="1263084" y="409103"/>
                    </a:lnTo>
                    <a:lnTo>
                      <a:pt x="1407099" y="1"/>
                    </a:lnTo>
                    <a:lnTo>
                      <a:pt x="1551115" y="409103"/>
                    </a:lnTo>
                    <a:lnTo>
                      <a:pt x="1551115" y="409103"/>
                    </a:lnTo>
                    <a:lnTo>
                      <a:pt x="1695131" y="0"/>
                    </a:lnTo>
                    <a:lnTo>
                      <a:pt x="1839147" y="40910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4" name="Retângulo 2065">
                <a:extLst>
                  <a:ext uri="{FF2B5EF4-FFF2-40B4-BE49-F238E27FC236}">
                    <a16:creationId xmlns:a16="http://schemas.microsoft.com/office/drawing/2014/main" id="{AD8BDAB5-9B0C-45FA-A645-42699F30F98B}"/>
                  </a:ext>
                </a:extLst>
              </p:cNvPr>
              <p:cNvSpPr/>
              <p:nvPr/>
            </p:nvSpPr>
            <p:spPr>
              <a:xfrm rot="20055026">
                <a:off x="6460740" y="4461611"/>
                <a:ext cx="321396" cy="233441"/>
              </a:xfrm>
              <a:custGeom>
                <a:avLst/>
                <a:gdLst/>
                <a:ahLst/>
                <a:cxnLst/>
                <a:rect l="l" t="t" r="r" b="b"/>
                <a:pathLst>
                  <a:path w="321396" h="233441">
                    <a:moveTo>
                      <a:pt x="255865" y="46264"/>
                    </a:moveTo>
                    <a:lnTo>
                      <a:pt x="67511" y="46264"/>
                    </a:lnTo>
                    <a:lnTo>
                      <a:pt x="67511" y="183072"/>
                    </a:lnTo>
                    <a:lnTo>
                      <a:pt x="255865" y="183072"/>
                    </a:lnTo>
                    <a:close/>
                    <a:moveTo>
                      <a:pt x="321396" y="0"/>
                    </a:moveTo>
                    <a:lnTo>
                      <a:pt x="321396" y="233441"/>
                    </a:lnTo>
                    <a:lnTo>
                      <a:pt x="0" y="2334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80" name="Fluxograma: Atraso 50">
              <a:extLst>
                <a:ext uri="{FF2B5EF4-FFF2-40B4-BE49-F238E27FC236}">
                  <a16:creationId xmlns:a16="http://schemas.microsoft.com/office/drawing/2014/main" id="{F15E3685-6BCD-4DAD-AB21-4E65FD782245}"/>
                </a:ext>
              </a:extLst>
            </p:cNvPr>
            <p:cNvSpPr/>
            <p:nvPr/>
          </p:nvSpPr>
          <p:spPr>
            <a:xfrm rot="14768769">
              <a:off x="8334804" y="3212254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Elipse 54">
              <a:extLst>
                <a:ext uri="{FF2B5EF4-FFF2-40B4-BE49-F238E27FC236}">
                  <a16:creationId xmlns:a16="http://schemas.microsoft.com/office/drawing/2014/main" id="{B57602BB-AC86-426D-85F5-692260E2438D}"/>
                </a:ext>
              </a:extLst>
            </p:cNvPr>
            <p:cNvSpPr/>
            <p:nvPr/>
          </p:nvSpPr>
          <p:spPr>
            <a:xfrm rot="2718950" flipH="1">
              <a:off x="6690163" y="3680835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Fluxograma: Atraso 281">
              <a:extLst>
                <a:ext uri="{FF2B5EF4-FFF2-40B4-BE49-F238E27FC236}">
                  <a16:creationId xmlns:a16="http://schemas.microsoft.com/office/drawing/2014/main" id="{AC16ADB8-2337-427C-9026-B09ADB3A1C2E}"/>
                </a:ext>
              </a:extLst>
            </p:cNvPr>
            <p:cNvSpPr/>
            <p:nvPr/>
          </p:nvSpPr>
          <p:spPr>
            <a:xfrm rot="15537743">
              <a:off x="6479182" y="3212255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3" name="Grupo 2057">
            <a:extLst>
              <a:ext uri="{FF2B5EF4-FFF2-40B4-BE49-F238E27FC236}">
                <a16:creationId xmlns:a16="http://schemas.microsoft.com/office/drawing/2014/main" id="{2A7BB582-D9FF-4B89-AC64-63FE4DDABDEE}"/>
              </a:ext>
            </a:extLst>
          </p:cNvPr>
          <p:cNvGrpSpPr/>
          <p:nvPr/>
        </p:nvGrpSpPr>
        <p:grpSpPr>
          <a:xfrm>
            <a:off x="-3582861" y="-120664"/>
            <a:ext cx="6415273" cy="6014751"/>
            <a:chOff x="-131606" y="-1369991"/>
            <a:chExt cx="7367191" cy="8077933"/>
          </a:xfrm>
        </p:grpSpPr>
        <p:sp>
          <p:nvSpPr>
            <p:cNvPr id="354" name="Retângulo 353">
              <a:extLst>
                <a:ext uri="{FF2B5EF4-FFF2-40B4-BE49-F238E27FC236}">
                  <a16:creationId xmlns:a16="http://schemas.microsoft.com/office/drawing/2014/main" id="{E975A698-6FD5-46CC-8A12-4279997F49E0}"/>
                </a:ext>
              </a:extLst>
            </p:cNvPr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5" name="Triângulo isósceles 354">
              <a:extLst>
                <a:ext uri="{FF2B5EF4-FFF2-40B4-BE49-F238E27FC236}">
                  <a16:creationId xmlns:a16="http://schemas.microsoft.com/office/drawing/2014/main" id="{9FB5DC38-B5BE-4425-8F64-AB2A6B2DA9D3}"/>
                </a:ext>
              </a:extLst>
            </p:cNvPr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6" name="AutoShape 4" descr="Resultado de imagem para casa de madeira flat design">
              <a:extLst>
                <a:ext uri="{FF2B5EF4-FFF2-40B4-BE49-F238E27FC236}">
                  <a16:creationId xmlns:a16="http://schemas.microsoft.com/office/drawing/2014/main" id="{CF86C6ED-3F0F-45D5-8A4E-3C7B5005F7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7" name="Retângulo 356">
              <a:extLst>
                <a:ext uri="{FF2B5EF4-FFF2-40B4-BE49-F238E27FC236}">
                  <a16:creationId xmlns:a16="http://schemas.microsoft.com/office/drawing/2014/main" id="{33F73C76-1F06-4A31-93C9-3D8710869DDB}"/>
                </a:ext>
              </a:extLst>
            </p:cNvPr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8" name="Retângulo de cantos arredondados 2048">
              <a:extLst>
                <a:ext uri="{FF2B5EF4-FFF2-40B4-BE49-F238E27FC236}">
                  <a16:creationId xmlns:a16="http://schemas.microsoft.com/office/drawing/2014/main" id="{8F6FD8EF-9B0E-4A86-AB0E-85DDF4FBF332}"/>
                </a:ext>
              </a:extLst>
            </p:cNvPr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9" name="Retângulo de cantos arredondados 39">
              <a:extLst>
                <a:ext uri="{FF2B5EF4-FFF2-40B4-BE49-F238E27FC236}">
                  <a16:creationId xmlns:a16="http://schemas.microsoft.com/office/drawing/2014/main" id="{034DE4F6-43F7-4F27-BC71-6301B3324A6E}"/>
                </a:ext>
              </a:extLst>
            </p:cNvPr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0" name="Retângulo de cantos arredondados 40">
              <a:extLst>
                <a:ext uri="{FF2B5EF4-FFF2-40B4-BE49-F238E27FC236}">
                  <a16:creationId xmlns:a16="http://schemas.microsoft.com/office/drawing/2014/main" id="{03502FC5-A5DA-40DE-9E70-381956FE11BC}"/>
                </a:ext>
              </a:extLst>
            </p:cNvPr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1" name="Retângulo de cantos arredondados 41">
              <a:extLst>
                <a:ext uri="{FF2B5EF4-FFF2-40B4-BE49-F238E27FC236}">
                  <a16:creationId xmlns:a16="http://schemas.microsoft.com/office/drawing/2014/main" id="{4496BC61-7B6F-40DA-8B6F-5395B3110447}"/>
                </a:ext>
              </a:extLst>
            </p:cNvPr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2" name="Grupo 29">
              <a:extLst>
                <a:ext uri="{FF2B5EF4-FFF2-40B4-BE49-F238E27FC236}">
                  <a16:creationId xmlns:a16="http://schemas.microsoft.com/office/drawing/2014/main" id="{83CEB4AD-D85B-4578-8969-725670479571}"/>
                </a:ext>
              </a:extLst>
            </p:cNvPr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390" name="Retângulo 23">
                <a:extLst>
                  <a:ext uri="{FF2B5EF4-FFF2-40B4-BE49-F238E27FC236}">
                    <a16:creationId xmlns:a16="http://schemas.microsoft.com/office/drawing/2014/main" id="{D0711F98-9C1B-4C0D-A747-774F3DDDBE50}"/>
                  </a:ext>
                </a:extLst>
              </p:cNvPr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1" name="Retângulo 15">
                <a:extLst>
                  <a:ext uri="{FF2B5EF4-FFF2-40B4-BE49-F238E27FC236}">
                    <a16:creationId xmlns:a16="http://schemas.microsoft.com/office/drawing/2014/main" id="{609D6166-91C2-4FC5-B1A8-5D62838767E2}"/>
                  </a:ext>
                </a:extLst>
              </p:cNvPr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3" name="Grupo 28">
              <a:extLst>
                <a:ext uri="{FF2B5EF4-FFF2-40B4-BE49-F238E27FC236}">
                  <a16:creationId xmlns:a16="http://schemas.microsoft.com/office/drawing/2014/main" id="{A968AAC0-3DA3-4A56-91ED-0F6D8CF4D5BB}"/>
                </a:ext>
              </a:extLst>
            </p:cNvPr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384" name="Grupo 12">
                <a:extLst>
                  <a:ext uri="{FF2B5EF4-FFF2-40B4-BE49-F238E27FC236}">
                    <a16:creationId xmlns:a16="http://schemas.microsoft.com/office/drawing/2014/main" id="{43106D46-DFDE-4C8E-94C8-622C654931B2}"/>
                  </a:ext>
                </a:extLst>
              </p:cNvPr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388" name="Retângulo 387">
                  <a:extLst>
                    <a:ext uri="{FF2B5EF4-FFF2-40B4-BE49-F238E27FC236}">
                      <a16:creationId xmlns:a16="http://schemas.microsoft.com/office/drawing/2014/main" id="{01C91684-93BE-438A-82C0-C3BC718484FA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9" name="Retângulo de cantos arredondados 11">
                  <a:extLst>
                    <a:ext uri="{FF2B5EF4-FFF2-40B4-BE49-F238E27FC236}">
                      <a16:creationId xmlns:a16="http://schemas.microsoft.com/office/drawing/2014/main" id="{93F25088-EF79-48B8-B1DE-3C9CF5326A49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5" name="Grupo 20">
                <a:extLst>
                  <a:ext uri="{FF2B5EF4-FFF2-40B4-BE49-F238E27FC236}">
                    <a16:creationId xmlns:a16="http://schemas.microsoft.com/office/drawing/2014/main" id="{011D5DA9-6317-45BE-9827-9E54FE9B027A}"/>
                  </a:ext>
                </a:extLst>
              </p:cNvPr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386" name="Retângulo 385">
                  <a:extLst>
                    <a:ext uri="{FF2B5EF4-FFF2-40B4-BE49-F238E27FC236}">
                      <a16:creationId xmlns:a16="http://schemas.microsoft.com/office/drawing/2014/main" id="{902F7E4E-8288-4ADE-900C-87C4159F24FC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7" name="Retângulo de cantos arredondados 22">
                  <a:extLst>
                    <a:ext uri="{FF2B5EF4-FFF2-40B4-BE49-F238E27FC236}">
                      <a16:creationId xmlns:a16="http://schemas.microsoft.com/office/drawing/2014/main" id="{CAFBF1B4-3293-4C51-BFB0-A05348FAF092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64" name="Grupo 2050">
              <a:extLst>
                <a:ext uri="{FF2B5EF4-FFF2-40B4-BE49-F238E27FC236}">
                  <a16:creationId xmlns:a16="http://schemas.microsoft.com/office/drawing/2014/main" id="{BFFD9046-52E2-4827-9563-8183B306A91C}"/>
                </a:ext>
              </a:extLst>
            </p:cNvPr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381" name="Retângulo 380">
                <a:extLst>
                  <a:ext uri="{FF2B5EF4-FFF2-40B4-BE49-F238E27FC236}">
                    <a16:creationId xmlns:a16="http://schemas.microsoft.com/office/drawing/2014/main" id="{CD61305D-3A49-4E84-93CF-024AEF5CACCD}"/>
                  </a:ext>
                </a:extLst>
              </p:cNvPr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2" name="Retângulo 381">
                <a:extLst>
                  <a:ext uri="{FF2B5EF4-FFF2-40B4-BE49-F238E27FC236}">
                    <a16:creationId xmlns:a16="http://schemas.microsoft.com/office/drawing/2014/main" id="{6B6290C6-586B-485A-930B-5F7EB7CE1EFE}"/>
                  </a:ext>
                </a:extLst>
              </p:cNvPr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3" name="Retângulo 382">
                <a:extLst>
                  <a:ext uri="{FF2B5EF4-FFF2-40B4-BE49-F238E27FC236}">
                    <a16:creationId xmlns:a16="http://schemas.microsoft.com/office/drawing/2014/main" id="{D6224DFE-C339-4D3D-B70E-A53333BDB293}"/>
                  </a:ext>
                </a:extLst>
              </p:cNvPr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65" name="Retângulo de cantos arredondados 2051">
              <a:extLst>
                <a:ext uri="{FF2B5EF4-FFF2-40B4-BE49-F238E27FC236}">
                  <a16:creationId xmlns:a16="http://schemas.microsoft.com/office/drawing/2014/main" id="{A885BC17-397A-4B32-A4DE-1E2614081D45}"/>
                </a:ext>
              </a:extLst>
            </p:cNvPr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6" name="Retângulo de cantos arredondados 44">
              <a:extLst>
                <a:ext uri="{FF2B5EF4-FFF2-40B4-BE49-F238E27FC236}">
                  <a16:creationId xmlns:a16="http://schemas.microsoft.com/office/drawing/2014/main" id="{B39548E0-DFAA-4C38-A258-22204B73167C}"/>
                </a:ext>
              </a:extLst>
            </p:cNvPr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7" name="Retângulo de cantos arredondados 45">
              <a:extLst>
                <a:ext uri="{FF2B5EF4-FFF2-40B4-BE49-F238E27FC236}">
                  <a16:creationId xmlns:a16="http://schemas.microsoft.com/office/drawing/2014/main" id="{22BACA2F-A8DF-4A14-A0B8-EA968D26C787}"/>
                </a:ext>
              </a:extLst>
            </p:cNvPr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8" name="Retângulo de cantos arredondados 46">
              <a:extLst>
                <a:ext uri="{FF2B5EF4-FFF2-40B4-BE49-F238E27FC236}">
                  <a16:creationId xmlns:a16="http://schemas.microsoft.com/office/drawing/2014/main" id="{A059EE77-351A-498E-BF63-447162A2D07D}"/>
                </a:ext>
              </a:extLst>
            </p:cNvPr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9" name="Retângulo de cantos arredondados 47">
              <a:extLst>
                <a:ext uri="{FF2B5EF4-FFF2-40B4-BE49-F238E27FC236}">
                  <a16:creationId xmlns:a16="http://schemas.microsoft.com/office/drawing/2014/main" id="{E6AD979D-6A91-4E90-A73A-1805C232F4D7}"/>
                </a:ext>
              </a:extLst>
            </p:cNvPr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0" name="Retângulo de cantos arredondados 48">
              <a:extLst>
                <a:ext uri="{FF2B5EF4-FFF2-40B4-BE49-F238E27FC236}">
                  <a16:creationId xmlns:a16="http://schemas.microsoft.com/office/drawing/2014/main" id="{C6566111-885F-4F3D-8066-AC948F31C66D}"/>
                </a:ext>
              </a:extLst>
            </p:cNvPr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1" name="Retângulo 370">
              <a:extLst>
                <a:ext uri="{FF2B5EF4-FFF2-40B4-BE49-F238E27FC236}">
                  <a16:creationId xmlns:a16="http://schemas.microsoft.com/office/drawing/2014/main" id="{C92E17F3-7FC3-4F64-87BC-F89A4B996214}"/>
                </a:ext>
              </a:extLst>
            </p:cNvPr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2" name="Retângulo de cantos arredondados 49">
              <a:extLst>
                <a:ext uri="{FF2B5EF4-FFF2-40B4-BE49-F238E27FC236}">
                  <a16:creationId xmlns:a16="http://schemas.microsoft.com/office/drawing/2014/main" id="{4522DA7F-738A-4FD7-A132-B999DA07BAD1}"/>
                </a:ext>
              </a:extLst>
            </p:cNvPr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3" name="Retângulo de cantos arredondados 51">
              <a:extLst>
                <a:ext uri="{FF2B5EF4-FFF2-40B4-BE49-F238E27FC236}">
                  <a16:creationId xmlns:a16="http://schemas.microsoft.com/office/drawing/2014/main" id="{C0CCDC63-767F-461A-A67E-3BECB2BACF14}"/>
                </a:ext>
              </a:extLst>
            </p:cNvPr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4" name="Retângulo 373">
              <a:extLst>
                <a:ext uri="{FF2B5EF4-FFF2-40B4-BE49-F238E27FC236}">
                  <a16:creationId xmlns:a16="http://schemas.microsoft.com/office/drawing/2014/main" id="{3D026EC2-546A-4BE3-98FE-492358273827}"/>
                </a:ext>
              </a:extLst>
            </p:cNvPr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5" name="Retângulo 374">
              <a:extLst>
                <a:ext uri="{FF2B5EF4-FFF2-40B4-BE49-F238E27FC236}">
                  <a16:creationId xmlns:a16="http://schemas.microsoft.com/office/drawing/2014/main" id="{36815C57-9BB0-4CB7-9F0A-A3840548CA2A}"/>
                </a:ext>
              </a:extLst>
            </p:cNvPr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6" name="Retângulo 375">
              <a:extLst>
                <a:ext uri="{FF2B5EF4-FFF2-40B4-BE49-F238E27FC236}">
                  <a16:creationId xmlns:a16="http://schemas.microsoft.com/office/drawing/2014/main" id="{7AEB7DE2-AB78-4827-BCBD-20B6201A080D}"/>
                </a:ext>
              </a:extLst>
            </p:cNvPr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7" name="Retângulo 376">
              <a:extLst>
                <a:ext uri="{FF2B5EF4-FFF2-40B4-BE49-F238E27FC236}">
                  <a16:creationId xmlns:a16="http://schemas.microsoft.com/office/drawing/2014/main" id="{D7083F17-7EC6-4E2F-B579-DCD4D0A82331}"/>
                </a:ext>
              </a:extLst>
            </p:cNvPr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8" name="Retângulo de cantos arredondados 57">
              <a:extLst>
                <a:ext uri="{FF2B5EF4-FFF2-40B4-BE49-F238E27FC236}">
                  <a16:creationId xmlns:a16="http://schemas.microsoft.com/office/drawing/2014/main" id="{84C7528B-963E-47D6-998C-96CE07A13720}"/>
                </a:ext>
              </a:extLst>
            </p:cNvPr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9" name="Retângulo de cantos arredondados 58">
              <a:extLst>
                <a:ext uri="{FF2B5EF4-FFF2-40B4-BE49-F238E27FC236}">
                  <a16:creationId xmlns:a16="http://schemas.microsoft.com/office/drawing/2014/main" id="{E2D6F552-C05A-4D89-8EFD-B6FC8FD060B6}"/>
                </a:ext>
              </a:extLst>
            </p:cNvPr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0" name="Elipse 379">
              <a:extLst>
                <a:ext uri="{FF2B5EF4-FFF2-40B4-BE49-F238E27FC236}">
                  <a16:creationId xmlns:a16="http://schemas.microsoft.com/office/drawing/2014/main" id="{8E3718EA-24C9-42DA-9941-9D488E9DED84}"/>
                </a:ext>
              </a:extLst>
            </p:cNvPr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0" name="Agrupar 309">
            <a:extLst>
              <a:ext uri="{FF2B5EF4-FFF2-40B4-BE49-F238E27FC236}">
                <a16:creationId xmlns:a16="http://schemas.microsoft.com/office/drawing/2014/main" id="{C98B4ECC-1650-49EE-9E85-1B044C862758}"/>
              </a:ext>
            </a:extLst>
          </p:cNvPr>
          <p:cNvGrpSpPr/>
          <p:nvPr/>
        </p:nvGrpSpPr>
        <p:grpSpPr>
          <a:xfrm>
            <a:off x="325964" y="1356550"/>
            <a:ext cx="3924882" cy="4824798"/>
            <a:chOff x="6248502" y="97520"/>
            <a:chExt cx="4703000" cy="5795252"/>
          </a:xfrm>
        </p:grpSpPr>
        <p:grpSp>
          <p:nvGrpSpPr>
            <p:cNvPr id="311" name="Agrupar 310">
              <a:extLst>
                <a:ext uri="{FF2B5EF4-FFF2-40B4-BE49-F238E27FC236}">
                  <a16:creationId xmlns:a16="http://schemas.microsoft.com/office/drawing/2014/main" id="{BF3B3524-00E6-4AB6-AB9B-56B60B9E0777}"/>
                </a:ext>
              </a:extLst>
            </p:cNvPr>
            <p:cNvGrpSpPr/>
            <p:nvPr/>
          </p:nvGrpSpPr>
          <p:grpSpPr>
            <a:xfrm>
              <a:off x="6248502" y="274620"/>
              <a:ext cx="3273691" cy="5618152"/>
              <a:chOff x="6248502" y="274620"/>
              <a:chExt cx="3273691" cy="5618152"/>
            </a:xfrm>
          </p:grpSpPr>
          <p:sp>
            <p:nvSpPr>
              <p:cNvPr id="322" name="Forma Livre: Forma 321">
                <a:extLst>
                  <a:ext uri="{FF2B5EF4-FFF2-40B4-BE49-F238E27FC236}">
                    <a16:creationId xmlns:a16="http://schemas.microsoft.com/office/drawing/2014/main" id="{74C31009-22C2-48F6-A87F-8171DDD97EAF}"/>
                  </a:ext>
                </a:extLst>
              </p:cNvPr>
              <p:cNvSpPr/>
              <p:nvPr/>
            </p:nvSpPr>
            <p:spPr>
              <a:xfrm rot="975460" flipH="1">
                <a:off x="8661801" y="2329175"/>
                <a:ext cx="613731" cy="534489"/>
              </a:xfrm>
              <a:custGeom>
                <a:avLst/>
                <a:gdLst>
                  <a:gd name="connsiteX0" fmla="*/ 32253 w 613731"/>
                  <a:gd name="connsiteY0" fmla="*/ 5502 h 534489"/>
                  <a:gd name="connsiteX1" fmla="*/ 61689 w 613731"/>
                  <a:gd name="connsiteY1" fmla="*/ 290326 h 534489"/>
                  <a:gd name="connsiteX2" fmla="*/ 281754 w 613731"/>
                  <a:gd name="connsiteY2" fmla="*/ 473527 h 534489"/>
                  <a:gd name="connsiteX3" fmla="*/ 288816 w 613731"/>
                  <a:gd name="connsiteY3" fmla="*/ 467177 h 534489"/>
                  <a:gd name="connsiteX4" fmla="*/ 352931 w 613731"/>
                  <a:gd name="connsiteY4" fmla="*/ 481436 h 534489"/>
                  <a:gd name="connsiteX5" fmla="*/ 555566 w 613731"/>
                  <a:gd name="connsiteY5" fmla="*/ 525162 h 534489"/>
                  <a:gd name="connsiteX6" fmla="*/ 605321 w 613731"/>
                  <a:gd name="connsiteY6" fmla="*/ 534489 h 534489"/>
                  <a:gd name="connsiteX7" fmla="*/ 613731 w 613731"/>
                  <a:gd name="connsiteY7" fmla="*/ 241174 h 534489"/>
                  <a:gd name="connsiteX8" fmla="*/ 561298 w 613731"/>
                  <a:gd name="connsiteY8" fmla="*/ 247552 h 534489"/>
                  <a:gd name="connsiteX9" fmla="*/ 433166 w 613731"/>
                  <a:gd name="connsiteY9" fmla="*/ 265721 h 534489"/>
                  <a:gd name="connsiteX10" fmla="*/ 273764 w 613731"/>
                  <a:gd name="connsiteY10" fmla="*/ 238356 h 534489"/>
                  <a:gd name="connsiteX11" fmla="*/ 252318 w 613731"/>
                  <a:gd name="connsiteY11" fmla="*/ 188703 h 534489"/>
                  <a:gd name="connsiteX12" fmla="*/ 32253 w 613731"/>
                  <a:gd name="connsiteY12" fmla="*/ 5502 h 53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3731" h="534489">
                    <a:moveTo>
                      <a:pt x="32253" y="5502"/>
                    </a:moveTo>
                    <a:cubicBezTo>
                      <a:pt x="-20388" y="33564"/>
                      <a:pt x="-7209" y="161084"/>
                      <a:pt x="61689" y="290326"/>
                    </a:cubicBezTo>
                    <a:cubicBezTo>
                      <a:pt x="130587" y="419567"/>
                      <a:pt x="229114" y="501589"/>
                      <a:pt x="281754" y="473527"/>
                    </a:cubicBezTo>
                    <a:cubicBezTo>
                      <a:pt x="284576" y="472023"/>
                      <a:pt x="287209" y="470232"/>
                      <a:pt x="288816" y="467177"/>
                    </a:cubicBezTo>
                    <a:lnTo>
                      <a:pt x="352931" y="481436"/>
                    </a:lnTo>
                    <a:cubicBezTo>
                      <a:pt x="421938" y="494695"/>
                      <a:pt x="488074" y="510916"/>
                      <a:pt x="555566" y="525162"/>
                    </a:cubicBezTo>
                    <a:lnTo>
                      <a:pt x="605321" y="534489"/>
                    </a:lnTo>
                    <a:lnTo>
                      <a:pt x="613731" y="241174"/>
                    </a:lnTo>
                    <a:lnTo>
                      <a:pt x="561298" y="247552"/>
                    </a:lnTo>
                    <a:cubicBezTo>
                      <a:pt x="514630" y="256073"/>
                      <a:pt x="480781" y="266167"/>
                      <a:pt x="433166" y="265721"/>
                    </a:cubicBezTo>
                    <a:cubicBezTo>
                      <a:pt x="371801" y="265147"/>
                      <a:pt x="321816" y="247231"/>
                      <a:pt x="273764" y="238356"/>
                    </a:cubicBezTo>
                    <a:lnTo>
                      <a:pt x="252318" y="188703"/>
                    </a:lnTo>
                    <a:cubicBezTo>
                      <a:pt x="183420" y="59462"/>
                      <a:pt x="84893" y="-22560"/>
                      <a:pt x="32253" y="5502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323" name="Retângulo: Cantos Arredondados 322">
                <a:extLst>
                  <a:ext uri="{FF2B5EF4-FFF2-40B4-BE49-F238E27FC236}">
                    <a16:creationId xmlns:a16="http://schemas.microsoft.com/office/drawing/2014/main" id="{036A30F1-1E93-4AFC-A293-310FBADB68A7}"/>
                  </a:ext>
                </a:extLst>
              </p:cNvPr>
              <p:cNvSpPr/>
              <p:nvPr/>
            </p:nvSpPr>
            <p:spPr>
              <a:xfrm rot="1023497">
                <a:off x="8239415" y="2404237"/>
                <a:ext cx="661612" cy="384367"/>
              </a:xfrm>
              <a:prstGeom prst="round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Retângulo 323">
                <a:extLst>
                  <a:ext uri="{FF2B5EF4-FFF2-40B4-BE49-F238E27FC236}">
                    <a16:creationId xmlns:a16="http://schemas.microsoft.com/office/drawing/2014/main" id="{7CD220E9-1FA3-437D-B944-2EEB191FA63E}"/>
                  </a:ext>
                </a:extLst>
              </p:cNvPr>
              <p:cNvSpPr/>
              <p:nvPr/>
            </p:nvSpPr>
            <p:spPr>
              <a:xfrm>
                <a:off x="7576483" y="1834833"/>
                <a:ext cx="573895" cy="407798"/>
              </a:xfrm>
              <a:prstGeom prst="rect">
                <a:avLst/>
              </a:prstGeom>
              <a:solidFill>
                <a:srgbClr val="FBBD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Forma Livre: Forma 324">
                <a:extLst>
                  <a:ext uri="{FF2B5EF4-FFF2-40B4-BE49-F238E27FC236}">
                    <a16:creationId xmlns:a16="http://schemas.microsoft.com/office/drawing/2014/main" id="{6E320C8B-9A5D-4452-8559-D438D6AB10B4}"/>
                  </a:ext>
                </a:extLst>
              </p:cNvPr>
              <p:cNvSpPr/>
              <p:nvPr/>
            </p:nvSpPr>
            <p:spPr>
              <a:xfrm>
                <a:off x="6248502" y="2054895"/>
                <a:ext cx="3210896" cy="3837877"/>
              </a:xfrm>
              <a:custGeom>
                <a:avLst/>
                <a:gdLst>
                  <a:gd name="connsiteX0" fmla="*/ 1132133 w 3210896"/>
                  <a:gd name="connsiteY0" fmla="*/ 0 h 3837877"/>
                  <a:gd name="connsiteX1" fmla="*/ 1176374 w 3210896"/>
                  <a:gd name="connsiteY1" fmla="*/ 0 h 3837877"/>
                  <a:gd name="connsiteX2" fmla="*/ 1294444 w 3210896"/>
                  <a:gd name="connsiteY2" fmla="*/ 0 h 3837877"/>
                  <a:gd name="connsiteX3" fmla="*/ 1285859 w 3210896"/>
                  <a:gd name="connsiteY3" fmla="*/ 10795 h 3837877"/>
                  <a:gd name="connsiteX4" fmla="*/ 1279275 w 3210896"/>
                  <a:gd name="connsiteY4" fmla="*/ 36284 h 3837877"/>
                  <a:gd name="connsiteX5" fmla="*/ 1603311 w 3210896"/>
                  <a:gd name="connsiteY5" fmla="*/ 162760 h 3837877"/>
                  <a:gd name="connsiteX6" fmla="*/ 1927347 w 3210896"/>
                  <a:gd name="connsiteY6" fmla="*/ 36284 h 3837877"/>
                  <a:gd name="connsiteX7" fmla="*/ 1920764 w 3210896"/>
                  <a:gd name="connsiteY7" fmla="*/ 10795 h 3837877"/>
                  <a:gd name="connsiteX8" fmla="*/ 1912179 w 3210896"/>
                  <a:gd name="connsiteY8" fmla="*/ 0 h 3837877"/>
                  <a:gd name="connsiteX9" fmla="*/ 2017424 w 3210896"/>
                  <a:gd name="connsiteY9" fmla="*/ 0 h 3837877"/>
                  <a:gd name="connsiteX10" fmla="*/ 2095346 w 3210896"/>
                  <a:gd name="connsiteY10" fmla="*/ 51650 h 3837877"/>
                  <a:gd name="connsiteX11" fmla="*/ 2099332 w 3210896"/>
                  <a:gd name="connsiteY11" fmla="*/ 71393 h 3837877"/>
                  <a:gd name="connsiteX12" fmla="*/ 2114690 w 3210896"/>
                  <a:gd name="connsiteY12" fmla="*/ 90142 h 3837877"/>
                  <a:gd name="connsiteX13" fmla="*/ 2126775 w 3210896"/>
                  <a:gd name="connsiteY13" fmla="*/ 112570 h 3837877"/>
                  <a:gd name="connsiteX14" fmla="*/ 2152294 w 3210896"/>
                  <a:gd name="connsiteY14" fmla="*/ 138352 h 3837877"/>
                  <a:gd name="connsiteX15" fmla="*/ 2202056 w 3210896"/>
                  <a:gd name="connsiteY15" fmla="*/ 225767 h 3837877"/>
                  <a:gd name="connsiteX16" fmla="*/ 2353586 w 3210896"/>
                  <a:gd name="connsiteY16" fmla="*/ 1017503 h 3837877"/>
                  <a:gd name="connsiteX17" fmla="*/ 2364682 w 3210896"/>
                  <a:gd name="connsiteY17" fmla="*/ 1121467 h 3837877"/>
                  <a:gd name="connsiteX18" fmla="*/ 2379439 w 3210896"/>
                  <a:gd name="connsiteY18" fmla="*/ 1117969 h 3837877"/>
                  <a:gd name="connsiteX19" fmla="*/ 3015058 w 3210896"/>
                  <a:gd name="connsiteY19" fmla="*/ 2288847 h 3837877"/>
                  <a:gd name="connsiteX20" fmla="*/ 3090425 w 3210896"/>
                  <a:gd name="connsiteY20" fmla="*/ 3650235 h 3837877"/>
                  <a:gd name="connsiteX21" fmla="*/ 2681477 w 3210896"/>
                  <a:gd name="connsiteY21" fmla="*/ 3802430 h 3837877"/>
                  <a:gd name="connsiteX22" fmla="*/ 2323207 w 3210896"/>
                  <a:gd name="connsiteY22" fmla="*/ 3718851 h 3837877"/>
                  <a:gd name="connsiteX23" fmla="*/ 2250891 w 3210896"/>
                  <a:gd name="connsiteY23" fmla="*/ 3718851 h 3837877"/>
                  <a:gd name="connsiteX24" fmla="*/ 1778006 w 3210896"/>
                  <a:gd name="connsiteY24" fmla="*/ 3837877 h 3837877"/>
                  <a:gd name="connsiteX25" fmla="*/ 1311359 w 3210896"/>
                  <a:gd name="connsiteY25" fmla="*/ 3725440 h 3837877"/>
                  <a:gd name="connsiteX26" fmla="*/ 763108 w 3210896"/>
                  <a:gd name="connsiteY26" fmla="*/ 3837876 h 3837877"/>
                  <a:gd name="connsiteX27" fmla="*/ 199732 w 3210896"/>
                  <a:gd name="connsiteY27" fmla="*/ 3712917 h 3837877"/>
                  <a:gd name="connsiteX28" fmla="*/ 196181 w 3210896"/>
                  <a:gd name="connsiteY28" fmla="*/ 2288847 h 3837877"/>
                  <a:gd name="connsiteX29" fmla="*/ 800442 w 3210896"/>
                  <a:gd name="connsiteY29" fmla="*/ 1153494 h 3837877"/>
                  <a:gd name="connsiteX30" fmla="*/ 825665 w 3210896"/>
                  <a:gd name="connsiteY30" fmla="*/ 1039805 h 3837877"/>
                  <a:gd name="connsiteX31" fmla="*/ 941081 w 3210896"/>
                  <a:gd name="connsiteY31" fmla="*/ 438059 h 3837877"/>
                  <a:gd name="connsiteX32" fmla="*/ 962319 w 3210896"/>
                  <a:gd name="connsiteY32" fmla="*/ 352767 h 3837877"/>
                  <a:gd name="connsiteX33" fmla="*/ 968164 w 3210896"/>
                  <a:gd name="connsiteY33" fmla="*/ 310414 h 3837877"/>
                  <a:gd name="connsiteX34" fmla="*/ 1088417 w 3210896"/>
                  <a:gd name="connsiteY34" fmla="*/ 39941 h 3837877"/>
                  <a:gd name="connsiteX35" fmla="*/ 1112776 w 3210896"/>
                  <a:gd name="connsiteY35" fmla="*/ 22934 h 3837877"/>
                  <a:gd name="connsiteX36" fmla="*/ 1113616 w 3210896"/>
                  <a:gd name="connsiteY36" fmla="*/ 21930 h 3837877"/>
                  <a:gd name="connsiteX37" fmla="*/ 1114845 w 3210896"/>
                  <a:gd name="connsiteY37" fmla="*/ 21489 h 3837877"/>
                  <a:gd name="connsiteX38" fmla="*/ 1130834 w 3210896"/>
                  <a:gd name="connsiteY38" fmla="*/ 10326 h 3837877"/>
                  <a:gd name="connsiteX39" fmla="*/ 1132133 w 3210896"/>
                  <a:gd name="connsiteY39" fmla="*/ 10031 h 3837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210896" h="3837877">
                    <a:moveTo>
                      <a:pt x="1132133" y="0"/>
                    </a:moveTo>
                    <a:lnTo>
                      <a:pt x="1176374" y="0"/>
                    </a:lnTo>
                    <a:lnTo>
                      <a:pt x="1294444" y="0"/>
                    </a:lnTo>
                    <a:lnTo>
                      <a:pt x="1285859" y="10795"/>
                    </a:lnTo>
                    <a:cubicBezTo>
                      <a:pt x="1281542" y="19028"/>
                      <a:pt x="1279275" y="27553"/>
                      <a:pt x="1279275" y="36284"/>
                    </a:cubicBezTo>
                    <a:cubicBezTo>
                      <a:pt x="1279275" y="106135"/>
                      <a:pt x="1424351" y="162760"/>
                      <a:pt x="1603311" y="162760"/>
                    </a:cubicBezTo>
                    <a:cubicBezTo>
                      <a:pt x="1782271" y="162760"/>
                      <a:pt x="1927347" y="106135"/>
                      <a:pt x="1927347" y="36284"/>
                    </a:cubicBezTo>
                    <a:cubicBezTo>
                      <a:pt x="1927347" y="27553"/>
                      <a:pt x="1925080" y="19028"/>
                      <a:pt x="1920764" y="10795"/>
                    </a:cubicBezTo>
                    <a:lnTo>
                      <a:pt x="1912179" y="0"/>
                    </a:lnTo>
                    <a:lnTo>
                      <a:pt x="2017424" y="0"/>
                    </a:lnTo>
                    <a:cubicBezTo>
                      <a:pt x="2052454" y="0"/>
                      <a:pt x="2082508" y="21298"/>
                      <a:pt x="2095346" y="51650"/>
                    </a:cubicBezTo>
                    <a:lnTo>
                      <a:pt x="2099332" y="71393"/>
                    </a:lnTo>
                    <a:lnTo>
                      <a:pt x="2114690" y="90142"/>
                    </a:lnTo>
                    <a:lnTo>
                      <a:pt x="2126775" y="112570"/>
                    </a:lnTo>
                    <a:lnTo>
                      <a:pt x="2152294" y="138352"/>
                    </a:lnTo>
                    <a:cubicBezTo>
                      <a:pt x="2169680" y="161477"/>
                      <a:pt x="2186272" y="189990"/>
                      <a:pt x="2202056" y="225767"/>
                    </a:cubicBezTo>
                    <a:cubicBezTo>
                      <a:pt x="2265193" y="368874"/>
                      <a:pt x="2238526" y="500960"/>
                      <a:pt x="2353586" y="1017503"/>
                    </a:cubicBezTo>
                    <a:lnTo>
                      <a:pt x="2364682" y="1121467"/>
                    </a:lnTo>
                    <a:lnTo>
                      <a:pt x="2379439" y="1117969"/>
                    </a:lnTo>
                    <a:cubicBezTo>
                      <a:pt x="2555914" y="1308224"/>
                      <a:pt x="2911150" y="1855367"/>
                      <a:pt x="3015058" y="2288847"/>
                    </a:cubicBezTo>
                    <a:cubicBezTo>
                      <a:pt x="3110045" y="2685113"/>
                      <a:pt x="3357938" y="3372920"/>
                      <a:pt x="3090425" y="3650235"/>
                    </a:cubicBezTo>
                    <a:cubicBezTo>
                      <a:pt x="3079682" y="3735216"/>
                      <a:pt x="2900588" y="3802430"/>
                      <a:pt x="2681477" y="3802430"/>
                    </a:cubicBezTo>
                    <a:cubicBezTo>
                      <a:pt x="2527278" y="3802430"/>
                      <a:pt x="2392897" y="3769142"/>
                      <a:pt x="2323207" y="3718851"/>
                    </a:cubicBezTo>
                    <a:lnTo>
                      <a:pt x="2250891" y="3718851"/>
                    </a:lnTo>
                    <a:cubicBezTo>
                      <a:pt x="2194340" y="3787962"/>
                      <a:pt x="2003954" y="3837877"/>
                      <a:pt x="1778006" y="3837877"/>
                    </a:cubicBezTo>
                    <a:cubicBezTo>
                      <a:pt x="1559619" y="3837877"/>
                      <a:pt x="1374453" y="3791246"/>
                      <a:pt x="1311359" y="3725440"/>
                    </a:cubicBezTo>
                    <a:cubicBezTo>
                      <a:pt x="1236682" y="3791578"/>
                      <a:pt x="1019313" y="3837876"/>
                      <a:pt x="763108" y="3837876"/>
                    </a:cubicBezTo>
                    <a:cubicBezTo>
                      <a:pt x="488841" y="3837876"/>
                      <a:pt x="259078" y="3784820"/>
                      <a:pt x="199732" y="3712917"/>
                    </a:cubicBezTo>
                    <a:cubicBezTo>
                      <a:pt x="-190224" y="3492714"/>
                      <a:pt x="93069" y="2719007"/>
                      <a:pt x="196181" y="2288847"/>
                    </a:cubicBezTo>
                    <a:cubicBezTo>
                      <a:pt x="294237" y="1879779"/>
                      <a:pt x="616111" y="1369490"/>
                      <a:pt x="800442" y="1153494"/>
                    </a:cubicBezTo>
                    <a:cubicBezTo>
                      <a:pt x="807007" y="1115512"/>
                      <a:pt x="815787" y="1077701"/>
                      <a:pt x="825665" y="1039805"/>
                    </a:cubicBezTo>
                    <a:cubicBezTo>
                      <a:pt x="880789" y="767595"/>
                      <a:pt x="910178" y="577806"/>
                      <a:pt x="941081" y="438059"/>
                    </a:cubicBezTo>
                    <a:lnTo>
                      <a:pt x="962319" y="352767"/>
                    </a:lnTo>
                    <a:lnTo>
                      <a:pt x="968164" y="310414"/>
                    </a:lnTo>
                    <a:cubicBezTo>
                      <a:pt x="991033" y="188802"/>
                      <a:pt x="1034348" y="91378"/>
                      <a:pt x="1088417" y="39941"/>
                    </a:cubicBezTo>
                    <a:lnTo>
                      <a:pt x="1112776" y="22934"/>
                    </a:lnTo>
                    <a:lnTo>
                      <a:pt x="1113616" y="21930"/>
                    </a:lnTo>
                    <a:lnTo>
                      <a:pt x="1114845" y="21489"/>
                    </a:lnTo>
                    <a:lnTo>
                      <a:pt x="1130834" y="10326"/>
                    </a:lnTo>
                    <a:lnTo>
                      <a:pt x="1132133" y="10031"/>
                    </a:ln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6" name="Retângulo de cantos arredondados 1027">
                <a:extLst>
                  <a:ext uri="{FF2B5EF4-FFF2-40B4-BE49-F238E27FC236}">
                    <a16:creationId xmlns:a16="http://schemas.microsoft.com/office/drawing/2014/main" id="{1DD062C1-7B12-4DA3-BC40-A22C5C408E30}"/>
                  </a:ext>
                </a:extLst>
              </p:cNvPr>
              <p:cNvSpPr/>
              <p:nvPr/>
            </p:nvSpPr>
            <p:spPr>
              <a:xfrm>
                <a:off x="6563599" y="3194504"/>
                <a:ext cx="2958594" cy="2485608"/>
              </a:xfrm>
              <a:custGeom>
                <a:avLst/>
                <a:gdLst/>
                <a:ahLst/>
                <a:cxnLst/>
                <a:rect l="l" t="t" r="r" b="b"/>
                <a:pathLst>
                  <a:path w="2958594" h="2485608">
                    <a:moveTo>
                      <a:pt x="892789" y="0"/>
                    </a:moveTo>
                    <a:lnTo>
                      <a:pt x="2070607" y="0"/>
                    </a:lnTo>
                    <a:lnTo>
                      <a:pt x="2177853" y="91178"/>
                    </a:lnTo>
                    <a:lnTo>
                      <a:pt x="2177853" y="113449"/>
                    </a:lnTo>
                    <a:lnTo>
                      <a:pt x="2192140" y="110296"/>
                    </a:lnTo>
                    <a:cubicBezTo>
                      <a:pt x="2354728" y="273527"/>
                      <a:pt x="2682010" y="742956"/>
                      <a:pt x="2777741" y="1114866"/>
                    </a:cubicBezTo>
                    <a:cubicBezTo>
                      <a:pt x="2841346" y="1361961"/>
                      <a:pt x="2979361" y="1741182"/>
                      <a:pt x="2953047" y="2021534"/>
                    </a:cubicBezTo>
                    <a:cubicBezTo>
                      <a:pt x="2956811" y="2039060"/>
                      <a:pt x="2958594" y="2057224"/>
                      <a:pt x="2958594" y="2075798"/>
                    </a:cubicBezTo>
                    <a:cubicBezTo>
                      <a:pt x="2958594" y="2127702"/>
                      <a:pt x="2944674" y="2176399"/>
                      <a:pt x="2919191" y="2217806"/>
                    </a:cubicBezTo>
                    <a:cubicBezTo>
                      <a:pt x="2921264" y="2221182"/>
                      <a:pt x="2921464" y="2224783"/>
                      <a:pt x="2921464" y="2228405"/>
                    </a:cubicBezTo>
                    <a:cubicBezTo>
                      <a:pt x="2921464" y="2341571"/>
                      <a:pt x="2726242" y="2433310"/>
                      <a:pt x="2485424" y="2433310"/>
                    </a:cubicBezTo>
                    <a:cubicBezTo>
                      <a:pt x="2357326" y="2433310"/>
                      <a:pt x="2242129" y="2407353"/>
                      <a:pt x="2162803" y="2365154"/>
                    </a:cubicBezTo>
                    <a:cubicBezTo>
                      <a:pt x="2122468" y="2437118"/>
                      <a:pt x="2026993" y="2485608"/>
                      <a:pt x="1916276" y="2485608"/>
                    </a:cubicBezTo>
                    <a:cubicBezTo>
                      <a:pt x="1804446" y="2485608"/>
                      <a:pt x="1708164" y="2436137"/>
                      <a:pt x="1665350" y="2364765"/>
                    </a:cubicBezTo>
                    <a:cubicBezTo>
                      <a:pt x="1609814" y="2436488"/>
                      <a:pt x="1483658" y="2485608"/>
                      <a:pt x="1337212" y="2485608"/>
                    </a:cubicBezTo>
                    <a:cubicBezTo>
                      <a:pt x="1181309" y="2485608"/>
                      <a:pt x="1048400" y="2429938"/>
                      <a:pt x="998232" y="2351204"/>
                    </a:cubicBezTo>
                    <a:cubicBezTo>
                      <a:pt x="933035" y="2425943"/>
                      <a:pt x="777111" y="2477378"/>
                      <a:pt x="595428" y="2477378"/>
                    </a:cubicBezTo>
                    <a:cubicBezTo>
                      <a:pt x="398415" y="2477378"/>
                      <a:pt x="231691" y="2416896"/>
                      <a:pt x="177509" y="2332532"/>
                    </a:cubicBezTo>
                    <a:cubicBezTo>
                      <a:pt x="-172043" y="2139413"/>
                      <a:pt x="86284" y="1481609"/>
                      <a:pt x="180685" y="1114866"/>
                    </a:cubicBezTo>
                    <a:cubicBezTo>
                      <a:pt x="273792" y="753147"/>
                      <a:pt x="585936" y="299180"/>
                      <a:pt x="752762" y="124564"/>
                    </a:cubicBezTo>
                    <a:lnTo>
                      <a:pt x="752762" y="12023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27" name="Agrupar 326">
                <a:extLst>
                  <a:ext uri="{FF2B5EF4-FFF2-40B4-BE49-F238E27FC236}">
                    <a16:creationId xmlns:a16="http://schemas.microsoft.com/office/drawing/2014/main" id="{5FBD843A-6B88-4C29-AE03-DD92F5AEBEF3}"/>
                  </a:ext>
                </a:extLst>
              </p:cNvPr>
              <p:cNvGrpSpPr/>
              <p:nvPr/>
            </p:nvGrpSpPr>
            <p:grpSpPr>
              <a:xfrm>
                <a:off x="7091666" y="4552228"/>
                <a:ext cx="772374" cy="687508"/>
                <a:chOff x="8977700" y="3470516"/>
                <a:chExt cx="1241758" cy="176729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51" name="Forma Livre: Forma 350">
                  <a:extLst>
                    <a:ext uri="{FF2B5EF4-FFF2-40B4-BE49-F238E27FC236}">
                      <a16:creationId xmlns:a16="http://schemas.microsoft.com/office/drawing/2014/main" id="{5251B852-099B-4BAA-8D39-0A69F361B977}"/>
                    </a:ext>
                  </a:extLst>
                </p:cNvPr>
                <p:cNvSpPr/>
                <p:nvPr/>
              </p:nvSpPr>
              <p:spPr>
                <a:xfrm>
                  <a:off x="8977700" y="3470516"/>
                  <a:ext cx="1241758" cy="1086244"/>
                </a:xfrm>
                <a:custGeom>
                  <a:avLst/>
                  <a:gdLst>
                    <a:gd name="connsiteX0" fmla="*/ 0 w 1241758"/>
                    <a:gd name="connsiteY0" fmla="*/ 0 h 1086244"/>
                    <a:gd name="connsiteX1" fmla="*/ 48460 w 1241758"/>
                    <a:gd name="connsiteY1" fmla="*/ 0 h 1086244"/>
                    <a:gd name="connsiteX2" fmla="*/ 72027 w 1241758"/>
                    <a:gd name="connsiteY2" fmla="*/ 18357 h 1086244"/>
                    <a:gd name="connsiteX3" fmla="*/ 602287 w 1241758"/>
                    <a:gd name="connsiteY3" fmla="*/ 137555 h 1086244"/>
                    <a:gd name="connsiteX4" fmla="*/ 1132547 w 1241758"/>
                    <a:gd name="connsiteY4" fmla="*/ 18357 h 1086244"/>
                    <a:gd name="connsiteX5" fmla="*/ 1156114 w 1241758"/>
                    <a:gd name="connsiteY5" fmla="*/ 0 h 1086244"/>
                    <a:gd name="connsiteX6" fmla="*/ 1241758 w 1241758"/>
                    <a:gd name="connsiteY6" fmla="*/ 0 h 1086244"/>
                    <a:gd name="connsiteX7" fmla="*/ 1241758 w 1241758"/>
                    <a:gd name="connsiteY7" fmla="*/ 1086244 h 1086244"/>
                    <a:gd name="connsiteX8" fmla="*/ 0 w 1241758"/>
                    <a:gd name="connsiteY8" fmla="*/ 1086244 h 1086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1758" h="1086244">
                      <a:moveTo>
                        <a:pt x="0" y="0"/>
                      </a:moveTo>
                      <a:lnTo>
                        <a:pt x="48460" y="0"/>
                      </a:lnTo>
                      <a:lnTo>
                        <a:pt x="72027" y="18357"/>
                      </a:lnTo>
                      <a:cubicBezTo>
                        <a:pt x="186944" y="90273"/>
                        <a:pt x="381555" y="137555"/>
                        <a:pt x="602287" y="137555"/>
                      </a:cubicBezTo>
                      <a:cubicBezTo>
                        <a:pt x="823019" y="137555"/>
                        <a:pt x="1017630" y="90273"/>
                        <a:pt x="1132547" y="18357"/>
                      </a:cubicBezTo>
                      <a:lnTo>
                        <a:pt x="1156114" y="0"/>
                      </a:lnTo>
                      <a:lnTo>
                        <a:pt x="1241758" y="0"/>
                      </a:lnTo>
                      <a:lnTo>
                        <a:pt x="1241758" y="1086244"/>
                      </a:lnTo>
                      <a:lnTo>
                        <a:pt x="0" y="10862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2" name="Triângulo isósceles 351">
                  <a:extLst>
                    <a:ext uri="{FF2B5EF4-FFF2-40B4-BE49-F238E27FC236}">
                      <a16:creationId xmlns:a16="http://schemas.microsoft.com/office/drawing/2014/main" id="{D3CE7470-C18E-4876-B0D4-496AFD8EAD34}"/>
                    </a:ext>
                  </a:extLst>
                </p:cNvPr>
                <p:cNvSpPr/>
                <p:nvPr/>
              </p:nvSpPr>
              <p:spPr>
                <a:xfrm rot="10800000">
                  <a:off x="8977700" y="4556759"/>
                  <a:ext cx="1241758" cy="681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28" name="Retângulo 327">
                <a:extLst>
                  <a:ext uri="{FF2B5EF4-FFF2-40B4-BE49-F238E27FC236}">
                    <a16:creationId xmlns:a16="http://schemas.microsoft.com/office/drawing/2014/main" id="{0E90B7D1-CE4A-41A6-B008-F801496414A9}"/>
                  </a:ext>
                </a:extLst>
              </p:cNvPr>
              <p:cNvSpPr/>
              <p:nvPr/>
            </p:nvSpPr>
            <p:spPr>
              <a:xfrm flipH="1">
                <a:off x="8237605" y="2047835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Forma Livre: Forma 328">
                <a:extLst>
                  <a:ext uri="{FF2B5EF4-FFF2-40B4-BE49-F238E27FC236}">
                    <a16:creationId xmlns:a16="http://schemas.microsoft.com/office/drawing/2014/main" id="{73B13C8B-F764-4C41-B9F8-050876DB8893}"/>
                  </a:ext>
                </a:extLst>
              </p:cNvPr>
              <p:cNvSpPr/>
              <p:nvPr/>
            </p:nvSpPr>
            <p:spPr>
              <a:xfrm>
                <a:off x="7022451" y="3133562"/>
                <a:ext cx="1616269" cy="138279"/>
              </a:xfrm>
              <a:custGeom>
                <a:avLst/>
                <a:gdLst>
                  <a:gd name="connsiteX0" fmla="*/ 1347235 w 1376604"/>
                  <a:gd name="connsiteY0" fmla="*/ 0 h 168923"/>
                  <a:gd name="connsiteX1" fmla="*/ 1376604 w 1376604"/>
                  <a:gd name="connsiteY1" fmla="*/ 90244 h 168923"/>
                  <a:gd name="connsiteX2" fmla="*/ 1259021 w 1376604"/>
                  <a:gd name="connsiteY2" fmla="*/ 118911 h 168923"/>
                  <a:gd name="connsiteX3" fmla="*/ 704912 w 1376604"/>
                  <a:gd name="connsiteY3" fmla="*/ 168923 h 168923"/>
                  <a:gd name="connsiteX4" fmla="*/ 74509 w 1376604"/>
                  <a:gd name="connsiteY4" fmla="*/ 102053 h 168923"/>
                  <a:gd name="connsiteX5" fmla="*/ 0 w 1376604"/>
                  <a:gd name="connsiteY5" fmla="*/ 80556 h 168923"/>
                  <a:gd name="connsiteX6" fmla="*/ 28651 w 1376604"/>
                  <a:gd name="connsiteY6" fmla="*/ 8151 h 168923"/>
                  <a:gd name="connsiteX7" fmla="*/ 177174 w 1376604"/>
                  <a:gd name="connsiteY7" fmla="*/ 36698 h 168923"/>
                  <a:gd name="connsiteX8" fmla="*/ 667434 w 1376604"/>
                  <a:gd name="connsiteY8" fmla="*/ 70273 h 168923"/>
                  <a:gd name="connsiteX9" fmla="*/ 1321678 w 1376604"/>
                  <a:gd name="connsiteY9" fmla="*/ 6749 h 16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76604" h="168923">
                    <a:moveTo>
                      <a:pt x="1347235" y="0"/>
                    </a:moveTo>
                    <a:lnTo>
                      <a:pt x="1376604" y="90244"/>
                    </a:lnTo>
                    <a:lnTo>
                      <a:pt x="1259021" y="118911"/>
                    </a:lnTo>
                    <a:cubicBezTo>
                      <a:pt x="1100847" y="150486"/>
                      <a:pt x="910167" y="168923"/>
                      <a:pt x="704912" y="168923"/>
                    </a:cubicBezTo>
                    <a:cubicBezTo>
                      <a:pt x="465449" y="168923"/>
                      <a:pt x="245821" y="143828"/>
                      <a:pt x="74509" y="102053"/>
                    </a:cubicBezTo>
                    <a:lnTo>
                      <a:pt x="0" y="80556"/>
                    </a:lnTo>
                    <a:lnTo>
                      <a:pt x="28651" y="8151"/>
                    </a:lnTo>
                    <a:lnTo>
                      <a:pt x="177174" y="36698"/>
                    </a:lnTo>
                    <a:cubicBezTo>
                      <a:pt x="322910" y="58110"/>
                      <a:pt x="489921" y="70273"/>
                      <a:pt x="667434" y="70273"/>
                    </a:cubicBezTo>
                    <a:cubicBezTo>
                      <a:pt x="915954" y="70273"/>
                      <a:pt x="1143886" y="46434"/>
                      <a:pt x="1321678" y="67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0" name="Retângulo 329">
                <a:extLst>
                  <a:ext uri="{FF2B5EF4-FFF2-40B4-BE49-F238E27FC236}">
                    <a16:creationId xmlns:a16="http://schemas.microsoft.com/office/drawing/2014/main" id="{C1D73495-0BA5-46EE-B08F-8A51F7964F4E}"/>
                  </a:ext>
                </a:extLst>
              </p:cNvPr>
              <p:cNvSpPr/>
              <p:nvPr/>
            </p:nvSpPr>
            <p:spPr>
              <a:xfrm flipH="1">
                <a:off x="7513688" y="2038732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Forma Livre: Forma 330">
                <a:extLst>
                  <a:ext uri="{FF2B5EF4-FFF2-40B4-BE49-F238E27FC236}">
                    <a16:creationId xmlns:a16="http://schemas.microsoft.com/office/drawing/2014/main" id="{A0D18BF2-56A4-48BB-8E43-632D5B944820}"/>
                  </a:ext>
                </a:extLst>
              </p:cNvPr>
              <p:cNvSpPr/>
              <p:nvPr/>
            </p:nvSpPr>
            <p:spPr>
              <a:xfrm rot="2347328">
                <a:off x="7704369" y="3094840"/>
                <a:ext cx="609524" cy="420342"/>
              </a:xfrm>
              <a:custGeom>
                <a:avLst/>
                <a:gdLst>
                  <a:gd name="connsiteX0" fmla="*/ 29073 w 609524"/>
                  <a:gd name="connsiteY0" fmla="*/ 116837 h 420342"/>
                  <a:gd name="connsiteX1" fmla="*/ 96581 w 609524"/>
                  <a:gd name="connsiteY1" fmla="*/ 129077 h 420342"/>
                  <a:gd name="connsiteX2" fmla="*/ 314341 w 609524"/>
                  <a:gd name="connsiteY2" fmla="*/ 160175 h 420342"/>
                  <a:gd name="connsiteX3" fmla="*/ 323942 w 609524"/>
                  <a:gd name="connsiteY3" fmla="*/ 139073 h 420342"/>
                  <a:gd name="connsiteX4" fmla="*/ 561705 w 609524"/>
                  <a:gd name="connsiteY4" fmla="*/ 12539 h 420342"/>
                  <a:gd name="connsiteX5" fmla="*/ 558833 w 609524"/>
                  <a:gd name="connsiteY5" fmla="*/ 281860 h 420342"/>
                  <a:gd name="connsiteX6" fmla="*/ 339242 w 609524"/>
                  <a:gd name="connsiteY6" fmla="*/ 415608 h 420342"/>
                  <a:gd name="connsiteX7" fmla="*/ 143904 w 609524"/>
                  <a:gd name="connsiteY7" fmla="*/ 397465 h 420342"/>
                  <a:gd name="connsiteX8" fmla="*/ 0 w 609524"/>
                  <a:gd name="connsiteY8" fmla="*/ 391789 h 42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524" h="420342">
                    <a:moveTo>
                      <a:pt x="29073" y="116837"/>
                    </a:moveTo>
                    <a:lnTo>
                      <a:pt x="96581" y="129077"/>
                    </a:lnTo>
                    <a:cubicBezTo>
                      <a:pt x="167188" y="141334"/>
                      <a:pt x="239013" y="152416"/>
                      <a:pt x="314341" y="160175"/>
                    </a:cubicBezTo>
                    <a:cubicBezTo>
                      <a:pt x="316071" y="152463"/>
                      <a:pt x="319885" y="145747"/>
                      <a:pt x="323942" y="139073"/>
                    </a:cubicBezTo>
                    <a:cubicBezTo>
                      <a:pt x="390391" y="29760"/>
                      <a:pt x="496841" y="-26891"/>
                      <a:pt x="561705" y="12539"/>
                    </a:cubicBezTo>
                    <a:cubicBezTo>
                      <a:pt x="626569" y="51969"/>
                      <a:pt x="625283" y="172547"/>
                      <a:pt x="558833" y="281860"/>
                    </a:cubicBezTo>
                    <a:cubicBezTo>
                      <a:pt x="498180" y="381637"/>
                      <a:pt x="404201" y="437540"/>
                      <a:pt x="339242" y="415608"/>
                    </a:cubicBezTo>
                    <a:cubicBezTo>
                      <a:pt x="274157" y="409239"/>
                      <a:pt x="209107" y="402485"/>
                      <a:pt x="143904" y="397465"/>
                    </a:cubicBezTo>
                    <a:lnTo>
                      <a:pt x="0" y="391789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332" name="Forma Livre: Forma 331">
                <a:extLst>
                  <a:ext uri="{FF2B5EF4-FFF2-40B4-BE49-F238E27FC236}">
                    <a16:creationId xmlns:a16="http://schemas.microsoft.com/office/drawing/2014/main" id="{144A3D7A-5C3D-44CA-BC68-ED8C05DD5C63}"/>
                  </a:ext>
                </a:extLst>
              </p:cNvPr>
              <p:cNvSpPr/>
              <p:nvPr/>
            </p:nvSpPr>
            <p:spPr>
              <a:xfrm rot="18133570">
                <a:off x="7061222" y="2083198"/>
                <a:ext cx="913408" cy="1294860"/>
              </a:xfrm>
              <a:custGeom>
                <a:avLst/>
                <a:gdLst>
                  <a:gd name="connsiteX0" fmla="*/ 844358 w 913408"/>
                  <a:gd name="connsiteY0" fmla="*/ 43666 h 1294860"/>
                  <a:gd name="connsiteX1" fmla="*/ 901568 w 913408"/>
                  <a:gd name="connsiteY1" fmla="*/ 273783 h 1294860"/>
                  <a:gd name="connsiteX2" fmla="*/ 766661 w 913408"/>
                  <a:gd name="connsiteY2" fmla="*/ 405714 h 1294860"/>
                  <a:gd name="connsiteX3" fmla="*/ 746245 w 913408"/>
                  <a:gd name="connsiteY3" fmla="*/ 407296 h 1294860"/>
                  <a:gd name="connsiteX4" fmla="*/ 380396 w 913408"/>
                  <a:gd name="connsiteY4" fmla="*/ 553157 h 1294860"/>
                  <a:gd name="connsiteX5" fmla="*/ 380396 w 913408"/>
                  <a:gd name="connsiteY5" fmla="*/ 1228275 h 1294860"/>
                  <a:gd name="connsiteX6" fmla="*/ 316995 w 913408"/>
                  <a:gd name="connsiteY6" fmla="*/ 1294860 h 1294860"/>
                  <a:gd name="connsiteX7" fmla="*/ 63401 w 913408"/>
                  <a:gd name="connsiteY7" fmla="*/ 1294860 h 1294860"/>
                  <a:gd name="connsiteX8" fmla="*/ 0 w 913408"/>
                  <a:gd name="connsiteY8" fmla="*/ 1228274 h 1294860"/>
                  <a:gd name="connsiteX9" fmla="*/ 0 w 913408"/>
                  <a:gd name="connsiteY9" fmla="*/ 322666 h 1294860"/>
                  <a:gd name="connsiteX10" fmla="*/ 43279 w 913408"/>
                  <a:gd name="connsiteY10" fmla="*/ 260347 h 1294860"/>
                  <a:gd name="connsiteX11" fmla="*/ 43682 w 913408"/>
                  <a:gd name="connsiteY11" fmla="*/ 260081 h 1294860"/>
                  <a:gd name="connsiteX12" fmla="*/ 631397 w 913408"/>
                  <a:gd name="connsiteY12" fmla="*/ 25763 h 1294860"/>
                  <a:gd name="connsiteX13" fmla="*/ 644822 w 913408"/>
                  <a:gd name="connsiteY13" fmla="*/ 24826 h 1294860"/>
                  <a:gd name="connsiteX14" fmla="*/ 659802 w 913408"/>
                  <a:gd name="connsiteY14" fmla="*/ 14687 h 1294860"/>
                  <a:gd name="connsiteX15" fmla="*/ 844358 w 913408"/>
                  <a:gd name="connsiteY15" fmla="*/ 43666 h 129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13408" h="1294860">
                    <a:moveTo>
                      <a:pt x="844358" y="43666"/>
                    </a:moveTo>
                    <a:cubicBezTo>
                      <a:pt x="906650" y="97987"/>
                      <a:pt x="929660" y="190543"/>
                      <a:pt x="901568" y="273783"/>
                    </a:cubicBezTo>
                    <a:cubicBezTo>
                      <a:pt x="878900" y="340953"/>
                      <a:pt x="827278" y="389531"/>
                      <a:pt x="766661" y="405714"/>
                    </a:cubicBezTo>
                    <a:lnTo>
                      <a:pt x="746245" y="407296"/>
                    </a:lnTo>
                    <a:lnTo>
                      <a:pt x="380396" y="553157"/>
                    </a:lnTo>
                    <a:lnTo>
                      <a:pt x="380396" y="1228275"/>
                    </a:lnTo>
                    <a:cubicBezTo>
                      <a:pt x="380396" y="1265049"/>
                      <a:pt x="352011" y="1294860"/>
                      <a:pt x="316995" y="1294860"/>
                    </a:cubicBezTo>
                    <a:lnTo>
                      <a:pt x="63401" y="1294860"/>
                    </a:lnTo>
                    <a:cubicBezTo>
                      <a:pt x="28385" y="1294860"/>
                      <a:pt x="0" y="1265049"/>
                      <a:pt x="0" y="1228274"/>
                    </a:cubicBezTo>
                    <a:lnTo>
                      <a:pt x="0" y="322666"/>
                    </a:lnTo>
                    <a:cubicBezTo>
                      <a:pt x="0" y="293374"/>
                      <a:pt x="18010" y="268499"/>
                      <a:pt x="43279" y="260347"/>
                    </a:cubicBezTo>
                    <a:cubicBezTo>
                      <a:pt x="43390" y="260197"/>
                      <a:pt x="43536" y="260139"/>
                      <a:pt x="43682" y="260081"/>
                    </a:cubicBezTo>
                    <a:lnTo>
                      <a:pt x="631397" y="25763"/>
                    </a:lnTo>
                    <a:lnTo>
                      <a:pt x="644822" y="24826"/>
                    </a:lnTo>
                    <a:lnTo>
                      <a:pt x="659802" y="14687"/>
                    </a:lnTo>
                    <a:cubicBezTo>
                      <a:pt x="720811" y="-11858"/>
                      <a:pt x="791357" y="-2553"/>
                      <a:pt x="844358" y="43666"/>
                    </a:cubicBez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333" name="Agrupar 332">
                <a:extLst>
                  <a:ext uri="{FF2B5EF4-FFF2-40B4-BE49-F238E27FC236}">
                    <a16:creationId xmlns:a16="http://schemas.microsoft.com/office/drawing/2014/main" id="{614F6B74-DDC7-4293-B0B9-187FE287C5C8}"/>
                  </a:ext>
                </a:extLst>
              </p:cNvPr>
              <p:cNvGrpSpPr/>
              <p:nvPr/>
            </p:nvGrpSpPr>
            <p:grpSpPr>
              <a:xfrm>
                <a:off x="7000309" y="274620"/>
                <a:ext cx="2085174" cy="1822698"/>
                <a:chOff x="7000309" y="274620"/>
                <a:chExt cx="2085174" cy="1822698"/>
              </a:xfrm>
            </p:grpSpPr>
            <p:sp>
              <p:nvSpPr>
                <p:cNvPr id="334" name="Fluxograma: Mesclar 6">
                  <a:extLst>
                    <a:ext uri="{FF2B5EF4-FFF2-40B4-BE49-F238E27FC236}">
                      <a16:creationId xmlns:a16="http://schemas.microsoft.com/office/drawing/2014/main" id="{D4108423-A468-4256-AF90-0D18C8B23C72}"/>
                    </a:ext>
                  </a:extLst>
                </p:cNvPr>
                <p:cNvSpPr/>
                <p:nvPr/>
              </p:nvSpPr>
              <p:spPr>
                <a:xfrm rot="8853205">
                  <a:off x="7000309" y="274620"/>
                  <a:ext cx="552294" cy="88002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35" name="Elipse 4">
                  <a:extLst>
                    <a:ext uri="{FF2B5EF4-FFF2-40B4-BE49-F238E27FC236}">
                      <a16:creationId xmlns:a16="http://schemas.microsoft.com/office/drawing/2014/main" id="{CB574526-23F8-439C-B7A4-F195A5178738}"/>
                    </a:ext>
                  </a:extLst>
                </p:cNvPr>
                <p:cNvSpPr/>
                <p:nvPr/>
              </p:nvSpPr>
              <p:spPr>
                <a:xfrm>
                  <a:off x="7090686" y="729135"/>
                  <a:ext cx="1547054" cy="1368183"/>
                </a:xfrm>
                <a:custGeom>
                  <a:avLst/>
                  <a:gdLst>
                    <a:gd name="connsiteX0" fmla="*/ 0 w 1440160"/>
                    <a:gd name="connsiteY0" fmla="*/ 684076 h 1368152"/>
                    <a:gd name="connsiteX1" fmla="*/ 720080 w 1440160"/>
                    <a:gd name="connsiteY1" fmla="*/ 0 h 1368152"/>
                    <a:gd name="connsiteX2" fmla="*/ 1440160 w 1440160"/>
                    <a:gd name="connsiteY2" fmla="*/ 684076 h 1368152"/>
                    <a:gd name="connsiteX3" fmla="*/ 720080 w 1440160"/>
                    <a:gd name="connsiteY3" fmla="*/ 1368152 h 1368152"/>
                    <a:gd name="connsiteX4" fmla="*/ 0 w 1440160"/>
                    <a:gd name="connsiteY4" fmla="*/ 684076 h 1368152"/>
                    <a:gd name="connsiteX0" fmla="*/ 12843 w 1453003"/>
                    <a:gd name="connsiteY0" fmla="*/ 684076 h 1390469"/>
                    <a:gd name="connsiteX1" fmla="*/ 732923 w 1453003"/>
                    <a:gd name="connsiteY1" fmla="*/ 0 h 1390469"/>
                    <a:gd name="connsiteX2" fmla="*/ 1453003 w 1453003"/>
                    <a:gd name="connsiteY2" fmla="*/ 684076 h 1390469"/>
                    <a:gd name="connsiteX3" fmla="*/ 732923 w 1453003"/>
                    <a:gd name="connsiteY3" fmla="*/ 1368152 h 1390469"/>
                    <a:gd name="connsiteX4" fmla="*/ 305026 w 1453003"/>
                    <a:gd name="connsiteY4" fmla="*/ 1174905 h 1390469"/>
                    <a:gd name="connsiteX5" fmla="*/ 12843 w 1453003"/>
                    <a:gd name="connsiteY5" fmla="*/ 684076 h 1390469"/>
                    <a:gd name="connsiteX0" fmla="*/ 12843 w 1465518"/>
                    <a:gd name="connsiteY0" fmla="*/ 684076 h 1368183"/>
                    <a:gd name="connsiteX1" fmla="*/ 732923 w 1465518"/>
                    <a:gd name="connsiteY1" fmla="*/ 0 h 1368183"/>
                    <a:gd name="connsiteX2" fmla="*/ 1453003 w 1465518"/>
                    <a:gd name="connsiteY2" fmla="*/ 684076 h 1368183"/>
                    <a:gd name="connsiteX3" fmla="*/ 1174822 w 1465518"/>
                    <a:gd name="connsiteY3" fmla="*/ 1163754 h 1368183"/>
                    <a:gd name="connsiteX4" fmla="*/ 732923 w 1465518"/>
                    <a:gd name="connsiteY4" fmla="*/ 1368152 h 1368183"/>
                    <a:gd name="connsiteX5" fmla="*/ 305026 w 1465518"/>
                    <a:gd name="connsiteY5" fmla="*/ 1174905 h 1368183"/>
                    <a:gd name="connsiteX6" fmla="*/ 12843 w 1465518"/>
                    <a:gd name="connsiteY6" fmla="*/ 684076 h 136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5518" h="1368183">
                      <a:moveTo>
                        <a:pt x="12843" y="684076"/>
                      </a:moveTo>
                      <a:cubicBezTo>
                        <a:pt x="84159" y="488259"/>
                        <a:pt x="335234" y="0"/>
                        <a:pt x="732923" y="0"/>
                      </a:cubicBezTo>
                      <a:cubicBezTo>
                        <a:pt x="1130612" y="0"/>
                        <a:pt x="1384929" y="493834"/>
                        <a:pt x="1453003" y="684076"/>
                      </a:cubicBezTo>
                      <a:cubicBezTo>
                        <a:pt x="1521077" y="874318"/>
                        <a:pt x="1294835" y="1049741"/>
                        <a:pt x="1174822" y="1163754"/>
                      </a:cubicBezTo>
                      <a:cubicBezTo>
                        <a:pt x="1054809" y="1277767"/>
                        <a:pt x="877889" y="1366294"/>
                        <a:pt x="732923" y="1368152"/>
                      </a:cubicBezTo>
                      <a:cubicBezTo>
                        <a:pt x="587957" y="1370010"/>
                        <a:pt x="425039" y="1288918"/>
                        <a:pt x="305026" y="1174905"/>
                      </a:cubicBezTo>
                      <a:cubicBezTo>
                        <a:pt x="185013" y="1060892"/>
                        <a:pt x="-58473" y="879893"/>
                        <a:pt x="12843" y="684076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6" name="Fluxograma: Mesclar 6">
                  <a:extLst>
                    <a:ext uri="{FF2B5EF4-FFF2-40B4-BE49-F238E27FC236}">
                      <a16:creationId xmlns:a16="http://schemas.microsoft.com/office/drawing/2014/main" id="{556FC17D-DBA0-4953-8591-79C6F391297E}"/>
                    </a:ext>
                  </a:extLst>
                </p:cNvPr>
                <p:cNvSpPr/>
                <p:nvPr/>
              </p:nvSpPr>
              <p:spPr>
                <a:xfrm rot="14804630">
                  <a:off x="8371858" y="507962"/>
                  <a:ext cx="547226" cy="88002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37" name="Elipse 12">
                  <a:extLst>
                    <a:ext uri="{FF2B5EF4-FFF2-40B4-BE49-F238E27FC236}">
                      <a16:creationId xmlns:a16="http://schemas.microsoft.com/office/drawing/2014/main" id="{B189FBDD-5E3D-47BA-9211-6D5B3AFA0829}"/>
                    </a:ext>
                  </a:extLst>
                </p:cNvPr>
                <p:cNvSpPr/>
                <p:nvPr/>
              </p:nvSpPr>
              <p:spPr>
                <a:xfrm>
                  <a:off x="7473301" y="1033277"/>
                  <a:ext cx="290150" cy="36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8" name="Elipse 12">
                  <a:extLst>
                    <a:ext uri="{FF2B5EF4-FFF2-40B4-BE49-F238E27FC236}">
                      <a16:creationId xmlns:a16="http://schemas.microsoft.com/office/drawing/2014/main" id="{04267E5D-96BD-4991-B359-5BE638641063}"/>
                    </a:ext>
                  </a:extLst>
                </p:cNvPr>
                <p:cNvSpPr/>
                <p:nvPr/>
              </p:nvSpPr>
              <p:spPr>
                <a:xfrm>
                  <a:off x="8010173" y="1033277"/>
                  <a:ext cx="290150" cy="36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9" name="Elipse 338">
                  <a:extLst>
                    <a:ext uri="{FF2B5EF4-FFF2-40B4-BE49-F238E27FC236}">
                      <a16:creationId xmlns:a16="http://schemas.microsoft.com/office/drawing/2014/main" id="{4E5AA707-4933-4063-A83C-B0266AEAF90D}"/>
                    </a:ext>
                  </a:extLst>
                </p:cNvPr>
                <p:cNvSpPr/>
                <p:nvPr/>
              </p:nvSpPr>
              <p:spPr>
                <a:xfrm>
                  <a:off x="7572561" y="1226228"/>
                  <a:ext cx="145075" cy="1580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0" name="Elipse 339">
                  <a:extLst>
                    <a:ext uri="{FF2B5EF4-FFF2-40B4-BE49-F238E27FC236}">
                      <a16:creationId xmlns:a16="http://schemas.microsoft.com/office/drawing/2014/main" id="{ED0CD615-47AC-472D-8B98-F851E4A23695}"/>
                    </a:ext>
                  </a:extLst>
                </p:cNvPr>
                <p:cNvSpPr/>
                <p:nvPr/>
              </p:nvSpPr>
              <p:spPr>
                <a:xfrm>
                  <a:off x="8092588" y="1222090"/>
                  <a:ext cx="145075" cy="1580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1" name="Arco 340">
                  <a:extLst>
                    <a:ext uri="{FF2B5EF4-FFF2-40B4-BE49-F238E27FC236}">
                      <a16:creationId xmlns:a16="http://schemas.microsoft.com/office/drawing/2014/main" id="{35E34A8C-DE5F-494D-AEE4-08347BAE9C09}"/>
                    </a:ext>
                  </a:extLst>
                </p:cNvPr>
                <p:cNvSpPr/>
                <p:nvPr/>
              </p:nvSpPr>
              <p:spPr>
                <a:xfrm rot="18528476">
                  <a:off x="7424327" y="953671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2" name="Arco 341">
                  <a:extLst>
                    <a:ext uri="{FF2B5EF4-FFF2-40B4-BE49-F238E27FC236}">
                      <a16:creationId xmlns:a16="http://schemas.microsoft.com/office/drawing/2014/main" id="{B3B0F133-4A27-4FB2-9853-03A7BC3872C9}"/>
                    </a:ext>
                  </a:extLst>
                </p:cNvPr>
                <p:cNvSpPr/>
                <p:nvPr/>
              </p:nvSpPr>
              <p:spPr>
                <a:xfrm rot="20637606">
                  <a:off x="7979104" y="953672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3" name="Elipse 342">
                  <a:extLst>
                    <a:ext uri="{FF2B5EF4-FFF2-40B4-BE49-F238E27FC236}">
                      <a16:creationId xmlns:a16="http://schemas.microsoft.com/office/drawing/2014/main" id="{E5AAA04C-C867-45E7-AFA2-2599783E8797}"/>
                    </a:ext>
                  </a:extLst>
                </p:cNvPr>
                <p:cNvSpPr/>
                <p:nvPr/>
              </p:nvSpPr>
              <p:spPr>
                <a:xfrm rot="20219682">
                  <a:off x="8428622" y="888763"/>
                  <a:ext cx="355942" cy="90527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4" name="Elipse 343">
                  <a:extLst>
                    <a:ext uri="{FF2B5EF4-FFF2-40B4-BE49-F238E27FC236}">
                      <a16:creationId xmlns:a16="http://schemas.microsoft.com/office/drawing/2014/main" id="{20C3419D-AC22-4F79-B47E-428CE5C2747F}"/>
                    </a:ext>
                  </a:extLst>
                </p:cNvPr>
                <p:cNvSpPr/>
                <p:nvPr/>
              </p:nvSpPr>
              <p:spPr>
                <a:xfrm rot="3218186">
                  <a:off x="7135535" y="669368"/>
                  <a:ext cx="355942" cy="90527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45" name="Grupo 1">
                  <a:extLst>
                    <a:ext uri="{FF2B5EF4-FFF2-40B4-BE49-F238E27FC236}">
                      <a16:creationId xmlns:a16="http://schemas.microsoft.com/office/drawing/2014/main" id="{3C3710E0-9488-41DF-981E-6A94549ACF4D}"/>
                    </a:ext>
                  </a:extLst>
                </p:cNvPr>
                <p:cNvGrpSpPr/>
                <p:nvPr/>
              </p:nvGrpSpPr>
              <p:grpSpPr>
                <a:xfrm>
                  <a:off x="7803122" y="1355499"/>
                  <a:ext cx="357713" cy="252013"/>
                  <a:chOff x="6206681" y="1860595"/>
                  <a:chExt cx="357713" cy="252013"/>
                </a:xfrm>
              </p:grpSpPr>
              <p:sp>
                <p:nvSpPr>
                  <p:cNvPr id="348" name="Elipse 19">
                    <a:extLst>
                      <a:ext uri="{FF2B5EF4-FFF2-40B4-BE49-F238E27FC236}">
                        <a16:creationId xmlns:a16="http://schemas.microsoft.com/office/drawing/2014/main" id="{0F2936CB-66F9-4DBE-A20C-A3A6AC4F3B8F}"/>
                      </a:ext>
                    </a:extLst>
                  </p:cNvPr>
                  <p:cNvSpPr/>
                  <p:nvPr/>
                </p:nvSpPr>
                <p:spPr>
                  <a:xfrm>
                    <a:off x="6206681" y="1860595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9" name="Elipse 348">
                    <a:extLst>
                      <a:ext uri="{FF2B5EF4-FFF2-40B4-BE49-F238E27FC236}">
                        <a16:creationId xmlns:a16="http://schemas.microsoft.com/office/drawing/2014/main" id="{60BDF239-3221-4E43-9F18-F15D55B70A51}"/>
                      </a:ext>
                    </a:extLst>
                  </p:cNvPr>
                  <p:cNvSpPr/>
                  <p:nvPr/>
                </p:nvSpPr>
                <p:spPr>
                  <a:xfrm>
                    <a:off x="6289470" y="198660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0" name="Elipse 349">
                    <a:extLst>
                      <a:ext uri="{FF2B5EF4-FFF2-40B4-BE49-F238E27FC236}">
                        <a16:creationId xmlns:a16="http://schemas.microsoft.com/office/drawing/2014/main" id="{2EACE02B-5E63-47CB-A28C-5F5E26C533B8}"/>
                      </a:ext>
                    </a:extLst>
                  </p:cNvPr>
                  <p:cNvSpPr/>
                  <p:nvPr/>
                </p:nvSpPr>
                <p:spPr>
                  <a:xfrm>
                    <a:off x="6441870" y="1997968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46" name="Arco 345">
                  <a:extLst>
                    <a:ext uri="{FF2B5EF4-FFF2-40B4-BE49-F238E27FC236}">
                      <a16:creationId xmlns:a16="http://schemas.microsoft.com/office/drawing/2014/main" id="{5FD1074E-7C64-463A-9595-F3F9734BAA76}"/>
                    </a:ext>
                  </a:extLst>
                </p:cNvPr>
                <p:cNvSpPr/>
                <p:nvPr/>
              </p:nvSpPr>
              <p:spPr>
                <a:xfrm rot="819543">
                  <a:off x="7188707" y="1443076"/>
                  <a:ext cx="369968" cy="318644"/>
                </a:xfrm>
                <a:prstGeom prst="arc">
                  <a:avLst>
                    <a:gd name="adj1" fmla="val 16200000"/>
                    <a:gd name="adj2" fmla="val 1806592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47" name="Forma Livre: Forma 346">
                  <a:extLst>
                    <a:ext uri="{FF2B5EF4-FFF2-40B4-BE49-F238E27FC236}">
                      <a16:creationId xmlns:a16="http://schemas.microsoft.com/office/drawing/2014/main" id="{B3586A69-D87E-4C2F-8292-4100B735458A}"/>
                    </a:ext>
                  </a:extLst>
                </p:cNvPr>
                <p:cNvSpPr/>
                <p:nvPr/>
              </p:nvSpPr>
              <p:spPr>
                <a:xfrm rot="11471467" flipV="1">
                  <a:off x="7581487" y="1695771"/>
                  <a:ext cx="551614" cy="149939"/>
                </a:xfrm>
                <a:custGeom>
                  <a:avLst/>
                  <a:gdLst>
                    <a:gd name="connsiteX0" fmla="*/ 762438 w 762438"/>
                    <a:gd name="connsiteY0" fmla="*/ 0 h 222164"/>
                    <a:gd name="connsiteX1" fmla="*/ 762438 w 762438"/>
                    <a:gd name="connsiteY1" fmla="*/ 56191 h 222164"/>
                    <a:gd name="connsiteX2" fmla="*/ 679090 w 762438"/>
                    <a:gd name="connsiteY2" fmla="*/ 119750 h 222164"/>
                    <a:gd name="connsiteX3" fmla="*/ 365047 w 762438"/>
                    <a:gd name="connsiteY3" fmla="*/ 222128 h 222164"/>
                    <a:gd name="connsiteX4" fmla="*/ 33507 w 762438"/>
                    <a:gd name="connsiteY4" fmla="*/ 99423 h 222164"/>
                    <a:gd name="connsiteX5" fmla="*/ 0 w 762438"/>
                    <a:gd name="connsiteY5" fmla="*/ 70369 h 222164"/>
                    <a:gd name="connsiteX6" fmla="*/ 0 w 762438"/>
                    <a:gd name="connsiteY6" fmla="*/ 18368 h 222164"/>
                    <a:gd name="connsiteX7" fmla="*/ 31896 w 762438"/>
                    <a:gd name="connsiteY7" fmla="*/ 32159 h 222164"/>
                    <a:gd name="connsiteX8" fmla="*/ 368829 w 762438"/>
                    <a:gd name="connsiteY8" fmla="*/ 85724 h 222164"/>
                    <a:gd name="connsiteX9" fmla="*/ 670295 w 762438"/>
                    <a:gd name="connsiteY9" fmla="*/ 41087 h 222164"/>
                    <a:gd name="connsiteX10" fmla="*/ 755235 w 762438"/>
                    <a:gd name="connsiteY10" fmla="*/ 3938 h 222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62438" h="222164">
                      <a:moveTo>
                        <a:pt x="762438" y="0"/>
                      </a:moveTo>
                      <a:lnTo>
                        <a:pt x="762438" y="56191"/>
                      </a:lnTo>
                      <a:lnTo>
                        <a:pt x="679090" y="119750"/>
                      </a:lnTo>
                      <a:cubicBezTo>
                        <a:pt x="585464" y="180268"/>
                        <a:pt x="480119" y="223612"/>
                        <a:pt x="365047" y="222128"/>
                      </a:cubicBezTo>
                      <a:cubicBezTo>
                        <a:pt x="232443" y="220419"/>
                        <a:pt x="125003" y="169319"/>
                        <a:pt x="33507" y="99423"/>
                      </a:cubicBezTo>
                      <a:lnTo>
                        <a:pt x="0" y="70369"/>
                      </a:lnTo>
                      <a:lnTo>
                        <a:pt x="0" y="18368"/>
                      </a:lnTo>
                      <a:lnTo>
                        <a:pt x="31896" y="32159"/>
                      </a:lnTo>
                      <a:cubicBezTo>
                        <a:pt x="119267" y="60343"/>
                        <a:pt x="266862" y="91675"/>
                        <a:pt x="368829" y="85724"/>
                      </a:cubicBezTo>
                      <a:cubicBezTo>
                        <a:pt x="470795" y="79773"/>
                        <a:pt x="577963" y="69655"/>
                        <a:pt x="670295" y="41087"/>
                      </a:cubicBezTo>
                      <a:cubicBezTo>
                        <a:pt x="693378" y="33945"/>
                        <a:pt x="723605" y="20100"/>
                        <a:pt x="755235" y="393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312" name="Agrupar 311">
              <a:extLst>
                <a:ext uri="{FF2B5EF4-FFF2-40B4-BE49-F238E27FC236}">
                  <a16:creationId xmlns:a16="http://schemas.microsoft.com/office/drawing/2014/main" id="{B4F28B18-7B07-4742-BF9E-64A29B10421C}"/>
                </a:ext>
              </a:extLst>
            </p:cNvPr>
            <p:cNvGrpSpPr/>
            <p:nvPr/>
          </p:nvGrpSpPr>
          <p:grpSpPr>
            <a:xfrm>
              <a:off x="9196960" y="97520"/>
              <a:ext cx="1754542" cy="1641593"/>
              <a:chOff x="9120736" y="-180641"/>
              <a:chExt cx="1754542" cy="1641593"/>
            </a:xfrm>
          </p:grpSpPr>
          <p:sp>
            <p:nvSpPr>
              <p:cNvPr id="313" name="Balão de Fala: Oval 312">
                <a:extLst>
                  <a:ext uri="{FF2B5EF4-FFF2-40B4-BE49-F238E27FC236}">
                    <a16:creationId xmlns:a16="http://schemas.microsoft.com/office/drawing/2014/main" id="{7D8AFC7B-BE18-4F1E-82B3-E13289DC0D0A}"/>
                  </a:ext>
                </a:extLst>
              </p:cNvPr>
              <p:cNvSpPr/>
              <p:nvPr/>
            </p:nvSpPr>
            <p:spPr>
              <a:xfrm rot="2300599">
                <a:off x="9120736" y="-180641"/>
                <a:ext cx="1754542" cy="1641593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4" name="Agrupar 313">
                <a:extLst>
                  <a:ext uri="{FF2B5EF4-FFF2-40B4-BE49-F238E27FC236}">
                    <a16:creationId xmlns:a16="http://schemas.microsoft.com/office/drawing/2014/main" id="{190FE773-879D-4CAE-90CF-FB24B724AD2A}"/>
                  </a:ext>
                </a:extLst>
              </p:cNvPr>
              <p:cNvGrpSpPr/>
              <p:nvPr/>
            </p:nvGrpSpPr>
            <p:grpSpPr>
              <a:xfrm>
                <a:off x="9370665" y="-6650"/>
                <a:ext cx="1181188" cy="1093025"/>
                <a:chOff x="9459918" y="190858"/>
                <a:chExt cx="1181188" cy="1093025"/>
              </a:xfrm>
            </p:grpSpPr>
            <p:sp>
              <p:nvSpPr>
                <p:cNvPr id="315" name="Retângulo 314">
                  <a:extLst>
                    <a:ext uri="{FF2B5EF4-FFF2-40B4-BE49-F238E27FC236}">
                      <a16:creationId xmlns:a16="http://schemas.microsoft.com/office/drawing/2014/main" id="{0E0EF258-37BA-4F2B-A501-1471239CDA7F}"/>
                    </a:ext>
                  </a:extLst>
                </p:cNvPr>
                <p:cNvSpPr/>
                <p:nvPr/>
              </p:nvSpPr>
              <p:spPr>
                <a:xfrm>
                  <a:off x="9634218" y="695792"/>
                  <a:ext cx="832587" cy="5880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6" name="Triângulo isósceles 315">
                  <a:extLst>
                    <a:ext uri="{FF2B5EF4-FFF2-40B4-BE49-F238E27FC236}">
                      <a16:creationId xmlns:a16="http://schemas.microsoft.com/office/drawing/2014/main" id="{97C3A10C-F347-4D0B-A5D2-BDC378562810}"/>
                    </a:ext>
                  </a:extLst>
                </p:cNvPr>
                <p:cNvSpPr/>
                <p:nvPr/>
              </p:nvSpPr>
              <p:spPr>
                <a:xfrm>
                  <a:off x="9459918" y="190858"/>
                  <a:ext cx="1181188" cy="538277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7" name="Retângulo 316">
                  <a:extLst>
                    <a:ext uri="{FF2B5EF4-FFF2-40B4-BE49-F238E27FC236}">
                      <a16:creationId xmlns:a16="http://schemas.microsoft.com/office/drawing/2014/main" id="{D3E20679-A60A-4E22-A292-BECFB04534D1}"/>
                    </a:ext>
                  </a:extLst>
                </p:cNvPr>
                <p:cNvSpPr/>
                <p:nvPr/>
              </p:nvSpPr>
              <p:spPr>
                <a:xfrm>
                  <a:off x="9968753" y="1009767"/>
                  <a:ext cx="289269" cy="261845"/>
                </a:xfrm>
                <a:prstGeom prst="rect">
                  <a:avLst/>
                </a:prstGeom>
                <a:solidFill>
                  <a:srgbClr val="6C4222"/>
                </a:solidFill>
                <a:ln>
                  <a:solidFill>
                    <a:srgbClr val="CA885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18" name="Agrupar 317">
                  <a:extLst>
                    <a:ext uri="{FF2B5EF4-FFF2-40B4-BE49-F238E27FC236}">
                      <a16:creationId xmlns:a16="http://schemas.microsoft.com/office/drawing/2014/main" id="{00ACFA69-6757-4B40-A7AB-CF8CE8CC0B32}"/>
                    </a:ext>
                  </a:extLst>
                </p:cNvPr>
                <p:cNvGrpSpPr/>
                <p:nvPr/>
              </p:nvGrpSpPr>
              <p:grpSpPr>
                <a:xfrm>
                  <a:off x="9714363" y="795867"/>
                  <a:ext cx="234846" cy="174688"/>
                  <a:chOff x="9714363" y="795867"/>
                  <a:chExt cx="234846" cy="174688"/>
                </a:xfrm>
              </p:grpSpPr>
              <p:sp>
                <p:nvSpPr>
                  <p:cNvPr id="319" name="Retângulo 318">
                    <a:extLst>
                      <a:ext uri="{FF2B5EF4-FFF2-40B4-BE49-F238E27FC236}">
                        <a16:creationId xmlns:a16="http://schemas.microsoft.com/office/drawing/2014/main" id="{C5BCF8A8-53CF-4AA7-A399-228A6B530D24}"/>
                      </a:ext>
                    </a:extLst>
                  </p:cNvPr>
                  <p:cNvSpPr/>
                  <p:nvPr/>
                </p:nvSpPr>
                <p:spPr>
                  <a:xfrm>
                    <a:off x="9714363" y="795867"/>
                    <a:ext cx="234846" cy="174688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0" name="Retângulo 319">
                    <a:extLst>
                      <a:ext uri="{FF2B5EF4-FFF2-40B4-BE49-F238E27FC236}">
                        <a16:creationId xmlns:a16="http://schemas.microsoft.com/office/drawing/2014/main" id="{FB00B7A6-0217-40D5-8E83-5D58CC633FA4}"/>
                      </a:ext>
                    </a:extLst>
                  </p:cNvPr>
                  <p:cNvSpPr/>
                  <p:nvPr/>
                </p:nvSpPr>
                <p:spPr>
                  <a:xfrm>
                    <a:off x="9808926" y="803701"/>
                    <a:ext cx="45719" cy="16419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1" name="Retângulo 320">
                    <a:extLst>
                      <a:ext uri="{FF2B5EF4-FFF2-40B4-BE49-F238E27FC236}">
                        <a16:creationId xmlns:a16="http://schemas.microsoft.com/office/drawing/2014/main" id="{429333AC-0ACC-408C-9450-2BC23CED3C0A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9808926" y="768479"/>
                    <a:ext cx="45719" cy="23484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sp>
        <p:nvSpPr>
          <p:cNvPr id="228" name="Elipse 227">
            <a:extLst>
              <a:ext uri="{FF2B5EF4-FFF2-40B4-BE49-F238E27FC236}">
                <a16:creationId xmlns:a16="http://schemas.microsoft.com/office/drawing/2014/main" id="{AA790FB6-749D-4AB8-A8B6-A9F043871DF0}"/>
              </a:ext>
            </a:extLst>
          </p:cNvPr>
          <p:cNvSpPr/>
          <p:nvPr/>
        </p:nvSpPr>
        <p:spPr>
          <a:xfrm>
            <a:off x="10600630" y="-496524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023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2000">
                                          <p:cBhvr additive="base">
                                            <p:cTn id="7" dur="22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2000">
                                          <p:cBhvr additive="base">
                                            <p:cTn id="8" dur="22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2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2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8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tângulo 42">
            <a:extLst>
              <a:ext uri="{FF2B5EF4-FFF2-40B4-BE49-F238E27FC236}">
                <a16:creationId xmlns:a16="http://schemas.microsoft.com/office/drawing/2014/main" id="{74F956A4-5577-435F-89A3-A89AB9B817B7}"/>
              </a:ext>
            </a:extLst>
          </p:cNvPr>
          <p:cNvSpPr/>
          <p:nvPr/>
        </p:nvSpPr>
        <p:spPr>
          <a:xfrm>
            <a:off x="-258972" y="3784135"/>
            <a:ext cx="12603372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1AB87D2-012A-4EB1-8866-C0B373216B0C}"/>
              </a:ext>
            </a:extLst>
          </p:cNvPr>
          <p:cNvSpPr txBox="1"/>
          <p:nvPr/>
        </p:nvSpPr>
        <p:spPr>
          <a:xfrm>
            <a:off x="7812911" y="312517"/>
            <a:ext cx="4027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porquinho mais novo era muito preguiçoso e resolveu construir a sua casa de palha. O irmão do meio, resolveu construir uma casa de madeira. O terceiro porquinho, o mais velho de todos, e que sempre ajudava sua mãe, resolveu construir uma casa de tijolos.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0C737854-87B2-47E0-B394-6B0A66911739}"/>
              </a:ext>
            </a:extLst>
          </p:cNvPr>
          <p:cNvGrpSpPr/>
          <p:nvPr/>
        </p:nvGrpSpPr>
        <p:grpSpPr>
          <a:xfrm>
            <a:off x="-121920" y="4069607"/>
            <a:ext cx="2344574" cy="2961683"/>
            <a:chOff x="855826" y="-66124"/>
            <a:chExt cx="3625629" cy="4470527"/>
          </a:xfrm>
        </p:grpSpPr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3370163E-97CD-4E77-B536-2DCE1E39ECEF}"/>
                </a:ext>
              </a:extLst>
            </p:cNvPr>
            <p:cNvGrpSpPr/>
            <p:nvPr/>
          </p:nvGrpSpPr>
          <p:grpSpPr>
            <a:xfrm rot="21183334">
              <a:off x="2233527" y="-66124"/>
              <a:ext cx="2247928" cy="3151794"/>
              <a:chOff x="6957926" y="242446"/>
              <a:chExt cx="2247928" cy="3151794"/>
            </a:xfrm>
          </p:grpSpPr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1A00A04F-AC6D-4934-902D-41006D562354}"/>
                  </a:ext>
                </a:extLst>
              </p:cNvPr>
              <p:cNvSpPr/>
              <p:nvPr/>
            </p:nvSpPr>
            <p:spPr>
              <a:xfrm rot="19112049">
                <a:off x="8609540" y="1727297"/>
                <a:ext cx="544782" cy="945324"/>
              </a:xfrm>
              <a:custGeom>
                <a:avLst/>
                <a:gdLst>
                  <a:gd name="connsiteX0" fmla="*/ 192989 w 663737"/>
                  <a:gd name="connsiteY0" fmla="*/ 13733 h 1142114"/>
                  <a:gd name="connsiteX1" fmla="*/ 321306 w 663737"/>
                  <a:gd name="connsiteY1" fmla="*/ 432048 h 1142114"/>
                  <a:gd name="connsiteX2" fmla="*/ 368389 w 663737"/>
                  <a:gd name="connsiteY2" fmla="*/ 737288 h 1142114"/>
                  <a:gd name="connsiteX3" fmla="*/ 367359 w 663737"/>
                  <a:gd name="connsiteY3" fmla="*/ 764338 h 1142114"/>
                  <a:gd name="connsiteX4" fmla="*/ 436171 w 663737"/>
                  <a:gd name="connsiteY4" fmla="*/ 775079 h 1142114"/>
                  <a:gd name="connsiteX5" fmla="*/ 524240 w 663737"/>
                  <a:gd name="connsiteY5" fmla="*/ 816260 h 1142114"/>
                  <a:gd name="connsiteX6" fmla="*/ 646439 w 663737"/>
                  <a:gd name="connsiteY6" fmla="*/ 1085160 h 1142114"/>
                  <a:gd name="connsiteX7" fmla="*/ 351086 w 663737"/>
                  <a:gd name="connsiteY7" fmla="*/ 1087670 h 1142114"/>
                  <a:gd name="connsiteX8" fmla="*/ 276625 w 663737"/>
                  <a:gd name="connsiteY8" fmla="*/ 1025160 h 1142114"/>
                  <a:gd name="connsiteX9" fmla="*/ 252644 w 663737"/>
                  <a:gd name="connsiteY9" fmla="*/ 989335 h 1142114"/>
                  <a:gd name="connsiteX10" fmla="*/ 241518 w 663737"/>
                  <a:gd name="connsiteY10" fmla="*/ 974930 h 1142114"/>
                  <a:gd name="connsiteX11" fmla="*/ 2314 w 663737"/>
                  <a:gd name="connsiteY11" fmla="*/ 432048 h 1142114"/>
                  <a:gd name="connsiteX12" fmla="*/ 161810 w 663737"/>
                  <a:gd name="connsiteY12" fmla="*/ 0 h 1142114"/>
                  <a:gd name="connsiteX13" fmla="*/ 192989 w 663737"/>
                  <a:gd name="connsiteY13" fmla="*/ 13733 h 1142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3737" h="1142114">
                    <a:moveTo>
                      <a:pt x="192989" y="13733"/>
                    </a:moveTo>
                    <a:cubicBezTo>
                      <a:pt x="261490" y="75495"/>
                      <a:pt x="300730" y="328983"/>
                      <a:pt x="321306" y="432048"/>
                    </a:cubicBezTo>
                    <a:cubicBezTo>
                      <a:pt x="338942" y="520390"/>
                      <a:pt x="366784" y="648417"/>
                      <a:pt x="368389" y="737288"/>
                    </a:cubicBezTo>
                    <a:lnTo>
                      <a:pt x="367359" y="764338"/>
                    </a:lnTo>
                    <a:lnTo>
                      <a:pt x="436171" y="775079"/>
                    </a:lnTo>
                    <a:cubicBezTo>
                      <a:pt x="465530" y="784147"/>
                      <a:pt x="495414" y="797870"/>
                      <a:pt x="524240" y="816260"/>
                    </a:cubicBezTo>
                    <a:cubicBezTo>
                      <a:pt x="639544" y="889822"/>
                      <a:pt x="694254" y="1010212"/>
                      <a:pt x="646439" y="1085160"/>
                    </a:cubicBezTo>
                    <a:cubicBezTo>
                      <a:pt x="598624" y="1160107"/>
                      <a:pt x="466390" y="1161232"/>
                      <a:pt x="351086" y="1087670"/>
                    </a:cubicBezTo>
                    <a:cubicBezTo>
                      <a:pt x="322260" y="1069279"/>
                      <a:pt x="297221" y="1047962"/>
                      <a:pt x="276625" y="1025160"/>
                    </a:cubicBezTo>
                    <a:lnTo>
                      <a:pt x="252644" y="989335"/>
                    </a:lnTo>
                    <a:lnTo>
                      <a:pt x="241518" y="974930"/>
                    </a:lnTo>
                    <a:cubicBezTo>
                      <a:pt x="165070" y="863907"/>
                      <a:pt x="17999" y="579484"/>
                      <a:pt x="2314" y="432048"/>
                    </a:cubicBezTo>
                    <a:cubicBezTo>
                      <a:pt x="-15612" y="263550"/>
                      <a:pt x="73723" y="0"/>
                      <a:pt x="161810" y="0"/>
                    </a:cubicBezTo>
                    <a:cubicBezTo>
                      <a:pt x="172821" y="0"/>
                      <a:pt x="183204" y="4910"/>
                      <a:pt x="192989" y="13733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2" name="Agrupar 51">
                <a:extLst>
                  <a:ext uri="{FF2B5EF4-FFF2-40B4-BE49-F238E27FC236}">
                    <a16:creationId xmlns:a16="http://schemas.microsoft.com/office/drawing/2014/main" id="{1876ED06-6E16-4968-B8A5-863DEFD721A8}"/>
                  </a:ext>
                </a:extLst>
              </p:cNvPr>
              <p:cNvGrpSpPr/>
              <p:nvPr/>
            </p:nvGrpSpPr>
            <p:grpSpPr>
              <a:xfrm rot="18502615">
                <a:off x="8546453" y="2318601"/>
                <a:ext cx="470400" cy="797547"/>
                <a:chOff x="6596012" y="4399446"/>
                <a:chExt cx="573114" cy="963573"/>
              </a:xfrm>
            </p:grpSpPr>
            <p:sp>
              <p:nvSpPr>
                <p:cNvPr id="83" name="Elipse 43">
                  <a:extLst>
                    <a:ext uri="{FF2B5EF4-FFF2-40B4-BE49-F238E27FC236}">
                      <a16:creationId xmlns:a16="http://schemas.microsoft.com/office/drawing/2014/main" id="{6500FC14-D640-4E2B-841A-1015A3272179}"/>
                    </a:ext>
                  </a:extLst>
                </p:cNvPr>
                <p:cNvSpPr/>
                <p:nvPr/>
              </p:nvSpPr>
              <p:spPr>
                <a:xfrm>
                  <a:off x="6596012" y="4399446"/>
                  <a:ext cx="561214" cy="96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4" name="Elipse 46">
                  <a:extLst>
                    <a:ext uri="{FF2B5EF4-FFF2-40B4-BE49-F238E27FC236}">
                      <a16:creationId xmlns:a16="http://schemas.microsoft.com/office/drawing/2014/main" id="{108EDBB2-4607-4D38-8F22-F4E4A2FBBFB7}"/>
                    </a:ext>
                  </a:extLst>
                </p:cNvPr>
                <p:cNvSpPr/>
                <p:nvPr/>
              </p:nvSpPr>
              <p:spPr>
                <a:xfrm>
                  <a:off x="6618480" y="5036948"/>
                  <a:ext cx="550646" cy="326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3" name="Agrupar 52">
                <a:extLst>
                  <a:ext uri="{FF2B5EF4-FFF2-40B4-BE49-F238E27FC236}">
                    <a16:creationId xmlns:a16="http://schemas.microsoft.com/office/drawing/2014/main" id="{6FA1A27E-7CA4-439F-8E13-CFDD0CC23F0D}"/>
                  </a:ext>
                </a:extLst>
              </p:cNvPr>
              <p:cNvGrpSpPr/>
              <p:nvPr/>
            </p:nvGrpSpPr>
            <p:grpSpPr>
              <a:xfrm rot="18166741">
                <a:off x="8571880" y="2703602"/>
                <a:ext cx="470400" cy="797548"/>
                <a:chOff x="6596013" y="4399445"/>
                <a:chExt cx="573114" cy="963575"/>
              </a:xfrm>
            </p:grpSpPr>
            <p:sp>
              <p:nvSpPr>
                <p:cNvPr id="81" name="Elipse 43">
                  <a:extLst>
                    <a:ext uri="{FF2B5EF4-FFF2-40B4-BE49-F238E27FC236}">
                      <a16:creationId xmlns:a16="http://schemas.microsoft.com/office/drawing/2014/main" id="{664CE66F-8D84-4897-A6D8-6CFFD798C87F}"/>
                    </a:ext>
                  </a:extLst>
                </p:cNvPr>
                <p:cNvSpPr/>
                <p:nvPr/>
              </p:nvSpPr>
              <p:spPr>
                <a:xfrm>
                  <a:off x="6596013" y="4399445"/>
                  <a:ext cx="561214" cy="96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2" name="Elipse 46">
                  <a:extLst>
                    <a:ext uri="{FF2B5EF4-FFF2-40B4-BE49-F238E27FC236}">
                      <a16:creationId xmlns:a16="http://schemas.microsoft.com/office/drawing/2014/main" id="{B7A4DF46-5073-4C47-8282-CF221D4AC64D}"/>
                    </a:ext>
                  </a:extLst>
                </p:cNvPr>
                <p:cNvSpPr/>
                <p:nvPr/>
              </p:nvSpPr>
              <p:spPr>
                <a:xfrm>
                  <a:off x="6618481" y="5036949"/>
                  <a:ext cx="550646" cy="326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CC4A225B-D7E9-40D5-A5DA-F7A473B7BE6A}"/>
                  </a:ext>
                </a:extLst>
              </p:cNvPr>
              <p:cNvSpPr/>
              <p:nvPr/>
            </p:nvSpPr>
            <p:spPr>
              <a:xfrm rot="21064270">
                <a:off x="7022807" y="1351418"/>
                <a:ext cx="1791664" cy="2008467"/>
              </a:xfrm>
              <a:custGeom>
                <a:avLst/>
                <a:gdLst>
                  <a:gd name="connsiteX0" fmla="*/ 947604 w 1791664"/>
                  <a:gd name="connsiteY0" fmla="*/ 5586 h 2008467"/>
                  <a:gd name="connsiteX1" fmla="*/ 1412689 w 1791664"/>
                  <a:gd name="connsiteY1" fmla="*/ 345220 h 2008467"/>
                  <a:gd name="connsiteX2" fmla="*/ 1692813 w 1791664"/>
                  <a:gd name="connsiteY2" fmla="*/ 794565 h 2008467"/>
                  <a:gd name="connsiteX3" fmla="*/ 1783994 w 1791664"/>
                  <a:gd name="connsiteY3" fmla="*/ 1289943 h 2008467"/>
                  <a:gd name="connsiteX4" fmla="*/ 1456920 w 1791664"/>
                  <a:gd name="connsiteY4" fmla="*/ 1789020 h 2008467"/>
                  <a:gd name="connsiteX5" fmla="*/ 1031196 w 1791664"/>
                  <a:gd name="connsiteY5" fmla="*/ 2004857 h 2008467"/>
                  <a:gd name="connsiteX6" fmla="*/ 1012504 w 1791664"/>
                  <a:gd name="connsiteY6" fmla="*/ 2008467 h 2008467"/>
                  <a:gd name="connsiteX7" fmla="*/ 1028982 w 1791664"/>
                  <a:gd name="connsiteY7" fmla="*/ 1903589 h 2008467"/>
                  <a:gd name="connsiteX8" fmla="*/ 138967 w 1791664"/>
                  <a:gd name="connsiteY8" fmla="*/ 1763757 h 2008467"/>
                  <a:gd name="connsiteX9" fmla="*/ 115339 w 1791664"/>
                  <a:gd name="connsiteY9" fmla="*/ 1734227 h 2008467"/>
                  <a:gd name="connsiteX10" fmla="*/ 28402 w 1791664"/>
                  <a:gd name="connsiteY10" fmla="*/ 1533032 h 2008467"/>
                  <a:gd name="connsiteX11" fmla="*/ 26808 w 1791664"/>
                  <a:gd name="connsiteY11" fmla="*/ 1045021 h 2008467"/>
                  <a:gd name="connsiteX12" fmla="*/ 130013 w 1791664"/>
                  <a:gd name="connsiteY12" fmla="*/ 794566 h 2008467"/>
                  <a:gd name="connsiteX13" fmla="*/ 277446 w 1791664"/>
                  <a:gd name="connsiteY13" fmla="*/ 558843 h 2008467"/>
                  <a:gd name="connsiteX14" fmla="*/ 373281 w 1791664"/>
                  <a:gd name="connsiteY14" fmla="*/ 440982 h 2008467"/>
                  <a:gd name="connsiteX15" fmla="*/ 880398 w 1791664"/>
                  <a:gd name="connsiteY15" fmla="*/ 795 h 2008467"/>
                  <a:gd name="connsiteX16" fmla="*/ 947604 w 1791664"/>
                  <a:gd name="connsiteY16" fmla="*/ 5586 h 2008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91664" h="2008467">
                    <a:moveTo>
                      <a:pt x="947604" y="5586"/>
                    </a:moveTo>
                    <a:cubicBezTo>
                      <a:pt x="1108973" y="40361"/>
                      <a:pt x="1297437" y="229462"/>
                      <a:pt x="1412689" y="345220"/>
                    </a:cubicBezTo>
                    <a:cubicBezTo>
                      <a:pt x="1544406" y="477515"/>
                      <a:pt x="1622330" y="619924"/>
                      <a:pt x="1692813" y="794565"/>
                    </a:cubicBezTo>
                    <a:cubicBezTo>
                      <a:pt x="1763297" y="969207"/>
                      <a:pt x="1811023" y="1114379"/>
                      <a:pt x="1783994" y="1289943"/>
                    </a:cubicBezTo>
                    <a:cubicBezTo>
                      <a:pt x="1756964" y="1465506"/>
                      <a:pt x="1614890" y="1672380"/>
                      <a:pt x="1456920" y="1789020"/>
                    </a:cubicBezTo>
                    <a:cubicBezTo>
                      <a:pt x="1338441" y="1876501"/>
                      <a:pt x="1183962" y="1960883"/>
                      <a:pt x="1031196" y="2004857"/>
                    </a:cubicBezTo>
                    <a:lnTo>
                      <a:pt x="1012504" y="2008467"/>
                    </a:lnTo>
                    <a:lnTo>
                      <a:pt x="1028982" y="1903589"/>
                    </a:lnTo>
                    <a:lnTo>
                      <a:pt x="138967" y="1763757"/>
                    </a:lnTo>
                    <a:lnTo>
                      <a:pt x="115339" y="1734227"/>
                    </a:lnTo>
                    <a:cubicBezTo>
                      <a:pt x="76050" y="1672533"/>
                      <a:pt x="49288" y="1603626"/>
                      <a:pt x="28402" y="1533032"/>
                    </a:cubicBezTo>
                    <a:cubicBezTo>
                      <a:pt x="-13371" y="1391845"/>
                      <a:pt x="-4871" y="1235623"/>
                      <a:pt x="26808" y="1045021"/>
                    </a:cubicBezTo>
                    <a:cubicBezTo>
                      <a:pt x="57258" y="908438"/>
                      <a:pt x="66125" y="871913"/>
                      <a:pt x="130013" y="794566"/>
                    </a:cubicBezTo>
                    <a:cubicBezTo>
                      <a:pt x="166871" y="713537"/>
                      <a:pt x="236902" y="617774"/>
                      <a:pt x="277446" y="558843"/>
                    </a:cubicBezTo>
                    <a:cubicBezTo>
                      <a:pt x="317991" y="499912"/>
                      <a:pt x="267874" y="533990"/>
                      <a:pt x="373281" y="440982"/>
                    </a:cubicBezTo>
                    <a:cubicBezTo>
                      <a:pt x="478687" y="347974"/>
                      <a:pt x="707163" y="16756"/>
                      <a:pt x="880398" y="795"/>
                    </a:cubicBezTo>
                    <a:cubicBezTo>
                      <a:pt x="902052" y="-1200"/>
                      <a:pt x="924552" y="619"/>
                      <a:pt x="947604" y="5586"/>
                    </a:cubicBezTo>
                    <a:close/>
                  </a:path>
                </a:pathLst>
              </a:custGeom>
              <a:solidFill>
                <a:srgbClr val="F8D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5" name="Forma Livre: Forma 54">
                <a:extLst>
                  <a:ext uri="{FF2B5EF4-FFF2-40B4-BE49-F238E27FC236}">
                    <a16:creationId xmlns:a16="http://schemas.microsoft.com/office/drawing/2014/main" id="{57ACF929-E0C4-46F2-BA29-B968AB96DDB5}"/>
                  </a:ext>
                </a:extLst>
              </p:cNvPr>
              <p:cNvSpPr/>
              <p:nvPr/>
            </p:nvSpPr>
            <p:spPr>
              <a:xfrm rot="18903536" flipH="1">
                <a:off x="6957926" y="1565881"/>
                <a:ext cx="1873385" cy="1828359"/>
              </a:xfrm>
              <a:custGeom>
                <a:avLst/>
                <a:gdLst>
                  <a:gd name="connsiteX0" fmla="*/ 530196 w 1873385"/>
                  <a:gd name="connsiteY0" fmla="*/ 0 h 1828359"/>
                  <a:gd name="connsiteX1" fmla="*/ 498627 w 1873385"/>
                  <a:gd name="connsiteY1" fmla="*/ 482214 h 1828359"/>
                  <a:gd name="connsiteX2" fmla="*/ 26317 w 1873385"/>
                  <a:gd name="connsiteY2" fmla="*/ 836873 h 1828359"/>
                  <a:gd name="connsiteX3" fmla="*/ 16809 w 1873385"/>
                  <a:gd name="connsiteY3" fmla="*/ 795960 h 1828359"/>
                  <a:gd name="connsiteX4" fmla="*/ 13546 w 1873385"/>
                  <a:gd name="connsiteY4" fmla="*/ 798410 h 1828359"/>
                  <a:gd name="connsiteX5" fmla="*/ 13546 w 1873385"/>
                  <a:gd name="connsiteY5" fmla="*/ 639902 h 1828359"/>
                  <a:gd name="connsiteX6" fmla="*/ 48167 w 1873385"/>
                  <a:gd name="connsiteY6" fmla="*/ 1175251 h 1828359"/>
                  <a:gd name="connsiteX7" fmla="*/ 79283 w 1873385"/>
                  <a:gd name="connsiteY7" fmla="*/ 1295148 h 1828359"/>
                  <a:gd name="connsiteX8" fmla="*/ 254653 w 1873385"/>
                  <a:gd name="connsiteY8" fmla="*/ 1614865 h 1828359"/>
                  <a:gd name="connsiteX9" fmla="*/ 812075 w 1873385"/>
                  <a:gd name="connsiteY9" fmla="*/ 1828359 h 1828359"/>
                  <a:gd name="connsiteX10" fmla="*/ 1284716 w 1873385"/>
                  <a:gd name="connsiteY10" fmla="*/ 1746803 h 1828359"/>
                  <a:gd name="connsiteX11" fmla="*/ 1323318 w 1873385"/>
                  <a:gd name="connsiteY11" fmla="*/ 1730218 h 1828359"/>
                  <a:gd name="connsiteX12" fmla="*/ 1232564 w 1873385"/>
                  <a:gd name="connsiteY12" fmla="*/ 1639277 h 1828359"/>
                  <a:gd name="connsiteX13" fmla="*/ 1871524 w 1873385"/>
                  <a:gd name="connsiteY13" fmla="*/ 1001629 h 1828359"/>
                  <a:gd name="connsiteX14" fmla="*/ 1873385 w 1873385"/>
                  <a:gd name="connsiteY14" fmla="*/ 974509 h 1828359"/>
                  <a:gd name="connsiteX15" fmla="*/ 1833150 w 1873385"/>
                  <a:gd name="connsiteY15" fmla="*/ 765828 h 1828359"/>
                  <a:gd name="connsiteX16" fmla="*/ 1622356 w 1873385"/>
                  <a:gd name="connsiteY16" fmla="*/ 439594 h 1828359"/>
                  <a:gd name="connsiteX17" fmla="*/ 1462271 w 1873385"/>
                  <a:gd name="connsiteY17" fmla="*/ 643040 h 1828359"/>
                  <a:gd name="connsiteX18" fmla="*/ 647585 w 1873385"/>
                  <a:gd name="connsiteY18" fmla="*/ 470467 h 1828359"/>
                  <a:gd name="connsiteX19" fmla="*/ 613182 w 1873385"/>
                  <a:gd name="connsiteY19" fmla="*/ 414389 h 1828359"/>
                  <a:gd name="connsiteX20" fmla="*/ 672022 w 1873385"/>
                  <a:gd name="connsiteY20" fmla="*/ 25628 h 1828359"/>
                  <a:gd name="connsiteX21" fmla="*/ 530196 w 1873385"/>
                  <a:gd name="connsiteY21" fmla="*/ 0 h 182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73385" h="1828359">
                    <a:moveTo>
                      <a:pt x="530196" y="0"/>
                    </a:moveTo>
                    <a:cubicBezTo>
                      <a:pt x="465854" y="137378"/>
                      <a:pt x="450884" y="310148"/>
                      <a:pt x="498627" y="482214"/>
                    </a:cubicBezTo>
                    <a:lnTo>
                      <a:pt x="26317" y="836873"/>
                    </a:lnTo>
                    <a:lnTo>
                      <a:pt x="16809" y="795960"/>
                    </a:lnTo>
                    <a:lnTo>
                      <a:pt x="13546" y="798410"/>
                    </a:lnTo>
                    <a:lnTo>
                      <a:pt x="13546" y="639902"/>
                    </a:lnTo>
                    <a:cubicBezTo>
                      <a:pt x="-15220" y="826567"/>
                      <a:pt x="4406" y="990149"/>
                      <a:pt x="48167" y="1175251"/>
                    </a:cubicBezTo>
                    <a:lnTo>
                      <a:pt x="79283" y="1295148"/>
                    </a:lnTo>
                    <a:cubicBezTo>
                      <a:pt x="115655" y="1417158"/>
                      <a:pt x="164506" y="1521407"/>
                      <a:pt x="254653" y="1614865"/>
                    </a:cubicBezTo>
                    <a:cubicBezTo>
                      <a:pt x="379034" y="1743813"/>
                      <a:pt x="615384" y="1828336"/>
                      <a:pt x="812075" y="1828359"/>
                    </a:cubicBezTo>
                    <a:cubicBezTo>
                      <a:pt x="959593" y="1828379"/>
                      <a:pt x="1134631" y="1803809"/>
                      <a:pt x="1284716" y="1746803"/>
                    </a:cubicBezTo>
                    <a:lnTo>
                      <a:pt x="1323318" y="1730218"/>
                    </a:lnTo>
                    <a:lnTo>
                      <a:pt x="1232564" y="1639277"/>
                    </a:lnTo>
                    <a:lnTo>
                      <a:pt x="1871524" y="1001629"/>
                    </a:lnTo>
                    <a:lnTo>
                      <a:pt x="1873385" y="974509"/>
                    </a:lnTo>
                    <a:cubicBezTo>
                      <a:pt x="1871008" y="903266"/>
                      <a:pt x="1855195" y="833549"/>
                      <a:pt x="1833150" y="765828"/>
                    </a:cubicBezTo>
                    <a:cubicBezTo>
                      <a:pt x="1793774" y="650779"/>
                      <a:pt x="1721722" y="547607"/>
                      <a:pt x="1622356" y="439594"/>
                    </a:cubicBezTo>
                    <a:cubicBezTo>
                      <a:pt x="1588444" y="519585"/>
                      <a:pt x="1533906" y="589250"/>
                      <a:pt x="1462271" y="643040"/>
                    </a:cubicBezTo>
                    <a:cubicBezTo>
                      <a:pt x="1211752" y="831155"/>
                      <a:pt x="847005" y="753892"/>
                      <a:pt x="647585" y="470467"/>
                    </a:cubicBezTo>
                    <a:lnTo>
                      <a:pt x="613182" y="414389"/>
                    </a:lnTo>
                    <a:cubicBezTo>
                      <a:pt x="594323" y="273369"/>
                      <a:pt x="616129" y="136876"/>
                      <a:pt x="672022" y="25628"/>
                    </a:cubicBezTo>
                    <a:cubicBezTo>
                      <a:pt x="625745" y="15557"/>
                      <a:pt x="577567" y="6101"/>
                      <a:pt x="530196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6" name="Retângulo de cantos arredondados 63">
                <a:extLst>
                  <a:ext uri="{FF2B5EF4-FFF2-40B4-BE49-F238E27FC236}">
                    <a16:creationId xmlns:a16="http://schemas.microsoft.com/office/drawing/2014/main" id="{23CADF5F-8020-447B-B5DD-A13851DDC976}"/>
                  </a:ext>
                </a:extLst>
              </p:cNvPr>
              <p:cNvSpPr/>
              <p:nvPr/>
            </p:nvSpPr>
            <p:spPr>
              <a:xfrm rot="21064270">
                <a:off x="7964254" y="2046691"/>
                <a:ext cx="648546" cy="36614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  <a:effectLst>
                <a:outerShdw blurRad="50800" dist="38100" dir="8100000" sx="96000" sy="96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B612EA18-39B2-425D-A58D-AF426AA99295}"/>
                  </a:ext>
                </a:extLst>
              </p:cNvPr>
              <p:cNvSpPr/>
              <p:nvPr/>
            </p:nvSpPr>
            <p:spPr>
              <a:xfrm rot="21064270">
                <a:off x="7951460" y="2059351"/>
                <a:ext cx="626531" cy="37842"/>
              </a:xfrm>
              <a:prstGeom prst="rect">
                <a:avLst/>
              </a:prstGeom>
              <a:noFill/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3CFDA7A1-8FE9-44F3-9E92-4CE7FFCDF9AB}"/>
                  </a:ext>
                </a:extLst>
              </p:cNvPr>
              <p:cNvSpPr/>
              <p:nvPr/>
            </p:nvSpPr>
            <p:spPr>
              <a:xfrm rot="684418">
                <a:off x="7162229" y="2090624"/>
                <a:ext cx="631787" cy="663878"/>
              </a:xfrm>
              <a:custGeom>
                <a:avLst/>
                <a:gdLst>
                  <a:gd name="connsiteX0" fmla="*/ 24930 w 769740"/>
                  <a:gd name="connsiteY0" fmla="*/ 0 h 802079"/>
                  <a:gd name="connsiteX1" fmla="*/ 321444 w 769740"/>
                  <a:gd name="connsiteY1" fmla="*/ 21336 h 802079"/>
                  <a:gd name="connsiteX2" fmla="*/ 329678 w 769740"/>
                  <a:gd name="connsiteY2" fmla="*/ 76039 h 802079"/>
                  <a:gd name="connsiteX3" fmla="*/ 304529 w 769740"/>
                  <a:gd name="connsiteY3" fmla="*/ 321124 h 802079"/>
                  <a:gd name="connsiteX4" fmla="*/ 300551 w 769740"/>
                  <a:gd name="connsiteY4" fmla="*/ 524987 h 802079"/>
                  <a:gd name="connsiteX5" fmla="*/ 459138 w 769740"/>
                  <a:gd name="connsiteY5" fmla="*/ 549234 h 802079"/>
                  <a:gd name="connsiteX6" fmla="*/ 471338 w 769740"/>
                  <a:gd name="connsiteY6" fmla="*/ 549392 h 802079"/>
                  <a:gd name="connsiteX7" fmla="*/ 485210 w 769740"/>
                  <a:gd name="connsiteY7" fmla="*/ 533176 h 802079"/>
                  <a:gd name="connsiteX8" fmla="*/ 545710 w 769740"/>
                  <a:gd name="connsiteY8" fmla="*/ 498521 h 802079"/>
                  <a:gd name="connsiteX9" fmla="*/ 762103 w 769740"/>
                  <a:gd name="connsiteY9" fmla="*/ 573986 h 802079"/>
                  <a:gd name="connsiteX10" fmla="*/ 647160 w 769740"/>
                  <a:gd name="connsiteY10" fmla="*/ 772250 h 802079"/>
                  <a:gd name="connsiteX11" fmla="*/ 515158 w 769740"/>
                  <a:gd name="connsiteY11" fmla="*/ 775580 h 802079"/>
                  <a:gd name="connsiteX12" fmla="*/ 506289 w 769740"/>
                  <a:gd name="connsiteY12" fmla="*/ 770368 h 802079"/>
                  <a:gd name="connsiteX13" fmla="*/ 478780 w 769740"/>
                  <a:gd name="connsiteY13" fmla="*/ 780470 h 802079"/>
                  <a:gd name="connsiteX14" fmla="*/ 266171 w 769740"/>
                  <a:gd name="connsiteY14" fmla="*/ 797571 h 802079"/>
                  <a:gd name="connsiteX15" fmla="*/ 256485 w 769740"/>
                  <a:gd name="connsiteY15" fmla="*/ 795045 h 802079"/>
                  <a:gd name="connsiteX16" fmla="*/ 235611 w 769740"/>
                  <a:gd name="connsiteY16" fmla="*/ 794921 h 802079"/>
                  <a:gd name="connsiteX17" fmla="*/ 110636 w 769740"/>
                  <a:gd name="connsiteY17" fmla="*/ 741378 h 802079"/>
                  <a:gd name="connsiteX18" fmla="*/ 100449 w 769740"/>
                  <a:gd name="connsiteY18" fmla="*/ 726862 h 802079"/>
                  <a:gd name="connsiteX19" fmla="*/ 88157 w 769740"/>
                  <a:gd name="connsiteY19" fmla="*/ 715291 h 802079"/>
                  <a:gd name="connsiteX20" fmla="*/ 0 w 769740"/>
                  <a:gd name="connsiteY20" fmla="*/ 316860 h 802079"/>
                  <a:gd name="connsiteX21" fmla="*/ 13484 w 769740"/>
                  <a:gd name="connsiteY21" fmla="*/ 76039 h 8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69740" h="802079">
                    <a:moveTo>
                      <a:pt x="24930" y="0"/>
                    </a:moveTo>
                    <a:lnTo>
                      <a:pt x="321444" y="21336"/>
                    </a:lnTo>
                    <a:lnTo>
                      <a:pt x="329678" y="76039"/>
                    </a:lnTo>
                    <a:cubicBezTo>
                      <a:pt x="338361" y="150057"/>
                      <a:pt x="309384" y="246299"/>
                      <a:pt x="304529" y="321124"/>
                    </a:cubicBezTo>
                    <a:cubicBezTo>
                      <a:pt x="299675" y="395949"/>
                      <a:pt x="256740" y="484035"/>
                      <a:pt x="300551" y="524987"/>
                    </a:cubicBezTo>
                    <a:cubicBezTo>
                      <a:pt x="322457" y="545463"/>
                      <a:pt x="391772" y="548258"/>
                      <a:pt x="459138" y="549234"/>
                    </a:cubicBezTo>
                    <a:lnTo>
                      <a:pt x="471338" y="549392"/>
                    </a:lnTo>
                    <a:lnTo>
                      <a:pt x="485210" y="533176"/>
                    </a:lnTo>
                    <a:cubicBezTo>
                      <a:pt x="502464" y="518905"/>
                      <a:pt x="522836" y="506999"/>
                      <a:pt x="545710" y="498521"/>
                    </a:cubicBezTo>
                    <a:cubicBezTo>
                      <a:pt x="637206" y="464611"/>
                      <a:pt x="734088" y="498397"/>
                      <a:pt x="762103" y="573986"/>
                    </a:cubicBezTo>
                    <a:cubicBezTo>
                      <a:pt x="790117" y="649574"/>
                      <a:pt x="738656" y="738340"/>
                      <a:pt x="647160" y="772250"/>
                    </a:cubicBezTo>
                    <a:cubicBezTo>
                      <a:pt x="601412" y="789206"/>
                      <a:pt x="554317" y="789237"/>
                      <a:pt x="515158" y="775580"/>
                    </a:cubicBezTo>
                    <a:lnTo>
                      <a:pt x="506289" y="770368"/>
                    </a:lnTo>
                    <a:lnTo>
                      <a:pt x="478780" y="780470"/>
                    </a:lnTo>
                    <a:cubicBezTo>
                      <a:pt x="418641" y="797592"/>
                      <a:pt x="333800" y="808778"/>
                      <a:pt x="266171" y="797571"/>
                    </a:cubicBezTo>
                    <a:lnTo>
                      <a:pt x="256485" y="795045"/>
                    </a:lnTo>
                    <a:lnTo>
                      <a:pt x="235611" y="794921"/>
                    </a:lnTo>
                    <a:cubicBezTo>
                      <a:pt x="181263" y="788022"/>
                      <a:pt x="136247" y="768736"/>
                      <a:pt x="110636" y="741378"/>
                    </a:cubicBezTo>
                    <a:lnTo>
                      <a:pt x="100449" y="726862"/>
                    </a:lnTo>
                    <a:lnTo>
                      <a:pt x="88157" y="715291"/>
                    </a:lnTo>
                    <a:cubicBezTo>
                      <a:pt x="37155" y="653220"/>
                      <a:pt x="0" y="530418"/>
                      <a:pt x="0" y="316860"/>
                    </a:cubicBezTo>
                    <a:cubicBezTo>
                      <a:pt x="0" y="231437"/>
                      <a:pt x="4801" y="150058"/>
                      <a:pt x="13484" y="76039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luxograma: Atraso 58">
                <a:extLst>
                  <a:ext uri="{FF2B5EF4-FFF2-40B4-BE49-F238E27FC236}">
                    <a16:creationId xmlns:a16="http://schemas.microsoft.com/office/drawing/2014/main" id="{A3C6261B-87DF-4528-BABF-9583A592F6B2}"/>
                  </a:ext>
                </a:extLst>
              </p:cNvPr>
              <p:cNvSpPr/>
              <p:nvPr/>
            </p:nvSpPr>
            <p:spPr>
              <a:xfrm rot="17216115">
                <a:off x="7122080" y="1842927"/>
                <a:ext cx="513564" cy="409408"/>
              </a:xfrm>
              <a:prstGeom prst="flowChartDelay">
                <a:avLst/>
              </a:prstGeom>
              <a:solidFill>
                <a:srgbClr val="F8DA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4">
                <a:extLst>
                  <a:ext uri="{FF2B5EF4-FFF2-40B4-BE49-F238E27FC236}">
                    <a16:creationId xmlns:a16="http://schemas.microsoft.com/office/drawing/2014/main" id="{20C035EB-39D2-4ED5-8668-D3BFCC11ED0E}"/>
                  </a:ext>
                </a:extLst>
              </p:cNvPr>
              <p:cNvSpPr/>
              <p:nvPr/>
            </p:nvSpPr>
            <p:spPr>
              <a:xfrm rot="21064270">
                <a:off x="7297812" y="643773"/>
                <a:ext cx="1202868" cy="1132440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1" name="Agrupar 60">
                <a:extLst>
                  <a:ext uri="{FF2B5EF4-FFF2-40B4-BE49-F238E27FC236}">
                    <a16:creationId xmlns:a16="http://schemas.microsoft.com/office/drawing/2014/main" id="{D4EA86F2-607A-4982-A13D-946D1097F9E1}"/>
                  </a:ext>
                </a:extLst>
              </p:cNvPr>
              <p:cNvGrpSpPr/>
              <p:nvPr/>
            </p:nvGrpSpPr>
            <p:grpSpPr>
              <a:xfrm>
                <a:off x="6966608" y="242446"/>
                <a:ext cx="1453207" cy="1378291"/>
                <a:chOff x="6966608" y="242446"/>
                <a:chExt cx="1453207" cy="1378291"/>
              </a:xfrm>
            </p:grpSpPr>
            <p:sp>
              <p:nvSpPr>
                <p:cNvPr id="62" name="Fluxograma: Mesclar 6">
                  <a:extLst>
                    <a:ext uri="{FF2B5EF4-FFF2-40B4-BE49-F238E27FC236}">
                      <a16:creationId xmlns:a16="http://schemas.microsoft.com/office/drawing/2014/main" id="{BCE5654A-E071-48A6-8725-A94B172F0D1A}"/>
                    </a:ext>
                  </a:extLst>
                </p:cNvPr>
                <p:cNvSpPr/>
                <p:nvPr/>
              </p:nvSpPr>
              <p:spPr>
                <a:xfrm rot="7309313">
                  <a:off x="7104149" y="395878"/>
                  <a:ext cx="453311" cy="728394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3" name="Fluxograma: Mesclar 6">
                  <a:extLst>
                    <a:ext uri="{FF2B5EF4-FFF2-40B4-BE49-F238E27FC236}">
                      <a16:creationId xmlns:a16="http://schemas.microsoft.com/office/drawing/2014/main" id="{A665E234-62D4-492E-BE38-98E1D9E3F3D4}"/>
                    </a:ext>
                  </a:extLst>
                </p:cNvPr>
                <p:cNvSpPr/>
                <p:nvPr/>
              </p:nvSpPr>
              <p:spPr>
                <a:xfrm rot="11481264">
                  <a:off x="7966878" y="242446"/>
                  <a:ext cx="452937" cy="72230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4" name="Elipse 12">
                  <a:extLst>
                    <a:ext uri="{FF2B5EF4-FFF2-40B4-BE49-F238E27FC236}">
                      <a16:creationId xmlns:a16="http://schemas.microsoft.com/office/drawing/2014/main" id="{AE194BEA-E8C7-4B0C-BE4D-D863F589F403}"/>
                    </a:ext>
                  </a:extLst>
                </p:cNvPr>
                <p:cNvSpPr/>
                <p:nvPr/>
              </p:nvSpPr>
              <p:spPr>
                <a:xfrm rot="21064270">
                  <a:off x="7574347" y="937996"/>
                  <a:ext cx="238149" cy="302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12">
                  <a:extLst>
                    <a:ext uri="{FF2B5EF4-FFF2-40B4-BE49-F238E27FC236}">
                      <a16:creationId xmlns:a16="http://schemas.microsoft.com/office/drawing/2014/main" id="{1613BAEA-86A2-42AA-B5D4-A6BB9699CA46}"/>
                    </a:ext>
                  </a:extLst>
                </p:cNvPr>
                <p:cNvSpPr/>
                <p:nvPr/>
              </p:nvSpPr>
              <p:spPr>
                <a:xfrm rot="21064270">
                  <a:off x="7959622" y="877465"/>
                  <a:ext cx="238149" cy="302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Arco 65">
                  <a:extLst>
                    <a:ext uri="{FF2B5EF4-FFF2-40B4-BE49-F238E27FC236}">
                      <a16:creationId xmlns:a16="http://schemas.microsoft.com/office/drawing/2014/main" id="{B75DCAB3-EEE3-445E-823C-A1A2A72A0D1A}"/>
                    </a:ext>
                  </a:extLst>
                </p:cNvPr>
                <p:cNvSpPr/>
                <p:nvPr/>
              </p:nvSpPr>
              <p:spPr>
                <a:xfrm rot="16530453">
                  <a:off x="7449406" y="887892"/>
                  <a:ext cx="306221" cy="261537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Arco 66">
                  <a:extLst>
                    <a:ext uri="{FF2B5EF4-FFF2-40B4-BE49-F238E27FC236}">
                      <a16:creationId xmlns:a16="http://schemas.microsoft.com/office/drawing/2014/main" id="{776EDD2C-8E5D-424D-9548-B09632D8130B}"/>
                    </a:ext>
                  </a:extLst>
                </p:cNvPr>
                <p:cNvSpPr/>
                <p:nvPr/>
              </p:nvSpPr>
              <p:spPr>
                <a:xfrm rot="21064270">
                  <a:off x="7944589" y="798595"/>
                  <a:ext cx="303662" cy="263740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8" name="Grupo 12">
                  <a:extLst>
                    <a:ext uri="{FF2B5EF4-FFF2-40B4-BE49-F238E27FC236}">
                      <a16:creationId xmlns:a16="http://schemas.microsoft.com/office/drawing/2014/main" id="{64F778BB-A43C-4379-9D5F-63BE89A9F6E1}"/>
                    </a:ext>
                  </a:extLst>
                </p:cNvPr>
                <p:cNvGrpSpPr/>
                <p:nvPr/>
              </p:nvGrpSpPr>
              <p:grpSpPr>
                <a:xfrm rot="21064270">
                  <a:off x="7825712" y="1152148"/>
                  <a:ext cx="293603" cy="208590"/>
                  <a:chOff x="5250104" y="4008057"/>
                  <a:chExt cx="357713" cy="252013"/>
                </a:xfrm>
              </p:grpSpPr>
              <p:sp>
                <p:nvSpPr>
                  <p:cNvPr id="78" name="Elipse 19">
                    <a:extLst>
                      <a:ext uri="{FF2B5EF4-FFF2-40B4-BE49-F238E27FC236}">
                        <a16:creationId xmlns:a16="http://schemas.microsoft.com/office/drawing/2014/main" id="{3458342B-A745-478F-9191-E3AD637F50D5}"/>
                      </a:ext>
                    </a:extLst>
                  </p:cNvPr>
                  <p:cNvSpPr/>
                  <p:nvPr/>
                </p:nvSpPr>
                <p:spPr>
                  <a:xfrm>
                    <a:off x="5250104" y="4008057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9" name="Elipse 78">
                    <a:extLst>
                      <a:ext uri="{FF2B5EF4-FFF2-40B4-BE49-F238E27FC236}">
                        <a16:creationId xmlns:a16="http://schemas.microsoft.com/office/drawing/2014/main" id="{9F095696-5684-46C4-A5AA-9B3163CF862A}"/>
                      </a:ext>
                    </a:extLst>
                  </p:cNvPr>
                  <p:cNvSpPr/>
                  <p:nvPr/>
                </p:nvSpPr>
                <p:spPr>
                  <a:xfrm>
                    <a:off x="5332893" y="4134063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0" name="Elipse 79">
                    <a:extLst>
                      <a:ext uri="{FF2B5EF4-FFF2-40B4-BE49-F238E27FC236}">
                        <a16:creationId xmlns:a16="http://schemas.microsoft.com/office/drawing/2014/main" id="{0ADB288B-3921-4654-863D-6DC6D7E1EE54}"/>
                      </a:ext>
                    </a:extLst>
                  </p:cNvPr>
                  <p:cNvSpPr/>
                  <p:nvPr/>
                </p:nvSpPr>
                <p:spPr>
                  <a:xfrm>
                    <a:off x="5485293" y="41454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EA243EE1-D492-4B6A-A729-8A8FE426760D}"/>
                    </a:ext>
                  </a:extLst>
                </p:cNvPr>
                <p:cNvSpPr/>
                <p:nvPr/>
              </p:nvSpPr>
              <p:spPr>
                <a:xfrm rot="16029209">
                  <a:off x="8059999" y="562985"/>
                  <a:ext cx="292150" cy="74928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7851F961-B124-4379-9B9A-6AAF95E4731F}"/>
                    </a:ext>
                  </a:extLst>
                </p:cNvPr>
                <p:cNvSpPr/>
                <p:nvPr/>
              </p:nvSpPr>
              <p:spPr>
                <a:xfrm rot="1531538">
                  <a:off x="7181879" y="682438"/>
                  <a:ext cx="294612" cy="74303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Elipse 70">
                  <a:extLst>
                    <a:ext uri="{FF2B5EF4-FFF2-40B4-BE49-F238E27FC236}">
                      <a16:creationId xmlns:a16="http://schemas.microsoft.com/office/drawing/2014/main" id="{2FDB34D1-C26B-4153-88ED-47494E233EA6}"/>
                    </a:ext>
                  </a:extLst>
                </p:cNvPr>
                <p:cNvSpPr/>
                <p:nvPr/>
              </p:nvSpPr>
              <p:spPr>
                <a:xfrm rot="20714187">
                  <a:off x="8123311" y="1245789"/>
                  <a:ext cx="180442" cy="171837"/>
                </a:xfrm>
                <a:prstGeom prst="ellipse">
                  <a:avLst/>
                </a:prstGeom>
                <a:solidFill>
                  <a:srgbClr val="F68B32">
                    <a:alpha val="5882"/>
                  </a:srgb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Arco 71">
                  <a:extLst>
                    <a:ext uri="{FF2B5EF4-FFF2-40B4-BE49-F238E27FC236}">
                      <a16:creationId xmlns:a16="http://schemas.microsoft.com/office/drawing/2014/main" id="{76C68670-9F0A-47C1-BCE8-C4C664E3C204}"/>
                    </a:ext>
                  </a:extLst>
                </p:cNvPr>
                <p:cNvSpPr/>
                <p:nvPr/>
              </p:nvSpPr>
              <p:spPr>
                <a:xfrm rot="7439971">
                  <a:off x="7542538" y="1202783"/>
                  <a:ext cx="236499" cy="261537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3" name="Grupo 19">
                  <a:extLst>
                    <a:ext uri="{FF2B5EF4-FFF2-40B4-BE49-F238E27FC236}">
                      <a16:creationId xmlns:a16="http://schemas.microsoft.com/office/drawing/2014/main" id="{069B2CE2-A57F-425B-9DAD-A589ADDFD7C9}"/>
                    </a:ext>
                  </a:extLst>
                </p:cNvPr>
                <p:cNvGrpSpPr/>
                <p:nvPr/>
              </p:nvGrpSpPr>
              <p:grpSpPr>
                <a:xfrm rot="21064270">
                  <a:off x="7537404" y="1345784"/>
                  <a:ext cx="595125" cy="274953"/>
                  <a:chOff x="5199136" y="4127593"/>
                  <a:chExt cx="725073" cy="430124"/>
                </a:xfrm>
              </p:grpSpPr>
              <p:grpSp>
                <p:nvGrpSpPr>
                  <p:cNvPr id="74" name="Grupo 21">
                    <a:extLst>
                      <a:ext uri="{FF2B5EF4-FFF2-40B4-BE49-F238E27FC236}">
                        <a16:creationId xmlns:a16="http://schemas.microsoft.com/office/drawing/2014/main" id="{462BAF14-5DDF-4E55-813A-95F2F0B4804D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76" name="Corda 22">
                      <a:extLst>
                        <a:ext uri="{FF2B5EF4-FFF2-40B4-BE49-F238E27FC236}">
                          <a16:creationId xmlns:a16="http://schemas.microsoft.com/office/drawing/2014/main" id="{0A8589B1-8E30-4C23-AF8B-8998B6549E58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7" name="Elipse 24">
                      <a:extLst>
                        <a:ext uri="{FF2B5EF4-FFF2-40B4-BE49-F238E27FC236}">
                          <a16:creationId xmlns:a16="http://schemas.microsoft.com/office/drawing/2014/main" id="{D04A9524-FADD-422D-BA91-0D9303FE7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8090" y="3484802"/>
                      <a:ext cx="345478" cy="676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5" name="Elipse 74">
                    <a:extLst>
                      <a:ext uri="{FF2B5EF4-FFF2-40B4-BE49-F238E27FC236}">
                        <a16:creationId xmlns:a16="http://schemas.microsoft.com/office/drawing/2014/main" id="{810F51D7-9A6C-44C9-8F06-8E6379FB8AA8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30951054-7C0B-47E7-AA06-5AF9A3434F3A}"/>
                </a:ext>
              </a:extLst>
            </p:cNvPr>
            <p:cNvSpPr/>
            <p:nvPr/>
          </p:nvSpPr>
          <p:spPr>
            <a:xfrm rot="20880170" flipH="1">
              <a:off x="855826" y="443754"/>
              <a:ext cx="3321382" cy="3960649"/>
            </a:xfrm>
            <a:custGeom>
              <a:avLst/>
              <a:gdLst>
                <a:gd name="connsiteX0" fmla="*/ 1812068 w 3321382"/>
                <a:gd name="connsiteY0" fmla="*/ 2569089 h 3960649"/>
                <a:gd name="connsiteX1" fmla="*/ 2287714 w 3321382"/>
                <a:gd name="connsiteY1" fmla="*/ 3387062 h 3960649"/>
                <a:gd name="connsiteX2" fmla="*/ 1981026 w 3321382"/>
                <a:gd name="connsiteY2" fmla="*/ 3487965 h 3960649"/>
                <a:gd name="connsiteX3" fmla="*/ 1615043 w 3321382"/>
                <a:gd name="connsiteY3" fmla="*/ 3580244 h 3960649"/>
                <a:gd name="connsiteX4" fmla="*/ 925679 w 3321382"/>
                <a:gd name="connsiteY4" fmla="*/ 3681870 h 3960649"/>
                <a:gd name="connsiteX5" fmla="*/ 789855 w 3321382"/>
                <a:gd name="connsiteY5" fmla="*/ 3687962 h 3960649"/>
                <a:gd name="connsiteX6" fmla="*/ 784647 w 3321382"/>
                <a:gd name="connsiteY6" fmla="*/ 2790167 h 3960649"/>
                <a:gd name="connsiteX7" fmla="*/ 1914192 w 3321382"/>
                <a:gd name="connsiteY7" fmla="*/ 491875 h 3960649"/>
                <a:gd name="connsiteX8" fmla="*/ 1917214 w 3321382"/>
                <a:gd name="connsiteY8" fmla="*/ 499031 h 3960649"/>
                <a:gd name="connsiteX9" fmla="*/ 1917212 w 3321382"/>
                <a:gd name="connsiteY9" fmla="*/ 491875 h 3960649"/>
                <a:gd name="connsiteX10" fmla="*/ 1908689 w 3321382"/>
                <a:gd name="connsiteY10" fmla="*/ 0 h 3960649"/>
                <a:gd name="connsiteX11" fmla="*/ 1651018 w 3321382"/>
                <a:gd name="connsiteY11" fmla="*/ 201050 h 3960649"/>
                <a:gd name="connsiteX12" fmla="*/ 1653989 w 3321382"/>
                <a:gd name="connsiteY12" fmla="*/ 621306 h 3960649"/>
                <a:gd name="connsiteX13" fmla="*/ 1649174 w 3321382"/>
                <a:gd name="connsiteY13" fmla="*/ 623390 h 3960649"/>
                <a:gd name="connsiteX14" fmla="*/ 1649174 w 3321382"/>
                <a:gd name="connsiteY14" fmla="*/ 2390957 h 3960649"/>
                <a:gd name="connsiteX15" fmla="*/ 613977 w 3321382"/>
                <a:gd name="connsiteY15" fmla="*/ 2613710 h 3960649"/>
                <a:gd name="connsiteX16" fmla="*/ 615644 w 3321382"/>
                <a:gd name="connsiteY16" fmla="*/ 2621656 h 3960649"/>
                <a:gd name="connsiteX17" fmla="*/ 575954 w 3321382"/>
                <a:gd name="connsiteY17" fmla="*/ 2621893 h 3960649"/>
                <a:gd name="connsiteX18" fmla="*/ 582187 w 3321382"/>
                <a:gd name="connsiteY18" fmla="*/ 3696391 h 3960649"/>
                <a:gd name="connsiteX19" fmla="*/ 276722 w 3321382"/>
                <a:gd name="connsiteY19" fmla="*/ 3688643 h 3960649"/>
                <a:gd name="connsiteX20" fmla="*/ 46706 w 3321382"/>
                <a:gd name="connsiteY20" fmla="*/ 3667473 h 3960649"/>
                <a:gd name="connsiteX21" fmla="*/ 0 w 3321382"/>
                <a:gd name="connsiteY21" fmla="*/ 3917767 h 3960649"/>
                <a:gd name="connsiteX22" fmla="*/ 249714 w 3321382"/>
                <a:gd name="connsiteY22" fmla="*/ 3946428 h 3960649"/>
                <a:gd name="connsiteX23" fmla="*/ 1670385 w 3321382"/>
                <a:gd name="connsiteY23" fmla="*/ 3843949 h 3960649"/>
                <a:gd name="connsiteX24" fmla="*/ 3231190 w 3321382"/>
                <a:gd name="connsiteY24" fmla="*/ 3220538 h 3960649"/>
                <a:gd name="connsiteX25" fmla="*/ 3321382 w 3321382"/>
                <a:gd name="connsiteY25" fmla="*/ 3158148 h 3960649"/>
                <a:gd name="connsiteX26" fmla="*/ 3132533 w 3321382"/>
                <a:gd name="connsiteY26" fmla="*/ 2982629 h 3960649"/>
                <a:gd name="connsiteX27" fmla="*/ 2954101 w 3321382"/>
                <a:gd name="connsiteY27" fmla="*/ 3088888 h 3960649"/>
                <a:gd name="connsiteX28" fmla="*/ 2653066 w 3321382"/>
                <a:gd name="connsiteY28" fmla="*/ 3240094 h 3960649"/>
                <a:gd name="connsiteX29" fmla="*/ 2483788 w 3321382"/>
                <a:gd name="connsiteY29" fmla="*/ 3309721 h 3960649"/>
                <a:gd name="connsiteX30" fmla="*/ 1922963 w 3321382"/>
                <a:gd name="connsiteY30" fmla="*/ 2345263 h 3960649"/>
                <a:gd name="connsiteX31" fmla="*/ 1920309 w 3321382"/>
                <a:gd name="connsiteY31" fmla="*/ 2332615 h 3960649"/>
                <a:gd name="connsiteX32" fmla="*/ 1917212 w 3321382"/>
                <a:gd name="connsiteY32" fmla="*/ 2333282 h 3960649"/>
                <a:gd name="connsiteX33" fmla="*/ 1917212 w 3321382"/>
                <a:gd name="connsiteY33" fmla="*/ 1301180 h 3960649"/>
                <a:gd name="connsiteX34" fmla="*/ 1917885 w 3321382"/>
                <a:gd name="connsiteY34" fmla="*/ 1301175 h 3960649"/>
                <a:gd name="connsiteX35" fmla="*/ 1917212 w 3321382"/>
                <a:gd name="connsiteY35" fmla="*/ 1205923 h 3960649"/>
                <a:gd name="connsiteX36" fmla="*/ 1917212 w 3321382"/>
                <a:gd name="connsiteY36" fmla="*/ 507390 h 3960649"/>
                <a:gd name="connsiteX37" fmla="*/ 1912290 w 3321382"/>
                <a:gd name="connsiteY37" fmla="*/ 509520 h 396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321382" h="3960649">
                  <a:moveTo>
                    <a:pt x="1812068" y="2569089"/>
                  </a:moveTo>
                  <a:lnTo>
                    <a:pt x="2287714" y="3387062"/>
                  </a:lnTo>
                  <a:lnTo>
                    <a:pt x="1981026" y="3487965"/>
                  </a:lnTo>
                  <a:cubicBezTo>
                    <a:pt x="1862081" y="3522486"/>
                    <a:pt x="1739948" y="3553367"/>
                    <a:pt x="1615043" y="3580244"/>
                  </a:cubicBezTo>
                  <a:cubicBezTo>
                    <a:pt x="1380845" y="3630639"/>
                    <a:pt x="1149894" y="3664159"/>
                    <a:pt x="925679" y="3681870"/>
                  </a:cubicBezTo>
                  <a:lnTo>
                    <a:pt x="789855" y="3687962"/>
                  </a:lnTo>
                  <a:lnTo>
                    <a:pt x="784647" y="2790167"/>
                  </a:lnTo>
                  <a:close/>
                  <a:moveTo>
                    <a:pt x="1914192" y="491875"/>
                  </a:moveTo>
                  <a:lnTo>
                    <a:pt x="1917214" y="499031"/>
                  </a:lnTo>
                  <a:lnTo>
                    <a:pt x="1917212" y="491875"/>
                  </a:lnTo>
                  <a:close/>
                  <a:moveTo>
                    <a:pt x="1908689" y="0"/>
                  </a:moveTo>
                  <a:lnTo>
                    <a:pt x="1651018" y="201050"/>
                  </a:lnTo>
                  <a:lnTo>
                    <a:pt x="1653989" y="621306"/>
                  </a:lnTo>
                  <a:lnTo>
                    <a:pt x="1649174" y="623390"/>
                  </a:lnTo>
                  <a:lnTo>
                    <a:pt x="1649174" y="2390957"/>
                  </a:lnTo>
                  <a:lnTo>
                    <a:pt x="613977" y="2613710"/>
                  </a:lnTo>
                  <a:lnTo>
                    <a:pt x="615644" y="2621656"/>
                  </a:lnTo>
                  <a:lnTo>
                    <a:pt x="575954" y="2621893"/>
                  </a:lnTo>
                  <a:lnTo>
                    <a:pt x="582187" y="3696391"/>
                  </a:lnTo>
                  <a:lnTo>
                    <a:pt x="276722" y="3688643"/>
                  </a:lnTo>
                  <a:lnTo>
                    <a:pt x="46706" y="3667473"/>
                  </a:lnTo>
                  <a:lnTo>
                    <a:pt x="0" y="3917767"/>
                  </a:lnTo>
                  <a:lnTo>
                    <a:pt x="249714" y="3946428"/>
                  </a:lnTo>
                  <a:cubicBezTo>
                    <a:pt x="685922" y="3982167"/>
                    <a:pt x="1170764" y="3951457"/>
                    <a:pt x="1670385" y="3843949"/>
                  </a:cubicBezTo>
                  <a:cubicBezTo>
                    <a:pt x="2269931" y="3714940"/>
                    <a:pt x="2805622" y="3493660"/>
                    <a:pt x="3231190" y="3220538"/>
                  </a:cubicBezTo>
                  <a:lnTo>
                    <a:pt x="3321382" y="3158148"/>
                  </a:lnTo>
                  <a:lnTo>
                    <a:pt x="3132533" y="2982629"/>
                  </a:lnTo>
                  <a:lnTo>
                    <a:pt x="2954101" y="3088888"/>
                  </a:lnTo>
                  <a:cubicBezTo>
                    <a:pt x="2858062" y="3141954"/>
                    <a:pt x="2757578" y="3192478"/>
                    <a:pt x="2653066" y="3240094"/>
                  </a:cubicBezTo>
                  <a:lnTo>
                    <a:pt x="2483788" y="3309721"/>
                  </a:lnTo>
                  <a:lnTo>
                    <a:pt x="1922963" y="2345263"/>
                  </a:lnTo>
                  <a:lnTo>
                    <a:pt x="1920309" y="2332615"/>
                  </a:lnTo>
                  <a:lnTo>
                    <a:pt x="1917212" y="2333282"/>
                  </a:lnTo>
                  <a:lnTo>
                    <a:pt x="1917212" y="1301180"/>
                  </a:lnTo>
                  <a:lnTo>
                    <a:pt x="1917885" y="1301175"/>
                  </a:lnTo>
                  <a:lnTo>
                    <a:pt x="1917212" y="1205923"/>
                  </a:lnTo>
                  <a:lnTo>
                    <a:pt x="1917212" y="507390"/>
                  </a:lnTo>
                  <a:lnTo>
                    <a:pt x="1912290" y="509520"/>
                  </a:lnTo>
                  <a:close/>
                </a:path>
              </a:pathLst>
            </a:custGeom>
            <a:solidFill>
              <a:srgbClr val="6C4222"/>
            </a:solidFill>
            <a:ln>
              <a:solidFill>
                <a:srgbClr val="CA88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1" name="Agrupar 230">
            <a:extLst>
              <a:ext uri="{FF2B5EF4-FFF2-40B4-BE49-F238E27FC236}">
                <a16:creationId xmlns:a16="http://schemas.microsoft.com/office/drawing/2014/main" id="{F3EC3178-E9BB-4B2B-B0AD-F0C710D33165}"/>
              </a:ext>
            </a:extLst>
          </p:cNvPr>
          <p:cNvGrpSpPr/>
          <p:nvPr/>
        </p:nvGrpSpPr>
        <p:grpSpPr>
          <a:xfrm>
            <a:off x="5546705" y="4033119"/>
            <a:ext cx="1751479" cy="741466"/>
            <a:chOff x="4917440" y="3706100"/>
            <a:chExt cx="3045460" cy="1329784"/>
          </a:xfrm>
        </p:grpSpPr>
        <p:grpSp>
          <p:nvGrpSpPr>
            <p:cNvPr id="232" name="Agrupar 231">
              <a:extLst>
                <a:ext uri="{FF2B5EF4-FFF2-40B4-BE49-F238E27FC236}">
                  <a16:creationId xmlns:a16="http://schemas.microsoft.com/office/drawing/2014/main" id="{8BB72FF6-ECDF-4D32-9239-AECA918AA3D8}"/>
                </a:ext>
              </a:extLst>
            </p:cNvPr>
            <p:cNvGrpSpPr/>
            <p:nvPr/>
          </p:nvGrpSpPr>
          <p:grpSpPr>
            <a:xfrm>
              <a:off x="4917440" y="4363874"/>
              <a:ext cx="1522730" cy="672010"/>
              <a:chOff x="4917440" y="4363874"/>
              <a:chExt cx="1522730" cy="672010"/>
            </a:xfrm>
          </p:grpSpPr>
          <p:sp>
            <p:nvSpPr>
              <p:cNvPr id="253" name="Retângulo 252">
                <a:extLst>
                  <a:ext uri="{FF2B5EF4-FFF2-40B4-BE49-F238E27FC236}">
                    <a16:creationId xmlns:a16="http://schemas.microsoft.com/office/drawing/2014/main" id="{C91324DD-2EF3-43BB-B5E2-3D5EA5C4FB28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 253">
                <a:extLst>
                  <a:ext uri="{FF2B5EF4-FFF2-40B4-BE49-F238E27FC236}">
                    <a16:creationId xmlns:a16="http://schemas.microsoft.com/office/drawing/2014/main" id="{D18BE305-21E4-426B-A2A2-A962F3AABB79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Retângulo 254">
                <a:extLst>
                  <a:ext uri="{FF2B5EF4-FFF2-40B4-BE49-F238E27FC236}">
                    <a16:creationId xmlns:a16="http://schemas.microsoft.com/office/drawing/2014/main" id="{AABC2D20-F628-40E3-993F-BE2F1F7CAFA9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3" name="Agrupar 232">
              <a:extLst>
                <a:ext uri="{FF2B5EF4-FFF2-40B4-BE49-F238E27FC236}">
                  <a16:creationId xmlns:a16="http://schemas.microsoft.com/office/drawing/2014/main" id="{465F2D76-AE89-41BA-BE4C-30072D5025A1}"/>
                </a:ext>
              </a:extLst>
            </p:cNvPr>
            <p:cNvGrpSpPr/>
            <p:nvPr/>
          </p:nvGrpSpPr>
          <p:grpSpPr>
            <a:xfrm>
              <a:off x="6440170" y="4363874"/>
              <a:ext cx="1522730" cy="672010"/>
              <a:chOff x="4917440" y="4363874"/>
              <a:chExt cx="1522730" cy="672010"/>
            </a:xfrm>
          </p:grpSpPr>
          <p:sp>
            <p:nvSpPr>
              <p:cNvPr id="250" name="Retângulo 249">
                <a:extLst>
                  <a:ext uri="{FF2B5EF4-FFF2-40B4-BE49-F238E27FC236}">
                    <a16:creationId xmlns:a16="http://schemas.microsoft.com/office/drawing/2014/main" id="{DB1C0849-962C-4E7F-941D-0A03721B264D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 250">
                <a:extLst>
                  <a:ext uri="{FF2B5EF4-FFF2-40B4-BE49-F238E27FC236}">
                    <a16:creationId xmlns:a16="http://schemas.microsoft.com/office/drawing/2014/main" id="{4A6FA05B-6F4A-4832-8ECA-67C21C136106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2" name="Retângulo 251">
                <a:extLst>
                  <a:ext uri="{FF2B5EF4-FFF2-40B4-BE49-F238E27FC236}">
                    <a16:creationId xmlns:a16="http://schemas.microsoft.com/office/drawing/2014/main" id="{C3872AC6-26BC-4EFB-93BE-C7826286FC01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4" name="Agrupar 233">
              <a:extLst>
                <a:ext uri="{FF2B5EF4-FFF2-40B4-BE49-F238E27FC236}">
                  <a16:creationId xmlns:a16="http://schemas.microsoft.com/office/drawing/2014/main" id="{5F170FE6-46A6-4124-BC87-5F1C0287E654}"/>
                </a:ext>
              </a:extLst>
            </p:cNvPr>
            <p:cNvGrpSpPr/>
            <p:nvPr/>
          </p:nvGrpSpPr>
          <p:grpSpPr>
            <a:xfrm>
              <a:off x="6440170" y="3706100"/>
              <a:ext cx="1522730" cy="672010"/>
              <a:chOff x="4917440" y="4363874"/>
              <a:chExt cx="1522730" cy="672010"/>
            </a:xfrm>
          </p:grpSpPr>
          <p:sp>
            <p:nvSpPr>
              <p:cNvPr id="247" name="Retângulo 246">
                <a:extLst>
                  <a:ext uri="{FF2B5EF4-FFF2-40B4-BE49-F238E27FC236}">
                    <a16:creationId xmlns:a16="http://schemas.microsoft.com/office/drawing/2014/main" id="{3BF185F1-DCA4-4AF4-B2B1-50D802F846A9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 247">
                <a:extLst>
                  <a:ext uri="{FF2B5EF4-FFF2-40B4-BE49-F238E27FC236}">
                    <a16:creationId xmlns:a16="http://schemas.microsoft.com/office/drawing/2014/main" id="{155C01B9-C06D-444C-9157-CAD4328B2D43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 248">
                <a:extLst>
                  <a:ext uri="{FF2B5EF4-FFF2-40B4-BE49-F238E27FC236}">
                    <a16:creationId xmlns:a16="http://schemas.microsoft.com/office/drawing/2014/main" id="{7337F991-8875-49C1-B191-0B561FAC56F1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5" name="Agrupar 234">
              <a:extLst>
                <a:ext uri="{FF2B5EF4-FFF2-40B4-BE49-F238E27FC236}">
                  <a16:creationId xmlns:a16="http://schemas.microsoft.com/office/drawing/2014/main" id="{10A12ECC-063D-4BCB-8E38-995795963157}"/>
                </a:ext>
              </a:extLst>
            </p:cNvPr>
            <p:cNvGrpSpPr/>
            <p:nvPr/>
          </p:nvGrpSpPr>
          <p:grpSpPr>
            <a:xfrm>
              <a:off x="4917440" y="3706100"/>
              <a:ext cx="1522730" cy="672010"/>
              <a:chOff x="4917440" y="4363874"/>
              <a:chExt cx="1522730" cy="672010"/>
            </a:xfrm>
          </p:grpSpPr>
          <p:sp>
            <p:nvSpPr>
              <p:cNvPr id="244" name="Retângulo 243">
                <a:extLst>
                  <a:ext uri="{FF2B5EF4-FFF2-40B4-BE49-F238E27FC236}">
                    <a16:creationId xmlns:a16="http://schemas.microsoft.com/office/drawing/2014/main" id="{7A218DCC-5811-4EEC-B3C7-30FDA5A05889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 244">
                <a:extLst>
                  <a:ext uri="{FF2B5EF4-FFF2-40B4-BE49-F238E27FC236}">
                    <a16:creationId xmlns:a16="http://schemas.microsoft.com/office/drawing/2014/main" id="{618093DB-23ED-49C8-98C6-A1C8DE1BCB69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 245">
                <a:extLst>
                  <a:ext uri="{FF2B5EF4-FFF2-40B4-BE49-F238E27FC236}">
                    <a16:creationId xmlns:a16="http://schemas.microsoft.com/office/drawing/2014/main" id="{2FCD5718-19A6-4AD7-99B1-115A3CD60722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6" name="Elipse 235">
              <a:extLst>
                <a:ext uri="{FF2B5EF4-FFF2-40B4-BE49-F238E27FC236}">
                  <a16:creationId xmlns:a16="http://schemas.microsoft.com/office/drawing/2014/main" id="{81DDD859-D97F-4ECF-9946-8BBDE5EC578F}"/>
                </a:ext>
              </a:extLst>
            </p:cNvPr>
            <p:cNvSpPr/>
            <p:nvPr/>
          </p:nvSpPr>
          <p:spPr>
            <a:xfrm>
              <a:off x="6096000" y="4232264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Elipse 236">
              <a:extLst>
                <a:ext uri="{FF2B5EF4-FFF2-40B4-BE49-F238E27FC236}">
                  <a16:creationId xmlns:a16="http://schemas.microsoft.com/office/drawing/2014/main" id="{9311637F-7CAD-444F-8988-72F1D47BDE0D}"/>
                </a:ext>
              </a:extLst>
            </p:cNvPr>
            <p:cNvSpPr/>
            <p:nvPr/>
          </p:nvSpPr>
          <p:spPr>
            <a:xfrm>
              <a:off x="5019040" y="4244104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Elipse 237">
              <a:extLst>
                <a:ext uri="{FF2B5EF4-FFF2-40B4-BE49-F238E27FC236}">
                  <a16:creationId xmlns:a16="http://schemas.microsoft.com/office/drawing/2014/main" id="{40E4609F-9B10-4D42-B6E2-DF24F2F96ED7}"/>
                </a:ext>
              </a:extLst>
            </p:cNvPr>
            <p:cNvSpPr/>
            <p:nvPr/>
          </p:nvSpPr>
          <p:spPr>
            <a:xfrm>
              <a:off x="5019040" y="4610862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Elipse 238">
              <a:extLst>
                <a:ext uri="{FF2B5EF4-FFF2-40B4-BE49-F238E27FC236}">
                  <a16:creationId xmlns:a16="http://schemas.microsoft.com/office/drawing/2014/main" id="{30248E22-5D68-4DDD-AEBB-DDC3577F2496}"/>
                </a:ext>
              </a:extLst>
            </p:cNvPr>
            <p:cNvSpPr/>
            <p:nvPr/>
          </p:nvSpPr>
          <p:spPr>
            <a:xfrm>
              <a:off x="6096000" y="4646611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Elipse 239">
              <a:extLst>
                <a:ext uri="{FF2B5EF4-FFF2-40B4-BE49-F238E27FC236}">
                  <a16:creationId xmlns:a16="http://schemas.microsoft.com/office/drawing/2014/main" id="{B25400A2-9BAD-4E39-952A-1381EB49CA00}"/>
                </a:ext>
              </a:extLst>
            </p:cNvPr>
            <p:cNvSpPr/>
            <p:nvPr/>
          </p:nvSpPr>
          <p:spPr>
            <a:xfrm>
              <a:off x="6513195" y="4637777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Elipse 240">
              <a:extLst>
                <a:ext uri="{FF2B5EF4-FFF2-40B4-BE49-F238E27FC236}">
                  <a16:creationId xmlns:a16="http://schemas.microsoft.com/office/drawing/2014/main" id="{A794BC21-D4A5-42FA-A57E-6CB856AE0EC5}"/>
                </a:ext>
              </a:extLst>
            </p:cNvPr>
            <p:cNvSpPr/>
            <p:nvPr/>
          </p:nvSpPr>
          <p:spPr>
            <a:xfrm>
              <a:off x="6536054" y="4244103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Elipse 241">
              <a:extLst>
                <a:ext uri="{FF2B5EF4-FFF2-40B4-BE49-F238E27FC236}">
                  <a16:creationId xmlns:a16="http://schemas.microsoft.com/office/drawing/2014/main" id="{0D4FC346-8B95-4359-AA3B-7695533C2E66}"/>
                </a:ext>
              </a:extLst>
            </p:cNvPr>
            <p:cNvSpPr/>
            <p:nvPr/>
          </p:nvSpPr>
          <p:spPr>
            <a:xfrm>
              <a:off x="7673341" y="4232264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Elipse 242">
              <a:extLst>
                <a:ext uri="{FF2B5EF4-FFF2-40B4-BE49-F238E27FC236}">
                  <a16:creationId xmlns:a16="http://schemas.microsoft.com/office/drawing/2014/main" id="{2A236BF8-79E3-4777-8758-E9390F89D51E}"/>
                </a:ext>
              </a:extLst>
            </p:cNvPr>
            <p:cNvSpPr/>
            <p:nvPr/>
          </p:nvSpPr>
          <p:spPr>
            <a:xfrm>
              <a:off x="7673341" y="4618650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0" name="Agrupar 179">
            <a:extLst>
              <a:ext uri="{FF2B5EF4-FFF2-40B4-BE49-F238E27FC236}">
                <a16:creationId xmlns:a16="http://schemas.microsoft.com/office/drawing/2014/main" id="{272A2FFD-00FB-4426-82FF-38C1A91BE7A5}"/>
              </a:ext>
            </a:extLst>
          </p:cNvPr>
          <p:cNvGrpSpPr/>
          <p:nvPr/>
        </p:nvGrpSpPr>
        <p:grpSpPr>
          <a:xfrm>
            <a:off x="3824403" y="2924729"/>
            <a:ext cx="1700755" cy="2338453"/>
            <a:chOff x="1551895" y="1402081"/>
            <a:chExt cx="2799117" cy="3789190"/>
          </a:xfrm>
        </p:grpSpPr>
        <p:grpSp>
          <p:nvGrpSpPr>
            <p:cNvPr id="181" name="Agrupar 180">
              <a:extLst>
                <a:ext uri="{FF2B5EF4-FFF2-40B4-BE49-F238E27FC236}">
                  <a16:creationId xmlns:a16="http://schemas.microsoft.com/office/drawing/2014/main" id="{B6E4E77A-1449-4896-9BC1-6B672E46149C}"/>
                </a:ext>
              </a:extLst>
            </p:cNvPr>
            <p:cNvGrpSpPr/>
            <p:nvPr/>
          </p:nvGrpSpPr>
          <p:grpSpPr>
            <a:xfrm rot="2047671">
              <a:off x="3497901" y="2951272"/>
              <a:ext cx="853111" cy="1324746"/>
              <a:chOff x="5434179" y="827283"/>
              <a:chExt cx="1538359" cy="2763262"/>
            </a:xfrm>
          </p:grpSpPr>
          <p:sp>
            <p:nvSpPr>
              <p:cNvPr id="229" name="Forma Livre: Forma 228">
                <a:extLst>
                  <a:ext uri="{FF2B5EF4-FFF2-40B4-BE49-F238E27FC236}">
                    <a16:creationId xmlns:a16="http://schemas.microsoft.com/office/drawing/2014/main" id="{3AECDE73-2D56-400B-8FB9-A464B0C8EFD3}"/>
                  </a:ext>
                </a:extLst>
              </p:cNvPr>
              <p:cNvSpPr/>
              <p:nvPr/>
            </p:nvSpPr>
            <p:spPr>
              <a:xfrm rot="11692814">
                <a:off x="5434179" y="827283"/>
                <a:ext cx="1538359" cy="1224420"/>
              </a:xfrm>
              <a:custGeom>
                <a:avLst/>
                <a:gdLst>
                  <a:gd name="connsiteX0" fmla="*/ 243253 w 1538359"/>
                  <a:gd name="connsiteY0" fmla="*/ 1221680 h 1224420"/>
                  <a:gd name="connsiteX1" fmla="*/ 64654 w 1538359"/>
                  <a:gd name="connsiteY1" fmla="*/ 1142984 h 1224420"/>
                  <a:gd name="connsiteX2" fmla="*/ 44 w 1538359"/>
                  <a:gd name="connsiteY2" fmla="*/ 939388 h 1224420"/>
                  <a:gd name="connsiteX3" fmla="*/ 8770 w 1538359"/>
                  <a:gd name="connsiteY3" fmla="*/ 695281 h 1224420"/>
                  <a:gd name="connsiteX4" fmla="*/ 79913 w 1538359"/>
                  <a:gd name="connsiteY4" fmla="*/ 606952 h 1224420"/>
                  <a:gd name="connsiteX5" fmla="*/ 382520 w 1538359"/>
                  <a:gd name="connsiteY5" fmla="*/ 638022 h 1224420"/>
                  <a:gd name="connsiteX6" fmla="*/ 578254 w 1538359"/>
                  <a:gd name="connsiteY6" fmla="*/ 474537 h 1224420"/>
                  <a:gd name="connsiteX7" fmla="*/ 482954 w 1538359"/>
                  <a:gd name="connsiteY7" fmla="*/ 115876 h 1224420"/>
                  <a:gd name="connsiteX8" fmla="*/ 865338 w 1538359"/>
                  <a:gd name="connsiteY8" fmla="*/ 14272 h 1224420"/>
                  <a:gd name="connsiteX9" fmla="*/ 960638 w 1538359"/>
                  <a:gd name="connsiteY9" fmla="*/ 372934 h 1224420"/>
                  <a:gd name="connsiteX10" fmla="*/ 1218433 w 1538359"/>
                  <a:gd name="connsiteY10" fmla="*/ 391342 h 1224420"/>
                  <a:gd name="connsiteX11" fmla="*/ 1231502 w 1538359"/>
                  <a:gd name="connsiteY11" fmla="*/ 389282 h 1224420"/>
                  <a:gd name="connsiteX12" fmla="*/ 1320985 w 1538359"/>
                  <a:gd name="connsiteY12" fmla="*/ 0 h 1224420"/>
                  <a:gd name="connsiteX13" fmla="*/ 1363300 w 1538359"/>
                  <a:gd name="connsiteY13" fmla="*/ 184086 h 1224420"/>
                  <a:gd name="connsiteX14" fmla="*/ 1460495 w 1538359"/>
                  <a:gd name="connsiteY14" fmla="*/ 8841 h 1224420"/>
                  <a:gd name="connsiteX15" fmla="*/ 1509229 w 1538359"/>
                  <a:gd name="connsiteY15" fmla="*/ 706584 h 1224420"/>
                  <a:gd name="connsiteX16" fmla="*/ 543190 w 1538359"/>
                  <a:gd name="connsiteY16" fmla="*/ 1005320 h 1224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38359" h="1224420">
                    <a:moveTo>
                      <a:pt x="243253" y="1221680"/>
                    </a:moveTo>
                    <a:cubicBezTo>
                      <a:pt x="182266" y="1236133"/>
                      <a:pt x="94935" y="1191006"/>
                      <a:pt x="64654" y="1142984"/>
                    </a:cubicBezTo>
                    <a:cubicBezTo>
                      <a:pt x="34374" y="1094963"/>
                      <a:pt x="-1434" y="1006361"/>
                      <a:pt x="44" y="939388"/>
                    </a:cubicBezTo>
                    <a:cubicBezTo>
                      <a:pt x="4028" y="875254"/>
                      <a:pt x="4786" y="759415"/>
                      <a:pt x="8770" y="695281"/>
                    </a:cubicBezTo>
                    <a:lnTo>
                      <a:pt x="79913" y="606952"/>
                    </a:lnTo>
                    <a:cubicBezTo>
                      <a:pt x="164669" y="583044"/>
                      <a:pt x="297764" y="661930"/>
                      <a:pt x="382520" y="638022"/>
                    </a:cubicBezTo>
                    <a:lnTo>
                      <a:pt x="578254" y="474537"/>
                    </a:lnTo>
                    <a:lnTo>
                      <a:pt x="482954" y="115876"/>
                    </a:lnTo>
                    <a:lnTo>
                      <a:pt x="865338" y="14272"/>
                    </a:lnTo>
                    <a:lnTo>
                      <a:pt x="960638" y="372934"/>
                    </a:lnTo>
                    <a:cubicBezTo>
                      <a:pt x="1032814" y="352542"/>
                      <a:pt x="1138003" y="395817"/>
                      <a:pt x="1218433" y="391342"/>
                    </a:cubicBezTo>
                    <a:lnTo>
                      <a:pt x="1231502" y="389282"/>
                    </a:lnTo>
                    <a:lnTo>
                      <a:pt x="1320985" y="0"/>
                    </a:lnTo>
                    <a:lnTo>
                      <a:pt x="1363300" y="184086"/>
                    </a:lnTo>
                    <a:lnTo>
                      <a:pt x="1460495" y="8841"/>
                    </a:lnTo>
                    <a:cubicBezTo>
                      <a:pt x="1477245" y="164196"/>
                      <a:pt x="1590672" y="525139"/>
                      <a:pt x="1509229" y="706584"/>
                    </a:cubicBezTo>
                    <a:cubicBezTo>
                      <a:pt x="1198681" y="915251"/>
                      <a:pt x="882438" y="904666"/>
                      <a:pt x="543190" y="10053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Retângulo 229">
                <a:extLst>
                  <a:ext uri="{FF2B5EF4-FFF2-40B4-BE49-F238E27FC236}">
                    <a16:creationId xmlns:a16="http://schemas.microsoft.com/office/drawing/2014/main" id="{524CC5E1-B1EE-4C66-8594-E2F200EA323C}"/>
                  </a:ext>
                </a:extLst>
              </p:cNvPr>
              <p:cNvSpPr/>
              <p:nvPr/>
            </p:nvSpPr>
            <p:spPr>
              <a:xfrm>
                <a:off x="5900071" y="1804474"/>
                <a:ext cx="483295" cy="1786071"/>
              </a:xfrm>
              <a:prstGeom prst="rect">
                <a:avLst/>
              </a:prstGeom>
              <a:solidFill>
                <a:srgbClr val="795548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2" name="Agrupar 181">
              <a:extLst>
                <a:ext uri="{FF2B5EF4-FFF2-40B4-BE49-F238E27FC236}">
                  <a16:creationId xmlns:a16="http://schemas.microsoft.com/office/drawing/2014/main" id="{0F09595C-3295-4A8E-8A2C-7CEBBDCBC642}"/>
                </a:ext>
              </a:extLst>
            </p:cNvPr>
            <p:cNvGrpSpPr/>
            <p:nvPr/>
          </p:nvGrpSpPr>
          <p:grpSpPr>
            <a:xfrm>
              <a:off x="1551895" y="1402081"/>
              <a:ext cx="2512105" cy="3789190"/>
              <a:chOff x="1551895" y="1402081"/>
              <a:chExt cx="2512105" cy="3789190"/>
            </a:xfrm>
          </p:grpSpPr>
          <p:grpSp>
            <p:nvGrpSpPr>
              <p:cNvPr id="183" name="Grupo 59">
                <a:extLst>
                  <a:ext uri="{FF2B5EF4-FFF2-40B4-BE49-F238E27FC236}">
                    <a16:creationId xmlns:a16="http://schemas.microsoft.com/office/drawing/2014/main" id="{EAEAC99B-D80B-4FBF-9B32-F77EB3CDF201}"/>
                  </a:ext>
                </a:extLst>
              </p:cNvPr>
              <p:cNvGrpSpPr/>
              <p:nvPr/>
            </p:nvGrpSpPr>
            <p:grpSpPr>
              <a:xfrm>
                <a:off x="1551895" y="4535746"/>
                <a:ext cx="1324317" cy="539219"/>
                <a:chOff x="1766763" y="3933428"/>
                <a:chExt cx="1386540" cy="476076"/>
              </a:xfrm>
            </p:grpSpPr>
            <p:sp>
              <p:nvSpPr>
                <p:cNvPr id="226" name="Triângulo isósceles 89">
                  <a:extLst>
                    <a:ext uri="{FF2B5EF4-FFF2-40B4-BE49-F238E27FC236}">
                      <a16:creationId xmlns:a16="http://schemas.microsoft.com/office/drawing/2014/main" id="{83D780D7-FBF9-4FA6-ABD9-ACA9774B9E64}"/>
                    </a:ext>
                  </a:extLst>
                </p:cNvPr>
                <p:cNvSpPr/>
                <p:nvPr/>
              </p:nvSpPr>
              <p:spPr>
                <a:xfrm rot="10800000">
                  <a:off x="1910780" y="4077072"/>
                  <a:ext cx="1184824" cy="332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9147" h="818205">
                      <a:moveTo>
                        <a:pt x="1839147" y="818205"/>
                      </a:moveTo>
                      <a:lnTo>
                        <a:pt x="0" y="818205"/>
                      </a:lnTo>
                      <a:lnTo>
                        <a:pt x="0" y="409103"/>
                      </a:lnTo>
                      <a:lnTo>
                        <a:pt x="104408" y="409103"/>
                      </a:lnTo>
                      <a:lnTo>
                        <a:pt x="248424" y="0"/>
                      </a:lnTo>
                      <a:lnTo>
                        <a:pt x="392440" y="409103"/>
                      </a:lnTo>
                      <a:lnTo>
                        <a:pt x="392442" y="409103"/>
                      </a:lnTo>
                      <a:lnTo>
                        <a:pt x="536456" y="5"/>
                      </a:lnTo>
                      <a:lnTo>
                        <a:pt x="680470" y="409103"/>
                      </a:lnTo>
                      <a:lnTo>
                        <a:pt x="687020" y="409103"/>
                      </a:lnTo>
                      <a:lnTo>
                        <a:pt x="831035" y="3"/>
                      </a:lnTo>
                      <a:lnTo>
                        <a:pt x="975050" y="409103"/>
                      </a:lnTo>
                      <a:lnTo>
                        <a:pt x="975052" y="409103"/>
                      </a:lnTo>
                      <a:lnTo>
                        <a:pt x="1119067" y="2"/>
                      </a:lnTo>
                      <a:lnTo>
                        <a:pt x="1263083" y="409103"/>
                      </a:lnTo>
                      <a:lnTo>
                        <a:pt x="1263084" y="409103"/>
                      </a:lnTo>
                      <a:lnTo>
                        <a:pt x="1407099" y="1"/>
                      </a:lnTo>
                      <a:lnTo>
                        <a:pt x="1551115" y="409103"/>
                      </a:lnTo>
                      <a:lnTo>
                        <a:pt x="1551115" y="409103"/>
                      </a:lnTo>
                      <a:lnTo>
                        <a:pt x="1695131" y="0"/>
                      </a:lnTo>
                      <a:lnTo>
                        <a:pt x="1839147" y="409103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de cantos arredondados 61">
                  <a:extLst>
                    <a:ext uri="{FF2B5EF4-FFF2-40B4-BE49-F238E27FC236}">
                      <a16:creationId xmlns:a16="http://schemas.microsoft.com/office/drawing/2014/main" id="{9B892FF1-8BC8-4BEF-9004-CE128A1984E9}"/>
                    </a:ext>
                  </a:extLst>
                </p:cNvPr>
                <p:cNvSpPr/>
                <p:nvPr/>
              </p:nvSpPr>
              <p:spPr>
                <a:xfrm>
                  <a:off x="1766763" y="3942953"/>
                  <a:ext cx="144016" cy="432048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8" name="Retângulo de cantos arredondados 62">
                  <a:extLst>
                    <a:ext uri="{FF2B5EF4-FFF2-40B4-BE49-F238E27FC236}">
                      <a16:creationId xmlns:a16="http://schemas.microsoft.com/office/drawing/2014/main" id="{BD041A2C-669F-4EE8-B369-CE6EE8B94608}"/>
                    </a:ext>
                  </a:extLst>
                </p:cNvPr>
                <p:cNvSpPr/>
                <p:nvPr/>
              </p:nvSpPr>
              <p:spPr>
                <a:xfrm>
                  <a:off x="3009287" y="3933428"/>
                  <a:ext cx="144016" cy="432048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4" name="Retângulo de cantos arredondados 110">
                <a:extLst>
                  <a:ext uri="{FF2B5EF4-FFF2-40B4-BE49-F238E27FC236}">
                    <a16:creationId xmlns:a16="http://schemas.microsoft.com/office/drawing/2014/main" id="{25998F4B-9D97-4A8B-84A3-10551DB58798}"/>
                  </a:ext>
                </a:extLst>
              </p:cNvPr>
              <p:cNvSpPr/>
              <p:nvPr/>
            </p:nvSpPr>
            <p:spPr>
              <a:xfrm rot="2348430">
                <a:off x="2885247" y="3261821"/>
                <a:ext cx="1178753" cy="362220"/>
              </a:xfrm>
              <a:custGeom>
                <a:avLst/>
                <a:gdLst/>
                <a:ahLst/>
                <a:cxnLst/>
                <a:rect l="l" t="t" r="r" b="b"/>
                <a:pathLst>
                  <a:path w="1346327" h="420342">
                    <a:moveTo>
                      <a:pt x="1298508" y="12539"/>
                    </a:moveTo>
                    <a:cubicBezTo>
                      <a:pt x="1363372" y="51969"/>
                      <a:pt x="1362086" y="172547"/>
                      <a:pt x="1295636" y="281860"/>
                    </a:cubicBezTo>
                    <a:cubicBezTo>
                      <a:pt x="1234983" y="381637"/>
                      <a:pt x="1141004" y="437540"/>
                      <a:pt x="1076045" y="415608"/>
                    </a:cubicBezTo>
                    <a:cubicBezTo>
                      <a:pt x="945875" y="402870"/>
                      <a:pt x="815843" y="388593"/>
                      <a:pt x="684454" y="389724"/>
                    </a:cubicBezTo>
                    <a:lnTo>
                      <a:pt x="186548" y="407828"/>
                    </a:lnTo>
                    <a:cubicBezTo>
                      <a:pt x="147873" y="407828"/>
                      <a:pt x="44137" y="297355"/>
                      <a:pt x="44137" y="261319"/>
                    </a:cubicBezTo>
                    <a:lnTo>
                      <a:pt x="0" y="132722"/>
                    </a:lnTo>
                    <a:cubicBezTo>
                      <a:pt x="0" y="96687"/>
                      <a:pt x="130498" y="44945"/>
                      <a:pt x="169171" y="44945"/>
                    </a:cubicBezTo>
                    <a:cubicBezTo>
                      <a:pt x="504563" y="44945"/>
                      <a:pt x="749831" y="129138"/>
                      <a:pt x="1051144" y="160175"/>
                    </a:cubicBezTo>
                    <a:cubicBezTo>
                      <a:pt x="1052874" y="152463"/>
                      <a:pt x="1056688" y="145747"/>
                      <a:pt x="1060745" y="139073"/>
                    </a:cubicBezTo>
                    <a:cubicBezTo>
                      <a:pt x="1127194" y="29760"/>
                      <a:pt x="1233644" y="-26891"/>
                      <a:pt x="1298508" y="12539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85" name="Grupo 50">
                <a:extLst>
                  <a:ext uri="{FF2B5EF4-FFF2-40B4-BE49-F238E27FC236}">
                    <a16:creationId xmlns:a16="http://schemas.microsoft.com/office/drawing/2014/main" id="{2A48E3D2-F854-4C8D-9C34-B4A7BDE5769B}"/>
                  </a:ext>
                </a:extLst>
              </p:cNvPr>
              <p:cNvGrpSpPr/>
              <p:nvPr/>
            </p:nvGrpSpPr>
            <p:grpSpPr>
              <a:xfrm>
                <a:off x="2690549" y="4348085"/>
                <a:ext cx="501783" cy="830333"/>
                <a:chOff x="4571829" y="4664133"/>
                <a:chExt cx="573117" cy="963569"/>
              </a:xfrm>
            </p:grpSpPr>
            <p:sp>
              <p:nvSpPr>
                <p:cNvPr id="224" name="Elipse 43">
                  <a:extLst>
                    <a:ext uri="{FF2B5EF4-FFF2-40B4-BE49-F238E27FC236}">
                      <a16:creationId xmlns:a16="http://schemas.microsoft.com/office/drawing/2014/main" id="{BC3D1F1A-620D-4146-A858-CF947A1A8DCD}"/>
                    </a:ext>
                  </a:extLst>
                </p:cNvPr>
                <p:cNvSpPr/>
                <p:nvPr/>
              </p:nvSpPr>
              <p:spPr>
                <a:xfrm>
                  <a:off x="4571829" y="4664133"/>
                  <a:ext cx="561214" cy="960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25" name="Elipse 46">
                  <a:extLst>
                    <a:ext uri="{FF2B5EF4-FFF2-40B4-BE49-F238E27FC236}">
                      <a16:creationId xmlns:a16="http://schemas.microsoft.com/office/drawing/2014/main" id="{744B1590-0160-43EC-84F7-7BA893D2FEFF}"/>
                    </a:ext>
                  </a:extLst>
                </p:cNvPr>
                <p:cNvSpPr/>
                <p:nvPr/>
              </p:nvSpPr>
              <p:spPr>
                <a:xfrm>
                  <a:off x="4594300" y="5301630"/>
                  <a:ext cx="550646" cy="32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86" name="Grupo 49">
                <a:extLst>
                  <a:ext uri="{FF2B5EF4-FFF2-40B4-BE49-F238E27FC236}">
                    <a16:creationId xmlns:a16="http://schemas.microsoft.com/office/drawing/2014/main" id="{BEEB8E6C-E2CB-400C-9111-7147BC68CC22}"/>
                  </a:ext>
                </a:extLst>
              </p:cNvPr>
              <p:cNvGrpSpPr/>
              <p:nvPr/>
            </p:nvGrpSpPr>
            <p:grpSpPr>
              <a:xfrm>
                <a:off x="2199188" y="4363872"/>
                <a:ext cx="491361" cy="827399"/>
                <a:chOff x="3939504" y="4711061"/>
                <a:chExt cx="561214" cy="960165"/>
              </a:xfrm>
            </p:grpSpPr>
            <p:sp>
              <p:nvSpPr>
                <p:cNvPr id="222" name="Elipse 45">
                  <a:extLst>
                    <a:ext uri="{FF2B5EF4-FFF2-40B4-BE49-F238E27FC236}">
                      <a16:creationId xmlns:a16="http://schemas.microsoft.com/office/drawing/2014/main" id="{A1264BBC-24B6-439B-8839-F4F089E412B6}"/>
                    </a:ext>
                  </a:extLst>
                </p:cNvPr>
                <p:cNvSpPr/>
                <p:nvPr/>
              </p:nvSpPr>
              <p:spPr>
                <a:xfrm>
                  <a:off x="3939504" y="4711061"/>
                  <a:ext cx="561214" cy="960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23" name="Elipse 46">
                  <a:extLst>
                    <a:ext uri="{FF2B5EF4-FFF2-40B4-BE49-F238E27FC236}">
                      <a16:creationId xmlns:a16="http://schemas.microsoft.com/office/drawing/2014/main" id="{21E19D33-9635-4D4C-BD62-DC0994B17F1E}"/>
                    </a:ext>
                  </a:extLst>
                </p:cNvPr>
                <p:cNvSpPr/>
                <p:nvPr/>
              </p:nvSpPr>
              <p:spPr>
                <a:xfrm>
                  <a:off x="3939504" y="5345154"/>
                  <a:ext cx="550646" cy="32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 w="3175"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7" name="Elipse 84">
                <a:extLst>
                  <a:ext uri="{FF2B5EF4-FFF2-40B4-BE49-F238E27FC236}">
                    <a16:creationId xmlns:a16="http://schemas.microsoft.com/office/drawing/2014/main" id="{388FC531-9531-41EB-AD35-DEBA585722B5}"/>
                  </a:ext>
                </a:extLst>
              </p:cNvPr>
              <p:cNvSpPr/>
              <p:nvPr/>
            </p:nvSpPr>
            <p:spPr>
              <a:xfrm>
                <a:off x="1644883" y="2646016"/>
                <a:ext cx="1924688" cy="2120169"/>
              </a:xfrm>
              <a:custGeom>
                <a:avLst/>
                <a:gdLst>
                  <a:gd name="connsiteX0" fmla="*/ 0 w 2689149"/>
                  <a:gd name="connsiteY0" fmla="*/ 1538926 h 3077851"/>
                  <a:gd name="connsiteX1" fmla="*/ 1344575 w 2689149"/>
                  <a:gd name="connsiteY1" fmla="*/ 0 h 3077851"/>
                  <a:gd name="connsiteX2" fmla="*/ 2689150 w 2689149"/>
                  <a:gd name="connsiteY2" fmla="*/ 1538926 h 3077851"/>
                  <a:gd name="connsiteX3" fmla="*/ 1344575 w 2689149"/>
                  <a:gd name="connsiteY3" fmla="*/ 3077852 h 3077851"/>
                  <a:gd name="connsiteX4" fmla="*/ 0 w 2689149"/>
                  <a:gd name="connsiteY4" fmla="*/ 1538926 h 3077851"/>
                  <a:gd name="connsiteX0" fmla="*/ 49980 w 2739130"/>
                  <a:gd name="connsiteY0" fmla="*/ 1569798 h 3108724"/>
                  <a:gd name="connsiteX1" fmla="*/ 393260 w 2739130"/>
                  <a:gd name="connsiteY1" fmla="*/ 619171 h 3108724"/>
                  <a:gd name="connsiteX2" fmla="*/ 1394555 w 2739130"/>
                  <a:gd name="connsiteY2" fmla="*/ 30872 h 3108724"/>
                  <a:gd name="connsiteX3" fmla="*/ 2739130 w 2739130"/>
                  <a:gd name="connsiteY3" fmla="*/ 1569798 h 3108724"/>
                  <a:gd name="connsiteX4" fmla="*/ 1394555 w 2739130"/>
                  <a:gd name="connsiteY4" fmla="*/ 3108724 h 3108724"/>
                  <a:gd name="connsiteX5" fmla="*/ 49980 w 2739130"/>
                  <a:gd name="connsiteY5" fmla="*/ 1569798 h 3108724"/>
                  <a:gd name="connsiteX0" fmla="*/ 57099 w 2690493"/>
                  <a:gd name="connsiteY0" fmla="*/ 2350384 h 3130666"/>
                  <a:gd name="connsiteX1" fmla="*/ 344623 w 2690493"/>
                  <a:gd name="connsiteY1" fmla="*/ 619171 h 3130666"/>
                  <a:gd name="connsiteX2" fmla="*/ 1345918 w 2690493"/>
                  <a:gd name="connsiteY2" fmla="*/ 30872 h 3130666"/>
                  <a:gd name="connsiteX3" fmla="*/ 2690493 w 2690493"/>
                  <a:gd name="connsiteY3" fmla="*/ 1569798 h 3130666"/>
                  <a:gd name="connsiteX4" fmla="*/ 1345918 w 2690493"/>
                  <a:gd name="connsiteY4" fmla="*/ 3108724 h 3130666"/>
                  <a:gd name="connsiteX5" fmla="*/ 57099 w 2690493"/>
                  <a:gd name="connsiteY5" fmla="*/ 2350384 h 3130666"/>
                  <a:gd name="connsiteX0" fmla="*/ 57099 w 2779702"/>
                  <a:gd name="connsiteY0" fmla="*/ 2376508 h 3139183"/>
                  <a:gd name="connsiteX1" fmla="*/ 344623 w 2779702"/>
                  <a:gd name="connsiteY1" fmla="*/ 645295 h 3139183"/>
                  <a:gd name="connsiteX2" fmla="*/ 1345918 w 2779702"/>
                  <a:gd name="connsiteY2" fmla="*/ 56996 h 3139183"/>
                  <a:gd name="connsiteX3" fmla="*/ 2779702 w 2779702"/>
                  <a:gd name="connsiteY3" fmla="*/ 2075424 h 3139183"/>
                  <a:gd name="connsiteX4" fmla="*/ 1345918 w 2779702"/>
                  <a:gd name="connsiteY4" fmla="*/ 3134848 h 3139183"/>
                  <a:gd name="connsiteX5" fmla="*/ 57099 w 2779702"/>
                  <a:gd name="connsiteY5" fmla="*/ 2376508 h 3139183"/>
                  <a:gd name="connsiteX0" fmla="*/ 57099 w 2799553"/>
                  <a:gd name="connsiteY0" fmla="*/ 2322903 h 3085578"/>
                  <a:gd name="connsiteX1" fmla="*/ 344623 w 2799553"/>
                  <a:gd name="connsiteY1" fmla="*/ 591690 h 3085578"/>
                  <a:gd name="connsiteX2" fmla="*/ 1345918 w 2799553"/>
                  <a:gd name="connsiteY2" fmla="*/ 3391 h 3085578"/>
                  <a:gd name="connsiteX3" fmla="*/ 2139968 w 2799553"/>
                  <a:gd name="connsiteY3" fmla="*/ 435573 h 3085578"/>
                  <a:gd name="connsiteX4" fmla="*/ 2779702 w 2799553"/>
                  <a:gd name="connsiteY4" fmla="*/ 2021819 h 3085578"/>
                  <a:gd name="connsiteX5" fmla="*/ 1345918 w 2799553"/>
                  <a:gd name="connsiteY5" fmla="*/ 3081243 h 3085578"/>
                  <a:gd name="connsiteX6" fmla="*/ 57099 w 2799553"/>
                  <a:gd name="connsiteY6" fmla="*/ 2322903 h 3085578"/>
                  <a:gd name="connsiteX0" fmla="*/ 57099 w 2780175"/>
                  <a:gd name="connsiteY0" fmla="*/ 2322903 h 3100236"/>
                  <a:gd name="connsiteX1" fmla="*/ 344623 w 2780175"/>
                  <a:gd name="connsiteY1" fmla="*/ 591690 h 3100236"/>
                  <a:gd name="connsiteX2" fmla="*/ 1345918 w 2780175"/>
                  <a:gd name="connsiteY2" fmla="*/ 3391 h 3100236"/>
                  <a:gd name="connsiteX3" fmla="*/ 2139968 w 2780175"/>
                  <a:gd name="connsiteY3" fmla="*/ 435573 h 3100236"/>
                  <a:gd name="connsiteX4" fmla="*/ 2779702 w 2780175"/>
                  <a:gd name="connsiteY4" fmla="*/ 2021819 h 3100236"/>
                  <a:gd name="connsiteX5" fmla="*/ 2296085 w 2780175"/>
                  <a:gd name="connsiteY5" fmla="*/ 2799630 h 3100236"/>
                  <a:gd name="connsiteX6" fmla="*/ 1345918 w 2780175"/>
                  <a:gd name="connsiteY6" fmla="*/ 3081243 h 3100236"/>
                  <a:gd name="connsiteX7" fmla="*/ 57099 w 2780175"/>
                  <a:gd name="connsiteY7" fmla="*/ 2322903 h 3100236"/>
                  <a:gd name="connsiteX0" fmla="*/ 1754 w 2724830"/>
                  <a:gd name="connsiteY0" fmla="*/ 2322903 h 3082097"/>
                  <a:gd name="connsiteX1" fmla="*/ 289278 w 2724830"/>
                  <a:gd name="connsiteY1" fmla="*/ 591690 h 3082097"/>
                  <a:gd name="connsiteX2" fmla="*/ 1290573 w 2724830"/>
                  <a:gd name="connsiteY2" fmla="*/ 3391 h 3082097"/>
                  <a:gd name="connsiteX3" fmla="*/ 2084623 w 2724830"/>
                  <a:gd name="connsiteY3" fmla="*/ 435573 h 3082097"/>
                  <a:gd name="connsiteX4" fmla="*/ 2724357 w 2724830"/>
                  <a:gd name="connsiteY4" fmla="*/ 2021819 h 3082097"/>
                  <a:gd name="connsiteX5" fmla="*/ 2240740 w 2724830"/>
                  <a:gd name="connsiteY5" fmla="*/ 2799630 h 3082097"/>
                  <a:gd name="connsiteX6" fmla="*/ 1290573 w 2724830"/>
                  <a:gd name="connsiteY6" fmla="*/ 3081243 h 3082097"/>
                  <a:gd name="connsiteX7" fmla="*/ 378486 w 2724830"/>
                  <a:gd name="connsiteY7" fmla="*/ 2866537 h 3082097"/>
                  <a:gd name="connsiteX8" fmla="*/ 1754 w 2724830"/>
                  <a:gd name="connsiteY8" fmla="*/ 2322903 h 3082097"/>
                  <a:gd name="connsiteX0" fmla="*/ 80523 w 2803599"/>
                  <a:gd name="connsiteY0" fmla="*/ 2322903 h 3082097"/>
                  <a:gd name="connsiteX1" fmla="*/ 22356 w 2803599"/>
                  <a:gd name="connsiteY1" fmla="*/ 1372275 h 3082097"/>
                  <a:gd name="connsiteX2" fmla="*/ 368047 w 2803599"/>
                  <a:gd name="connsiteY2" fmla="*/ 591690 h 3082097"/>
                  <a:gd name="connsiteX3" fmla="*/ 1369342 w 2803599"/>
                  <a:gd name="connsiteY3" fmla="*/ 3391 h 3082097"/>
                  <a:gd name="connsiteX4" fmla="*/ 2163392 w 2803599"/>
                  <a:gd name="connsiteY4" fmla="*/ 435573 h 3082097"/>
                  <a:gd name="connsiteX5" fmla="*/ 2803126 w 2803599"/>
                  <a:gd name="connsiteY5" fmla="*/ 2021819 h 3082097"/>
                  <a:gd name="connsiteX6" fmla="*/ 2319509 w 2803599"/>
                  <a:gd name="connsiteY6" fmla="*/ 2799630 h 3082097"/>
                  <a:gd name="connsiteX7" fmla="*/ 1369342 w 2803599"/>
                  <a:gd name="connsiteY7" fmla="*/ 3081243 h 3082097"/>
                  <a:gd name="connsiteX8" fmla="*/ 457255 w 2803599"/>
                  <a:gd name="connsiteY8" fmla="*/ 2866537 h 3082097"/>
                  <a:gd name="connsiteX9" fmla="*/ 80523 w 2803599"/>
                  <a:gd name="connsiteY9" fmla="*/ 2322903 h 3082097"/>
                  <a:gd name="connsiteX0" fmla="*/ 80523 w 2819076"/>
                  <a:gd name="connsiteY0" fmla="*/ 2321335 h 3080529"/>
                  <a:gd name="connsiteX1" fmla="*/ 22356 w 2819076"/>
                  <a:gd name="connsiteY1" fmla="*/ 1370707 h 3080529"/>
                  <a:gd name="connsiteX2" fmla="*/ 368047 w 2819076"/>
                  <a:gd name="connsiteY2" fmla="*/ 590122 h 3080529"/>
                  <a:gd name="connsiteX3" fmla="*/ 1369342 w 2819076"/>
                  <a:gd name="connsiteY3" fmla="*/ 1823 h 3080529"/>
                  <a:gd name="connsiteX4" fmla="*/ 2163392 w 2819076"/>
                  <a:gd name="connsiteY4" fmla="*/ 434005 h 3080529"/>
                  <a:gd name="connsiteX5" fmla="*/ 2698650 w 2819076"/>
                  <a:gd name="connsiteY5" fmla="*/ 1181136 h 3080529"/>
                  <a:gd name="connsiteX6" fmla="*/ 2803126 w 2819076"/>
                  <a:gd name="connsiteY6" fmla="*/ 2020251 h 3080529"/>
                  <a:gd name="connsiteX7" fmla="*/ 2319509 w 2819076"/>
                  <a:gd name="connsiteY7" fmla="*/ 2798062 h 3080529"/>
                  <a:gd name="connsiteX8" fmla="*/ 1369342 w 2819076"/>
                  <a:gd name="connsiteY8" fmla="*/ 3079675 h 3080529"/>
                  <a:gd name="connsiteX9" fmla="*/ 457255 w 2819076"/>
                  <a:gd name="connsiteY9" fmla="*/ 2864969 h 3080529"/>
                  <a:gd name="connsiteX10" fmla="*/ 80523 w 2819076"/>
                  <a:gd name="connsiteY10" fmla="*/ 2321335 h 3080529"/>
                  <a:gd name="connsiteX0" fmla="*/ 80523 w 2819076"/>
                  <a:gd name="connsiteY0" fmla="*/ 2323298 h 3082492"/>
                  <a:gd name="connsiteX1" fmla="*/ 22356 w 2819076"/>
                  <a:gd name="connsiteY1" fmla="*/ 1372670 h 3082492"/>
                  <a:gd name="connsiteX2" fmla="*/ 602223 w 2819076"/>
                  <a:gd name="connsiteY2" fmla="*/ 670144 h 3082492"/>
                  <a:gd name="connsiteX3" fmla="*/ 1369342 w 2819076"/>
                  <a:gd name="connsiteY3" fmla="*/ 3786 h 3082492"/>
                  <a:gd name="connsiteX4" fmla="*/ 2163392 w 2819076"/>
                  <a:gd name="connsiteY4" fmla="*/ 435968 h 3082492"/>
                  <a:gd name="connsiteX5" fmla="*/ 2698650 w 2819076"/>
                  <a:gd name="connsiteY5" fmla="*/ 1183099 h 3082492"/>
                  <a:gd name="connsiteX6" fmla="*/ 2803126 w 2819076"/>
                  <a:gd name="connsiteY6" fmla="*/ 2022214 h 3082492"/>
                  <a:gd name="connsiteX7" fmla="*/ 2319509 w 2819076"/>
                  <a:gd name="connsiteY7" fmla="*/ 2800025 h 3082492"/>
                  <a:gd name="connsiteX8" fmla="*/ 1369342 w 2819076"/>
                  <a:gd name="connsiteY8" fmla="*/ 3081638 h 3082492"/>
                  <a:gd name="connsiteX9" fmla="*/ 457255 w 2819076"/>
                  <a:gd name="connsiteY9" fmla="*/ 2866932 h 3082492"/>
                  <a:gd name="connsiteX10" fmla="*/ 80523 w 2819076"/>
                  <a:gd name="connsiteY10" fmla="*/ 2323298 h 3082492"/>
                  <a:gd name="connsiteX0" fmla="*/ 80523 w 2819076"/>
                  <a:gd name="connsiteY0" fmla="*/ 2323298 h 3082492"/>
                  <a:gd name="connsiteX1" fmla="*/ 22356 w 2819076"/>
                  <a:gd name="connsiteY1" fmla="*/ 1372670 h 3082492"/>
                  <a:gd name="connsiteX2" fmla="*/ 234230 w 2819076"/>
                  <a:gd name="connsiteY2" fmla="*/ 1205402 h 3082492"/>
                  <a:gd name="connsiteX3" fmla="*/ 602223 w 2819076"/>
                  <a:gd name="connsiteY3" fmla="*/ 670144 h 3082492"/>
                  <a:gd name="connsiteX4" fmla="*/ 1369342 w 2819076"/>
                  <a:gd name="connsiteY4" fmla="*/ 3786 h 3082492"/>
                  <a:gd name="connsiteX5" fmla="*/ 2163392 w 2819076"/>
                  <a:gd name="connsiteY5" fmla="*/ 435968 h 3082492"/>
                  <a:gd name="connsiteX6" fmla="*/ 2698650 w 2819076"/>
                  <a:gd name="connsiteY6" fmla="*/ 1183099 h 3082492"/>
                  <a:gd name="connsiteX7" fmla="*/ 2803126 w 2819076"/>
                  <a:gd name="connsiteY7" fmla="*/ 2022214 h 3082492"/>
                  <a:gd name="connsiteX8" fmla="*/ 2319509 w 2819076"/>
                  <a:gd name="connsiteY8" fmla="*/ 2800025 h 3082492"/>
                  <a:gd name="connsiteX9" fmla="*/ 1369342 w 2819076"/>
                  <a:gd name="connsiteY9" fmla="*/ 3081638 h 3082492"/>
                  <a:gd name="connsiteX10" fmla="*/ 457255 w 2819076"/>
                  <a:gd name="connsiteY10" fmla="*/ 2866932 h 3082492"/>
                  <a:gd name="connsiteX11" fmla="*/ 80523 w 2819076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564664 w 2781517"/>
                  <a:gd name="connsiteY3" fmla="*/ 670144 h 3082492"/>
                  <a:gd name="connsiteX4" fmla="*/ 1331783 w 2781517"/>
                  <a:gd name="connsiteY4" fmla="*/ 3786 h 3082492"/>
                  <a:gd name="connsiteX5" fmla="*/ 2125833 w 2781517"/>
                  <a:gd name="connsiteY5" fmla="*/ 435968 h 3082492"/>
                  <a:gd name="connsiteX6" fmla="*/ 2661091 w 2781517"/>
                  <a:gd name="connsiteY6" fmla="*/ 1183099 h 3082492"/>
                  <a:gd name="connsiteX7" fmla="*/ 2765567 w 2781517"/>
                  <a:gd name="connsiteY7" fmla="*/ 2022214 h 3082492"/>
                  <a:gd name="connsiteX8" fmla="*/ 2281950 w 2781517"/>
                  <a:gd name="connsiteY8" fmla="*/ 2800025 h 3082492"/>
                  <a:gd name="connsiteX9" fmla="*/ 1331783 w 2781517"/>
                  <a:gd name="connsiteY9" fmla="*/ 3081638 h 3082492"/>
                  <a:gd name="connsiteX10" fmla="*/ 419696 w 2781517"/>
                  <a:gd name="connsiteY10" fmla="*/ 2866932 h 3082492"/>
                  <a:gd name="connsiteX11" fmla="*/ 42964 w 2781517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564664 w 2781517"/>
                  <a:gd name="connsiteY3" fmla="*/ 670144 h 3082492"/>
                  <a:gd name="connsiteX4" fmla="*/ 1331783 w 2781517"/>
                  <a:gd name="connsiteY4" fmla="*/ 3786 h 3082492"/>
                  <a:gd name="connsiteX5" fmla="*/ 2125833 w 2781517"/>
                  <a:gd name="connsiteY5" fmla="*/ 435968 h 3082492"/>
                  <a:gd name="connsiteX6" fmla="*/ 2661091 w 2781517"/>
                  <a:gd name="connsiteY6" fmla="*/ 1183099 h 3082492"/>
                  <a:gd name="connsiteX7" fmla="*/ 2765567 w 2781517"/>
                  <a:gd name="connsiteY7" fmla="*/ 2022214 h 3082492"/>
                  <a:gd name="connsiteX8" fmla="*/ 2281950 w 2781517"/>
                  <a:gd name="connsiteY8" fmla="*/ 2800025 h 3082492"/>
                  <a:gd name="connsiteX9" fmla="*/ 1331783 w 2781517"/>
                  <a:gd name="connsiteY9" fmla="*/ 3081638 h 3082492"/>
                  <a:gd name="connsiteX10" fmla="*/ 419696 w 2781517"/>
                  <a:gd name="connsiteY10" fmla="*/ 2866932 h 3082492"/>
                  <a:gd name="connsiteX11" fmla="*/ 42964 w 2781517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564664 w 2781517"/>
                  <a:gd name="connsiteY3" fmla="*/ 670144 h 3082492"/>
                  <a:gd name="connsiteX4" fmla="*/ 1331783 w 2781517"/>
                  <a:gd name="connsiteY4" fmla="*/ 3786 h 3082492"/>
                  <a:gd name="connsiteX5" fmla="*/ 2125833 w 2781517"/>
                  <a:gd name="connsiteY5" fmla="*/ 435968 h 3082492"/>
                  <a:gd name="connsiteX6" fmla="*/ 2661091 w 2781517"/>
                  <a:gd name="connsiteY6" fmla="*/ 1183099 h 3082492"/>
                  <a:gd name="connsiteX7" fmla="*/ 2765567 w 2781517"/>
                  <a:gd name="connsiteY7" fmla="*/ 2022214 h 3082492"/>
                  <a:gd name="connsiteX8" fmla="*/ 2281950 w 2781517"/>
                  <a:gd name="connsiteY8" fmla="*/ 2800025 h 3082492"/>
                  <a:gd name="connsiteX9" fmla="*/ 1331783 w 2781517"/>
                  <a:gd name="connsiteY9" fmla="*/ 3081638 h 3082492"/>
                  <a:gd name="connsiteX10" fmla="*/ 419696 w 2781517"/>
                  <a:gd name="connsiteY10" fmla="*/ 2866932 h 3082492"/>
                  <a:gd name="connsiteX11" fmla="*/ 42964 w 2781517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419695 w 2781517"/>
                  <a:gd name="connsiteY3" fmla="*/ 848563 h 3082492"/>
                  <a:gd name="connsiteX4" fmla="*/ 564664 w 2781517"/>
                  <a:gd name="connsiteY4" fmla="*/ 670144 h 3082492"/>
                  <a:gd name="connsiteX5" fmla="*/ 1331783 w 2781517"/>
                  <a:gd name="connsiteY5" fmla="*/ 3786 h 3082492"/>
                  <a:gd name="connsiteX6" fmla="*/ 2125833 w 2781517"/>
                  <a:gd name="connsiteY6" fmla="*/ 435968 h 3082492"/>
                  <a:gd name="connsiteX7" fmla="*/ 2661091 w 2781517"/>
                  <a:gd name="connsiteY7" fmla="*/ 1183099 h 3082492"/>
                  <a:gd name="connsiteX8" fmla="*/ 2765567 w 2781517"/>
                  <a:gd name="connsiteY8" fmla="*/ 2022214 h 3082492"/>
                  <a:gd name="connsiteX9" fmla="*/ 2281950 w 2781517"/>
                  <a:gd name="connsiteY9" fmla="*/ 2800025 h 3082492"/>
                  <a:gd name="connsiteX10" fmla="*/ 1331783 w 2781517"/>
                  <a:gd name="connsiteY10" fmla="*/ 3081638 h 3082492"/>
                  <a:gd name="connsiteX11" fmla="*/ 419696 w 2781517"/>
                  <a:gd name="connsiteY11" fmla="*/ 2866932 h 3082492"/>
                  <a:gd name="connsiteX12" fmla="*/ 42964 w 2781517"/>
                  <a:gd name="connsiteY12" fmla="*/ 2323298 h 3082492"/>
                  <a:gd name="connsiteX0" fmla="*/ 42964 w 2781517"/>
                  <a:gd name="connsiteY0" fmla="*/ 2320716 h 3079910"/>
                  <a:gd name="connsiteX1" fmla="*/ 40553 w 2781517"/>
                  <a:gd name="connsiteY1" fmla="*/ 1581961 h 3079910"/>
                  <a:gd name="connsiteX2" fmla="*/ 196671 w 2781517"/>
                  <a:gd name="connsiteY2" fmla="*/ 1202820 h 3079910"/>
                  <a:gd name="connsiteX3" fmla="*/ 419695 w 2781517"/>
                  <a:gd name="connsiteY3" fmla="*/ 845981 h 3079910"/>
                  <a:gd name="connsiteX4" fmla="*/ 564664 w 2781517"/>
                  <a:gd name="connsiteY4" fmla="*/ 667562 h 3079910"/>
                  <a:gd name="connsiteX5" fmla="*/ 1331783 w 2781517"/>
                  <a:gd name="connsiteY5" fmla="*/ 1204 h 3079910"/>
                  <a:gd name="connsiteX6" fmla="*/ 2136984 w 2781517"/>
                  <a:gd name="connsiteY6" fmla="*/ 522596 h 3079910"/>
                  <a:gd name="connsiteX7" fmla="*/ 2661091 w 2781517"/>
                  <a:gd name="connsiteY7" fmla="*/ 1180517 h 3079910"/>
                  <a:gd name="connsiteX8" fmla="*/ 2765567 w 2781517"/>
                  <a:gd name="connsiteY8" fmla="*/ 2019632 h 3079910"/>
                  <a:gd name="connsiteX9" fmla="*/ 2281950 w 2781517"/>
                  <a:gd name="connsiteY9" fmla="*/ 2797443 h 3079910"/>
                  <a:gd name="connsiteX10" fmla="*/ 1331783 w 2781517"/>
                  <a:gd name="connsiteY10" fmla="*/ 3079056 h 3079910"/>
                  <a:gd name="connsiteX11" fmla="*/ 419696 w 2781517"/>
                  <a:gd name="connsiteY11" fmla="*/ 2864350 h 3079910"/>
                  <a:gd name="connsiteX12" fmla="*/ 42964 w 2781517"/>
                  <a:gd name="connsiteY12" fmla="*/ 2320716 h 3079910"/>
                  <a:gd name="connsiteX0" fmla="*/ 42964 w 2781517"/>
                  <a:gd name="connsiteY0" fmla="*/ 2320716 h 3084175"/>
                  <a:gd name="connsiteX1" fmla="*/ 40553 w 2781517"/>
                  <a:gd name="connsiteY1" fmla="*/ 1581961 h 3084175"/>
                  <a:gd name="connsiteX2" fmla="*/ 196671 w 2781517"/>
                  <a:gd name="connsiteY2" fmla="*/ 1202820 h 3084175"/>
                  <a:gd name="connsiteX3" fmla="*/ 419695 w 2781517"/>
                  <a:gd name="connsiteY3" fmla="*/ 845981 h 3084175"/>
                  <a:gd name="connsiteX4" fmla="*/ 564664 w 2781517"/>
                  <a:gd name="connsiteY4" fmla="*/ 667562 h 3084175"/>
                  <a:gd name="connsiteX5" fmla="*/ 1331783 w 2781517"/>
                  <a:gd name="connsiteY5" fmla="*/ 1204 h 3084175"/>
                  <a:gd name="connsiteX6" fmla="*/ 2136984 w 2781517"/>
                  <a:gd name="connsiteY6" fmla="*/ 522596 h 3084175"/>
                  <a:gd name="connsiteX7" fmla="*/ 2661091 w 2781517"/>
                  <a:gd name="connsiteY7" fmla="*/ 1180517 h 3084175"/>
                  <a:gd name="connsiteX8" fmla="*/ 2765567 w 2781517"/>
                  <a:gd name="connsiteY8" fmla="*/ 2019632 h 3084175"/>
                  <a:gd name="connsiteX9" fmla="*/ 2159287 w 2781517"/>
                  <a:gd name="connsiteY9" fmla="*/ 2674779 h 3084175"/>
                  <a:gd name="connsiteX10" fmla="*/ 1331783 w 2781517"/>
                  <a:gd name="connsiteY10" fmla="*/ 3079056 h 3084175"/>
                  <a:gd name="connsiteX11" fmla="*/ 419696 w 2781517"/>
                  <a:gd name="connsiteY11" fmla="*/ 2864350 h 3084175"/>
                  <a:gd name="connsiteX12" fmla="*/ 42964 w 2781517"/>
                  <a:gd name="connsiteY12" fmla="*/ 2320716 h 3084175"/>
                  <a:gd name="connsiteX0" fmla="*/ 42964 w 2781517"/>
                  <a:gd name="connsiteY0" fmla="*/ 2320716 h 3082783"/>
                  <a:gd name="connsiteX1" fmla="*/ 40553 w 2781517"/>
                  <a:gd name="connsiteY1" fmla="*/ 1581961 h 3082783"/>
                  <a:gd name="connsiteX2" fmla="*/ 196671 w 2781517"/>
                  <a:gd name="connsiteY2" fmla="*/ 1202820 h 3082783"/>
                  <a:gd name="connsiteX3" fmla="*/ 419695 w 2781517"/>
                  <a:gd name="connsiteY3" fmla="*/ 845981 h 3082783"/>
                  <a:gd name="connsiteX4" fmla="*/ 564664 w 2781517"/>
                  <a:gd name="connsiteY4" fmla="*/ 667562 h 3082783"/>
                  <a:gd name="connsiteX5" fmla="*/ 1331783 w 2781517"/>
                  <a:gd name="connsiteY5" fmla="*/ 1204 h 3082783"/>
                  <a:gd name="connsiteX6" fmla="*/ 2136984 w 2781517"/>
                  <a:gd name="connsiteY6" fmla="*/ 522596 h 3082783"/>
                  <a:gd name="connsiteX7" fmla="*/ 2661091 w 2781517"/>
                  <a:gd name="connsiteY7" fmla="*/ 1180517 h 3082783"/>
                  <a:gd name="connsiteX8" fmla="*/ 2765567 w 2781517"/>
                  <a:gd name="connsiteY8" fmla="*/ 2019632 h 3082783"/>
                  <a:gd name="connsiteX9" fmla="*/ 2203892 w 2781517"/>
                  <a:gd name="connsiteY9" fmla="*/ 2708233 h 3082783"/>
                  <a:gd name="connsiteX10" fmla="*/ 1331783 w 2781517"/>
                  <a:gd name="connsiteY10" fmla="*/ 3079056 h 3082783"/>
                  <a:gd name="connsiteX11" fmla="*/ 419696 w 2781517"/>
                  <a:gd name="connsiteY11" fmla="*/ 2864350 h 3082783"/>
                  <a:gd name="connsiteX12" fmla="*/ 42964 w 2781517"/>
                  <a:gd name="connsiteY12" fmla="*/ 2320716 h 3082783"/>
                  <a:gd name="connsiteX0" fmla="*/ 42964 w 2735247"/>
                  <a:gd name="connsiteY0" fmla="*/ 2320716 h 3082783"/>
                  <a:gd name="connsiteX1" fmla="*/ 40553 w 2735247"/>
                  <a:gd name="connsiteY1" fmla="*/ 1581961 h 3082783"/>
                  <a:gd name="connsiteX2" fmla="*/ 196671 w 2735247"/>
                  <a:gd name="connsiteY2" fmla="*/ 1202820 h 3082783"/>
                  <a:gd name="connsiteX3" fmla="*/ 419695 w 2735247"/>
                  <a:gd name="connsiteY3" fmla="*/ 845981 h 3082783"/>
                  <a:gd name="connsiteX4" fmla="*/ 564664 w 2735247"/>
                  <a:gd name="connsiteY4" fmla="*/ 667562 h 3082783"/>
                  <a:gd name="connsiteX5" fmla="*/ 1331783 w 2735247"/>
                  <a:gd name="connsiteY5" fmla="*/ 1204 h 3082783"/>
                  <a:gd name="connsiteX6" fmla="*/ 2136984 w 2735247"/>
                  <a:gd name="connsiteY6" fmla="*/ 522596 h 3082783"/>
                  <a:gd name="connsiteX7" fmla="*/ 2661091 w 2735247"/>
                  <a:gd name="connsiteY7" fmla="*/ 1180517 h 3082783"/>
                  <a:gd name="connsiteX8" fmla="*/ 2698659 w 2735247"/>
                  <a:gd name="connsiteY8" fmla="*/ 1952725 h 3082783"/>
                  <a:gd name="connsiteX9" fmla="*/ 2203892 w 2735247"/>
                  <a:gd name="connsiteY9" fmla="*/ 2708233 h 3082783"/>
                  <a:gd name="connsiteX10" fmla="*/ 1331783 w 2735247"/>
                  <a:gd name="connsiteY10" fmla="*/ 3079056 h 3082783"/>
                  <a:gd name="connsiteX11" fmla="*/ 419696 w 2735247"/>
                  <a:gd name="connsiteY11" fmla="*/ 2864350 h 3082783"/>
                  <a:gd name="connsiteX12" fmla="*/ 42964 w 2735247"/>
                  <a:gd name="connsiteY12" fmla="*/ 2320716 h 3082783"/>
                  <a:gd name="connsiteX0" fmla="*/ 42964 w 2706463"/>
                  <a:gd name="connsiteY0" fmla="*/ 2320716 h 3082783"/>
                  <a:gd name="connsiteX1" fmla="*/ 40553 w 2706463"/>
                  <a:gd name="connsiteY1" fmla="*/ 1581961 h 3082783"/>
                  <a:gd name="connsiteX2" fmla="*/ 196671 w 2706463"/>
                  <a:gd name="connsiteY2" fmla="*/ 1202820 h 3082783"/>
                  <a:gd name="connsiteX3" fmla="*/ 419695 w 2706463"/>
                  <a:gd name="connsiteY3" fmla="*/ 845981 h 3082783"/>
                  <a:gd name="connsiteX4" fmla="*/ 564664 w 2706463"/>
                  <a:gd name="connsiteY4" fmla="*/ 667562 h 3082783"/>
                  <a:gd name="connsiteX5" fmla="*/ 1331783 w 2706463"/>
                  <a:gd name="connsiteY5" fmla="*/ 1204 h 3082783"/>
                  <a:gd name="connsiteX6" fmla="*/ 2136984 w 2706463"/>
                  <a:gd name="connsiteY6" fmla="*/ 522596 h 3082783"/>
                  <a:gd name="connsiteX7" fmla="*/ 2504974 w 2706463"/>
                  <a:gd name="connsiteY7" fmla="*/ 1202819 h 3082783"/>
                  <a:gd name="connsiteX8" fmla="*/ 2698659 w 2706463"/>
                  <a:gd name="connsiteY8" fmla="*/ 1952725 h 3082783"/>
                  <a:gd name="connsiteX9" fmla="*/ 2203892 w 2706463"/>
                  <a:gd name="connsiteY9" fmla="*/ 2708233 h 3082783"/>
                  <a:gd name="connsiteX10" fmla="*/ 1331783 w 2706463"/>
                  <a:gd name="connsiteY10" fmla="*/ 3079056 h 3082783"/>
                  <a:gd name="connsiteX11" fmla="*/ 419696 w 2706463"/>
                  <a:gd name="connsiteY11" fmla="*/ 2864350 h 3082783"/>
                  <a:gd name="connsiteX12" fmla="*/ 42964 w 2706463"/>
                  <a:gd name="connsiteY12" fmla="*/ 2320716 h 3082783"/>
                  <a:gd name="connsiteX0" fmla="*/ 42964 w 2710262"/>
                  <a:gd name="connsiteY0" fmla="*/ 2320716 h 3082783"/>
                  <a:gd name="connsiteX1" fmla="*/ 40553 w 2710262"/>
                  <a:gd name="connsiteY1" fmla="*/ 1581961 h 3082783"/>
                  <a:gd name="connsiteX2" fmla="*/ 196671 w 2710262"/>
                  <a:gd name="connsiteY2" fmla="*/ 1202820 h 3082783"/>
                  <a:gd name="connsiteX3" fmla="*/ 419695 w 2710262"/>
                  <a:gd name="connsiteY3" fmla="*/ 845981 h 3082783"/>
                  <a:gd name="connsiteX4" fmla="*/ 564664 w 2710262"/>
                  <a:gd name="connsiteY4" fmla="*/ 667562 h 3082783"/>
                  <a:gd name="connsiteX5" fmla="*/ 1331783 w 2710262"/>
                  <a:gd name="connsiteY5" fmla="*/ 1204 h 3082783"/>
                  <a:gd name="connsiteX6" fmla="*/ 2136984 w 2710262"/>
                  <a:gd name="connsiteY6" fmla="*/ 522596 h 3082783"/>
                  <a:gd name="connsiteX7" fmla="*/ 2560730 w 2710262"/>
                  <a:gd name="connsiteY7" fmla="*/ 1202819 h 3082783"/>
                  <a:gd name="connsiteX8" fmla="*/ 2698659 w 2710262"/>
                  <a:gd name="connsiteY8" fmla="*/ 1952725 h 3082783"/>
                  <a:gd name="connsiteX9" fmla="*/ 2203892 w 2710262"/>
                  <a:gd name="connsiteY9" fmla="*/ 2708233 h 3082783"/>
                  <a:gd name="connsiteX10" fmla="*/ 1331783 w 2710262"/>
                  <a:gd name="connsiteY10" fmla="*/ 3079056 h 3082783"/>
                  <a:gd name="connsiteX11" fmla="*/ 419696 w 2710262"/>
                  <a:gd name="connsiteY11" fmla="*/ 2864350 h 3082783"/>
                  <a:gd name="connsiteX12" fmla="*/ 42964 w 2710262"/>
                  <a:gd name="connsiteY12" fmla="*/ 2320716 h 308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10262" h="3082783">
                    <a:moveTo>
                      <a:pt x="42964" y="2320716"/>
                    </a:moveTo>
                    <a:cubicBezTo>
                      <a:pt x="-20226" y="2106985"/>
                      <a:pt x="-7368" y="1870496"/>
                      <a:pt x="40553" y="1581961"/>
                    </a:cubicBezTo>
                    <a:cubicBezTo>
                      <a:pt x="86614" y="1375201"/>
                      <a:pt x="100027" y="1319908"/>
                      <a:pt x="196671" y="1202820"/>
                    </a:cubicBezTo>
                    <a:cubicBezTo>
                      <a:pt x="252427" y="1080157"/>
                      <a:pt x="358363" y="935191"/>
                      <a:pt x="419695" y="845981"/>
                    </a:cubicBezTo>
                    <a:cubicBezTo>
                      <a:pt x="481027" y="756771"/>
                      <a:pt x="405215" y="808358"/>
                      <a:pt x="564664" y="667562"/>
                    </a:cubicBezTo>
                    <a:cubicBezTo>
                      <a:pt x="724113" y="526766"/>
                      <a:pt x="1069730" y="25365"/>
                      <a:pt x="1331783" y="1204"/>
                    </a:cubicBezTo>
                    <a:cubicBezTo>
                      <a:pt x="1593836" y="-22957"/>
                      <a:pt x="1937735" y="322327"/>
                      <a:pt x="2136984" y="522596"/>
                    </a:cubicBezTo>
                    <a:cubicBezTo>
                      <a:pt x="2336233" y="722865"/>
                      <a:pt x="2454108" y="938445"/>
                      <a:pt x="2560730" y="1202819"/>
                    </a:cubicBezTo>
                    <a:cubicBezTo>
                      <a:pt x="2667352" y="1467193"/>
                      <a:pt x="2739547" y="1686955"/>
                      <a:pt x="2698659" y="1952725"/>
                    </a:cubicBezTo>
                    <a:cubicBezTo>
                      <a:pt x="2657771" y="2218495"/>
                      <a:pt x="2442856" y="2531662"/>
                      <a:pt x="2203892" y="2708233"/>
                    </a:cubicBezTo>
                    <a:cubicBezTo>
                      <a:pt x="1964928" y="2884804"/>
                      <a:pt x="1629149" y="3053037"/>
                      <a:pt x="1331783" y="3079056"/>
                    </a:cubicBezTo>
                    <a:cubicBezTo>
                      <a:pt x="1034417" y="3105076"/>
                      <a:pt x="634499" y="2990740"/>
                      <a:pt x="419696" y="2864350"/>
                    </a:cubicBezTo>
                    <a:cubicBezTo>
                      <a:pt x="204893" y="2737960"/>
                      <a:pt x="106154" y="2534447"/>
                      <a:pt x="42964" y="2320716"/>
                    </a:cubicBezTo>
                    <a:close/>
                  </a:path>
                </a:pathLst>
              </a:custGeom>
              <a:solidFill>
                <a:srgbClr val="F5A5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Elipse 84">
                <a:extLst>
                  <a:ext uri="{FF2B5EF4-FFF2-40B4-BE49-F238E27FC236}">
                    <a16:creationId xmlns:a16="http://schemas.microsoft.com/office/drawing/2014/main" id="{E48475AA-9B6F-45D6-8C00-BF823B786B0F}"/>
                  </a:ext>
                </a:extLst>
              </p:cNvPr>
              <p:cNvSpPr/>
              <p:nvPr/>
            </p:nvSpPr>
            <p:spPr>
              <a:xfrm>
                <a:off x="1635760" y="2962447"/>
                <a:ext cx="1958658" cy="1813658"/>
              </a:xfrm>
              <a:custGeom>
                <a:avLst/>
                <a:gdLst/>
                <a:ahLst/>
                <a:cxnLst/>
                <a:rect l="l" t="t" r="r" b="b"/>
                <a:pathLst>
                  <a:path w="2198305" h="2104680">
                    <a:moveTo>
                      <a:pt x="1023644" y="0"/>
                    </a:moveTo>
                    <a:lnTo>
                      <a:pt x="1218521" y="271616"/>
                    </a:lnTo>
                    <a:cubicBezTo>
                      <a:pt x="1360449" y="397199"/>
                      <a:pt x="1506370" y="449119"/>
                      <a:pt x="1613378" y="395328"/>
                    </a:cubicBezTo>
                    <a:cubicBezTo>
                      <a:pt x="1705229" y="349157"/>
                      <a:pt x="1751677" y="233514"/>
                      <a:pt x="1751936" y="82193"/>
                    </a:cubicBezTo>
                    <a:cubicBezTo>
                      <a:pt x="1902789" y="235465"/>
                      <a:pt x="1994100" y="401972"/>
                      <a:pt x="2077019" y="604278"/>
                    </a:cubicBezTo>
                    <a:cubicBezTo>
                      <a:pt x="2163501" y="815275"/>
                      <a:pt x="2222058" y="990668"/>
                      <a:pt x="2188894" y="1202779"/>
                    </a:cubicBezTo>
                    <a:cubicBezTo>
                      <a:pt x="2155729" y="1414891"/>
                      <a:pt x="1981411" y="1664830"/>
                      <a:pt x="1787586" y="1805751"/>
                    </a:cubicBezTo>
                    <a:cubicBezTo>
                      <a:pt x="1593762" y="1946673"/>
                      <a:pt x="1321410" y="2080940"/>
                      <a:pt x="1080215" y="2101706"/>
                    </a:cubicBezTo>
                    <a:cubicBezTo>
                      <a:pt x="839020" y="2122472"/>
                      <a:pt x="514645" y="2031221"/>
                      <a:pt x="340417" y="1930348"/>
                    </a:cubicBezTo>
                    <a:cubicBezTo>
                      <a:pt x="166190" y="1829476"/>
                      <a:pt x="86102" y="1667052"/>
                      <a:pt x="34849" y="1496473"/>
                    </a:cubicBezTo>
                    <a:cubicBezTo>
                      <a:pt x="-16406" y="1325894"/>
                      <a:pt x="-5976" y="1137152"/>
                      <a:pt x="32893" y="906872"/>
                    </a:cubicBezTo>
                    <a:cubicBezTo>
                      <a:pt x="70253" y="741856"/>
                      <a:pt x="81133" y="697727"/>
                      <a:pt x="159521" y="604279"/>
                    </a:cubicBezTo>
                    <a:cubicBezTo>
                      <a:pt x="186016" y="546924"/>
                      <a:pt x="226481" y="483460"/>
                      <a:pt x="265676" y="426564"/>
                    </a:cubicBezTo>
                    <a:cubicBezTo>
                      <a:pt x="310116" y="844328"/>
                      <a:pt x="490492" y="1156468"/>
                      <a:pt x="706127" y="1156468"/>
                    </a:cubicBezTo>
                    <a:cubicBezTo>
                      <a:pt x="949080" y="1156468"/>
                      <a:pt x="1147274" y="760231"/>
                      <a:pt x="1156220" y="263209"/>
                    </a:cubicBezTo>
                    <a:lnTo>
                      <a:pt x="986497" y="26652"/>
                    </a:lnTo>
                    <a:close/>
                  </a:path>
                </a:pathLst>
              </a:custGeom>
              <a:solidFill>
                <a:srgbClr val="00B050"/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88">
                <a:extLst>
                  <a:ext uri="{FF2B5EF4-FFF2-40B4-BE49-F238E27FC236}">
                    <a16:creationId xmlns:a16="http://schemas.microsoft.com/office/drawing/2014/main" id="{CDF9912E-8EEF-439F-9CC2-2981EA77622A}"/>
                  </a:ext>
                </a:extLst>
              </p:cNvPr>
              <p:cNvSpPr/>
              <p:nvPr/>
            </p:nvSpPr>
            <p:spPr>
              <a:xfrm rot="1498162">
                <a:off x="2103278" y="2874315"/>
                <a:ext cx="556792" cy="263464"/>
              </a:xfrm>
              <a:custGeom>
                <a:avLst/>
                <a:gdLst>
                  <a:gd name="connsiteX0" fmla="*/ 0 w 1008983"/>
                  <a:gd name="connsiteY0" fmla="*/ 0 h 278046"/>
                  <a:gd name="connsiteX1" fmla="*/ 1008983 w 1008983"/>
                  <a:gd name="connsiteY1" fmla="*/ 0 h 278046"/>
                  <a:gd name="connsiteX2" fmla="*/ 1008983 w 1008983"/>
                  <a:gd name="connsiteY2" fmla="*/ 278046 h 278046"/>
                  <a:gd name="connsiteX3" fmla="*/ 0 w 1008983"/>
                  <a:gd name="connsiteY3" fmla="*/ 278046 h 278046"/>
                  <a:gd name="connsiteX4" fmla="*/ 0 w 1008983"/>
                  <a:gd name="connsiteY4" fmla="*/ 0 h 278046"/>
                  <a:gd name="connsiteX0" fmla="*/ 0 w 1008983"/>
                  <a:gd name="connsiteY0" fmla="*/ 19289 h 297335"/>
                  <a:gd name="connsiteX1" fmla="*/ 930918 w 1008983"/>
                  <a:gd name="connsiteY1" fmla="*/ 0 h 297335"/>
                  <a:gd name="connsiteX2" fmla="*/ 1008983 w 1008983"/>
                  <a:gd name="connsiteY2" fmla="*/ 297335 h 297335"/>
                  <a:gd name="connsiteX3" fmla="*/ 0 w 1008983"/>
                  <a:gd name="connsiteY3" fmla="*/ 297335 h 297335"/>
                  <a:gd name="connsiteX4" fmla="*/ 0 w 1008983"/>
                  <a:gd name="connsiteY4" fmla="*/ 19289 h 297335"/>
                  <a:gd name="connsiteX0" fmla="*/ 0 w 952748"/>
                  <a:gd name="connsiteY0" fmla="*/ 19289 h 305740"/>
                  <a:gd name="connsiteX1" fmla="*/ 930918 w 952748"/>
                  <a:gd name="connsiteY1" fmla="*/ 0 h 305740"/>
                  <a:gd name="connsiteX2" fmla="*/ 952748 w 952748"/>
                  <a:gd name="connsiteY2" fmla="*/ 305740 h 305740"/>
                  <a:gd name="connsiteX3" fmla="*/ 0 w 952748"/>
                  <a:gd name="connsiteY3" fmla="*/ 297335 h 305740"/>
                  <a:gd name="connsiteX4" fmla="*/ 0 w 952748"/>
                  <a:gd name="connsiteY4" fmla="*/ 19289 h 3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748" h="305740">
                    <a:moveTo>
                      <a:pt x="0" y="19289"/>
                    </a:moveTo>
                    <a:lnTo>
                      <a:pt x="930918" y="0"/>
                    </a:lnTo>
                    <a:lnTo>
                      <a:pt x="952748" y="305740"/>
                    </a:lnTo>
                    <a:lnTo>
                      <a:pt x="0" y="297335"/>
                    </a:lnTo>
                    <a:lnTo>
                      <a:pt x="0" y="19289"/>
                    </a:lnTo>
                    <a:close/>
                  </a:path>
                </a:pathLst>
              </a:custGeom>
              <a:solidFill>
                <a:srgbClr val="F5A5CD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88">
                <a:extLst>
                  <a:ext uri="{FF2B5EF4-FFF2-40B4-BE49-F238E27FC236}">
                    <a16:creationId xmlns:a16="http://schemas.microsoft.com/office/drawing/2014/main" id="{5812B0A4-06BA-4615-A10B-75070C2D2945}"/>
                  </a:ext>
                </a:extLst>
              </p:cNvPr>
              <p:cNvSpPr/>
              <p:nvPr/>
            </p:nvSpPr>
            <p:spPr>
              <a:xfrm rot="20101838" flipH="1">
                <a:off x="2661844" y="2851143"/>
                <a:ext cx="447390" cy="272976"/>
              </a:xfrm>
              <a:custGeom>
                <a:avLst/>
                <a:gdLst>
                  <a:gd name="connsiteX0" fmla="*/ 0 w 1008983"/>
                  <a:gd name="connsiteY0" fmla="*/ 0 h 278046"/>
                  <a:gd name="connsiteX1" fmla="*/ 1008983 w 1008983"/>
                  <a:gd name="connsiteY1" fmla="*/ 0 h 278046"/>
                  <a:gd name="connsiteX2" fmla="*/ 1008983 w 1008983"/>
                  <a:gd name="connsiteY2" fmla="*/ 278046 h 278046"/>
                  <a:gd name="connsiteX3" fmla="*/ 0 w 1008983"/>
                  <a:gd name="connsiteY3" fmla="*/ 278046 h 278046"/>
                  <a:gd name="connsiteX4" fmla="*/ 0 w 1008983"/>
                  <a:gd name="connsiteY4" fmla="*/ 0 h 278046"/>
                  <a:gd name="connsiteX0" fmla="*/ 0 w 1008983"/>
                  <a:gd name="connsiteY0" fmla="*/ 19289 h 297335"/>
                  <a:gd name="connsiteX1" fmla="*/ 930918 w 1008983"/>
                  <a:gd name="connsiteY1" fmla="*/ 0 h 297335"/>
                  <a:gd name="connsiteX2" fmla="*/ 1008983 w 1008983"/>
                  <a:gd name="connsiteY2" fmla="*/ 297335 h 297335"/>
                  <a:gd name="connsiteX3" fmla="*/ 0 w 1008983"/>
                  <a:gd name="connsiteY3" fmla="*/ 297335 h 297335"/>
                  <a:gd name="connsiteX4" fmla="*/ 0 w 1008983"/>
                  <a:gd name="connsiteY4" fmla="*/ 19289 h 297335"/>
                  <a:gd name="connsiteX0" fmla="*/ 0 w 952748"/>
                  <a:gd name="connsiteY0" fmla="*/ 19289 h 305740"/>
                  <a:gd name="connsiteX1" fmla="*/ 930918 w 952748"/>
                  <a:gd name="connsiteY1" fmla="*/ 0 h 305740"/>
                  <a:gd name="connsiteX2" fmla="*/ 952748 w 952748"/>
                  <a:gd name="connsiteY2" fmla="*/ 305740 h 305740"/>
                  <a:gd name="connsiteX3" fmla="*/ 0 w 952748"/>
                  <a:gd name="connsiteY3" fmla="*/ 297335 h 305740"/>
                  <a:gd name="connsiteX4" fmla="*/ 0 w 952748"/>
                  <a:gd name="connsiteY4" fmla="*/ 19289 h 305740"/>
                  <a:gd name="connsiteX0" fmla="*/ -1 w 973720"/>
                  <a:gd name="connsiteY0" fmla="*/ 0 h 316778"/>
                  <a:gd name="connsiteX1" fmla="*/ 951890 w 973720"/>
                  <a:gd name="connsiteY1" fmla="*/ 11038 h 316778"/>
                  <a:gd name="connsiteX2" fmla="*/ 973720 w 973720"/>
                  <a:gd name="connsiteY2" fmla="*/ 316778 h 316778"/>
                  <a:gd name="connsiteX3" fmla="*/ 20972 w 973720"/>
                  <a:gd name="connsiteY3" fmla="*/ 308373 h 316778"/>
                  <a:gd name="connsiteX4" fmla="*/ -1 w 973720"/>
                  <a:gd name="connsiteY4" fmla="*/ 0 h 316778"/>
                  <a:gd name="connsiteX0" fmla="*/ 0 w 973721"/>
                  <a:gd name="connsiteY0" fmla="*/ 0 h 316778"/>
                  <a:gd name="connsiteX1" fmla="*/ 951891 w 973721"/>
                  <a:gd name="connsiteY1" fmla="*/ 11038 h 316778"/>
                  <a:gd name="connsiteX2" fmla="*/ 973721 w 973721"/>
                  <a:gd name="connsiteY2" fmla="*/ 316778 h 316778"/>
                  <a:gd name="connsiteX3" fmla="*/ 8023 w 973721"/>
                  <a:gd name="connsiteY3" fmla="*/ 263230 h 316778"/>
                  <a:gd name="connsiteX4" fmla="*/ 0 w 973721"/>
                  <a:gd name="connsiteY4" fmla="*/ 0 h 316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721" h="316778">
                    <a:moveTo>
                      <a:pt x="0" y="0"/>
                    </a:moveTo>
                    <a:lnTo>
                      <a:pt x="951891" y="11038"/>
                    </a:lnTo>
                    <a:lnTo>
                      <a:pt x="973721" y="316778"/>
                    </a:lnTo>
                    <a:lnTo>
                      <a:pt x="8023" y="2632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A5CD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de cantos arredondados 96">
                <a:extLst>
                  <a:ext uri="{FF2B5EF4-FFF2-40B4-BE49-F238E27FC236}">
                    <a16:creationId xmlns:a16="http://schemas.microsoft.com/office/drawing/2014/main" id="{3FBFA099-6849-4E85-A04B-4AD06051DFBC}"/>
                  </a:ext>
                </a:extLst>
              </p:cNvPr>
              <p:cNvSpPr/>
              <p:nvPr/>
            </p:nvSpPr>
            <p:spPr>
              <a:xfrm>
                <a:off x="1648707" y="4075202"/>
                <a:ext cx="304668" cy="401850"/>
              </a:xfrm>
              <a:custGeom>
                <a:avLst/>
                <a:gdLst/>
                <a:ahLst/>
                <a:cxnLst/>
                <a:rect l="l" t="t" r="r" b="b"/>
                <a:pathLst>
                  <a:path w="347980" h="508191">
                    <a:moveTo>
                      <a:pt x="54360" y="0"/>
                    </a:moveTo>
                    <a:lnTo>
                      <a:pt x="289254" y="0"/>
                    </a:lnTo>
                    <a:cubicBezTo>
                      <a:pt x="321687" y="0"/>
                      <a:pt x="347980" y="26293"/>
                      <a:pt x="347980" y="58726"/>
                    </a:cubicBezTo>
                    <a:lnTo>
                      <a:pt x="347980" y="449465"/>
                    </a:lnTo>
                    <a:cubicBezTo>
                      <a:pt x="347980" y="481898"/>
                      <a:pt x="321687" y="508191"/>
                      <a:pt x="289254" y="508191"/>
                    </a:cubicBezTo>
                    <a:lnTo>
                      <a:pt x="156923" y="508191"/>
                    </a:lnTo>
                    <a:cubicBezTo>
                      <a:pt x="97925" y="429745"/>
                      <a:pt x="60538" y="338729"/>
                      <a:pt x="31959" y="245265"/>
                    </a:cubicBezTo>
                    <a:cubicBezTo>
                      <a:pt x="11728" y="179101"/>
                      <a:pt x="940" y="110203"/>
                      <a:pt x="0" y="37101"/>
                    </a:cubicBezTo>
                    <a:cubicBezTo>
                      <a:pt x="8413" y="15328"/>
                      <a:pt x="29597" y="0"/>
                      <a:pt x="5436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id="{A8151E26-B355-4949-8961-20342EC0E3B6}"/>
                  </a:ext>
                </a:extLst>
              </p:cNvPr>
              <p:cNvSpPr/>
              <p:nvPr/>
            </p:nvSpPr>
            <p:spPr>
              <a:xfrm>
                <a:off x="1644883" y="4039130"/>
                <a:ext cx="308491" cy="65614"/>
              </a:xfrm>
              <a:prstGeom prst="rect">
                <a:avLst/>
              </a:prstGeom>
              <a:noFill/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Elipse 108">
                <a:extLst>
                  <a:ext uri="{FF2B5EF4-FFF2-40B4-BE49-F238E27FC236}">
                    <a16:creationId xmlns:a16="http://schemas.microsoft.com/office/drawing/2014/main" id="{40A927FA-672B-40C1-9347-40F25802629B}"/>
                  </a:ext>
                </a:extLst>
              </p:cNvPr>
              <p:cNvSpPr/>
              <p:nvPr/>
            </p:nvSpPr>
            <p:spPr>
              <a:xfrm>
                <a:off x="2095261" y="3360130"/>
                <a:ext cx="440526" cy="403502"/>
              </a:xfrm>
              <a:custGeom>
                <a:avLst/>
                <a:gdLst/>
                <a:ahLst/>
                <a:cxnLst/>
                <a:rect l="l" t="t" r="r" b="b"/>
                <a:pathLst>
                  <a:path w="503152" h="468249">
                    <a:moveTo>
                      <a:pt x="463098" y="0"/>
                    </a:moveTo>
                    <a:cubicBezTo>
                      <a:pt x="488963" y="45486"/>
                      <a:pt x="503152" y="99058"/>
                      <a:pt x="503152" y="156221"/>
                    </a:cubicBezTo>
                    <a:cubicBezTo>
                      <a:pt x="503152" y="328549"/>
                      <a:pt x="374196" y="468249"/>
                      <a:pt x="215120" y="468249"/>
                    </a:cubicBezTo>
                    <a:cubicBezTo>
                      <a:pt x="129078" y="468249"/>
                      <a:pt x="51848" y="427379"/>
                      <a:pt x="0" y="361823"/>
                    </a:cubicBezTo>
                    <a:close/>
                  </a:path>
                </a:pathLst>
              </a:custGeom>
              <a:solidFill>
                <a:srgbClr val="F397C5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03">
                <a:extLst>
                  <a:ext uri="{FF2B5EF4-FFF2-40B4-BE49-F238E27FC236}">
                    <a16:creationId xmlns:a16="http://schemas.microsoft.com/office/drawing/2014/main" id="{42C5F0C6-8080-4A4F-9ADB-929C817CE60D}"/>
                  </a:ext>
                </a:extLst>
              </p:cNvPr>
              <p:cNvSpPr/>
              <p:nvPr/>
            </p:nvSpPr>
            <p:spPr>
              <a:xfrm>
                <a:off x="2262752" y="3943014"/>
                <a:ext cx="40028" cy="823171"/>
              </a:xfrm>
              <a:custGeom>
                <a:avLst/>
                <a:gdLst/>
                <a:ahLst/>
                <a:cxnLst/>
                <a:rect l="l" t="t" r="r" b="b"/>
                <a:pathLst>
                  <a:path w="45719" h="907583">
                    <a:moveTo>
                      <a:pt x="0" y="0"/>
                    </a:moveTo>
                    <a:lnTo>
                      <a:pt x="45719" y="0"/>
                    </a:lnTo>
                    <a:lnTo>
                      <a:pt x="45719" y="907583"/>
                    </a:lnTo>
                    <a:lnTo>
                      <a:pt x="0" y="89797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Retângulo 194">
                <a:extLst>
                  <a:ext uri="{FF2B5EF4-FFF2-40B4-BE49-F238E27FC236}">
                    <a16:creationId xmlns:a16="http://schemas.microsoft.com/office/drawing/2014/main" id="{1DE74275-6E3C-4154-A3D4-EEBCCBD1575B}"/>
                  </a:ext>
                </a:extLst>
              </p:cNvPr>
              <p:cNvSpPr/>
              <p:nvPr/>
            </p:nvSpPr>
            <p:spPr>
              <a:xfrm rot="4173925">
                <a:off x="2140099" y="3009140"/>
                <a:ext cx="519046" cy="1452679"/>
              </a:xfrm>
              <a:prstGeom prst="rect">
                <a:avLst/>
              </a:prstGeom>
              <a:solidFill>
                <a:srgbClr val="795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Retângulo 195">
                <a:extLst>
                  <a:ext uri="{FF2B5EF4-FFF2-40B4-BE49-F238E27FC236}">
                    <a16:creationId xmlns:a16="http://schemas.microsoft.com/office/drawing/2014/main" id="{919E59AB-6E2A-402A-A07C-A75E9BE046FB}"/>
                  </a:ext>
                </a:extLst>
              </p:cNvPr>
              <p:cNvSpPr/>
              <p:nvPr/>
            </p:nvSpPr>
            <p:spPr>
              <a:xfrm rot="4173925">
                <a:off x="2395030" y="3069805"/>
                <a:ext cx="519046" cy="1452679"/>
              </a:xfrm>
              <a:prstGeom prst="rect">
                <a:avLst/>
              </a:prstGeom>
              <a:solidFill>
                <a:srgbClr val="795548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Retângulo de cantos arredondados 110">
                <a:extLst>
                  <a:ext uri="{FF2B5EF4-FFF2-40B4-BE49-F238E27FC236}">
                    <a16:creationId xmlns:a16="http://schemas.microsoft.com/office/drawing/2014/main" id="{3C5F582B-F3D0-4942-9404-25C7210E77AE}"/>
                  </a:ext>
                </a:extLst>
              </p:cNvPr>
              <p:cNvSpPr/>
              <p:nvPr/>
            </p:nvSpPr>
            <p:spPr>
              <a:xfrm rot="2348430">
                <a:off x="1914913" y="3437532"/>
                <a:ext cx="1178753" cy="362220"/>
              </a:xfrm>
              <a:custGeom>
                <a:avLst/>
                <a:gdLst/>
                <a:ahLst/>
                <a:cxnLst/>
                <a:rect l="l" t="t" r="r" b="b"/>
                <a:pathLst>
                  <a:path w="1346327" h="420342">
                    <a:moveTo>
                      <a:pt x="1298508" y="12539"/>
                    </a:moveTo>
                    <a:cubicBezTo>
                      <a:pt x="1363372" y="51969"/>
                      <a:pt x="1362086" y="172547"/>
                      <a:pt x="1295636" y="281860"/>
                    </a:cubicBezTo>
                    <a:cubicBezTo>
                      <a:pt x="1234983" y="381637"/>
                      <a:pt x="1141004" y="437540"/>
                      <a:pt x="1076045" y="415608"/>
                    </a:cubicBezTo>
                    <a:cubicBezTo>
                      <a:pt x="945875" y="402870"/>
                      <a:pt x="815843" y="388593"/>
                      <a:pt x="684454" y="389724"/>
                    </a:cubicBezTo>
                    <a:lnTo>
                      <a:pt x="186548" y="407828"/>
                    </a:lnTo>
                    <a:cubicBezTo>
                      <a:pt x="147873" y="407828"/>
                      <a:pt x="44137" y="297355"/>
                      <a:pt x="44137" y="261319"/>
                    </a:cubicBezTo>
                    <a:lnTo>
                      <a:pt x="0" y="132722"/>
                    </a:lnTo>
                    <a:cubicBezTo>
                      <a:pt x="0" y="96687"/>
                      <a:pt x="130498" y="44945"/>
                      <a:pt x="169171" y="44945"/>
                    </a:cubicBezTo>
                    <a:cubicBezTo>
                      <a:pt x="504563" y="44945"/>
                      <a:pt x="749831" y="129138"/>
                      <a:pt x="1051144" y="160175"/>
                    </a:cubicBezTo>
                    <a:cubicBezTo>
                      <a:pt x="1052874" y="152463"/>
                      <a:pt x="1056688" y="145747"/>
                      <a:pt x="1060745" y="139073"/>
                    </a:cubicBezTo>
                    <a:cubicBezTo>
                      <a:pt x="1127194" y="29760"/>
                      <a:pt x="1233644" y="-26891"/>
                      <a:pt x="1298508" y="12539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8" name="Fluxograma: Atraso 197">
                <a:extLst>
                  <a:ext uri="{FF2B5EF4-FFF2-40B4-BE49-F238E27FC236}">
                    <a16:creationId xmlns:a16="http://schemas.microsoft.com/office/drawing/2014/main" id="{FCE72DCF-000B-4CDA-A6CF-F77D5C7C3D47}"/>
                  </a:ext>
                </a:extLst>
              </p:cNvPr>
              <p:cNvSpPr/>
              <p:nvPr/>
            </p:nvSpPr>
            <p:spPr>
              <a:xfrm rot="13919949">
                <a:off x="1820956" y="3024641"/>
                <a:ext cx="584729" cy="540476"/>
              </a:xfrm>
              <a:prstGeom prst="flowChartDelay">
                <a:avLst/>
              </a:prstGeom>
              <a:solidFill>
                <a:srgbClr val="F5A5CD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Fluxograma: Atraso 105">
                <a:extLst>
                  <a:ext uri="{FF2B5EF4-FFF2-40B4-BE49-F238E27FC236}">
                    <a16:creationId xmlns:a16="http://schemas.microsoft.com/office/drawing/2014/main" id="{AE263488-C1E0-4E47-9CC1-D828AE39E8DD}"/>
                  </a:ext>
                </a:extLst>
              </p:cNvPr>
              <p:cNvSpPr/>
              <p:nvPr/>
            </p:nvSpPr>
            <p:spPr>
              <a:xfrm rot="13919949">
                <a:off x="1792783" y="3107909"/>
                <a:ext cx="589068" cy="434647"/>
              </a:xfrm>
              <a:custGeom>
                <a:avLst/>
                <a:gdLst/>
                <a:ahLst/>
                <a:cxnLst/>
                <a:rect l="l" t="t" r="r" b="b"/>
                <a:pathLst>
                  <a:path w="678556" h="524739">
                    <a:moveTo>
                      <a:pt x="620613" y="481228"/>
                    </a:moveTo>
                    <a:cubicBezTo>
                      <a:pt x="608990" y="496879"/>
                      <a:pt x="595831" y="511508"/>
                      <a:pt x="581151" y="524739"/>
                    </a:cubicBezTo>
                    <a:cubicBezTo>
                      <a:pt x="591639" y="497543"/>
                      <a:pt x="596448" y="468235"/>
                      <a:pt x="596448" y="437905"/>
                    </a:cubicBezTo>
                    <a:cubicBezTo>
                      <a:pt x="596448" y="267439"/>
                      <a:pt x="444548" y="129249"/>
                      <a:pt x="257170" y="129249"/>
                    </a:cubicBezTo>
                    <a:lnTo>
                      <a:pt x="0" y="129249"/>
                    </a:lnTo>
                    <a:lnTo>
                      <a:pt x="0" y="0"/>
                    </a:lnTo>
                    <a:lnTo>
                      <a:pt x="339278" y="0"/>
                    </a:lnTo>
                    <a:cubicBezTo>
                      <a:pt x="526656" y="0"/>
                      <a:pt x="678556" y="138190"/>
                      <a:pt x="678556" y="308656"/>
                    </a:cubicBezTo>
                    <a:cubicBezTo>
                      <a:pt x="678556" y="372581"/>
                      <a:pt x="657195" y="431966"/>
                      <a:pt x="620613" y="481228"/>
                    </a:cubicBezTo>
                    <a:close/>
                  </a:path>
                </a:pathLst>
              </a:custGeom>
              <a:solidFill>
                <a:srgbClr val="F074B2">
                  <a:alpha val="50196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0" name="Agrupar 199">
                <a:extLst>
                  <a:ext uri="{FF2B5EF4-FFF2-40B4-BE49-F238E27FC236}">
                    <a16:creationId xmlns:a16="http://schemas.microsoft.com/office/drawing/2014/main" id="{35B4006F-9CC9-4F00-A9F1-A0978C9ABA44}"/>
                  </a:ext>
                </a:extLst>
              </p:cNvPr>
              <p:cNvGrpSpPr/>
              <p:nvPr/>
            </p:nvGrpSpPr>
            <p:grpSpPr>
              <a:xfrm>
                <a:off x="1901544" y="1402081"/>
                <a:ext cx="1778625" cy="1578906"/>
                <a:chOff x="1901544" y="1402081"/>
                <a:chExt cx="1778625" cy="1578906"/>
              </a:xfrm>
            </p:grpSpPr>
            <p:sp>
              <p:nvSpPr>
                <p:cNvPr id="201" name="Fluxograma: Mesclar 6">
                  <a:extLst>
                    <a:ext uri="{FF2B5EF4-FFF2-40B4-BE49-F238E27FC236}">
                      <a16:creationId xmlns:a16="http://schemas.microsoft.com/office/drawing/2014/main" id="{11D5D9C7-A001-4351-912B-71F09B186BE8}"/>
                    </a:ext>
                  </a:extLst>
                </p:cNvPr>
                <p:cNvSpPr/>
                <p:nvPr/>
              </p:nvSpPr>
              <p:spPr>
                <a:xfrm rot="8853205">
                  <a:off x="1901544" y="1402081"/>
                  <a:ext cx="483552" cy="758341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2" name="Elipse 4">
                  <a:extLst>
                    <a:ext uri="{FF2B5EF4-FFF2-40B4-BE49-F238E27FC236}">
                      <a16:creationId xmlns:a16="http://schemas.microsoft.com/office/drawing/2014/main" id="{678ABB69-0F11-4576-9CE5-467C202A5A72}"/>
                    </a:ext>
                  </a:extLst>
                </p:cNvPr>
                <p:cNvSpPr/>
                <p:nvPr/>
              </p:nvSpPr>
              <p:spPr>
                <a:xfrm>
                  <a:off x="1973535" y="1801988"/>
                  <a:ext cx="1283109" cy="1178999"/>
                </a:xfrm>
                <a:custGeom>
                  <a:avLst/>
                  <a:gdLst>
                    <a:gd name="connsiteX0" fmla="*/ 0 w 1440160"/>
                    <a:gd name="connsiteY0" fmla="*/ 684076 h 1368152"/>
                    <a:gd name="connsiteX1" fmla="*/ 720080 w 1440160"/>
                    <a:gd name="connsiteY1" fmla="*/ 0 h 1368152"/>
                    <a:gd name="connsiteX2" fmla="*/ 1440160 w 1440160"/>
                    <a:gd name="connsiteY2" fmla="*/ 684076 h 1368152"/>
                    <a:gd name="connsiteX3" fmla="*/ 720080 w 1440160"/>
                    <a:gd name="connsiteY3" fmla="*/ 1368152 h 1368152"/>
                    <a:gd name="connsiteX4" fmla="*/ 0 w 1440160"/>
                    <a:gd name="connsiteY4" fmla="*/ 684076 h 1368152"/>
                    <a:gd name="connsiteX0" fmla="*/ 12843 w 1453003"/>
                    <a:gd name="connsiteY0" fmla="*/ 684076 h 1390469"/>
                    <a:gd name="connsiteX1" fmla="*/ 732923 w 1453003"/>
                    <a:gd name="connsiteY1" fmla="*/ 0 h 1390469"/>
                    <a:gd name="connsiteX2" fmla="*/ 1453003 w 1453003"/>
                    <a:gd name="connsiteY2" fmla="*/ 684076 h 1390469"/>
                    <a:gd name="connsiteX3" fmla="*/ 732923 w 1453003"/>
                    <a:gd name="connsiteY3" fmla="*/ 1368152 h 1390469"/>
                    <a:gd name="connsiteX4" fmla="*/ 305026 w 1453003"/>
                    <a:gd name="connsiteY4" fmla="*/ 1174905 h 1390469"/>
                    <a:gd name="connsiteX5" fmla="*/ 12843 w 1453003"/>
                    <a:gd name="connsiteY5" fmla="*/ 684076 h 1390469"/>
                    <a:gd name="connsiteX0" fmla="*/ 12843 w 1465518"/>
                    <a:gd name="connsiteY0" fmla="*/ 684076 h 1368183"/>
                    <a:gd name="connsiteX1" fmla="*/ 732923 w 1465518"/>
                    <a:gd name="connsiteY1" fmla="*/ 0 h 1368183"/>
                    <a:gd name="connsiteX2" fmla="*/ 1453003 w 1465518"/>
                    <a:gd name="connsiteY2" fmla="*/ 684076 h 1368183"/>
                    <a:gd name="connsiteX3" fmla="*/ 1174822 w 1465518"/>
                    <a:gd name="connsiteY3" fmla="*/ 1163754 h 1368183"/>
                    <a:gd name="connsiteX4" fmla="*/ 732923 w 1465518"/>
                    <a:gd name="connsiteY4" fmla="*/ 1368152 h 1368183"/>
                    <a:gd name="connsiteX5" fmla="*/ 305026 w 1465518"/>
                    <a:gd name="connsiteY5" fmla="*/ 1174905 h 1368183"/>
                    <a:gd name="connsiteX6" fmla="*/ 12843 w 1465518"/>
                    <a:gd name="connsiteY6" fmla="*/ 684076 h 136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5518" h="1368183">
                      <a:moveTo>
                        <a:pt x="12843" y="684076"/>
                      </a:moveTo>
                      <a:cubicBezTo>
                        <a:pt x="84159" y="488259"/>
                        <a:pt x="335234" y="0"/>
                        <a:pt x="732923" y="0"/>
                      </a:cubicBezTo>
                      <a:cubicBezTo>
                        <a:pt x="1130612" y="0"/>
                        <a:pt x="1384929" y="493834"/>
                        <a:pt x="1453003" y="684076"/>
                      </a:cubicBezTo>
                      <a:cubicBezTo>
                        <a:pt x="1521077" y="874318"/>
                        <a:pt x="1294835" y="1049741"/>
                        <a:pt x="1174822" y="1163754"/>
                      </a:cubicBezTo>
                      <a:cubicBezTo>
                        <a:pt x="1054809" y="1277767"/>
                        <a:pt x="877889" y="1366294"/>
                        <a:pt x="732923" y="1368152"/>
                      </a:cubicBezTo>
                      <a:cubicBezTo>
                        <a:pt x="587957" y="1370010"/>
                        <a:pt x="425039" y="1288918"/>
                        <a:pt x="305026" y="1174905"/>
                      </a:cubicBezTo>
                      <a:cubicBezTo>
                        <a:pt x="185013" y="1060892"/>
                        <a:pt x="-58473" y="879893"/>
                        <a:pt x="12843" y="684076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3" name="Fluxograma: Mesclar 6">
                  <a:extLst>
                    <a:ext uri="{FF2B5EF4-FFF2-40B4-BE49-F238E27FC236}">
                      <a16:creationId xmlns:a16="http://schemas.microsoft.com/office/drawing/2014/main" id="{72880416-34D9-49DE-9C2E-E76375B9EA29}"/>
                    </a:ext>
                  </a:extLst>
                </p:cNvPr>
                <p:cNvSpPr/>
                <p:nvPr/>
              </p:nvSpPr>
              <p:spPr>
                <a:xfrm rot="15421268">
                  <a:off x="3059144" y="1664947"/>
                  <a:ext cx="471559" cy="770491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4" name="Elipse 12">
                  <a:extLst>
                    <a:ext uri="{FF2B5EF4-FFF2-40B4-BE49-F238E27FC236}">
                      <a16:creationId xmlns:a16="http://schemas.microsoft.com/office/drawing/2014/main" id="{399CD625-5E81-4FC7-B1CF-70296BF075F5}"/>
                    </a:ext>
                  </a:extLst>
                </p:cNvPr>
                <p:cNvSpPr/>
                <p:nvPr/>
              </p:nvSpPr>
              <p:spPr>
                <a:xfrm>
                  <a:off x="2291170" y="2076572"/>
                  <a:ext cx="254036" cy="314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Elipse 12">
                  <a:extLst>
                    <a:ext uri="{FF2B5EF4-FFF2-40B4-BE49-F238E27FC236}">
                      <a16:creationId xmlns:a16="http://schemas.microsoft.com/office/drawing/2014/main" id="{6A4E2F56-4289-47CA-BD03-B877DE718D97}"/>
                    </a:ext>
                  </a:extLst>
                </p:cNvPr>
                <p:cNvSpPr/>
                <p:nvPr/>
              </p:nvSpPr>
              <p:spPr>
                <a:xfrm>
                  <a:off x="2707188" y="2076572"/>
                  <a:ext cx="254036" cy="314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Elipse 205">
                  <a:extLst>
                    <a:ext uri="{FF2B5EF4-FFF2-40B4-BE49-F238E27FC236}">
                      <a16:creationId xmlns:a16="http://schemas.microsoft.com/office/drawing/2014/main" id="{6E613F0A-1454-4D55-A595-0998A9676723}"/>
                    </a:ext>
                  </a:extLst>
                </p:cNvPr>
                <p:cNvSpPr/>
                <p:nvPr/>
              </p:nvSpPr>
              <p:spPr>
                <a:xfrm>
                  <a:off x="2421035" y="2244680"/>
                  <a:ext cx="127018" cy="13620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Elipse 206">
                  <a:extLst>
                    <a:ext uri="{FF2B5EF4-FFF2-40B4-BE49-F238E27FC236}">
                      <a16:creationId xmlns:a16="http://schemas.microsoft.com/office/drawing/2014/main" id="{0A0FCAA3-23FE-4D6A-94E5-C3D985517394}"/>
                    </a:ext>
                  </a:extLst>
                </p:cNvPr>
                <p:cNvSpPr/>
                <p:nvPr/>
              </p:nvSpPr>
              <p:spPr>
                <a:xfrm>
                  <a:off x="2814029" y="2246758"/>
                  <a:ext cx="127018" cy="13620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Arco 207">
                  <a:extLst>
                    <a:ext uri="{FF2B5EF4-FFF2-40B4-BE49-F238E27FC236}">
                      <a16:creationId xmlns:a16="http://schemas.microsoft.com/office/drawing/2014/main" id="{CC5017BB-6166-4F62-BF8E-9C91A55DC5F9}"/>
                    </a:ext>
                  </a:extLst>
                </p:cNvPr>
                <p:cNvSpPr/>
                <p:nvPr/>
              </p:nvSpPr>
              <p:spPr>
                <a:xfrm rot="17066183">
                  <a:off x="2174672" y="2007261"/>
                  <a:ext cx="318811" cy="278983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9" name="Arco 208">
                  <a:extLst>
                    <a:ext uri="{FF2B5EF4-FFF2-40B4-BE49-F238E27FC236}">
                      <a16:creationId xmlns:a16="http://schemas.microsoft.com/office/drawing/2014/main" id="{2B4A6AC1-5F6D-4FBA-B838-749E492F6E73}"/>
                    </a:ext>
                  </a:extLst>
                </p:cNvPr>
                <p:cNvSpPr/>
                <p:nvPr/>
              </p:nvSpPr>
              <p:spPr>
                <a:xfrm>
                  <a:off x="2707188" y="1998562"/>
                  <a:ext cx="323919" cy="27458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10" name="Agrupar 209">
                  <a:extLst>
                    <a:ext uri="{FF2B5EF4-FFF2-40B4-BE49-F238E27FC236}">
                      <a16:creationId xmlns:a16="http://schemas.microsoft.com/office/drawing/2014/main" id="{67CDB91F-861E-4E65-A987-9F0D6EAD20C8}"/>
                    </a:ext>
                  </a:extLst>
                </p:cNvPr>
                <p:cNvGrpSpPr/>
                <p:nvPr/>
              </p:nvGrpSpPr>
              <p:grpSpPr>
                <a:xfrm>
                  <a:off x="2607227" y="2405298"/>
                  <a:ext cx="313190" cy="217166"/>
                  <a:chOff x="4846959" y="3004275"/>
                  <a:chExt cx="357713" cy="252013"/>
                </a:xfrm>
              </p:grpSpPr>
              <p:sp>
                <p:nvSpPr>
                  <p:cNvPr id="219" name="Elipse 19">
                    <a:extLst>
                      <a:ext uri="{FF2B5EF4-FFF2-40B4-BE49-F238E27FC236}">
                        <a16:creationId xmlns:a16="http://schemas.microsoft.com/office/drawing/2014/main" id="{4F4F1211-FD44-4B86-91A5-A4D46210728A}"/>
                      </a:ext>
                    </a:extLst>
                  </p:cNvPr>
                  <p:cNvSpPr/>
                  <p:nvPr/>
                </p:nvSpPr>
                <p:spPr>
                  <a:xfrm>
                    <a:off x="4846959" y="3004275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Elipse 219">
                    <a:extLst>
                      <a:ext uri="{FF2B5EF4-FFF2-40B4-BE49-F238E27FC236}">
                        <a16:creationId xmlns:a16="http://schemas.microsoft.com/office/drawing/2014/main" id="{4BF3D24A-4AEB-4630-98F9-7150742CFE27}"/>
                      </a:ext>
                    </a:extLst>
                  </p:cNvPr>
                  <p:cNvSpPr/>
                  <p:nvPr/>
                </p:nvSpPr>
                <p:spPr>
                  <a:xfrm>
                    <a:off x="4929748" y="313028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Elipse 220">
                    <a:extLst>
                      <a:ext uri="{FF2B5EF4-FFF2-40B4-BE49-F238E27FC236}">
                        <a16:creationId xmlns:a16="http://schemas.microsoft.com/office/drawing/2014/main" id="{998A48F5-BBE5-44F8-AAF9-6F3BF4831091}"/>
                      </a:ext>
                    </a:extLst>
                  </p:cNvPr>
                  <p:cNvSpPr/>
                  <p:nvPr/>
                </p:nvSpPr>
                <p:spPr>
                  <a:xfrm>
                    <a:off x="5082148" y="3141648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11" name="Arco 210">
                  <a:extLst>
                    <a:ext uri="{FF2B5EF4-FFF2-40B4-BE49-F238E27FC236}">
                      <a16:creationId xmlns:a16="http://schemas.microsoft.com/office/drawing/2014/main" id="{6C8985EA-B75E-4989-99FA-1CEBE3F73B02}"/>
                    </a:ext>
                  </a:extLst>
                </p:cNvPr>
                <p:cNvSpPr/>
                <p:nvPr/>
              </p:nvSpPr>
              <p:spPr>
                <a:xfrm rot="8641175">
                  <a:off x="2253818" y="2302726"/>
                  <a:ext cx="323919" cy="27458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12" name="Grupo 29">
                  <a:extLst>
                    <a:ext uri="{FF2B5EF4-FFF2-40B4-BE49-F238E27FC236}">
                      <a16:creationId xmlns:a16="http://schemas.microsoft.com/office/drawing/2014/main" id="{A19677AE-2458-4C2B-9D20-80023B5C67AB}"/>
                    </a:ext>
                  </a:extLst>
                </p:cNvPr>
                <p:cNvGrpSpPr/>
                <p:nvPr/>
              </p:nvGrpSpPr>
              <p:grpSpPr>
                <a:xfrm rot="715512">
                  <a:off x="2350267" y="2621115"/>
                  <a:ext cx="473410" cy="208755"/>
                  <a:chOff x="4494690" y="3256042"/>
                  <a:chExt cx="540711" cy="319236"/>
                </a:xfrm>
              </p:grpSpPr>
              <p:sp>
                <p:nvSpPr>
                  <p:cNvPr id="217" name="Corda 22">
                    <a:extLst>
                      <a:ext uri="{FF2B5EF4-FFF2-40B4-BE49-F238E27FC236}">
                        <a16:creationId xmlns:a16="http://schemas.microsoft.com/office/drawing/2014/main" id="{1FCDE8D8-C6CC-4137-8A32-E4AC8D8B934E}"/>
                      </a:ext>
                    </a:extLst>
                  </p:cNvPr>
                  <p:cNvSpPr/>
                  <p:nvPr/>
                </p:nvSpPr>
                <p:spPr>
                  <a:xfrm rot="17248760">
                    <a:off x="4607669" y="3143063"/>
                    <a:ext cx="314753" cy="540711"/>
                  </a:xfrm>
                  <a:custGeom>
                    <a:avLst/>
                    <a:gdLst>
                      <a:gd name="connsiteX0" fmla="*/ 500059 w 720080"/>
                      <a:gd name="connsiteY0" fmla="*/ 760720 h 791889"/>
                      <a:gd name="connsiteX1" fmla="*/ 108395 w 720080"/>
                      <a:gd name="connsiteY1" fmla="*/ 679118 h 791889"/>
                      <a:gd name="connsiteX2" fmla="*/ 9235 w 720080"/>
                      <a:gd name="connsiteY2" fmla="*/ 306841 h 791889"/>
                      <a:gd name="connsiteX3" fmla="*/ 270624 w 720080"/>
                      <a:gd name="connsiteY3" fmla="*/ 12404 h 791889"/>
                      <a:gd name="connsiteX4" fmla="*/ 500059 w 720080"/>
                      <a:gd name="connsiteY4" fmla="*/ 760720 h 791889"/>
                      <a:gd name="connsiteX0" fmla="*/ 559767 w 559767"/>
                      <a:gd name="connsiteY0" fmla="*/ 748316 h 772842"/>
                      <a:gd name="connsiteX1" fmla="*/ 168103 w 559767"/>
                      <a:gd name="connsiteY1" fmla="*/ 666714 h 772842"/>
                      <a:gd name="connsiteX2" fmla="*/ 4912 w 559767"/>
                      <a:gd name="connsiteY2" fmla="*/ 283128 h 772842"/>
                      <a:gd name="connsiteX3" fmla="*/ 330332 w 559767"/>
                      <a:gd name="connsiteY3" fmla="*/ 0 h 772842"/>
                      <a:gd name="connsiteX4" fmla="*/ 559767 w 559767"/>
                      <a:gd name="connsiteY4" fmla="*/ 748316 h 772842"/>
                      <a:gd name="connsiteX0" fmla="*/ 557456 w 557456"/>
                      <a:gd name="connsiteY0" fmla="*/ 748316 h 765462"/>
                      <a:gd name="connsiteX1" fmla="*/ 276361 w 557456"/>
                      <a:gd name="connsiteY1" fmla="*/ 612447 h 765462"/>
                      <a:gd name="connsiteX2" fmla="*/ 2601 w 557456"/>
                      <a:gd name="connsiteY2" fmla="*/ 283128 h 765462"/>
                      <a:gd name="connsiteX3" fmla="*/ 328021 w 557456"/>
                      <a:gd name="connsiteY3" fmla="*/ 0 h 765462"/>
                      <a:gd name="connsiteX4" fmla="*/ 557456 w 557456"/>
                      <a:gd name="connsiteY4" fmla="*/ 748316 h 765462"/>
                      <a:gd name="connsiteX0" fmla="*/ 558456 w 558456"/>
                      <a:gd name="connsiteY0" fmla="*/ 748316 h 771841"/>
                      <a:gd name="connsiteX1" fmla="*/ 212434 w 558456"/>
                      <a:gd name="connsiteY1" fmla="*/ 661182 h 771841"/>
                      <a:gd name="connsiteX2" fmla="*/ 3601 w 558456"/>
                      <a:gd name="connsiteY2" fmla="*/ 283128 h 771841"/>
                      <a:gd name="connsiteX3" fmla="*/ 329021 w 558456"/>
                      <a:gd name="connsiteY3" fmla="*/ 0 h 771841"/>
                      <a:gd name="connsiteX4" fmla="*/ 558456 w 558456"/>
                      <a:gd name="connsiteY4" fmla="*/ 748316 h 771841"/>
                      <a:gd name="connsiteX0" fmla="*/ 558456 w 558456"/>
                      <a:gd name="connsiteY0" fmla="*/ 748316 h 771841"/>
                      <a:gd name="connsiteX1" fmla="*/ 212434 w 558456"/>
                      <a:gd name="connsiteY1" fmla="*/ 661182 h 771841"/>
                      <a:gd name="connsiteX2" fmla="*/ 3601 w 558456"/>
                      <a:gd name="connsiteY2" fmla="*/ 283128 h 771841"/>
                      <a:gd name="connsiteX3" fmla="*/ 329021 w 558456"/>
                      <a:gd name="connsiteY3" fmla="*/ 0 h 771841"/>
                      <a:gd name="connsiteX4" fmla="*/ 374523 w 558456"/>
                      <a:gd name="connsiteY4" fmla="*/ 366939 h 771841"/>
                      <a:gd name="connsiteX5" fmla="*/ 558456 w 558456"/>
                      <a:gd name="connsiteY5" fmla="*/ 748316 h 771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58456" h="771841">
                        <a:moveTo>
                          <a:pt x="558456" y="748316"/>
                        </a:moveTo>
                        <a:cubicBezTo>
                          <a:pt x="424871" y="810330"/>
                          <a:pt x="304910" y="738713"/>
                          <a:pt x="212434" y="661182"/>
                        </a:cubicBezTo>
                        <a:cubicBezTo>
                          <a:pt x="119958" y="583651"/>
                          <a:pt x="-24672" y="417747"/>
                          <a:pt x="3601" y="283128"/>
                        </a:cubicBezTo>
                        <a:cubicBezTo>
                          <a:pt x="33873" y="138989"/>
                          <a:pt x="198717" y="36739"/>
                          <a:pt x="329021" y="0"/>
                        </a:cubicBezTo>
                        <a:cubicBezTo>
                          <a:pt x="366345" y="117811"/>
                          <a:pt x="337199" y="249128"/>
                          <a:pt x="374523" y="366939"/>
                        </a:cubicBezTo>
                        <a:lnTo>
                          <a:pt x="558456" y="74831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Elipse 24">
                    <a:extLst>
                      <a:ext uri="{FF2B5EF4-FFF2-40B4-BE49-F238E27FC236}">
                        <a16:creationId xmlns:a16="http://schemas.microsoft.com/office/drawing/2014/main" id="{1338EEEC-C0E7-4C5C-AD05-9B7BA84F53D7}"/>
                      </a:ext>
                    </a:extLst>
                  </p:cNvPr>
                  <p:cNvSpPr/>
                  <p:nvPr/>
                </p:nvSpPr>
                <p:spPr>
                  <a:xfrm>
                    <a:off x="4593722" y="3451518"/>
                    <a:ext cx="345478" cy="123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78" h="123760">
                        <a:moveTo>
                          <a:pt x="149373" y="0"/>
                        </a:moveTo>
                        <a:cubicBezTo>
                          <a:pt x="223387" y="0"/>
                          <a:pt x="291604" y="22521"/>
                          <a:pt x="345478" y="61406"/>
                        </a:cubicBezTo>
                        <a:cubicBezTo>
                          <a:pt x="271411" y="103662"/>
                          <a:pt x="146967" y="149386"/>
                          <a:pt x="69721" y="106644"/>
                        </a:cubicBezTo>
                        <a:cubicBezTo>
                          <a:pt x="39980" y="90187"/>
                          <a:pt x="16264" y="65229"/>
                          <a:pt x="0" y="34560"/>
                        </a:cubicBezTo>
                        <a:cubicBezTo>
                          <a:pt x="44252" y="12037"/>
                          <a:pt x="95264" y="0"/>
                          <a:pt x="149373" y="0"/>
                        </a:cubicBezTo>
                        <a:close/>
                      </a:path>
                    </a:pathLst>
                  </a:custGeom>
                  <a:solidFill>
                    <a:srgbClr val="FF0000">
                      <a:alpha val="47059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213" name="Elipse 212">
                  <a:extLst>
                    <a:ext uri="{FF2B5EF4-FFF2-40B4-BE49-F238E27FC236}">
                      <a16:creationId xmlns:a16="http://schemas.microsoft.com/office/drawing/2014/main" id="{79D6CEC5-ACD5-4D92-8FE5-9109891499B7}"/>
                    </a:ext>
                  </a:extLst>
                </p:cNvPr>
                <p:cNvSpPr/>
                <p:nvPr/>
              </p:nvSpPr>
              <p:spPr>
                <a:xfrm rot="21249917">
                  <a:off x="3123184" y="1998562"/>
                  <a:ext cx="311639" cy="78010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Elipse 213">
                  <a:extLst>
                    <a:ext uri="{FF2B5EF4-FFF2-40B4-BE49-F238E27FC236}">
                      <a16:creationId xmlns:a16="http://schemas.microsoft.com/office/drawing/2014/main" id="{9C12A632-AB91-441B-B83F-E90564BD6AE1}"/>
                    </a:ext>
                  </a:extLst>
                </p:cNvPr>
                <p:cNvSpPr/>
                <p:nvPr/>
              </p:nvSpPr>
              <p:spPr>
                <a:xfrm rot="3218186">
                  <a:off x="2005250" y="1741622"/>
                  <a:ext cx="306725" cy="79259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5" name="Lágrima 214">
                  <a:extLst>
                    <a:ext uri="{FF2B5EF4-FFF2-40B4-BE49-F238E27FC236}">
                      <a16:creationId xmlns:a16="http://schemas.microsoft.com/office/drawing/2014/main" id="{094D5785-DFF5-4AF0-9C90-1B30FDF2D54B}"/>
                    </a:ext>
                  </a:extLst>
                </p:cNvPr>
                <p:cNvSpPr/>
                <p:nvPr/>
              </p:nvSpPr>
              <p:spPr>
                <a:xfrm rot="17023178">
                  <a:off x="3071221" y="2223853"/>
                  <a:ext cx="92933" cy="84663"/>
                </a:xfrm>
                <a:prstGeom prst="teardrop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Lágrima 215">
                  <a:extLst>
                    <a:ext uri="{FF2B5EF4-FFF2-40B4-BE49-F238E27FC236}">
                      <a16:creationId xmlns:a16="http://schemas.microsoft.com/office/drawing/2014/main" id="{8D47A410-A5C0-4261-BF44-7317EFF8E219}"/>
                    </a:ext>
                  </a:extLst>
                </p:cNvPr>
                <p:cNvSpPr/>
                <p:nvPr/>
              </p:nvSpPr>
              <p:spPr>
                <a:xfrm rot="16863719">
                  <a:off x="3134665" y="2384805"/>
                  <a:ext cx="92933" cy="84663"/>
                </a:xfrm>
                <a:prstGeom prst="teardrop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256" name="Elipse 255">
            <a:extLst>
              <a:ext uri="{FF2B5EF4-FFF2-40B4-BE49-F238E27FC236}">
                <a16:creationId xmlns:a16="http://schemas.microsoft.com/office/drawing/2014/main" id="{9413CA80-6F6D-4B17-A9F4-0DD47F5FD779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57" name="Agrupar 256">
            <a:extLst>
              <a:ext uri="{FF2B5EF4-FFF2-40B4-BE49-F238E27FC236}">
                <a16:creationId xmlns:a16="http://schemas.microsoft.com/office/drawing/2014/main" id="{06FE60F5-DC61-4468-8458-5B1238FA342A}"/>
              </a:ext>
            </a:extLst>
          </p:cNvPr>
          <p:cNvGrpSpPr/>
          <p:nvPr/>
        </p:nvGrpSpPr>
        <p:grpSpPr>
          <a:xfrm>
            <a:off x="10088608" y="4747104"/>
            <a:ext cx="1191178" cy="569003"/>
            <a:chOff x="5638800" y="1482223"/>
            <a:chExt cx="2275650" cy="848730"/>
          </a:xfrm>
        </p:grpSpPr>
        <p:sp>
          <p:nvSpPr>
            <p:cNvPr id="258" name="Retângulo: Cantos Arredondados 257">
              <a:extLst>
                <a:ext uri="{FF2B5EF4-FFF2-40B4-BE49-F238E27FC236}">
                  <a16:creationId xmlns:a16="http://schemas.microsoft.com/office/drawing/2014/main" id="{8C169819-E141-4287-B815-284695852FFF}"/>
                </a:ext>
              </a:extLst>
            </p:cNvPr>
            <p:cNvSpPr/>
            <p:nvPr/>
          </p:nvSpPr>
          <p:spPr>
            <a:xfrm>
              <a:off x="5638800" y="1647138"/>
              <a:ext cx="2275650" cy="68381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9" name="Elipse 258">
              <a:extLst>
                <a:ext uri="{FF2B5EF4-FFF2-40B4-BE49-F238E27FC236}">
                  <a16:creationId xmlns:a16="http://schemas.microsoft.com/office/drawing/2014/main" id="{60EA1C09-7788-4CD7-8767-0481576ABDC4}"/>
                </a:ext>
              </a:extLst>
            </p:cNvPr>
            <p:cNvSpPr/>
            <p:nvPr/>
          </p:nvSpPr>
          <p:spPr>
            <a:xfrm>
              <a:off x="5638800" y="1482223"/>
              <a:ext cx="2275649" cy="452803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60" name="Agrupar 259">
            <a:extLst>
              <a:ext uri="{FF2B5EF4-FFF2-40B4-BE49-F238E27FC236}">
                <a16:creationId xmlns:a16="http://schemas.microsoft.com/office/drawing/2014/main" id="{20B07AC7-579E-4D78-AD78-24B90F11D58F}"/>
              </a:ext>
            </a:extLst>
          </p:cNvPr>
          <p:cNvGrpSpPr/>
          <p:nvPr/>
        </p:nvGrpSpPr>
        <p:grpSpPr>
          <a:xfrm>
            <a:off x="8261741" y="2748630"/>
            <a:ext cx="1596880" cy="2996358"/>
            <a:chOff x="1884490" y="566742"/>
            <a:chExt cx="2594885" cy="4642104"/>
          </a:xfrm>
        </p:grpSpPr>
        <p:sp>
          <p:nvSpPr>
            <p:cNvPr id="261" name="Forma Livre: Forma 260">
              <a:extLst>
                <a:ext uri="{FF2B5EF4-FFF2-40B4-BE49-F238E27FC236}">
                  <a16:creationId xmlns:a16="http://schemas.microsoft.com/office/drawing/2014/main" id="{EF53118B-1316-4857-BB78-2D5050CAEE6A}"/>
                </a:ext>
              </a:extLst>
            </p:cNvPr>
            <p:cNvSpPr/>
            <p:nvPr/>
          </p:nvSpPr>
          <p:spPr>
            <a:xfrm rot="3767378">
              <a:off x="3676861" y="2887611"/>
              <a:ext cx="1152636" cy="452393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262" name="Grupo 67">
              <a:extLst>
                <a:ext uri="{FF2B5EF4-FFF2-40B4-BE49-F238E27FC236}">
                  <a16:creationId xmlns:a16="http://schemas.microsoft.com/office/drawing/2014/main" id="{1325ABE4-3DDA-4785-892B-828F4263CB5F}"/>
                </a:ext>
              </a:extLst>
            </p:cNvPr>
            <p:cNvGrpSpPr/>
            <p:nvPr/>
          </p:nvGrpSpPr>
          <p:grpSpPr>
            <a:xfrm>
              <a:off x="2595745" y="4366156"/>
              <a:ext cx="496449" cy="842690"/>
              <a:chOff x="7750663" y="5445224"/>
              <a:chExt cx="496449" cy="842690"/>
            </a:xfrm>
          </p:grpSpPr>
          <p:sp>
            <p:nvSpPr>
              <p:cNvPr id="296" name="Elipse 43">
                <a:extLst>
                  <a:ext uri="{FF2B5EF4-FFF2-40B4-BE49-F238E27FC236}">
                    <a16:creationId xmlns:a16="http://schemas.microsoft.com/office/drawing/2014/main" id="{CACBE448-34E8-483F-A9B6-8307E6CD15A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7" name="Elipse 46">
                <a:extLst>
                  <a:ext uri="{FF2B5EF4-FFF2-40B4-BE49-F238E27FC236}">
                    <a16:creationId xmlns:a16="http://schemas.microsoft.com/office/drawing/2014/main" id="{63228FDD-0449-48AC-AE56-C5DAECEE94E8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63" name="Grupo 66">
              <a:extLst>
                <a:ext uri="{FF2B5EF4-FFF2-40B4-BE49-F238E27FC236}">
                  <a16:creationId xmlns:a16="http://schemas.microsoft.com/office/drawing/2014/main" id="{417A7E60-E1DB-436B-9B7C-33ACDC224971}"/>
                </a:ext>
              </a:extLst>
            </p:cNvPr>
            <p:cNvGrpSpPr/>
            <p:nvPr/>
          </p:nvGrpSpPr>
          <p:grpSpPr>
            <a:xfrm>
              <a:off x="3367095" y="4363179"/>
              <a:ext cx="496449" cy="842690"/>
              <a:chOff x="7750663" y="5445224"/>
              <a:chExt cx="496449" cy="842690"/>
            </a:xfrm>
          </p:grpSpPr>
          <p:sp>
            <p:nvSpPr>
              <p:cNvPr id="294" name="Elipse 43">
                <a:extLst>
                  <a:ext uri="{FF2B5EF4-FFF2-40B4-BE49-F238E27FC236}">
                    <a16:creationId xmlns:a16="http://schemas.microsoft.com/office/drawing/2014/main" id="{8BC26330-AE7C-4D61-9C00-1CC029D4F7BC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5" name="Elipse 46">
                <a:extLst>
                  <a:ext uri="{FF2B5EF4-FFF2-40B4-BE49-F238E27FC236}">
                    <a16:creationId xmlns:a16="http://schemas.microsoft.com/office/drawing/2014/main" id="{407C03D9-D95C-4B72-859D-8460147E10B0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64" name="Retângulo 263">
              <a:extLst>
                <a:ext uri="{FF2B5EF4-FFF2-40B4-BE49-F238E27FC236}">
                  <a16:creationId xmlns:a16="http://schemas.microsoft.com/office/drawing/2014/main" id="{4EBBA729-7AB8-48C6-B2E8-E36E402A66EE}"/>
                </a:ext>
              </a:extLst>
            </p:cNvPr>
            <p:cNvSpPr/>
            <p:nvPr/>
          </p:nvSpPr>
          <p:spPr>
            <a:xfrm>
              <a:off x="2689280" y="2175168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Elipse 22">
              <a:extLst>
                <a:ext uri="{FF2B5EF4-FFF2-40B4-BE49-F238E27FC236}">
                  <a16:creationId xmlns:a16="http://schemas.microsoft.com/office/drawing/2014/main" id="{7CFCC9AA-4DEA-4A81-9694-EA10DCFC43C3}"/>
                </a:ext>
              </a:extLst>
            </p:cNvPr>
            <p:cNvSpPr/>
            <p:nvPr/>
          </p:nvSpPr>
          <p:spPr>
            <a:xfrm>
              <a:off x="2060177" y="2330953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Fluxograma: Atraso 33">
              <a:extLst>
                <a:ext uri="{FF2B5EF4-FFF2-40B4-BE49-F238E27FC236}">
                  <a16:creationId xmlns:a16="http://schemas.microsoft.com/office/drawing/2014/main" id="{B2584FE5-9A51-4B8C-8829-2981B0CB40FB}"/>
                </a:ext>
              </a:extLst>
            </p:cNvPr>
            <p:cNvSpPr/>
            <p:nvPr/>
          </p:nvSpPr>
          <p:spPr>
            <a:xfrm rot="16200000">
              <a:off x="1856255" y="2535290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Fluxograma: Atraso 33">
              <a:extLst>
                <a:ext uri="{FF2B5EF4-FFF2-40B4-BE49-F238E27FC236}">
                  <a16:creationId xmlns:a16="http://schemas.microsoft.com/office/drawing/2014/main" id="{77A2DE54-BFD1-453C-951E-D362161947C1}"/>
                </a:ext>
              </a:extLst>
            </p:cNvPr>
            <p:cNvSpPr/>
            <p:nvPr/>
          </p:nvSpPr>
          <p:spPr>
            <a:xfrm rot="16200000">
              <a:off x="1993976" y="3889283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8" name="Elipse 43">
              <a:extLst>
                <a:ext uri="{FF2B5EF4-FFF2-40B4-BE49-F238E27FC236}">
                  <a16:creationId xmlns:a16="http://schemas.microsoft.com/office/drawing/2014/main" id="{43284BB0-600A-4B2B-8A82-4F55C4B18EB4}"/>
                </a:ext>
              </a:extLst>
            </p:cNvPr>
            <p:cNvSpPr/>
            <p:nvPr/>
          </p:nvSpPr>
          <p:spPr>
            <a:xfrm>
              <a:off x="2103692" y="3532144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9" name="Agrupar 268">
              <a:extLst>
                <a:ext uri="{FF2B5EF4-FFF2-40B4-BE49-F238E27FC236}">
                  <a16:creationId xmlns:a16="http://schemas.microsoft.com/office/drawing/2014/main" id="{4E63B4E2-37EB-4089-9EA7-5560BC7CD39E}"/>
                </a:ext>
              </a:extLst>
            </p:cNvPr>
            <p:cNvGrpSpPr/>
            <p:nvPr/>
          </p:nvGrpSpPr>
          <p:grpSpPr>
            <a:xfrm>
              <a:off x="2149538" y="566742"/>
              <a:ext cx="1995486" cy="1832259"/>
              <a:chOff x="6857483" y="1280460"/>
              <a:chExt cx="1995486" cy="1832259"/>
            </a:xfrm>
          </p:grpSpPr>
          <p:sp>
            <p:nvSpPr>
              <p:cNvPr id="273" name="Fluxograma: Mesclar 6">
                <a:extLst>
                  <a:ext uri="{FF2B5EF4-FFF2-40B4-BE49-F238E27FC236}">
                    <a16:creationId xmlns:a16="http://schemas.microsoft.com/office/drawing/2014/main" id="{B3430D4D-238E-4558-B6C6-8CF40158B9EA}"/>
                  </a:ext>
                </a:extLst>
              </p:cNvPr>
              <p:cNvSpPr/>
              <p:nvPr/>
            </p:nvSpPr>
            <p:spPr>
              <a:xfrm rot="8853205">
                <a:off x="6857483" y="1280460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4" name="Elipse 4">
                <a:extLst>
                  <a:ext uri="{FF2B5EF4-FFF2-40B4-BE49-F238E27FC236}">
                    <a16:creationId xmlns:a16="http://schemas.microsoft.com/office/drawing/2014/main" id="{DF39FB15-D21E-4399-A74A-5B0BC0E9FF58}"/>
                  </a:ext>
                </a:extLst>
              </p:cNvPr>
              <p:cNvSpPr/>
              <p:nvPr/>
            </p:nvSpPr>
            <p:spPr>
              <a:xfrm>
                <a:off x="6939708" y="1744536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5" name="Fluxograma: Mesclar 6">
                <a:extLst>
                  <a:ext uri="{FF2B5EF4-FFF2-40B4-BE49-F238E27FC236}">
                    <a16:creationId xmlns:a16="http://schemas.microsoft.com/office/drawing/2014/main" id="{B2565F5F-A765-4CEE-9A46-D67F642EA1FE}"/>
                  </a:ext>
                </a:extLst>
              </p:cNvPr>
              <p:cNvSpPr/>
              <p:nvPr/>
            </p:nvSpPr>
            <p:spPr>
              <a:xfrm rot="14804630">
                <a:off x="8139344" y="1537865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6" name="Elipse 12">
                <a:extLst>
                  <a:ext uri="{FF2B5EF4-FFF2-40B4-BE49-F238E27FC236}">
                    <a16:creationId xmlns:a16="http://schemas.microsoft.com/office/drawing/2014/main" id="{40DC62FA-4A70-49A4-B9BD-A97FAC349FA8}"/>
                  </a:ext>
                </a:extLst>
              </p:cNvPr>
              <p:cNvSpPr/>
              <p:nvPr/>
            </p:nvSpPr>
            <p:spPr>
              <a:xfrm>
                <a:off x="730249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7" name="Elipse 12">
                <a:extLst>
                  <a:ext uri="{FF2B5EF4-FFF2-40B4-BE49-F238E27FC236}">
                    <a16:creationId xmlns:a16="http://schemas.microsoft.com/office/drawing/2014/main" id="{B36C743E-1B7F-4B9C-BF2D-01156026E703}"/>
                  </a:ext>
                </a:extLst>
              </p:cNvPr>
              <p:cNvSpPr/>
              <p:nvPr/>
            </p:nvSpPr>
            <p:spPr>
              <a:xfrm>
                <a:off x="777765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8" name="Elipse 277">
                <a:extLst>
                  <a:ext uri="{FF2B5EF4-FFF2-40B4-BE49-F238E27FC236}">
                    <a16:creationId xmlns:a16="http://schemas.microsoft.com/office/drawing/2014/main" id="{CB8A0D6C-B628-402B-BB5B-A7047C121C26}"/>
                  </a:ext>
                </a:extLst>
              </p:cNvPr>
              <p:cNvSpPr/>
              <p:nvPr/>
            </p:nvSpPr>
            <p:spPr>
              <a:xfrm>
                <a:off x="7439055" y="225763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9" name="Elipse 278">
                <a:extLst>
                  <a:ext uri="{FF2B5EF4-FFF2-40B4-BE49-F238E27FC236}">
                    <a16:creationId xmlns:a16="http://schemas.microsoft.com/office/drawing/2014/main" id="{0B72C90C-B178-4C73-A3EF-8D0C94825B03}"/>
                  </a:ext>
                </a:extLst>
              </p:cNvPr>
              <p:cNvSpPr/>
              <p:nvPr/>
            </p:nvSpPr>
            <p:spPr>
              <a:xfrm>
                <a:off x="7912167" y="226942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0" name="Arco 279">
                <a:extLst>
                  <a:ext uri="{FF2B5EF4-FFF2-40B4-BE49-F238E27FC236}">
                    <a16:creationId xmlns:a16="http://schemas.microsoft.com/office/drawing/2014/main" id="{D90A00B9-A585-49F5-B63B-14412D1EBAB1}"/>
                  </a:ext>
                </a:extLst>
              </p:cNvPr>
              <p:cNvSpPr/>
              <p:nvPr/>
            </p:nvSpPr>
            <p:spPr>
              <a:xfrm rot="17066183">
                <a:off x="7166522" y="1985301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1" name="Agrupar 280">
                <a:extLst>
                  <a:ext uri="{FF2B5EF4-FFF2-40B4-BE49-F238E27FC236}">
                    <a16:creationId xmlns:a16="http://schemas.microsoft.com/office/drawing/2014/main" id="{101B7E86-BD47-4B8F-993C-146D604A5C2D}"/>
                  </a:ext>
                </a:extLst>
              </p:cNvPr>
              <p:cNvGrpSpPr/>
              <p:nvPr/>
            </p:nvGrpSpPr>
            <p:grpSpPr>
              <a:xfrm>
                <a:off x="7582501" y="2399804"/>
                <a:ext cx="357713" cy="252013"/>
                <a:chOff x="7268717" y="2399251"/>
                <a:chExt cx="357713" cy="252013"/>
              </a:xfrm>
            </p:grpSpPr>
            <p:sp>
              <p:nvSpPr>
                <p:cNvPr id="291" name="Elipse 19">
                  <a:extLst>
                    <a:ext uri="{FF2B5EF4-FFF2-40B4-BE49-F238E27FC236}">
                      <a16:creationId xmlns:a16="http://schemas.microsoft.com/office/drawing/2014/main" id="{5FCEC83A-5178-4D64-B6A0-6F7E4BC23846}"/>
                    </a:ext>
                  </a:extLst>
                </p:cNvPr>
                <p:cNvSpPr/>
                <p:nvPr/>
              </p:nvSpPr>
              <p:spPr>
                <a:xfrm>
                  <a:off x="7268717" y="2399251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2" name="Elipse 291">
                  <a:extLst>
                    <a:ext uri="{FF2B5EF4-FFF2-40B4-BE49-F238E27FC236}">
                      <a16:creationId xmlns:a16="http://schemas.microsoft.com/office/drawing/2014/main" id="{7766C995-1EB3-48B6-86E1-A29E36585979}"/>
                    </a:ext>
                  </a:extLst>
                </p:cNvPr>
                <p:cNvSpPr/>
                <p:nvPr/>
              </p:nvSpPr>
              <p:spPr>
                <a:xfrm>
                  <a:off x="7351506" y="25252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3" name="Elipse 292">
                  <a:extLst>
                    <a:ext uri="{FF2B5EF4-FFF2-40B4-BE49-F238E27FC236}">
                      <a16:creationId xmlns:a16="http://schemas.microsoft.com/office/drawing/2014/main" id="{EBA1D0A0-A006-40CC-9833-E8B31E7EA426}"/>
                    </a:ext>
                  </a:extLst>
                </p:cNvPr>
                <p:cNvSpPr/>
                <p:nvPr/>
              </p:nvSpPr>
              <p:spPr>
                <a:xfrm>
                  <a:off x="7503906" y="25366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2" name="Arco 281">
                <a:extLst>
                  <a:ext uri="{FF2B5EF4-FFF2-40B4-BE49-F238E27FC236}">
                    <a16:creationId xmlns:a16="http://schemas.microsoft.com/office/drawing/2014/main" id="{51DCA6CF-2706-4412-8614-22C706EBD431}"/>
                  </a:ext>
                </a:extLst>
              </p:cNvPr>
              <p:cNvSpPr/>
              <p:nvPr/>
            </p:nvSpPr>
            <p:spPr>
              <a:xfrm rot="8085821">
                <a:off x="7191561" y="234153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3" name="Elipse 282">
                <a:extLst>
                  <a:ext uri="{FF2B5EF4-FFF2-40B4-BE49-F238E27FC236}">
                    <a16:creationId xmlns:a16="http://schemas.microsoft.com/office/drawing/2014/main" id="{0418A127-07F4-4F9A-8A66-963EAE90FCF5}"/>
                  </a:ext>
                </a:extLst>
              </p:cNvPr>
              <p:cNvSpPr/>
              <p:nvPr/>
            </p:nvSpPr>
            <p:spPr>
              <a:xfrm rot="20219682">
                <a:off x="8196108" y="1918666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4" name="Elipse 283">
                <a:extLst>
                  <a:ext uri="{FF2B5EF4-FFF2-40B4-BE49-F238E27FC236}">
                    <a16:creationId xmlns:a16="http://schemas.microsoft.com/office/drawing/2014/main" id="{BD231000-4ED1-45FC-AC24-A56FBD257184}"/>
                  </a:ext>
                </a:extLst>
              </p:cNvPr>
              <p:cNvSpPr/>
              <p:nvPr/>
            </p:nvSpPr>
            <p:spPr>
              <a:xfrm rot="3218186">
                <a:off x="6973126" y="167520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5" name="Agrupar 284">
                <a:extLst>
                  <a:ext uri="{FF2B5EF4-FFF2-40B4-BE49-F238E27FC236}">
                    <a16:creationId xmlns:a16="http://schemas.microsoft.com/office/drawing/2014/main" id="{F3ABEC63-2F16-4523-ACCF-2364A18FF5C3}"/>
                  </a:ext>
                </a:extLst>
              </p:cNvPr>
              <p:cNvGrpSpPr/>
              <p:nvPr/>
            </p:nvGrpSpPr>
            <p:grpSpPr>
              <a:xfrm rot="834113">
                <a:off x="7363089" y="2696840"/>
                <a:ext cx="601604" cy="180065"/>
                <a:chOff x="7351506" y="2637628"/>
                <a:chExt cx="716303" cy="251258"/>
              </a:xfrm>
            </p:grpSpPr>
            <p:sp>
              <p:nvSpPr>
                <p:cNvPr id="289" name="Corda 80">
                  <a:extLst>
                    <a:ext uri="{FF2B5EF4-FFF2-40B4-BE49-F238E27FC236}">
                      <a16:creationId xmlns:a16="http://schemas.microsoft.com/office/drawing/2014/main" id="{0D704E78-A3A5-4AC3-B693-D52D2C5AC719}"/>
                    </a:ext>
                  </a:extLst>
                </p:cNvPr>
                <p:cNvSpPr/>
                <p:nvPr/>
              </p:nvSpPr>
              <p:spPr>
                <a:xfrm rot="16200000">
                  <a:off x="7584029" y="2405105"/>
                  <a:ext cx="251258" cy="716303"/>
                </a:xfrm>
                <a:custGeom>
                  <a:avLst/>
                  <a:gdLst>
                    <a:gd name="connsiteX0" fmla="*/ 221639 w 544329"/>
                    <a:gd name="connsiteY0" fmla="*/ 613676 h 619056"/>
                    <a:gd name="connsiteX1" fmla="*/ 31 w 544329"/>
                    <a:gd name="connsiteY1" fmla="*/ 314246 h 619056"/>
                    <a:gd name="connsiteX2" fmla="*/ 211236 w 544329"/>
                    <a:gd name="connsiteY2" fmla="*/ 7856 h 619056"/>
                    <a:gd name="connsiteX3" fmla="*/ 221639 w 544329"/>
                    <a:gd name="connsiteY3" fmla="*/ 613676 h 619056"/>
                    <a:gd name="connsiteX0" fmla="*/ 299699 w 299699"/>
                    <a:gd name="connsiteY0" fmla="*/ 862301 h 862301"/>
                    <a:gd name="connsiteX1" fmla="*/ 31 w 299699"/>
                    <a:gd name="connsiteY1" fmla="*/ 306390 h 862301"/>
                    <a:gd name="connsiteX2" fmla="*/ 211236 w 299699"/>
                    <a:gd name="connsiteY2" fmla="*/ 0 h 862301"/>
                    <a:gd name="connsiteX3" fmla="*/ 299699 w 299699"/>
                    <a:gd name="connsiteY3" fmla="*/ 862301 h 862301"/>
                    <a:gd name="connsiteX0" fmla="*/ 243943 w 243943"/>
                    <a:gd name="connsiteY0" fmla="*/ 717335 h 717335"/>
                    <a:gd name="connsiteX1" fmla="*/ 31 w 243943"/>
                    <a:gd name="connsiteY1" fmla="*/ 306390 h 717335"/>
                    <a:gd name="connsiteX2" fmla="*/ 211236 w 243943"/>
                    <a:gd name="connsiteY2" fmla="*/ 0 h 717335"/>
                    <a:gd name="connsiteX3" fmla="*/ 243943 w 243943"/>
                    <a:gd name="connsiteY3" fmla="*/ 717335 h 717335"/>
                    <a:gd name="connsiteX0" fmla="*/ 243943 w 253298"/>
                    <a:gd name="connsiteY0" fmla="*/ 717335 h 717593"/>
                    <a:gd name="connsiteX1" fmla="*/ 31 w 253298"/>
                    <a:gd name="connsiteY1" fmla="*/ 306390 h 717593"/>
                    <a:gd name="connsiteX2" fmla="*/ 211236 w 253298"/>
                    <a:gd name="connsiteY2" fmla="*/ 0 h 717593"/>
                    <a:gd name="connsiteX3" fmla="*/ 185367 w 253298"/>
                    <a:gd name="connsiteY3" fmla="*/ 362271 h 717593"/>
                    <a:gd name="connsiteX4" fmla="*/ 243943 w 253298"/>
                    <a:gd name="connsiteY4" fmla="*/ 717335 h 717593"/>
                    <a:gd name="connsiteX0" fmla="*/ 243943 w 258886"/>
                    <a:gd name="connsiteY0" fmla="*/ 717335 h 717593"/>
                    <a:gd name="connsiteX1" fmla="*/ 31 w 258886"/>
                    <a:gd name="connsiteY1" fmla="*/ 306390 h 717593"/>
                    <a:gd name="connsiteX2" fmla="*/ 211236 w 258886"/>
                    <a:gd name="connsiteY2" fmla="*/ 0 h 717593"/>
                    <a:gd name="connsiteX3" fmla="*/ 229972 w 258886"/>
                    <a:gd name="connsiteY3" fmla="*/ 362274 h 717593"/>
                    <a:gd name="connsiteX4" fmla="*/ 243943 w 258886"/>
                    <a:gd name="connsiteY4" fmla="*/ 717335 h 717593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2537"/>
                    <a:gd name="connsiteY0" fmla="*/ 717335 h 717685"/>
                    <a:gd name="connsiteX1" fmla="*/ 31 w 252537"/>
                    <a:gd name="connsiteY1" fmla="*/ 306390 h 717685"/>
                    <a:gd name="connsiteX2" fmla="*/ 211236 w 252537"/>
                    <a:gd name="connsiteY2" fmla="*/ 0 h 717685"/>
                    <a:gd name="connsiteX3" fmla="*/ 185367 w 252537"/>
                    <a:gd name="connsiteY3" fmla="*/ 384576 h 717685"/>
                    <a:gd name="connsiteX4" fmla="*/ 243943 w 252537"/>
                    <a:gd name="connsiteY4" fmla="*/ 717335 h 717685"/>
                    <a:gd name="connsiteX0" fmla="*/ 277396 w 284211"/>
                    <a:gd name="connsiteY0" fmla="*/ 773091 h 773360"/>
                    <a:gd name="connsiteX1" fmla="*/ 31 w 284211"/>
                    <a:gd name="connsiteY1" fmla="*/ 306390 h 773360"/>
                    <a:gd name="connsiteX2" fmla="*/ 211236 w 284211"/>
                    <a:gd name="connsiteY2" fmla="*/ 0 h 773360"/>
                    <a:gd name="connsiteX3" fmla="*/ 185367 w 284211"/>
                    <a:gd name="connsiteY3" fmla="*/ 384576 h 773360"/>
                    <a:gd name="connsiteX4" fmla="*/ 277396 w 284211"/>
                    <a:gd name="connsiteY4" fmla="*/ 773091 h 773360"/>
                    <a:gd name="connsiteX0" fmla="*/ 288545 w 295360"/>
                    <a:gd name="connsiteY0" fmla="*/ 773091 h 773360"/>
                    <a:gd name="connsiteX1" fmla="*/ 28 w 295360"/>
                    <a:gd name="connsiteY1" fmla="*/ 261788 h 773360"/>
                    <a:gd name="connsiteX2" fmla="*/ 222385 w 295360"/>
                    <a:gd name="connsiteY2" fmla="*/ 0 h 773360"/>
                    <a:gd name="connsiteX3" fmla="*/ 196516 w 295360"/>
                    <a:gd name="connsiteY3" fmla="*/ 384576 h 773360"/>
                    <a:gd name="connsiteX4" fmla="*/ 288545 w 295360"/>
                    <a:gd name="connsiteY4" fmla="*/ 773091 h 77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360" h="773360">
                      <a:moveTo>
                        <a:pt x="288545" y="773091"/>
                      </a:moveTo>
                      <a:cubicBezTo>
                        <a:pt x="161524" y="745799"/>
                        <a:pt x="1998" y="408786"/>
                        <a:pt x="28" y="261788"/>
                      </a:cubicBezTo>
                      <a:cubicBezTo>
                        <a:pt x="-1929" y="115786"/>
                        <a:pt x="97251" y="32688"/>
                        <a:pt x="222385" y="0"/>
                      </a:cubicBezTo>
                      <a:cubicBezTo>
                        <a:pt x="260708" y="9313"/>
                        <a:pt x="179914" y="186961"/>
                        <a:pt x="196516" y="384576"/>
                      </a:cubicBezTo>
                      <a:cubicBezTo>
                        <a:pt x="190816" y="548739"/>
                        <a:pt x="326868" y="782404"/>
                        <a:pt x="288545" y="7730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0" name="Elipse 24">
                  <a:extLst>
                    <a:ext uri="{FF2B5EF4-FFF2-40B4-BE49-F238E27FC236}">
                      <a16:creationId xmlns:a16="http://schemas.microsoft.com/office/drawing/2014/main" id="{2D83A218-D896-47C4-B036-3BFA97B8F930}"/>
                    </a:ext>
                  </a:extLst>
                </p:cNvPr>
                <p:cNvSpPr/>
                <p:nvPr/>
              </p:nvSpPr>
              <p:spPr>
                <a:xfrm>
                  <a:off x="7419910" y="2827006"/>
                  <a:ext cx="345478" cy="6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6" name="Lágrima 285">
                <a:extLst>
                  <a:ext uri="{FF2B5EF4-FFF2-40B4-BE49-F238E27FC236}">
                    <a16:creationId xmlns:a16="http://schemas.microsoft.com/office/drawing/2014/main" id="{C8D5C241-1E91-43F5-A981-D7620BAF8A2E}"/>
                  </a:ext>
                </a:extLst>
              </p:cNvPr>
              <p:cNvSpPr/>
              <p:nvPr/>
            </p:nvSpPr>
            <p:spPr>
              <a:xfrm rot="15430964">
                <a:off x="8047444" y="1961013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7" name="Lágrima 286">
                <a:extLst>
                  <a:ext uri="{FF2B5EF4-FFF2-40B4-BE49-F238E27FC236}">
                    <a16:creationId xmlns:a16="http://schemas.microsoft.com/office/drawing/2014/main" id="{FD1E086B-0189-4224-B1E7-E7B53800B3CE}"/>
                  </a:ext>
                </a:extLst>
              </p:cNvPr>
              <p:cNvSpPr/>
              <p:nvPr/>
            </p:nvSpPr>
            <p:spPr>
              <a:xfrm rot="15430964">
                <a:off x="7864768" y="1836817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8" name="Arco 287">
                <a:extLst>
                  <a:ext uri="{FF2B5EF4-FFF2-40B4-BE49-F238E27FC236}">
                    <a16:creationId xmlns:a16="http://schemas.microsoft.com/office/drawing/2014/main" id="{C5DCC6AE-43B3-45CD-8A19-BC124449FDB6}"/>
                  </a:ext>
                </a:extLst>
              </p:cNvPr>
              <p:cNvSpPr/>
              <p:nvPr/>
            </p:nvSpPr>
            <p:spPr>
              <a:xfrm>
                <a:off x="7777659" y="197265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0" name="Fluxograma: Atraso 50">
              <a:extLst>
                <a:ext uri="{FF2B5EF4-FFF2-40B4-BE49-F238E27FC236}">
                  <a16:creationId xmlns:a16="http://schemas.microsoft.com/office/drawing/2014/main" id="{61321868-F823-45A8-81A7-B40058684C4C}"/>
                </a:ext>
              </a:extLst>
            </p:cNvPr>
            <p:cNvSpPr/>
            <p:nvPr/>
          </p:nvSpPr>
          <p:spPr>
            <a:xfrm rot="14768769">
              <a:off x="3626859" y="2498536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1" name="Elipse 54">
              <a:extLst>
                <a:ext uri="{FF2B5EF4-FFF2-40B4-BE49-F238E27FC236}">
                  <a16:creationId xmlns:a16="http://schemas.microsoft.com/office/drawing/2014/main" id="{B8AA5455-5317-46CA-A70B-334C6EB0B48E}"/>
                </a:ext>
              </a:extLst>
            </p:cNvPr>
            <p:cNvSpPr/>
            <p:nvPr/>
          </p:nvSpPr>
          <p:spPr>
            <a:xfrm rot="2718950" flipH="1">
              <a:off x="1982218" y="2967117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2" name="Fluxograma: Atraso 271">
              <a:extLst>
                <a:ext uri="{FF2B5EF4-FFF2-40B4-BE49-F238E27FC236}">
                  <a16:creationId xmlns:a16="http://schemas.microsoft.com/office/drawing/2014/main" id="{24637A52-89BB-4868-B296-072DD81C0805}"/>
                </a:ext>
              </a:extLst>
            </p:cNvPr>
            <p:cNvSpPr/>
            <p:nvPr/>
          </p:nvSpPr>
          <p:spPr>
            <a:xfrm rot="15537743">
              <a:off x="1771237" y="2498537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8" name="Agrupar 297">
            <a:extLst>
              <a:ext uri="{FF2B5EF4-FFF2-40B4-BE49-F238E27FC236}">
                <a16:creationId xmlns:a16="http://schemas.microsoft.com/office/drawing/2014/main" id="{5E60BD34-ECF7-48FC-BD82-82272AA1365D}"/>
              </a:ext>
            </a:extLst>
          </p:cNvPr>
          <p:cNvGrpSpPr/>
          <p:nvPr/>
        </p:nvGrpSpPr>
        <p:grpSpPr>
          <a:xfrm>
            <a:off x="9169154" y="5854111"/>
            <a:ext cx="1892435" cy="734569"/>
            <a:chOff x="4917437" y="4111512"/>
            <a:chExt cx="3195311" cy="917475"/>
          </a:xfrm>
        </p:grpSpPr>
        <p:sp>
          <p:nvSpPr>
            <p:cNvPr id="299" name="Retângulo 298">
              <a:extLst>
                <a:ext uri="{FF2B5EF4-FFF2-40B4-BE49-F238E27FC236}">
                  <a16:creationId xmlns:a16="http://schemas.microsoft.com/office/drawing/2014/main" id="{879B2FF5-9240-478F-96CD-A17C7F4F75FC}"/>
                </a:ext>
              </a:extLst>
            </p:cNvPr>
            <p:cNvSpPr/>
            <p:nvPr/>
          </p:nvSpPr>
          <p:spPr>
            <a:xfrm>
              <a:off x="4917440" y="4111512"/>
              <a:ext cx="3195308" cy="9174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0" name="Retângulo 299">
              <a:extLst>
                <a:ext uri="{FF2B5EF4-FFF2-40B4-BE49-F238E27FC236}">
                  <a16:creationId xmlns:a16="http://schemas.microsoft.com/office/drawing/2014/main" id="{14E52F21-79BF-4CCB-AF3D-6CDF6E021B52}"/>
                </a:ext>
              </a:extLst>
            </p:cNvPr>
            <p:cNvSpPr/>
            <p:nvPr/>
          </p:nvSpPr>
          <p:spPr>
            <a:xfrm>
              <a:off x="4917437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1" name="Retângulo 300">
              <a:extLst>
                <a:ext uri="{FF2B5EF4-FFF2-40B4-BE49-F238E27FC236}">
                  <a16:creationId xmlns:a16="http://schemas.microsoft.com/office/drawing/2014/main" id="{D11E820E-EF24-4E89-A654-59528D0AA03E}"/>
                </a:ext>
              </a:extLst>
            </p:cNvPr>
            <p:cNvSpPr/>
            <p:nvPr/>
          </p:nvSpPr>
          <p:spPr>
            <a:xfrm>
              <a:off x="5709368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2" name="Retângulo 301">
              <a:extLst>
                <a:ext uri="{FF2B5EF4-FFF2-40B4-BE49-F238E27FC236}">
                  <a16:creationId xmlns:a16="http://schemas.microsoft.com/office/drawing/2014/main" id="{BCEB3600-FEBA-4823-A364-DD9CF3E05171}"/>
                </a:ext>
              </a:extLst>
            </p:cNvPr>
            <p:cNvSpPr/>
            <p:nvPr/>
          </p:nvSpPr>
          <p:spPr>
            <a:xfrm>
              <a:off x="6547554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3" name="Retângulo 302">
              <a:extLst>
                <a:ext uri="{FF2B5EF4-FFF2-40B4-BE49-F238E27FC236}">
                  <a16:creationId xmlns:a16="http://schemas.microsoft.com/office/drawing/2014/main" id="{59D2577F-DE86-4434-9A6E-A36E2D197C02}"/>
                </a:ext>
              </a:extLst>
            </p:cNvPr>
            <p:cNvSpPr/>
            <p:nvPr/>
          </p:nvSpPr>
          <p:spPr>
            <a:xfrm>
              <a:off x="7370909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4" name="Retângulo 303">
              <a:extLst>
                <a:ext uri="{FF2B5EF4-FFF2-40B4-BE49-F238E27FC236}">
                  <a16:creationId xmlns:a16="http://schemas.microsoft.com/office/drawing/2014/main" id="{32065158-5C44-4914-B853-3E83864C72BA}"/>
                </a:ext>
              </a:extLst>
            </p:cNvPr>
            <p:cNvSpPr/>
            <p:nvPr/>
          </p:nvSpPr>
          <p:spPr>
            <a:xfrm>
              <a:off x="5303623" y="41572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5" name="Retângulo 304">
              <a:extLst>
                <a:ext uri="{FF2B5EF4-FFF2-40B4-BE49-F238E27FC236}">
                  <a16:creationId xmlns:a16="http://schemas.microsoft.com/office/drawing/2014/main" id="{83E8D750-4DD4-449F-B698-003BB2FA618D}"/>
                </a:ext>
              </a:extLst>
            </p:cNvPr>
            <p:cNvSpPr/>
            <p:nvPr/>
          </p:nvSpPr>
          <p:spPr>
            <a:xfrm>
              <a:off x="6108018" y="41572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6" name="Retângulo 305">
              <a:extLst>
                <a:ext uri="{FF2B5EF4-FFF2-40B4-BE49-F238E27FC236}">
                  <a16:creationId xmlns:a16="http://schemas.microsoft.com/office/drawing/2014/main" id="{A04B319A-F580-4315-88D7-68669BF4B6E7}"/>
                </a:ext>
              </a:extLst>
            </p:cNvPr>
            <p:cNvSpPr/>
            <p:nvPr/>
          </p:nvSpPr>
          <p:spPr>
            <a:xfrm>
              <a:off x="6889877" y="41572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7" name="Retângulo 306">
              <a:extLst>
                <a:ext uri="{FF2B5EF4-FFF2-40B4-BE49-F238E27FC236}">
                  <a16:creationId xmlns:a16="http://schemas.microsoft.com/office/drawing/2014/main" id="{191F1D17-4A1D-40F0-B9AA-50D53A076CB1}"/>
                </a:ext>
              </a:extLst>
            </p:cNvPr>
            <p:cNvSpPr/>
            <p:nvPr/>
          </p:nvSpPr>
          <p:spPr>
            <a:xfrm>
              <a:off x="7671736" y="4157231"/>
              <a:ext cx="422943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8" name="Retângulo 307">
              <a:extLst>
                <a:ext uri="{FF2B5EF4-FFF2-40B4-BE49-F238E27FC236}">
                  <a16:creationId xmlns:a16="http://schemas.microsoft.com/office/drawing/2014/main" id="{78E86D3F-6CCF-4273-8B62-7A72CA19F2C6}"/>
                </a:ext>
              </a:extLst>
            </p:cNvPr>
            <p:cNvSpPr/>
            <p:nvPr/>
          </p:nvSpPr>
          <p:spPr>
            <a:xfrm>
              <a:off x="4917440" y="4157231"/>
              <a:ext cx="305558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09" name="Agrupar 308">
            <a:extLst>
              <a:ext uri="{FF2B5EF4-FFF2-40B4-BE49-F238E27FC236}">
                <a16:creationId xmlns:a16="http://schemas.microsoft.com/office/drawing/2014/main" id="{C123D7F0-89F3-46D1-A678-9046C7ABE9A6}"/>
              </a:ext>
            </a:extLst>
          </p:cNvPr>
          <p:cNvGrpSpPr/>
          <p:nvPr/>
        </p:nvGrpSpPr>
        <p:grpSpPr>
          <a:xfrm>
            <a:off x="10749441" y="4742820"/>
            <a:ext cx="1495343" cy="948135"/>
            <a:chOff x="8355462" y="4401876"/>
            <a:chExt cx="2964601" cy="1675134"/>
          </a:xfrm>
        </p:grpSpPr>
        <p:sp>
          <p:nvSpPr>
            <p:cNvPr id="310" name="Retângulo 309">
              <a:extLst>
                <a:ext uri="{FF2B5EF4-FFF2-40B4-BE49-F238E27FC236}">
                  <a16:creationId xmlns:a16="http://schemas.microsoft.com/office/drawing/2014/main" id="{3F6CD6C4-2760-4E47-9CBA-5D95DA330BDF}"/>
                </a:ext>
              </a:extLst>
            </p:cNvPr>
            <p:cNvSpPr/>
            <p:nvPr/>
          </p:nvSpPr>
          <p:spPr>
            <a:xfrm>
              <a:off x="8355462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1" name="Retângulo 310">
              <a:extLst>
                <a:ext uri="{FF2B5EF4-FFF2-40B4-BE49-F238E27FC236}">
                  <a16:creationId xmlns:a16="http://schemas.microsoft.com/office/drawing/2014/main" id="{02528BA7-6391-485A-8A8D-5C3D4E40F1F9}"/>
                </a:ext>
              </a:extLst>
            </p:cNvPr>
            <p:cNvSpPr/>
            <p:nvPr/>
          </p:nvSpPr>
          <p:spPr>
            <a:xfrm>
              <a:off x="9097301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id="{145BD772-BD99-4FDC-B919-C86C73B61865}"/>
                </a:ext>
              </a:extLst>
            </p:cNvPr>
            <p:cNvSpPr/>
            <p:nvPr/>
          </p:nvSpPr>
          <p:spPr>
            <a:xfrm>
              <a:off x="9846797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3" name="Retângulo 312">
              <a:extLst>
                <a:ext uri="{FF2B5EF4-FFF2-40B4-BE49-F238E27FC236}">
                  <a16:creationId xmlns:a16="http://schemas.microsoft.com/office/drawing/2014/main" id="{D4C0ACF8-D1CE-44CA-8D05-AE23564DD6B4}"/>
                </a:ext>
              </a:extLst>
            </p:cNvPr>
            <p:cNvSpPr/>
            <p:nvPr/>
          </p:nvSpPr>
          <p:spPr>
            <a:xfrm>
              <a:off x="8608908" y="5250607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4" name="Retângulo 313">
              <a:extLst>
                <a:ext uri="{FF2B5EF4-FFF2-40B4-BE49-F238E27FC236}">
                  <a16:creationId xmlns:a16="http://schemas.microsoft.com/office/drawing/2014/main" id="{B9D0BEC9-6F14-4145-AD02-C00779152078}"/>
                </a:ext>
              </a:extLst>
            </p:cNvPr>
            <p:cNvSpPr/>
            <p:nvPr/>
          </p:nvSpPr>
          <p:spPr>
            <a:xfrm>
              <a:off x="9358404" y="52487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5" name="Retângulo 314">
              <a:extLst>
                <a:ext uri="{FF2B5EF4-FFF2-40B4-BE49-F238E27FC236}">
                  <a16:creationId xmlns:a16="http://schemas.microsoft.com/office/drawing/2014/main" id="{6EF83A7A-1073-4A4F-A206-AEA643766141}"/>
                </a:ext>
              </a:extLst>
            </p:cNvPr>
            <p:cNvSpPr/>
            <p:nvPr/>
          </p:nvSpPr>
          <p:spPr>
            <a:xfrm>
              <a:off x="10107900" y="52487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6" name="Retângulo 315">
              <a:extLst>
                <a:ext uri="{FF2B5EF4-FFF2-40B4-BE49-F238E27FC236}">
                  <a16:creationId xmlns:a16="http://schemas.microsoft.com/office/drawing/2014/main" id="{30D51439-75DD-4654-96B6-70AAA3A469BA}"/>
                </a:ext>
              </a:extLst>
            </p:cNvPr>
            <p:cNvSpPr/>
            <p:nvPr/>
          </p:nvSpPr>
          <p:spPr>
            <a:xfrm>
              <a:off x="10596293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7" name="Retângulo 316">
              <a:extLst>
                <a:ext uri="{FF2B5EF4-FFF2-40B4-BE49-F238E27FC236}">
                  <a16:creationId xmlns:a16="http://schemas.microsoft.com/office/drawing/2014/main" id="{21A4BEEE-8709-4AE3-B9EC-F88DF6202876}"/>
                </a:ext>
              </a:extLst>
            </p:cNvPr>
            <p:cNvSpPr/>
            <p:nvPr/>
          </p:nvSpPr>
          <p:spPr>
            <a:xfrm>
              <a:off x="8754640" y="4827547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8" name="Retângulo 317">
              <a:extLst>
                <a:ext uri="{FF2B5EF4-FFF2-40B4-BE49-F238E27FC236}">
                  <a16:creationId xmlns:a16="http://schemas.microsoft.com/office/drawing/2014/main" id="{A0507AE9-00F0-44FD-A6E6-30E11EABB66B}"/>
                </a:ext>
              </a:extLst>
            </p:cNvPr>
            <p:cNvSpPr/>
            <p:nvPr/>
          </p:nvSpPr>
          <p:spPr>
            <a:xfrm>
              <a:off x="9515679" y="4827547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9" name="Retângulo 318">
              <a:extLst>
                <a:ext uri="{FF2B5EF4-FFF2-40B4-BE49-F238E27FC236}">
                  <a16:creationId xmlns:a16="http://schemas.microsoft.com/office/drawing/2014/main" id="{F7B05651-7FEE-4838-83A9-465E6782E657}"/>
                </a:ext>
              </a:extLst>
            </p:cNvPr>
            <p:cNvSpPr/>
            <p:nvPr/>
          </p:nvSpPr>
          <p:spPr>
            <a:xfrm>
              <a:off x="9909514" y="4401876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0" name="Retângulo 319">
              <a:extLst>
                <a:ext uri="{FF2B5EF4-FFF2-40B4-BE49-F238E27FC236}">
                  <a16:creationId xmlns:a16="http://schemas.microsoft.com/office/drawing/2014/main" id="{9A6339CE-C4B5-4C65-83E2-7AEAAC1FA92C}"/>
                </a:ext>
              </a:extLst>
            </p:cNvPr>
            <p:cNvSpPr/>
            <p:nvPr/>
          </p:nvSpPr>
          <p:spPr>
            <a:xfrm>
              <a:off x="10252477" y="4832348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039745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2000">
                                          <p:cBhvr additive="base">
                                            <p:cTn id="7" dur="225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2000">
                                          <p:cBhvr additive="base">
                                            <p:cTn id="8" dur="225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25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25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6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90E5D162-BFA2-43FE-BDC0-5C4C6AEEBB3D}"/>
              </a:ext>
            </a:extLst>
          </p:cNvPr>
          <p:cNvGrpSpPr/>
          <p:nvPr/>
        </p:nvGrpSpPr>
        <p:grpSpPr>
          <a:xfrm>
            <a:off x="8707937" y="1248712"/>
            <a:ext cx="2633405" cy="3731415"/>
            <a:chOff x="6197892" y="361108"/>
            <a:chExt cx="2992297" cy="4489287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54F1F20-B3F2-41BD-937A-C297E3AC3130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Cloud 8">
              <a:extLst>
                <a:ext uri="{FF2B5EF4-FFF2-40B4-BE49-F238E27FC236}">
                  <a16:creationId xmlns:a16="http://schemas.microsoft.com/office/drawing/2014/main" id="{0A253475-F2E1-4C7A-BDB3-9C6E6A0B6266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Cloud 36">
              <a:extLst>
                <a:ext uri="{FF2B5EF4-FFF2-40B4-BE49-F238E27FC236}">
                  <a16:creationId xmlns:a16="http://schemas.microsoft.com/office/drawing/2014/main" id="{2F750ABE-749B-49A1-A9A3-00BE3133AD8A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Cloud 38">
              <a:extLst>
                <a:ext uri="{FF2B5EF4-FFF2-40B4-BE49-F238E27FC236}">
                  <a16:creationId xmlns:a16="http://schemas.microsoft.com/office/drawing/2014/main" id="{60C3F7EC-CDF8-44B8-967F-24E188699730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loud 37">
              <a:extLst>
                <a:ext uri="{FF2B5EF4-FFF2-40B4-BE49-F238E27FC236}">
                  <a16:creationId xmlns:a16="http://schemas.microsoft.com/office/drawing/2014/main" id="{F196D6ED-A584-4D3B-A1C3-1270FDD4930F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Cloud 39">
            <a:extLst>
              <a:ext uri="{FF2B5EF4-FFF2-40B4-BE49-F238E27FC236}">
                <a16:creationId xmlns:a16="http://schemas.microsoft.com/office/drawing/2014/main" id="{D62CC9A4-7B26-49D9-A863-698B13618AED}"/>
              </a:ext>
            </a:extLst>
          </p:cNvPr>
          <p:cNvSpPr/>
          <p:nvPr/>
        </p:nvSpPr>
        <p:spPr>
          <a:xfrm rot="382890">
            <a:off x="10089322" y="3779968"/>
            <a:ext cx="710857" cy="6760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5F37279-8BCB-46A5-86D7-78C0AB0B800F}"/>
              </a:ext>
            </a:extLst>
          </p:cNvPr>
          <p:cNvGrpSpPr/>
          <p:nvPr/>
        </p:nvGrpSpPr>
        <p:grpSpPr>
          <a:xfrm>
            <a:off x="7821423" y="2301553"/>
            <a:ext cx="1903590" cy="2447530"/>
            <a:chOff x="6197892" y="361108"/>
            <a:chExt cx="2992297" cy="4489287"/>
          </a:xfrm>
        </p:grpSpPr>
        <p:sp>
          <p:nvSpPr>
            <p:cNvPr id="14" name="Retângulo 6">
              <a:extLst>
                <a:ext uri="{FF2B5EF4-FFF2-40B4-BE49-F238E27FC236}">
                  <a16:creationId xmlns:a16="http://schemas.microsoft.com/office/drawing/2014/main" id="{22521129-7CE8-4A6E-A1F7-9D80C6A5D3CF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Cloud 8">
              <a:extLst>
                <a:ext uri="{FF2B5EF4-FFF2-40B4-BE49-F238E27FC236}">
                  <a16:creationId xmlns:a16="http://schemas.microsoft.com/office/drawing/2014/main" id="{E68EABA6-B7ED-4C10-848B-A5FB6BDEA921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loud 36">
              <a:extLst>
                <a:ext uri="{FF2B5EF4-FFF2-40B4-BE49-F238E27FC236}">
                  <a16:creationId xmlns:a16="http://schemas.microsoft.com/office/drawing/2014/main" id="{37E95591-A8CD-4E1E-92F1-9ECF4DE2ED7C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loud 38">
              <a:extLst>
                <a:ext uri="{FF2B5EF4-FFF2-40B4-BE49-F238E27FC236}">
                  <a16:creationId xmlns:a16="http://schemas.microsoft.com/office/drawing/2014/main" id="{A36A627F-797A-46DE-BFAA-5A9B42F96D0E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loud 37">
              <a:extLst>
                <a:ext uri="{FF2B5EF4-FFF2-40B4-BE49-F238E27FC236}">
                  <a16:creationId xmlns:a16="http://schemas.microsoft.com/office/drawing/2014/main" id="{899BE814-5081-4E9F-AEAF-47A68C6B6803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74C17C9-03CB-47B1-A588-D4A5198F67C9}"/>
              </a:ext>
            </a:extLst>
          </p:cNvPr>
          <p:cNvGrpSpPr/>
          <p:nvPr/>
        </p:nvGrpSpPr>
        <p:grpSpPr>
          <a:xfrm>
            <a:off x="10105838" y="1363961"/>
            <a:ext cx="2032597" cy="3588341"/>
            <a:chOff x="6197892" y="361108"/>
            <a:chExt cx="2992297" cy="4489287"/>
          </a:xfrm>
        </p:grpSpPr>
        <p:sp>
          <p:nvSpPr>
            <p:cNvPr id="20" name="Retângulo 6">
              <a:extLst>
                <a:ext uri="{FF2B5EF4-FFF2-40B4-BE49-F238E27FC236}">
                  <a16:creationId xmlns:a16="http://schemas.microsoft.com/office/drawing/2014/main" id="{3A5A0334-67EE-41BD-AD5E-9AFEC6768A34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loud 8">
              <a:extLst>
                <a:ext uri="{FF2B5EF4-FFF2-40B4-BE49-F238E27FC236}">
                  <a16:creationId xmlns:a16="http://schemas.microsoft.com/office/drawing/2014/main" id="{B5D5CAD8-AB34-47FC-ADB7-548DF89A2DA7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loud 36">
              <a:extLst>
                <a:ext uri="{FF2B5EF4-FFF2-40B4-BE49-F238E27FC236}">
                  <a16:creationId xmlns:a16="http://schemas.microsoft.com/office/drawing/2014/main" id="{63FF86AB-EC80-4593-B880-69A5C30A640C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loud 38">
              <a:extLst>
                <a:ext uri="{FF2B5EF4-FFF2-40B4-BE49-F238E27FC236}">
                  <a16:creationId xmlns:a16="http://schemas.microsoft.com/office/drawing/2014/main" id="{F523AF07-D353-4224-9F16-9A7C82AF3481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loud 37">
              <a:extLst>
                <a:ext uri="{FF2B5EF4-FFF2-40B4-BE49-F238E27FC236}">
                  <a16:creationId xmlns:a16="http://schemas.microsoft.com/office/drawing/2014/main" id="{7490BAB2-4648-4A4C-85DF-444FB8659390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tângulo 42">
            <a:extLst>
              <a:ext uri="{FF2B5EF4-FFF2-40B4-BE49-F238E27FC236}">
                <a16:creationId xmlns:a16="http://schemas.microsoft.com/office/drawing/2014/main" id="{E27D9A2D-6F8B-429F-8CE7-97C25D864032}"/>
              </a:ext>
            </a:extLst>
          </p:cNvPr>
          <p:cNvSpPr/>
          <p:nvPr/>
        </p:nvSpPr>
        <p:spPr>
          <a:xfrm>
            <a:off x="-258972" y="3784135"/>
            <a:ext cx="12603372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6BB7F6-0288-4884-A861-383758A3D068}"/>
              </a:ext>
            </a:extLst>
          </p:cNvPr>
          <p:cNvSpPr txBox="1"/>
          <p:nvPr/>
        </p:nvSpPr>
        <p:spPr>
          <a:xfrm>
            <a:off x="5537149" y="427775"/>
            <a:ext cx="4257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Quando terminaram de construir, os dois irmãos mais novos saíram para brincar na floresta enquanto o irmão mais velho continuava a construir sua casa.</a:t>
            </a:r>
          </a:p>
        </p:txBody>
      </p:sp>
    </p:spTree>
    <p:extLst>
      <p:ext uri="{BB962C8B-B14F-4D97-AF65-F5344CB8AC3E}">
        <p14:creationId xmlns:p14="http://schemas.microsoft.com/office/powerpoint/2010/main" val="192999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51">
            <a:extLst>
              <a:ext uri="{FF2B5EF4-FFF2-40B4-BE49-F238E27FC236}">
                <a16:creationId xmlns:a16="http://schemas.microsoft.com/office/drawing/2014/main" id="{503F6926-6D44-4C07-9A54-B664322DD1CB}"/>
              </a:ext>
            </a:extLst>
          </p:cNvPr>
          <p:cNvGrpSpPr/>
          <p:nvPr/>
        </p:nvGrpSpPr>
        <p:grpSpPr>
          <a:xfrm>
            <a:off x="7533232" y="379413"/>
            <a:ext cx="3658370" cy="4397209"/>
            <a:chOff x="2101661" y="1326270"/>
            <a:chExt cx="3658370" cy="4397209"/>
          </a:xfrm>
        </p:grpSpPr>
        <p:grpSp>
          <p:nvGrpSpPr>
            <p:cNvPr id="34" name="Grupo 50">
              <a:extLst>
                <a:ext uri="{FF2B5EF4-FFF2-40B4-BE49-F238E27FC236}">
                  <a16:creationId xmlns:a16="http://schemas.microsoft.com/office/drawing/2014/main" id="{5182C60C-908A-436B-8D69-E1849AE90BAD}"/>
                </a:ext>
              </a:extLst>
            </p:cNvPr>
            <p:cNvGrpSpPr/>
            <p:nvPr/>
          </p:nvGrpSpPr>
          <p:grpSpPr>
            <a:xfrm>
              <a:off x="4629726" y="4744994"/>
              <a:ext cx="573117" cy="963569"/>
              <a:chOff x="4571829" y="4664133"/>
              <a:chExt cx="573117" cy="963569"/>
            </a:xfrm>
          </p:grpSpPr>
          <p:sp>
            <p:nvSpPr>
              <p:cNvPr id="75" name="Elipse 43">
                <a:extLst>
                  <a:ext uri="{FF2B5EF4-FFF2-40B4-BE49-F238E27FC236}">
                    <a16:creationId xmlns:a16="http://schemas.microsoft.com/office/drawing/2014/main" id="{DEE81CE6-3402-47CF-918C-9F3964B2C0B9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46">
                <a:extLst>
                  <a:ext uri="{FF2B5EF4-FFF2-40B4-BE49-F238E27FC236}">
                    <a16:creationId xmlns:a16="http://schemas.microsoft.com/office/drawing/2014/main" id="{098E2243-FEE8-4455-9678-BFDDB22B8E8D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5" name="Grupo 49">
              <a:extLst>
                <a:ext uri="{FF2B5EF4-FFF2-40B4-BE49-F238E27FC236}">
                  <a16:creationId xmlns:a16="http://schemas.microsoft.com/office/drawing/2014/main" id="{26808D25-F0A0-4D6D-BB00-79C59F91A56D}"/>
                </a:ext>
              </a:extLst>
            </p:cNvPr>
            <p:cNvGrpSpPr/>
            <p:nvPr/>
          </p:nvGrpSpPr>
          <p:grpSpPr>
            <a:xfrm>
              <a:off x="4068512" y="4763314"/>
              <a:ext cx="561214" cy="960165"/>
              <a:chOff x="3939504" y="4711061"/>
              <a:chExt cx="561214" cy="960165"/>
            </a:xfrm>
          </p:grpSpPr>
          <p:sp>
            <p:nvSpPr>
              <p:cNvPr id="73" name="Elipse 45">
                <a:extLst>
                  <a:ext uri="{FF2B5EF4-FFF2-40B4-BE49-F238E27FC236}">
                    <a16:creationId xmlns:a16="http://schemas.microsoft.com/office/drawing/2014/main" id="{A9B3C9E7-6D66-470D-95CD-D8C6FE4E95D5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4" name="Elipse 46">
                <a:extLst>
                  <a:ext uri="{FF2B5EF4-FFF2-40B4-BE49-F238E27FC236}">
                    <a16:creationId xmlns:a16="http://schemas.microsoft.com/office/drawing/2014/main" id="{7BDABFEE-475A-4237-A45E-168659065084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Grupo 4">
              <a:extLst>
                <a:ext uri="{FF2B5EF4-FFF2-40B4-BE49-F238E27FC236}">
                  <a16:creationId xmlns:a16="http://schemas.microsoft.com/office/drawing/2014/main" id="{E8F6683E-1782-40F2-B70F-49826BEAAF60}"/>
                </a:ext>
              </a:extLst>
            </p:cNvPr>
            <p:cNvGrpSpPr/>
            <p:nvPr/>
          </p:nvGrpSpPr>
          <p:grpSpPr>
            <a:xfrm>
              <a:off x="2101661" y="2300063"/>
              <a:ext cx="1249483" cy="1792020"/>
              <a:chOff x="2625788" y="0"/>
              <a:chExt cx="1442626" cy="2097814"/>
            </a:xfrm>
          </p:grpSpPr>
          <p:grpSp>
            <p:nvGrpSpPr>
              <p:cNvPr id="68" name="Grupo 5">
                <a:extLst>
                  <a:ext uri="{FF2B5EF4-FFF2-40B4-BE49-F238E27FC236}">
                    <a16:creationId xmlns:a16="http://schemas.microsoft.com/office/drawing/2014/main" id="{576127D7-F7AA-4FEC-8CC5-87A5DAA47805}"/>
                  </a:ext>
                </a:extLst>
              </p:cNvPr>
              <p:cNvGrpSpPr/>
              <p:nvPr/>
            </p:nvGrpSpPr>
            <p:grpSpPr>
              <a:xfrm>
                <a:off x="2625788" y="0"/>
                <a:ext cx="1442626" cy="2097814"/>
                <a:chOff x="-277200" y="2876821"/>
                <a:chExt cx="1442626" cy="2097814"/>
              </a:xfrm>
            </p:grpSpPr>
            <p:sp>
              <p:nvSpPr>
                <p:cNvPr id="70" name="Elipse 116">
                  <a:extLst>
                    <a:ext uri="{FF2B5EF4-FFF2-40B4-BE49-F238E27FC236}">
                      <a16:creationId xmlns:a16="http://schemas.microsoft.com/office/drawing/2014/main" id="{770CBF83-CF25-494C-A8DF-1E9AF0C77351}"/>
                    </a:ext>
                  </a:extLst>
                </p:cNvPr>
                <p:cNvSpPr/>
                <p:nvPr/>
              </p:nvSpPr>
              <p:spPr>
                <a:xfrm>
                  <a:off x="-277200" y="2876821"/>
                  <a:ext cx="1442626" cy="2097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626" h="2097814">
                      <a:moveTo>
                        <a:pt x="483238" y="0"/>
                      </a:moveTo>
                      <a:lnTo>
                        <a:pt x="738604" y="340306"/>
                      </a:lnTo>
                      <a:cubicBezTo>
                        <a:pt x="756652" y="334778"/>
                        <a:pt x="775885" y="332281"/>
                        <a:pt x="795744" y="332281"/>
                      </a:cubicBezTo>
                      <a:cubicBezTo>
                        <a:pt x="846128" y="332281"/>
                        <a:pt x="892484" y="348356"/>
                        <a:pt x="927302" y="377928"/>
                      </a:cubicBezTo>
                      <a:lnTo>
                        <a:pt x="1312008" y="343175"/>
                      </a:lnTo>
                      <a:lnTo>
                        <a:pt x="1288125" y="704241"/>
                      </a:lnTo>
                      <a:lnTo>
                        <a:pt x="978002" y="634176"/>
                      </a:lnTo>
                      <a:cubicBezTo>
                        <a:pt x="973126" y="648210"/>
                        <a:pt x="963800" y="659341"/>
                        <a:pt x="953243" y="669383"/>
                      </a:cubicBezTo>
                      <a:cubicBezTo>
                        <a:pt x="1182856" y="851360"/>
                        <a:pt x="1442626" y="1284328"/>
                        <a:pt x="1442626" y="1607349"/>
                      </a:cubicBezTo>
                      <a:cubicBezTo>
                        <a:pt x="1442626" y="2025963"/>
                        <a:pt x="1006356" y="2101404"/>
                        <a:pt x="765918" y="2097687"/>
                      </a:cubicBezTo>
                      <a:cubicBezTo>
                        <a:pt x="525480" y="2093970"/>
                        <a:pt x="0" y="2003661"/>
                        <a:pt x="0" y="1585047"/>
                      </a:cubicBezTo>
                      <a:cubicBezTo>
                        <a:pt x="0" y="1242167"/>
                        <a:pt x="352544" y="785380"/>
                        <a:pt x="612423" y="633692"/>
                      </a:cubicBezTo>
                      <a:cubicBezTo>
                        <a:pt x="590556" y="605665"/>
                        <a:pt x="579720" y="570809"/>
                        <a:pt x="579720" y="533594"/>
                      </a:cubicBezTo>
                      <a:lnTo>
                        <a:pt x="580294" y="528293"/>
                      </a:lnTo>
                      <a:lnTo>
                        <a:pt x="214726" y="283147"/>
                      </a:lnTo>
                      <a:close/>
                    </a:path>
                  </a:pathLst>
                </a:custGeom>
                <a:solidFill>
                  <a:srgbClr val="E44444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1" name="Elipse 117">
                  <a:extLst>
                    <a:ext uri="{FF2B5EF4-FFF2-40B4-BE49-F238E27FC236}">
                      <a16:creationId xmlns:a16="http://schemas.microsoft.com/office/drawing/2014/main" id="{1983AC67-D451-479E-B6A8-0144FCF9F153}"/>
                    </a:ext>
                  </a:extLst>
                </p:cNvPr>
                <p:cNvSpPr/>
                <p:nvPr/>
              </p:nvSpPr>
              <p:spPr>
                <a:xfrm rot="1028214">
                  <a:off x="119052" y="3489626"/>
                  <a:ext cx="222732" cy="794009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Elipse 117">
                  <a:extLst>
                    <a:ext uri="{FF2B5EF4-FFF2-40B4-BE49-F238E27FC236}">
                      <a16:creationId xmlns:a16="http://schemas.microsoft.com/office/drawing/2014/main" id="{EE3F5E61-C208-4CA7-B606-CA974A1F2408}"/>
                    </a:ext>
                  </a:extLst>
                </p:cNvPr>
                <p:cNvSpPr/>
                <p:nvPr/>
              </p:nvSpPr>
              <p:spPr>
                <a:xfrm rot="20571786" flipH="1">
                  <a:off x="607964" y="3490660"/>
                  <a:ext cx="163747" cy="760067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9" name="Elipse 133">
                <a:extLst>
                  <a:ext uri="{FF2B5EF4-FFF2-40B4-BE49-F238E27FC236}">
                    <a16:creationId xmlns:a16="http://schemas.microsoft.com/office/drawing/2014/main" id="{3035387C-0C4C-49A0-8E36-D8CB646673FB}"/>
                  </a:ext>
                </a:extLst>
              </p:cNvPr>
              <p:cNvSpPr/>
              <p:nvPr/>
            </p:nvSpPr>
            <p:spPr>
              <a:xfrm>
                <a:off x="3227825" y="346288"/>
                <a:ext cx="388978" cy="336536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37" name="Elipse 84">
              <a:extLst>
                <a:ext uri="{FF2B5EF4-FFF2-40B4-BE49-F238E27FC236}">
                  <a16:creationId xmlns:a16="http://schemas.microsoft.com/office/drawing/2014/main" id="{CD82D642-AACE-4776-8F4C-C9BB398D2303}"/>
                </a:ext>
              </a:extLst>
            </p:cNvPr>
            <p:cNvSpPr/>
            <p:nvPr/>
          </p:nvSpPr>
          <p:spPr>
            <a:xfrm>
              <a:off x="3435406" y="2769809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84">
              <a:extLst>
                <a:ext uri="{FF2B5EF4-FFF2-40B4-BE49-F238E27FC236}">
                  <a16:creationId xmlns:a16="http://schemas.microsoft.com/office/drawing/2014/main" id="{78CE14D6-7187-47A4-8C0C-1FA709DFFCCB}"/>
                </a:ext>
              </a:extLst>
            </p:cNvPr>
            <p:cNvSpPr/>
            <p:nvPr/>
          </p:nvSpPr>
          <p:spPr>
            <a:xfrm>
              <a:off x="3424986" y="3137015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88">
              <a:extLst>
                <a:ext uri="{FF2B5EF4-FFF2-40B4-BE49-F238E27FC236}">
                  <a16:creationId xmlns:a16="http://schemas.microsoft.com/office/drawing/2014/main" id="{5A83A916-1BE8-41BD-B17D-2DF310AE3C2A}"/>
                </a:ext>
              </a:extLst>
            </p:cNvPr>
            <p:cNvSpPr/>
            <p:nvPr/>
          </p:nvSpPr>
          <p:spPr>
            <a:xfrm rot="1498162">
              <a:off x="3958967" y="3034741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88">
              <a:extLst>
                <a:ext uri="{FF2B5EF4-FFF2-40B4-BE49-F238E27FC236}">
                  <a16:creationId xmlns:a16="http://schemas.microsoft.com/office/drawing/2014/main" id="{38708801-787E-40ED-AC6E-34BEACAB9A5E}"/>
                </a:ext>
              </a:extLst>
            </p:cNvPr>
            <p:cNvSpPr/>
            <p:nvPr/>
          </p:nvSpPr>
          <p:spPr>
            <a:xfrm rot="20101838" flipH="1">
              <a:off x="4596940" y="3007851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1" name="Grupo 15">
              <a:extLst>
                <a:ext uri="{FF2B5EF4-FFF2-40B4-BE49-F238E27FC236}">
                  <a16:creationId xmlns:a16="http://schemas.microsoft.com/office/drawing/2014/main" id="{ED917E2D-7F3A-4371-9131-F1B9073C1F8D}"/>
                </a:ext>
              </a:extLst>
            </p:cNvPr>
            <p:cNvGrpSpPr/>
            <p:nvPr/>
          </p:nvGrpSpPr>
          <p:grpSpPr>
            <a:xfrm>
              <a:off x="3728554" y="1326270"/>
              <a:ext cx="2031477" cy="1832259"/>
              <a:chOff x="3972876" y="1884804"/>
              <a:chExt cx="2031477" cy="1832259"/>
            </a:xfrm>
          </p:grpSpPr>
          <p:sp>
            <p:nvSpPr>
              <p:cNvPr id="50" name="Fluxograma: Mesclar 6">
                <a:extLst>
                  <a:ext uri="{FF2B5EF4-FFF2-40B4-BE49-F238E27FC236}">
                    <a16:creationId xmlns:a16="http://schemas.microsoft.com/office/drawing/2014/main" id="{7045DE5F-CE3B-4CE6-8109-652E41F5E9FE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" name="Elipse 4">
                <a:extLst>
                  <a:ext uri="{FF2B5EF4-FFF2-40B4-BE49-F238E27FC236}">
                    <a16:creationId xmlns:a16="http://schemas.microsoft.com/office/drawing/2014/main" id="{0947E36A-F4F6-43C1-923A-32CC29853E6A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" name="Fluxograma: Mesclar 6">
                <a:extLst>
                  <a:ext uri="{FF2B5EF4-FFF2-40B4-BE49-F238E27FC236}">
                    <a16:creationId xmlns:a16="http://schemas.microsoft.com/office/drawing/2014/main" id="{46CA2DF3-B004-4BBF-A502-AC57DE3BE3F4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" name="Elipse 12">
                <a:extLst>
                  <a:ext uri="{FF2B5EF4-FFF2-40B4-BE49-F238E27FC236}">
                    <a16:creationId xmlns:a16="http://schemas.microsoft.com/office/drawing/2014/main" id="{8673104A-9D4A-4726-9B48-0D70EE56D4D3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12">
                <a:extLst>
                  <a:ext uri="{FF2B5EF4-FFF2-40B4-BE49-F238E27FC236}">
                    <a16:creationId xmlns:a16="http://schemas.microsoft.com/office/drawing/2014/main" id="{7551F276-EABC-452E-B2DD-3AAE91001DF1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8C3D9E87-1322-4B6C-AA95-A38B2962AA7B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F3F64147-9E4D-4B83-8967-69736213C5CF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Arco 56">
                <a:extLst>
                  <a:ext uri="{FF2B5EF4-FFF2-40B4-BE49-F238E27FC236}">
                    <a16:creationId xmlns:a16="http://schemas.microsoft.com/office/drawing/2014/main" id="{F33B041F-5545-4018-9928-CDDAEC318AB3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Arco 57">
                <a:extLst>
                  <a:ext uri="{FF2B5EF4-FFF2-40B4-BE49-F238E27FC236}">
                    <a16:creationId xmlns:a16="http://schemas.microsoft.com/office/drawing/2014/main" id="{04275E7E-429F-4E80-93E5-ABFF293F15A5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9" name="Elipse 19">
                <a:extLst>
                  <a:ext uri="{FF2B5EF4-FFF2-40B4-BE49-F238E27FC236}">
                    <a16:creationId xmlns:a16="http://schemas.microsoft.com/office/drawing/2014/main" id="{A9648F3C-F732-4FB6-B12F-E29397DAC7C1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6E140CA4-AF3A-4D18-A5EE-A6F70839528A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1D88511B-5A27-40F1-A1A5-A8D2D83D8E00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Arco 61">
                <a:extLst>
                  <a:ext uri="{FF2B5EF4-FFF2-40B4-BE49-F238E27FC236}">
                    <a16:creationId xmlns:a16="http://schemas.microsoft.com/office/drawing/2014/main" id="{0CF4437A-D479-45B7-A408-2E62A3BD4B62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63" name="Grupo 29">
                <a:extLst>
                  <a:ext uri="{FF2B5EF4-FFF2-40B4-BE49-F238E27FC236}">
                    <a16:creationId xmlns:a16="http://schemas.microsoft.com/office/drawing/2014/main" id="{7AA42323-0D97-416A-B911-15F205596F83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66" name="Corda 22">
                  <a:extLst>
                    <a:ext uri="{FF2B5EF4-FFF2-40B4-BE49-F238E27FC236}">
                      <a16:creationId xmlns:a16="http://schemas.microsoft.com/office/drawing/2014/main" id="{6F36ED75-F3A4-4372-839A-5F273FF64ACE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24">
                  <a:extLst>
                    <a:ext uri="{FF2B5EF4-FFF2-40B4-BE49-F238E27FC236}">
                      <a16:creationId xmlns:a16="http://schemas.microsoft.com/office/drawing/2014/main" id="{47BC9B12-00E8-4466-B065-825A74B1A3DF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634D39ED-8E9E-41F9-BCDB-3A9BEB59CFBE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E2375AB1-0841-45EF-8223-31345652A7AD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2" name="Retângulo de cantos arredondados 96">
              <a:extLst>
                <a:ext uri="{FF2B5EF4-FFF2-40B4-BE49-F238E27FC236}">
                  <a16:creationId xmlns:a16="http://schemas.microsoft.com/office/drawing/2014/main" id="{3847901B-D4A8-48DC-95E2-A9170B2B2777}"/>
                </a:ext>
              </a:extLst>
            </p:cNvPr>
            <p:cNvSpPr/>
            <p:nvPr/>
          </p:nvSpPr>
          <p:spPr>
            <a:xfrm>
              <a:off x="3439773" y="4428324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29DEDF79-C5F0-4A83-BF46-A5A09CFAAE15}"/>
                </a:ext>
              </a:extLst>
            </p:cNvPr>
            <p:cNvSpPr/>
            <p:nvPr/>
          </p:nvSpPr>
          <p:spPr>
            <a:xfrm>
              <a:off x="3435406" y="4386464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108">
              <a:extLst>
                <a:ext uri="{FF2B5EF4-FFF2-40B4-BE49-F238E27FC236}">
                  <a16:creationId xmlns:a16="http://schemas.microsoft.com/office/drawing/2014/main" id="{3AA86099-5FAC-427C-A123-4F64C3A3FC9F}"/>
                </a:ext>
              </a:extLst>
            </p:cNvPr>
            <p:cNvSpPr/>
            <p:nvPr/>
          </p:nvSpPr>
          <p:spPr>
            <a:xfrm>
              <a:off x="3949810" y="3598511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AC44B9EA-87FF-4DD8-8009-2B882738FA97}"/>
                </a:ext>
              </a:extLst>
            </p:cNvPr>
            <p:cNvSpPr/>
            <p:nvPr/>
          </p:nvSpPr>
          <p:spPr>
            <a:xfrm rot="705304">
              <a:off x="2545089" y="3105644"/>
              <a:ext cx="2877886" cy="62743"/>
            </a:xfrm>
            <a:prstGeom prst="rect">
              <a:avLst/>
            </a:prstGeom>
            <a:solidFill>
              <a:srgbClr val="8B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110">
              <a:extLst>
                <a:ext uri="{FF2B5EF4-FFF2-40B4-BE49-F238E27FC236}">
                  <a16:creationId xmlns:a16="http://schemas.microsoft.com/office/drawing/2014/main" id="{E6E96735-8F66-4111-9403-68DF5E36AEC2}"/>
                </a:ext>
              </a:extLst>
            </p:cNvPr>
            <p:cNvSpPr/>
            <p:nvPr/>
          </p:nvSpPr>
          <p:spPr>
            <a:xfrm rot="19722312">
              <a:off x="4010962" y="3418791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763213DB-52B7-48DC-BA23-32CA6A3CD9CF}"/>
                </a:ext>
              </a:extLst>
            </p:cNvPr>
            <p:cNvSpPr/>
            <p:nvPr/>
          </p:nvSpPr>
          <p:spPr>
            <a:xfrm rot="13919949">
              <a:off x="3629413" y="3213532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luxograma: Atraso 105">
              <a:extLst>
                <a:ext uri="{FF2B5EF4-FFF2-40B4-BE49-F238E27FC236}">
                  <a16:creationId xmlns:a16="http://schemas.microsoft.com/office/drawing/2014/main" id="{38CF82C0-7766-43D1-8203-1256B9D4E152}"/>
                </a:ext>
              </a:extLst>
            </p:cNvPr>
            <p:cNvSpPr/>
            <p:nvPr/>
          </p:nvSpPr>
          <p:spPr>
            <a:xfrm rot="13919949">
              <a:off x="3597196" y="3309194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103">
              <a:extLst>
                <a:ext uri="{FF2B5EF4-FFF2-40B4-BE49-F238E27FC236}">
                  <a16:creationId xmlns:a16="http://schemas.microsoft.com/office/drawing/2014/main" id="{58AFA54C-35FE-4913-96F0-84F8B9E5DC9B}"/>
                </a:ext>
              </a:extLst>
            </p:cNvPr>
            <p:cNvSpPr/>
            <p:nvPr/>
          </p:nvSpPr>
          <p:spPr>
            <a:xfrm>
              <a:off x="4141112" y="4274925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99392CF2-F227-4C52-BB50-F8A20A9DDE48}"/>
              </a:ext>
            </a:extLst>
          </p:cNvPr>
          <p:cNvGrpSpPr/>
          <p:nvPr/>
        </p:nvGrpSpPr>
        <p:grpSpPr>
          <a:xfrm>
            <a:off x="7351088" y="2451868"/>
            <a:ext cx="2826315" cy="3682513"/>
            <a:chOff x="4071871" y="421054"/>
            <a:chExt cx="3262791" cy="421074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D9779525-6ABD-4B3E-B451-2C6D3690B909}"/>
                </a:ext>
              </a:extLst>
            </p:cNvPr>
            <p:cNvGrpSpPr/>
            <p:nvPr/>
          </p:nvGrpSpPr>
          <p:grpSpPr>
            <a:xfrm>
              <a:off x="6085179" y="2632021"/>
              <a:ext cx="1249483" cy="1792020"/>
              <a:chOff x="7423610" y="4327061"/>
              <a:chExt cx="1249483" cy="1792020"/>
            </a:xfrm>
          </p:grpSpPr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5E308ED3-8D1D-4163-98BD-5735A9C1EF5F}"/>
                  </a:ext>
                </a:extLst>
              </p:cNvPr>
              <p:cNvSpPr/>
              <p:nvPr/>
            </p:nvSpPr>
            <p:spPr>
              <a:xfrm>
                <a:off x="7423610" y="4327061"/>
                <a:ext cx="1249483" cy="1792020"/>
              </a:xfrm>
              <a:custGeom>
                <a:avLst/>
                <a:gdLst/>
                <a:ahLst/>
                <a:cxnLst/>
                <a:rect l="l" t="t" r="r" b="b"/>
                <a:pathLst>
                  <a:path w="1442626" h="2097814">
                    <a:moveTo>
                      <a:pt x="483238" y="0"/>
                    </a:moveTo>
                    <a:lnTo>
                      <a:pt x="738604" y="340306"/>
                    </a:lnTo>
                    <a:cubicBezTo>
                      <a:pt x="756652" y="334778"/>
                      <a:pt x="775885" y="332281"/>
                      <a:pt x="795744" y="332281"/>
                    </a:cubicBezTo>
                    <a:cubicBezTo>
                      <a:pt x="846128" y="332281"/>
                      <a:pt x="892484" y="348356"/>
                      <a:pt x="927302" y="377928"/>
                    </a:cubicBezTo>
                    <a:lnTo>
                      <a:pt x="1312008" y="343175"/>
                    </a:lnTo>
                    <a:lnTo>
                      <a:pt x="1288125" y="704241"/>
                    </a:lnTo>
                    <a:lnTo>
                      <a:pt x="978002" y="634176"/>
                    </a:lnTo>
                    <a:cubicBezTo>
                      <a:pt x="973126" y="648210"/>
                      <a:pt x="963800" y="659341"/>
                      <a:pt x="953243" y="669383"/>
                    </a:cubicBezTo>
                    <a:cubicBezTo>
                      <a:pt x="1182856" y="851360"/>
                      <a:pt x="1442626" y="1284328"/>
                      <a:pt x="1442626" y="1607349"/>
                    </a:cubicBezTo>
                    <a:cubicBezTo>
                      <a:pt x="1442626" y="2025963"/>
                      <a:pt x="1006356" y="2101404"/>
                      <a:pt x="765918" y="2097687"/>
                    </a:cubicBezTo>
                    <a:cubicBezTo>
                      <a:pt x="525480" y="2093970"/>
                      <a:pt x="0" y="2003661"/>
                      <a:pt x="0" y="1585047"/>
                    </a:cubicBezTo>
                    <a:cubicBezTo>
                      <a:pt x="0" y="1242167"/>
                      <a:pt x="352544" y="785380"/>
                      <a:pt x="612423" y="633692"/>
                    </a:cubicBezTo>
                    <a:cubicBezTo>
                      <a:pt x="590556" y="605665"/>
                      <a:pt x="579720" y="570809"/>
                      <a:pt x="579720" y="533594"/>
                    </a:cubicBezTo>
                    <a:lnTo>
                      <a:pt x="580294" y="528293"/>
                    </a:lnTo>
                    <a:lnTo>
                      <a:pt x="214726" y="283147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5123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94AB4925-E11E-490C-AFC5-35A0163C14B8}"/>
                  </a:ext>
                </a:extLst>
              </p:cNvPr>
              <p:cNvSpPr/>
              <p:nvPr/>
            </p:nvSpPr>
            <p:spPr>
              <a:xfrm rot="1028214">
                <a:off x="7777068" y="4841207"/>
                <a:ext cx="192912" cy="678268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lipse 117">
                <a:extLst>
                  <a:ext uri="{FF2B5EF4-FFF2-40B4-BE49-F238E27FC236}">
                    <a16:creationId xmlns:a16="http://schemas.microsoft.com/office/drawing/2014/main" id="{13E1F689-EFDD-4C55-9CDF-AC0E509157F0}"/>
                  </a:ext>
                </a:extLst>
              </p:cNvPr>
              <p:cNvSpPr/>
              <p:nvPr/>
            </p:nvSpPr>
            <p:spPr>
              <a:xfrm rot="20571786" flipH="1">
                <a:off x="8200523" y="4842090"/>
                <a:ext cx="141824" cy="649274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Elipse 133">
                <a:extLst>
                  <a:ext uri="{FF2B5EF4-FFF2-40B4-BE49-F238E27FC236}">
                    <a16:creationId xmlns:a16="http://schemas.microsoft.com/office/drawing/2014/main" id="{28568A7E-7282-4C92-9622-7F674D9C312D}"/>
                  </a:ext>
                </a:extLst>
              </p:cNvPr>
              <p:cNvSpPr/>
              <p:nvPr/>
            </p:nvSpPr>
            <p:spPr>
              <a:xfrm>
                <a:off x="7939565" y="4609481"/>
                <a:ext cx="336900" cy="287480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FD38D643-F2D3-4428-A64E-7375EAAAFB53}"/>
                </a:ext>
              </a:extLst>
            </p:cNvPr>
            <p:cNvSpPr/>
            <p:nvPr/>
          </p:nvSpPr>
          <p:spPr>
            <a:xfrm rot="19647779">
              <a:off x="6136025" y="2362740"/>
              <a:ext cx="663737" cy="1142114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F8838A21-BFE9-4125-A163-7EC55AA6FA10}"/>
                </a:ext>
              </a:extLst>
            </p:cNvPr>
            <p:cNvGrpSpPr/>
            <p:nvPr/>
          </p:nvGrpSpPr>
          <p:grpSpPr>
            <a:xfrm>
              <a:off x="4771735" y="3668232"/>
              <a:ext cx="573117" cy="963569"/>
              <a:chOff x="6596009" y="4399452"/>
              <a:chExt cx="573117" cy="963569"/>
            </a:xfrm>
          </p:grpSpPr>
          <p:sp>
            <p:nvSpPr>
              <p:cNvPr id="115" name="Elipse 43">
                <a:extLst>
                  <a:ext uri="{FF2B5EF4-FFF2-40B4-BE49-F238E27FC236}">
                    <a16:creationId xmlns:a16="http://schemas.microsoft.com/office/drawing/2014/main" id="{5479921C-EB65-49E0-AF5F-241B81789CC5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6" name="Elipse 46">
                <a:extLst>
                  <a:ext uri="{FF2B5EF4-FFF2-40B4-BE49-F238E27FC236}">
                    <a16:creationId xmlns:a16="http://schemas.microsoft.com/office/drawing/2014/main" id="{78377416-1C60-4983-A512-8118AF216A0D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0A44256A-3C7D-4557-888B-6A150ACEEE2E}"/>
                </a:ext>
              </a:extLst>
            </p:cNvPr>
            <p:cNvGrpSpPr/>
            <p:nvPr/>
          </p:nvGrpSpPr>
          <p:grpSpPr>
            <a:xfrm>
              <a:off x="5379174" y="3668232"/>
              <a:ext cx="573117" cy="963569"/>
              <a:chOff x="6596009" y="4399452"/>
              <a:chExt cx="573117" cy="963569"/>
            </a:xfrm>
          </p:grpSpPr>
          <p:sp>
            <p:nvSpPr>
              <p:cNvPr id="113" name="Elipse 43">
                <a:extLst>
                  <a:ext uri="{FF2B5EF4-FFF2-40B4-BE49-F238E27FC236}">
                    <a16:creationId xmlns:a16="http://schemas.microsoft.com/office/drawing/2014/main" id="{2B35C9BA-6F9E-4336-AD40-6C70B18748D1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4" name="Elipse 46">
                <a:extLst>
                  <a:ext uri="{FF2B5EF4-FFF2-40B4-BE49-F238E27FC236}">
                    <a16:creationId xmlns:a16="http://schemas.microsoft.com/office/drawing/2014/main" id="{1B2C6204-EABF-4E20-9656-79103217E585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82" name="Elipse 84">
              <a:extLst>
                <a:ext uri="{FF2B5EF4-FFF2-40B4-BE49-F238E27FC236}">
                  <a16:creationId xmlns:a16="http://schemas.microsoft.com/office/drawing/2014/main" id="{A34270C2-02E4-4FB1-8A82-306C5C32189E}"/>
                </a:ext>
              </a:extLst>
            </p:cNvPr>
            <p:cNvSpPr/>
            <p:nvPr/>
          </p:nvSpPr>
          <p:spPr>
            <a:xfrm>
              <a:off x="4189321" y="1722606"/>
              <a:ext cx="2182879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59">
              <a:extLst>
                <a:ext uri="{FF2B5EF4-FFF2-40B4-BE49-F238E27FC236}">
                  <a16:creationId xmlns:a16="http://schemas.microsoft.com/office/drawing/2014/main" id="{C55C1BBA-BCDF-4036-9DF8-3F4F754C30E7}"/>
                </a:ext>
              </a:extLst>
            </p:cNvPr>
            <p:cNvSpPr/>
            <p:nvPr/>
          </p:nvSpPr>
          <p:spPr>
            <a:xfrm rot="19439266" flipH="1">
              <a:off x="4071871" y="1996101"/>
              <a:ext cx="2282823" cy="2208974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4" name="Grupo 3">
              <a:extLst>
                <a:ext uri="{FF2B5EF4-FFF2-40B4-BE49-F238E27FC236}">
                  <a16:creationId xmlns:a16="http://schemas.microsoft.com/office/drawing/2014/main" id="{7AF25976-6C5F-4EC5-93C2-5BE7D8FFD7A9}"/>
                </a:ext>
              </a:extLst>
            </p:cNvPr>
            <p:cNvGrpSpPr/>
            <p:nvPr/>
          </p:nvGrpSpPr>
          <p:grpSpPr>
            <a:xfrm>
              <a:off x="4644008" y="421054"/>
              <a:ext cx="1975428" cy="1832259"/>
              <a:chOff x="4838870" y="2889266"/>
              <a:chExt cx="1975428" cy="1832259"/>
            </a:xfrm>
          </p:grpSpPr>
          <p:sp>
            <p:nvSpPr>
              <p:cNvPr id="89" name="Fluxograma: Mesclar 6">
                <a:extLst>
                  <a:ext uri="{FF2B5EF4-FFF2-40B4-BE49-F238E27FC236}">
                    <a16:creationId xmlns:a16="http://schemas.microsoft.com/office/drawing/2014/main" id="{58F29C68-010F-4878-92B5-EB9822CABD7C}"/>
                  </a:ext>
                </a:extLst>
              </p:cNvPr>
              <p:cNvSpPr/>
              <p:nvPr/>
            </p:nvSpPr>
            <p:spPr>
              <a:xfrm rot="8853205">
                <a:off x="4838870" y="2889266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0" name="Elipse 4">
                <a:extLst>
                  <a:ext uri="{FF2B5EF4-FFF2-40B4-BE49-F238E27FC236}">
                    <a16:creationId xmlns:a16="http://schemas.microsoft.com/office/drawing/2014/main" id="{8DB0443C-8CED-489B-82DD-B018F86D3FE5}"/>
                  </a:ext>
                </a:extLst>
              </p:cNvPr>
              <p:cNvSpPr/>
              <p:nvPr/>
            </p:nvSpPr>
            <p:spPr>
              <a:xfrm>
                <a:off x="4921095" y="3353342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Fluxograma: Mesclar 6">
                <a:extLst>
                  <a:ext uri="{FF2B5EF4-FFF2-40B4-BE49-F238E27FC236}">
                    <a16:creationId xmlns:a16="http://schemas.microsoft.com/office/drawing/2014/main" id="{B1AFFBF9-F683-43A7-9BF9-5E11C544648C}"/>
                  </a:ext>
                </a:extLst>
              </p:cNvPr>
              <p:cNvSpPr/>
              <p:nvPr/>
            </p:nvSpPr>
            <p:spPr>
              <a:xfrm rot="14231539">
                <a:off x="6100673" y="3028278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2" name="Elipse 12">
                <a:extLst>
                  <a:ext uri="{FF2B5EF4-FFF2-40B4-BE49-F238E27FC236}">
                    <a16:creationId xmlns:a16="http://schemas.microsoft.com/office/drawing/2014/main" id="{72D53049-C067-46D8-B8CD-FE0AD149DDEB}"/>
                  </a:ext>
                </a:extLst>
              </p:cNvPr>
              <p:cNvSpPr/>
              <p:nvPr/>
            </p:nvSpPr>
            <p:spPr>
              <a:xfrm>
                <a:off x="528388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12">
                <a:extLst>
                  <a:ext uri="{FF2B5EF4-FFF2-40B4-BE49-F238E27FC236}">
                    <a16:creationId xmlns:a16="http://schemas.microsoft.com/office/drawing/2014/main" id="{D44755AD-8F6A-4347-94D7-BB23D23352B5}"/>
                  </a:ext>
                </a:extLst>
              </p:cNvPr>
              <p:cNvSpPr/>
              <p:nvPr/>
            </p:nvSpPr>
            <p:spPr>
              <a:xfrm>
                <a:off x="575904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DD1165F4-E8E0-4B88-9B51-BD5DCA70DEE8}"/>
                  </a:ext>
                </a:extLst>
              </p:cNvPr>
              <p:cNvSpPr/>
              <p:nvPr/>
            </p:nvSpPr>
            <p:spPr>
              <a:xfrm>
                <a:off x="5363029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3DF7CB6D-E13B-4A6D-B873-96E4506DE453}"/>
                  </a:ext>
                </a:extLst>
              </p:cNvPr>
              <p:cNvSpPr/>
              <p:nvPr/>
            </p:nvSpPr>
            <p:spPr>
              <a:xfrm rot="17066183">
                <a:off x="5147909" y="359410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Arco 95">
                <a:extLst>
                  <a:ext uri="{FF2B5EF4-FFF2-40B4-BE49-F238E27FC236}">
                    <a16:creationId xmlns:a16="http://schemas.microsoft.com/office/drawing/2014/main" id="{D03918D9-3030-43BF-A198-F1EBFD25F890}"/>
                  </a:ext>
                </a:extLst>
              </p:cNvPr>
              <p:cNvSpPr/>
              <p:nvPr/>
            </p:nvSpPr>
            <p:spPr>
              <a:xfrm>
                <a:off x="5759046" y="3581459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7" name="Grupo 12">
                <a:extLst>
                  <a:ext uri="{FF2B5EF4-FFF2-40B4-BE49-F238E27FC236}">
                    <a16:creationId xmlns:a16="http://schemas.microsoft.com/office/drawing/2014/main" id="{1F5BA88C-D563-422E-8BAE-15C3F6956083}"/>
                  </a:ext>
                </a:extLst>
              </p:cNvPr>
              <p:cNvGrpSpPr/>
              <p:nvPr/>
            </p:nvGrpSpPr>
            <p:grpSpPr>
              <a:xfrm>
                <a:off x="5450982" y="3990951"/>
                <a:ext cx="357713" cy="252013"/>
                <a:chOff x="5250104" y="4008057"/>
                <a:chExt cx="357713" cy="252013"/>
              </a:xfrm>
            </p:grpSpPr>
            <p:sp>
              <p:nvSpPr>
                <p:cNvPr id="110" name="Elipse 19">
                  <a:extLst>
                    <a:ext uri="{FF2B5EF4-FFF2-40B4-BE49-F238E27FC236}">
                      <a16:creationId xmlns:a16="http://schemas.microsoft.com/office/drawing/2014/main" id="{91D78DD5-7593-45BB-94E6-5110907FA93E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80744DE1-64EB-4266-83E6-D82BE817466A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111">
                  <a:extLst>
                    <a:ext uri="{FF2B5EF4-FFF2-40B4-BE49-F238E27FC236}">
                      <a16:creationId xmlns:a16="http://schemas.microsoft.com/office/drawing/2014/main" id="{E33DFBD9-9338-4AEE-9930-676DC0B71ED4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77758ABD-E504-4686-A175-CFB2A4927B35}"/>
                  </a:ext>
                </a:extLst>
              </p:cNvPr>
              <p:cNvSpPr/>
              <p:nvPr/>
            </p:nvSpPr>
            <p:spPr>
              <a:xfrm rot="19487469">
                <a:off x="6196315" y="3409671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523D125F-F540-4CA7-9693-BFB5A7E21515}"/>
                  </a:ext>
                </a:extLst>
              </p:cNvPr>
              <p:cNvSpPr/>
              <p:nvPr/>
            </p:nvSpPr>
            <p:spPr>
              <a:xfrm rot="3218186">
                <a:off x="4954513" y="328401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A1422922-BD34-44AE-AA49-BDF8C931344E}"/>
                  </a:ext>
                </a:extLst>
              </p:cNvPr>
              <p:cNvSpPr/>
              <p:nvPr/>
            </p:nvSpPr>
            <p:spPr>
              <a:xfrm>
                <a:off x="5818222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B3440FCB-863F-4278-AE30-E219B9A1456E}"/>
                  </a:ext>
                </a:extLst>
              </p:cNvPr>
              <p:cNvSpPr/>
              <p:nvPr/>
            </p:nvSpPr>
            <p:spPr>
              <a:xfrm rot="21249917">
                <a:off x="5899189" y="4137833"/>
                <a:ext cx="219842" cy="207608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" name="Grupo 17">
                <a:extLst>
                  <a:ext uri="{FF2B5EF4-FFF2-40B4-BE49-F238E27FC236}">
                    <a16:creationId xmlns:a16="http://schemas.microsoft.com/office/drawing/2014/main" id="{DD15E58B-CF3E-4A0A-A535-C65C9C45CE28}"/>
                  </a:ext>
                </a:extLst>
              </p:cNvPr>
              <p:cNvGrpSpPr/>
              <p:nvPr/>
            </p:nvGrpSpPr>
            <p:grpSpPr>
              <a:xfrm>
                <a:off x="5159682" y="3945306"/>
                <a:ext cx="1052978" cy="592661"/>
                <a:chOff x="5177522" y="3965056"/>
                <a:chExt cx="1052978" cy="592661"/>
              </a:xfrm>
            </p:grpSpPr>
            <p:sp>
              <p:nvSpPr>
                <p:cNvPr id="103" name="Arco 102">
                  <a:extLst>
                    <a:ext uri="{FF2B5EF4-FFF2-40B4-BE49-F238E27FC236}">
                      <a16:creationId xmlns:a16="http://schemas.microsoft.com/office/drawing/2014/main" id="{65312DC8-819F-48FA-96AA-19DF53BB9BD7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" name="Grupo 19">
                  <a:extLst>
                    <a:ext uri="{FF2B5EF4-FFF2-40B4-BE49-F238E27FC236}">
                      <a16:creationId xmlns:a16="http://schemas.microsoft.com/office/drawing/2014/main" id="{234BEBDE-6904-4F1A-A0D7-62A8A45ECED9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105" name="Arco 104">
                    <a:extLst>
                      <a:ext uri="{FF2B5EF4-FFF2-40B4-BE49-F238E27FC236}">
                        <a16:creationId xmlns:a16="http://schemas.microsoft.com/office/drawing/2014/main" id="{5590C1EE-4D5D-4696-B668-7A17F8242B7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6" name="Grupo 21">
                    <a:extLst>
                      <a:ext uri="{FF2B5EF4-FFF2-40B4-BE49-F238E27FC236}">
                        <a16:creationId xmlns:a16="http://schemas.microsoft.com/office/drawing/2014/main" id="{2B94B1D9-5776-4AB3-A01A-8D9D10506100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108" name="Corda 22">
                      <a:extLst>
                        <a:ext uri="{FF2B5EF4-FFF2-40B4-BE49-F238E27FC236}">
                          <a16:creationId xmlns:a16="http://schemas.microsoft.com/office/drawing/2014/main" id="{88681F2D-5971-4490-A05F-B405D977F194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" name="Elipse 24">
                      <a:extLst>
                        <a:ext uri="{FF2B5EF4-FFF2-40B4-BE49-F238E27FC236}">
                          <a16:creationId xmlns:a16="http://schemas.microsoft.com/office/drawing/2014/main" id="{D234AD6C-46E6-4727-9809-95BEEA5486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7" name="Elipse 106">
                    <a:extLst>
                      <a:ext uri="{FF2B5EF4-FFF2-40B4-BE49-F238E27FC236}">
                        <a16:creationId xmlns:a16="http://schemas.microsoft.com/office/drawing/2014/main" id="{33295644-E883-4310-985F-03BAA6910B81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85" name="Retângulo de cantos arredondados 63">
              <a:extLst>
                <a:ext uri="{FF2B5EF4-FFF2-40B4-BE49-F238E27FC236}">
                  <a16:creationId xmlns:a16="http://schemas.microsoft.com/office/drawing/2014/main" id="{D2ECB722-CED4-4463-9A5F-78E58987F371}"/>
                </a:ext>
              </a:extLst>
            </p:cNvPr>
            <p:cNvSpPr/>
            <p:nvPr/>
          </p:nvSpPr>
          <p:spPr>
            <a:xfrm>
              <a:off x="5352964" y="2636912"/>
              <a:ext cx="790158" cy="44236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EF56AF81-1A89-4499-85C1-476D34EF5037}"/>
                </a:ext>
              </a:extLst>
            </p:cNvPr>
            <p:cNvSpPr/>
            <p:nvPr/>
          </p:nvSpPr>
          <p:spPr>
            <a:xfrm>
              <a:off x="5366375" y="2649962"/>
              <a:ext cx="763336" cy="45719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9E734936-E4D2-4F8E-8775-8DE4A00D3091}"/>
                </a:ext>
              </a:extLst>
            </p:cNvPr>
            <p:cNvSpPr/>
            <p:nvPr/>
          </p:nvSpPr>
          <p:spPr>
            <a:xfrm rot="1220148">
              <a:off x="4351321" y="2535204"/>
              <a:ext cx="769740" cy="802079"/>
            </a:xfrm>
            <a:custGeom>
              <a:avLst/>
              <a:gdLst>
                <a:gd name="connsiteX0" fmla="*/ 24930 w 769740"/>
                <a:gd name="connsiteY0" fmla="*/ 0 h 802079"/>
                <a:gd name="connsiteX1" fmla="*/ 321444 w 769740"/>
                <a:gd name="connsiteY1" fmla="*/ 21336 h 802079"/>
                <a:gd name="connsiteX2" fmla="*/ 329678 w 769740"/>
                <a:gd name="connsiteY2" fmla="*/ 76039 h 802079"/>
                <a:gd name="connsiteX3" fmla="*/ 304529 w 769740"/>
                <a:gd name="connsiteY3" fmla="*/ 321124 h 802079"/>
                <a:gd name="connsiteX4" fmla="*/ 300551 w 769740"/>
                <a:gd name="connsiteY4" fmla="*/ 524987 h 802079"/>
                <a:gd name="connsiteX5" fmla="*/ 459138 w 769740"/>
                <a:gd name="connsiteY5" fmla="*/ 549234 h 802079"/>
                <a:gd name="connsiteX6" fmla="*/ 471338 w 769740"/>
                <a:gd name="connsiteY6" fmla="*/ 549392 h 802079"/>
                <a:gd name="connsiteX7" fmla="*/ 485210 w 769740"/>
                <a:gd name="connsiteY7" fmla="*/ 533176 h 802079"/>
                <a:gd name="connsiteX8" fmla="*/ 545710 w 769740"/>
                <a:gd name="connsiteY8" fmla="*/ 498521 h 802079"/>
                <a:gd name="connsiteX9" fmla="*/ 762103 w 769740"/>
                <a:gd name="connsiteY9" fmla="*/ 573986 h 802079"/>
                <a:gd name="connsiteX10" fmla="*/ 647160 w 769740"/>
                <a:gd name="connsiteY10" fmla="*/ 772250 h 802079"/>
                <a:gd name="connsiteX11" fmla="*/ 515158 w 769740"/>
                <a:gd name="connsiteY11" fmla="*/ 775580 h 802079"/>
                <a:gd name="connsiteX12" fmla="*/ 506289 w 769740"/>
                <a:gd name="connsiteY12" fmla="*/ 770368 h 802079"/>
                <a:gd name="connsiteX13" fmla="*/ 478780 w 769740"/>
                <a:gd name="connsiteY13" fmla="*/ 780470 h 802079"/>
                <a:gd name="connsiteX14" fmla="*/ 266171 w 769740"/>
                <a:gd name="connsiteY14" fmla="*/ 797571 h 802079"/>
                <a:gd name="connsiteX15" fmla="*/ 256485 w 769740"/>
                <a:gd name="connsiteY15" fmla="*/ 795045 h 802079"/>
                <a:gd name="connsiteX16" fmla="*/ 235611 w 769740"/>
                <a:gd name="connsiteY16" fmla="*/ 794921 h 802079"/>
                <a:gd name="connsiteX17" fmla="*/ 110636 w 769740"/>
                <a:gd name="connsiteY17" fmla="*/ 741378 h 802079"/>
                <a:gd name="connsiteX18" fmla="*/ 100449 w 769740"/>
                <a:gd name="connsiteY18" fmla="*/ 726862 h 802079"/>
                <a:gd name="connsiteX19" fmla="*/ 88157 w 769740"/>
                <a:gd name="connsiteY19" fmla="*/ 715291 h 802079"/>
                <a:gd name="connsiteX20" fmla="*/ 0 w 769740"/>
                <a:gd name="connsiteY20" fmla="*/ 316860 h 802079"/>
                <a:gd name="connsiteX21" fmla="*/ 13484 w 769740"/>
                <a:gd name="connsiteY21" fmla="*/ 76039 h 80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9740" h="802079">
                  <a:moveTo>
                    <a:pt x="24930" y="0"/>
                  </a:moveTo>
                  <a:lnTo>
                    <a:pt x="321444" y="21336"/>
                  </a:lnTo>
                  <a:lnTo>
                    <a:pt x="329678" y="76039"/>
                  </a:lnTo>
                  <a:cubicBezTo>
                    <a:pt x="338361" y="150057"/>
                    <a:pt x="309384" y="246299"/>
                    <a:pt x="304529" y="321124"/>
                  </a:cubicBezTo>
                  <a:cubicBezTo>
                    <a:pt x="299675" y="395949"/>
                    <a:pt x="256740" y="484035"/>
                    <a:pt x="300551" y="524987"/>
                  </a:cubicBezTo>
                  <a:cubicBezTo>
                    <a:pt x="322457" y="545463"/>
                    <a:pt x="391772" y="548258"/>
                    <a:pt x="459138" y="549234"/>
                  </a:cubicBezTo>
                  <a:lnTo>
                    <a:pt x="471338" y="549392"/>
                  </a:lnTo>
                  <a:lnTo>
                    <a:pt x="485210" y="533176"/>
                  </a:lnTo>
                  <a:cubicBezTo>
                    <a:pt x="502464" y="518905"/>
                    <a:pt x="522836" y="506999"/>
                    <a:pt x="545710" y="498521"/>
                  </a:cubicBezTo>
                  <a:cubicBezTo>
                    <a:pt x="637206" y="464611"/>
                    <a:pt x="734088" y="498397"/>
                    <a:pt x="762103" y="573986"/>
                  </a:cubicBezTo>
                  <a:cubicBezTo>
                    <a:pt x="790117" y="649574"/>
                    <a:pt x="738656" y="738340"/>
                    <a:pt x="647160" y="772250"/>
                  </a:cubicBezTo>
                  <a:cubicBezTo>
                    <a:pt x="601412" y="789206"/>
                    <a:pt x="554317" y="789237"/>
                    <a:pt x="515158" y="775580"/>
                  </a:cubicBezTo>
                  <a:lnTo>
                    <a:pt x="506289" y="770368"/>
                  </a:lnTo>
                  <a:lnTo>
                    <a:pt x="478780" y="780470"/>
                  </a:lnTo>
                  <a:cubicBezTo>
                    <a:pt x="418641" y="797592"/>
                    <a:pt x="333800" y="808778"/>
                    <a:pt x="266171" y="797571"/>
                  </a:cubicBezTo>
                  <a:lnTo>
                    <a:pt x="256485" y="795045"/>
                  </a:lnTo>
                  <a:lnTo>
                    <a:pt x="235611" y="794921"/>
                  </a:lnTo>
                  <a:cubicBezTo>
                    <a:pt x="181263" y="788022"/>
                    <a:pt x="136247" y="768736"/>
                    <a:pt x="110636" y="741378"/>
                  </a:cubicBezTo>
                  <a:lnTo>
                    <a:pt x="100449" y="726862"/>
                  </a:lnTo>
                  <a:lnTo>
                    <a:pt x="88157" y="715291"/>
                  </a:lnTo>
                  <a:cubicBezTo>
                    <a:pt x="37155" y="653220"/>
                    <a:pt x="0" y="530418"/>
                    <a:pt x="0" y="316860"/>
                  </a:cubicBezTo>
                  <a:cubicBezTo>
                    <a:pt x="0" y="231437"/>
                    <a:pt x="4801" y="150058"/>
                    <a:pt x="13484" y="760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Fluxograma: Atraso 87">
              <a:extLst>
                <a:ext uri="{FF2B5EF4-FFF2-40B4-BE49-F238E27FC236}">
                  <a16:creationId xmlns:a16="http://schemas.microsoft.com/office/drawing/2014/main" id="{E4B3FFDA-6947-4877-AE61-264D5C15B5A1}"/>
                </a:ext>
              </a:extLst>
            </p:cNvPr>
            <p:cNvSpPr/>
            <p:nvPr/>
          </p:nvSpPr>
          <p:spPr>
            <a:xfrm rot="17751845">
              <a:off x="4377383" y="2220735"/>
              <a:ext cx="620474" cy="498804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FBFA5B12-4B4E-46DA-B4F8-513E2982F0F1}"/>
              </a:ext>
            </a:extLst>
          </p:cNvPr>
          <p:cNvGrpSpPr/>
          <p:nvPr/>
        </p:nvGrpSpPr>
        <p:grpSpPr>
          <a:xfrm>
            <a:off x="9173684" y="1594224"/>
            <a:ext cx="3281745" cy="4673356"/>
            <a:chOff x="3824013" y="1412776"/>
            <a:chExt cx="3281745" cy="4673356"/>
          </a:xfrm>
        </p:grpSpPr>
        <p:grpSp>
          <p:nvGrpSpPr>
            <p:cNvPr id="122" name="Grupo 67">
              <a:extLst>
                <a:ext uri="{FF2B5EF4-FFF2-40B4-BE49-F238E27FC236}">
                  <a16:creationId xmlns:a16="http://schemas.microsoft.com/office/drawing/2014/main" id="{0DF8B135-A6A4-49D7-88B8-05FC64CFD69D}"/>
                </a:ext>
              </a:extLst>
            </p:cNvPr>
            <p:cNvGrpSpPr/>
            <p:nvPr/>
          </p:nvGrpSpPr>
          <p:grpSpPr>
            <a:xfrm flipH="1">
              <a:off x="5171942" y="5243442"/>
              <a:ext cx="496449" cy="842690"/>
              <a:chOff x="7750663" y="5445224"/>
              <a:chExt cx="496449" cy="842690"/>
            </a:xfrm>
          </p:grpSpPr>
          <p:sp>
            <p:nvSpPr>
              <p:cNvPr id="153" name="Elipse 43">
                <a:extLst>
                  <a:ext uri="{FF2B5EF4-FFF2-40B4-BE49-F238E27FC236}">
                    <a16:creationId xmlns:a16="http://schemas.microsoft.com/office/drawing/2014/main" id="{A13E8CEC-2095-42C6-A80D-A28DF41C04D1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4" name="Elipse 46">
                <a:extLst>
                  <a:ext uri="{FF2B5EF4-FFF2-40B4-BE49-F238E27FC236}">
                    <a16:creationId xmlns:a16="http://schemas.microsoft.com/office/drawing/2014/main" id="{F38334A2-DC9E-4298-B35D-49C3D2ED02B6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23" name="Grupo 66">
              <a:extLst>
                <a:ext uri="{FF2B5EF4-FFF2-40B4-BE49-F238E27FC236}">
                  <a16:creationId xmlns:a16="http://schemas.microsoft.com/office/drawing/2014/main" id="{41ECFBB4-14B2-4EB8-B373-2E5F4EA99F10}"/>
                </a:ext>
              </a:extLst>
            </p:cNvPr>
            <p:cNvGrpSpPr/>
            <p:nvPr/>
          </p:nvGrpSpPr>
          <p:grpSpPr>
            <a:xfrm flipH="1">
              <a:off x="5966149" y="5227274"/>
              <a:ext cx="496449" cy="842690"/>
              <a:chOff x="7750663" y="5445224"/>
              <a:chExt cx="496449" cy="842690"/>
            </a:xfrm>
          </p:grpSpPr>
          <p:sp>
            <p:nvSpPr>
              <p:cNvPr id="151" name="Elipse 43">
                <a:extLst>
                  <a:ext uri="{FF2B5EF4-FFF2-40B4-BE49-F238E27FC236}">
                    <a16:creationId xmlns:a16="http://schemas.microsoft.com/office/drawing/2014/main" id="{20157583-B4A4-4A55-A8F7-88E7C8484FA8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2" name="Elipse 46">
                <a:extLst>
                  <a:ext uri="{FF2B5EF4-FFF2-40B4-BE49-F238E27FC236}">
                    <a16:creationId xmlns:a16="http://schemas.microsoft.com/office/drawing/2014/main" id="{9EC778DF-C460-48ED-8C56-3AC29EA77C57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24" name="Elipse 54">
              <a:extLst>
                <a:ext uri="{FF2B5EF4-FFF2-40B4-BE49-F238E27FC236}">
                  <a16:creationId xmlns:a16="http://schemas.microsoft.com/office/drawing/2014/main" id="{6AC361F2-67A1-415F-9807-D83399B17893}"/>
                </a:ext>
              </a:extLst>
            </p:cNvPr>
            <p:cNvSpPr/>
            <p:nvPr/>
          </p:nvSpPr>
          <p:spPr>
            <a:xfrm rot="2432806">
              <a:off x="3824013" y="3006300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id="{7D058FD5-7D54-49A1-A4B2-7B7693BC83F5}"/>
                </a:ext>
              </a:extLst>
            </p:cNvPr>
            <p:cNvSpPr/>
            <p:nvPr/>
          </p:nvSpPr>
          <p:spPr>
            <a:xfrm>
              <a:off x="5543790" y="3021202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6" name="Grupo 82">
              <a:extLst>
                <a:ext uri="{FF2B5EF4-FFF2-40B4-BE49-F238E27FC236}">
                  <a16:creationId xmlns:a16="http://schemas.microsoft.com/office/drawing/2014/main" id="{8D6FD619-B154-4B4E-B9CB-3C61C14FB9C6}"/>
                </a:ext>
              </a:extLst>
            </p:cNvPr>
            <p:cNvGrpSpPr/>
            <p:nvPr/>
          </p:nvGrpSpPr>
          <p:grpSpPr>
            <a:xfrm>
              <a:off x="5004048" y="1412776"/>
              <a:ext cx="1995486" cy="1832259"/>
              <a:chOff x="6374810" y="1043929"/>
              <a:chExt cx="1995486" cy="1832259"/>
            </a:xfrm>
          </p:grpSpPr>
          <p:sp>
            <p:nvSpPr>
              <p:cNvPr id="134" name="Fluxograma: Mesclar 6">
                <a:extLst>
                  <a:ext uri="{FF2B5EF4-FFF2-40B4-BE49-F238E27FC236}">
                    <a16:creationId xmlns:a16="http://schemas.microsoft.com/office/drawing/2014/main" id="{8813F5F1-1E23-4559-B51D-38399875F1C4}"/>
                  </a:ext>
                </a:extLst>
              </p:cNvPr>
              <p:cNvSpPr/>
              <p:nvPr/>
            </p:nvSpPr>
            <p:spPr>
              <a:xfrm rot="8853205">
                <a:off x="6374810" y="1043929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5" name="Elipse 4">
                <a:extLst>
                  <a:ext uri="{FF2B5EF4-FFF2-40B4-BE49-F238E27FC236}">
                    <a16:creationId xmlns:a16="http://schemas.microsoft.com/office/drawing/2014/main" id="{4D8B1335-9E5A-4FC7-9243-987A38292D9F}"/>
                  </a:ext>
                </a:extLst>
              </p:cNvPr>
              <p:cNvSpPr/>
              <p:nvPr/>
            </p:nvSpPr>
            <p:spPr>
              <a:xfrm>
                <a:off x="6457035" y="1508005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luxograma: Mesclar 6">
                <a:extLst>
                  <a:ext uri="{FF2B5EF4-FFF2-40B4-BE49-F238E27FC236}">
                    <a16:creationId xmlns:a16="http://schemas.microsoft.com/office/drawing/2014/main" id="{556ED88E-4846-46A9-B1A0-46FA90B57BF7}"/>
                  </a:ext>
                </a:extLst>
              </p:cNvPr>
              <p:cNvSpPr/>
              <p:nvPr/>
            </p:nvSpPr>
            <p:spPr>
              <a:xfrm rot="14804630">
                <a:off x="7656671" y="1301334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7" name="Elipse 12">
                <a:extLst>
                  <a:ext uri="{FF2B5EF4-FFF2-40B4-BE49-F238E27FC236}">
                    <a16:creationId xmlns:a16="http://schemas.microsoft.com/office/drawing/2014/main" id="{1DA17063-110B-4637-9564-0CC028359299}"/>
                  </a:ext>
                </a:extLst>
              </p:cNvPr>
              <p:cNvSpPr/>
              <p:nvPr/>
            </p:nvSpPr>
            <p:spPr>
              <a:xfrm>
                <a:off x="681982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Elipse 12">
                <a:extLst>
                  <a:ext uri="{FF2B5EF4-FFF2-40B4-BE49-F238E27FC236}">
                    <a16:creationId xmlns:a16="http://schemas.microsoft.com/office/drawing/2014/main" id="{502622DF-3A79-4AC2-B049-3D183285322C}"/>
                  </a:ext>
                </a:extLst>
              </p:cNvPr>
              <p:cNvSpPr/>
              <p:nvPr/>
            </p:nvSpPr>
            <p:spPr>
              <a:xfrm>
                <a:off x="729498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Elipse 138">
                <a:extLst>
                  <a:ext uri="{FF2B5EF4-FFF2-40B4-BE49-F238E27FC236}">
                    <a16:creationId xmlns:a16="http://schemas.microsoft.com/office/drawing/2014/main" id="{FE3143F3-CEB8-42DD-93E6-16C2DAA80B10}"/>
                  </a:ext>
                </a:extLst>
              </p:cNvPr>
              <p:cNvSpPr/>
              <p:nvPr/>
            </p:nvSpPr>
            <p:spPr>
              <a:xfrm>
                <a:off x="6819826" y="2003422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61056F48-4B67-47EE-9DC5-7B9A038E3772}"/>
                  </a:ext>
                </a:extLst>
              </p:cNvPr>
              <p:cNvSpPr/>
              <p:nvPr/>
            </p:nvSpPr>
            <p:spPr>
              <a:xfrm>
                <a:off x="7294986" y="1997760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Arco 140">
                <a:extLst>
                  <a:ext uri="{FF2B5EF4-FFF2-40B4-BE49-F238E27FC236}">
                    <a16:creationId xmlns:a16="http://schemas.microsoft.com/office/drawing/2014/main" id="{10DA03EA-0786-4D36-8E50-A64C16EE9EBE}"/>
                  </a:ext>
                </a:extLst>
              </p:cNvPr>
              <p:cNvSpPr/>
              <p:nvPr/>
            </p:nvSpPr>
            <p:spPr>
              <a:xfrm rot="17066183">
                <a:off x="6683849" y="1748770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Arco 141">
                <a:extLst>
                  <a:ext uri="{FF2B5EF4-FFF2-40B4-BE49-F238E27FC236}">
                    <a16:creationId xmlns:a16="http://schemas.microsoft.com/office/drawing/2014/main" id="{C5BE5AD2-6BC5-4954-AB6D-66B43EC9146A}"/>
                  </a:ext>
                </a:extLst>
              </p:cNvPr>
              <p:cNvSpPr/>
              <p:nvPr/>
            </p:nvSpPr>
            <p:spPr>
              <a:xfrm>
                <a:off x="7294986" y="1736122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9">
                <a:extLst>
                  <a:ext uri="{FF2B5EF4-FFF2-40B4-BE49-F238E27FC236}">
                    <a16:creationId xmlns:a16="http://schemas.microsoft.com/office/drawing/2014/main" id="{92F01B2E-3436-4880-9479-FB6AC26CCD01}"/>
                  </a:ext>
                </a:extLst>
              </p:cNvPr>
              <p:cNvSpPr/>
              <p:nvPr/>
            </p:nvSpPr>
            <p:spPr>
              <a:xfrm>
                <a:off x="6786044" y="2162720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>
                <a:extLst>
                  <a:ext uri="{FF2B5EF4-FFF2-40B4-BE49-F238E27FC236}">
                    <a16:creationId xmlns:a16="http://schemas.microsoft.com/office/drawing/2014/main" id="{4B9D92A7-4859-4D88-AEBF-9778388845DB}"/>
                  </a:ext>
                </a:extLst>
              </p:cNvPr>
              <p:cNvSpPr/>
              <p:nvPr/>
            </p:nvSpPr>
            <p:spPr>
              <a:xfrm>
                <a:off x="6868833" y="22887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>
                <a:extLst>
                  <a:ext uri="{FF2B5EF4-FFF2-40B4-BE49-F238E27FC236}">
                    <a16:creationId xmlns:a16="http://schemas.microsoft.com/office/drawing/2014/main" id="{4CF7DE60-D160-4B5C-86A5-192D17840047}"/>
                  </a:ext>
                </a:extLst>
              </p:cNvPr>
              <p:cNvSpPr/>
              <p:nvPr/>
            </p:nvSpPr>
            <p:spPr>
              <a:xfrm>
                <a:off x="7021233" y="23000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Arco 145">
                <a:extLst>
                  <a:ext uri="{FF2B5EF4-FFF2-40B4-BE49-F238E27FC236}">
                    <a16:creationId xmlns:a16="http://schemas.microsoft.com/office/drawing/2014/main" id="{1D0CEED4-9899-40B6-BE09-B69912479C62}"/>
                  </a:ext>
                </a:extLst>
              </p:cNvPr>
              <p:cNvSpPr/>
              <p:nvPr/>
            </p:nvSpPr>
            <p:spPr>
              <a:xfrm rot="10800000">
                <a:off x="7521439" y="2114196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6FDDD2E0-E50B-4EBF-8B8F-8DCA36D17637}"/>
                  </a:ext>
                </a:extLst>
              </p:cNvPr>
              <p:cNvSpPr/>
              <p:nvPr/>
            </p:nvSpPr>
            <p:spPr>
              <a:xfrm rot="20219682">
                <a:off x="7713435" y="168213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>
                <a:extLst>
                  <a:ext uri="{FF2B5EF4-FFF2-40B4-BE49-F238E27FC236}">
                    <a16:creationId xmlns:a16="http://schemas.microsoft.com/office/drawing/2014/main" id="{2B0A7F0A-37D7-4E30-8A45-945A79309E89}"/>
                  </a:ext>
                </a:extLst>
              </p:cNvPr>
              <p:cNvSpPr/>
              <p:nvPr/>
            </p:nvSpPr>
            <p:spPr>
              <a:xfrm rot="3218186">
                <a:off x="6490453" y="1438678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Corda 80">
                <a:extLst>
                  <a:ext uri="{FF2B5EF4-FFF2-40B4-BE49-F238E27FC236}">
                    <a16:creationId xmlns:a16="http://schemas.microsoft.com/office/drawing/2014/main" id="{6773716B-748C-40EB-A495-673139B1E6B0}"/>
                  </a:ext>
                </a:extLst>
              </p:cNvPr>
              <p:cNvSpPr/>
              <p:nvPr/>
            </p:nvSpPr>
            <p:spPr>
              <a:xfrm rot="16200000">
                <a:off x="7101356" y="2168574"/>
                <a:ext cx="251258" cy="716303"/>
              </a:xfrm>
              <a:custGeom>
                <a:avLst/>
                <a:gdLst>
                  <a:gd name="connsiteX0" fmla="*/ 221639 w 544329"/>
                  <a:gd name="connsiteY0" fmla="*/ 613676 h 619056"/>
                  <a:gd name="connsiteX1" fmla="*/ 31 w 544329"/>
                  <a:gd name="connsiteY1" fmla="*/ 314246 h 619056"/>
                  <a:gd name="connsiteX2" fmla="*/ 211236 w 544329"/>
                  <a:gd name="connsiteY2" fmla="*/ 7856 h 619056"/>
                  <a:gd name="connsiteX3" fmla="*/ 221639 w 544329"/>
                  <a:gd name="connsiteY3" fmla="*/ 613676 h 619056"/>
                  <a:gd name="connsiteX0" fmla="*/ 299699 w 299699"/>
                  <a:gd name="connsiteY0" fmla="*/ 862301 h 862301"/>
                  <a:gd name="connsiteX1" fmla="*/ 31 w 299699"/>
                  <a:gd name="connsiteY1" fmla="*/ 306390 h 862301"/>
                  <a:gd name="connsiteX2" fmla="*/ 211236 w 299699"/>
                  <a:gd name="connsiteY2" fmla="*/ 0 h 862301"/>
                  <a:gd name="connsiteX3" fmla="*/ 299699 w 299699"/>
                  <a:gd name="connsiteY3" fmla="*/ 862301 h 862301"/>
                  <a:gd name="connsiteX0" fmla="*/ 243943 w 243943"/>
                  <a:gd name="connsiteY0" fmla="*/ 717335 h 717335"/>
                  <a:gd name="connsiteX1" fmla="*/ 31 w 243943"/>
                  <a:gd name="connsiteY1" fmla="*/ 306390 h 717335"/>
                  <a:gd name="connsiteX2" fmla="*/ 211236 w 243943"/>
                  <a:gd name="connsiteY2" fmla="*/ 0 h 717335"/>
                  <a:gd name="connsiteX3" fmla="*/ 243943 w 243943"/>
                  <a:gd name="connsiteY3" fmla="*/ 717335 h 717335"/>
                  <a:gd name="connsiteX0" fmla="*/ 243943 w 253298"/>
                  <a:gd name="connsiteY0" fmla="*/ 717335 h 717593"/>
                  <a:gd name="connsiteX1" fmla="*/ 31 w 253298"/>
                  <a:gd name="connsiteY1" fmla="*/ 306390 h 717593"/>
                  <a:gd name="connsiteX2" fmla="*/ 211236 w 253298"/>
                  <a:gd name="connsiteY2" fmla="*/ 0 h 717593"/>
                  <a:gd name="connsiteX3" fmla="*/ 185367 w 253298"/>
                  <a:gd name="connsiteY3" fmla="*/ 362271 h 717593"/>
                  <a:gd name="connsiteX4" fmla="*/ 243943 w 253298"/>
                  <a:gd name="connsiteY4" fmla="*/ 717335 h 717593"/>
                  <a:gd name="connsiteX0" fmla="*/ 243943 w 258886"/>
                  <a:gd name="connsiteY0" fmla="*/ 717335 h 717593"/>
                  <a:gd name="connsiteX1" fmla="*/ 31 w 258886"/>
                  <a:gd name="connsiteY1" fmla="*/ 306390 h 717593"/>
                  <a:gd name="connsiteX2" fmla="*/ 211236 w 258886"/>
                  <a:gd name="connsiteY2" fmla="*/ 0 h 717593"/>
                  <a:gd name="connsiteX3" fmla="*/ 229972 w 258886"/>
                  <a:gd name="connsiteY3" fmla="*/ 362274 h 717593"/>
                  <a:gd name="connsiteX4" fmla="*/ 243943 w 258886"/>
                  <a:gd name="connsiteY4" fmla="*/ 717335 h 717593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2537"/>
                  <a:gd name="connsiteY0" fmla="*/ 717335 h 717685"/>
                  <a:gd name="connsiteX1" fmla="*/ 31 w 252537"/>
                  <a:gd name="connsiteY1" fmla="*/ 306390 h 717685"/>
                  <a:gd name="connsiteX2" fmla="*/ 211236 w 252537"/>
                  <a:gd name="connsiteY2" fmla="*/ 0 h 717685"/>
                  <a:gd name="connsiteX3" fmla="*/ 185367 w 252537"/>
                  <a:gd name="connsiteY3" fmla="*/ 384576 h 717685"/>
                  <a:gd name="connsiteX4" fmla="*/ 243943 w 252537"/>
                  <a:gd name="connsiteY4" fmla="*/ 717335 h 717685"/>
                  <a:gd name="connsiteX0" fmla="*/ 277396 w 284211"/>
                  <a:gd name="connsiteY0" fmla="*/ 773091 h 773360"/>
                  <a:gd name="connsiteX1" fmla="*/ 31 w 284211"/>
                  <a:gd name="connsiteY1" fmla="*/ 306390 h 773360"/>
                  <a:gd name="connsiteX2" fmla="*/ 211236 w 284211"/>
                  <a:gd name="connsiteY2" fmla="*/ 0 h 773360"/>
                  <a:gd name="connsiteX3" fmla="*/ 185367 w 284211"/>
                  <a:gd name="connsiteY3" fmla="*/ 384576 h 773360"/>
                  <a:gd name="connsiteX4" fmla="*/ 277396 w 284211"/>
                  <a:gd name="connsiteY4" fmla="*/ 773091 h 773360"/>
                  <a:gd name="connsiteX0" fmla="*/ 288545 w 295360"/>
                  <a:gd name="connsiteY0" fmla="*/ 773091 h 773360"/>
                  <a:gd name="connsiteX1" fmla="*/ 28 w 295360"/>
                  <a:gd name="connsiteY1" fmla="*/ 261788 h 773360"/>
                  <a:gd name="connsiteX2" fmla="*/ 222385 w 295360"/>
                  <a:gd name="connsiteY2" fmla="*/ 0 h 773360"/>
                  <a:gd name="connsiteX3" fmla="*/ 196516 w 295360"/>
                  <a:gd name="connsiteY3" fmla="*/ 384576 h 773360"/>
                  <a:gd name="connsiteX4" fmla="*/ 288545 w 295360"/>
                  <a:gd name="connsiteY4" fmla="*/ 773091 h 77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60" h="773360">
                    <a:moveTo>
                      <a:pt x="288545" y="773091"/>
                    </a:moveTo>
                    <a:cubicBezTo>
                      <a:pt x="161524" y="745799"/>
                      <a:pt x="1998" y="408786"/>
                      <a:pt x="28" y="261788"/>
                    </a:cubicBezTo>
                    <a:cubicBezTo>
                      <a:pt x="-1929" y="115786"/>
                      <a:pt x="97251" y="32688"/>
                      <a:pt x="222385" y="0"/>
                    </a:cubicBezTo>
                    <a:cubicBezTo>
                      <a:pt x="260708" y="9313"/>
                      <a:pt x="179914" y="186961"/>
                      <a:pt x="196516" y="384576"/>
                    </a:cubicBezTo>
                    <a:cubicBezTo>
                      <a:pt x="190816" y="548739"/>
                      <a:pt x="326868" y="782404"/>
                      <a:pt x="288545" y="773091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24">
                <a:extLst>
                  <a:ext uri="{FF2B5EF4-FFF2-40B4-BE49-F238E27FC236}">
                    <a16:creationId xmlns:a16="http://schemas.microsoft.com/office/drawing/2014/main" id="{EA32A19C-AD65-4592-8791-474449FB81BB}"/>
                  </a:ext>
                </a:extLst>
              </p:cNvPr>
              <p:cNvSpPr/>
              <p:nvPr/>
            </p:nvSpPr>
            <p:spPr>
              <a:xfrm>
                <a:off x="6937237" y="2590475"/>
                <a:ext cx="345478" cy="61880"/>
              </a:xfrm>
              <a:custGeom>
                <a:avLst/>
                <a:gdLst/>
                <a:ahLst/>
                <a:cxnLst/>
                <a:rect l="l" t="t" r="r" b="b"/>
                <a:pathLst>
                  <a:path w="345478" h="123760">
                    <a:moveTo>
                      <a:pt x="149373" y="0"/>
                    </a:moveTo>
                    <a:cubicBezTo>
                      <a:pt x="223387" y="0"/>
                      <a:pt x="291604" y="22521"/>
                      <a:pt x="345478" y="61406"/>
                    </a:cubicBezTo>
                    <a:cubicBezTo>
                      <a:pt x="271411" y="103662"/>
                      <a:pt x="146967" y="149386"/>
                      <a:pt x="69721" y="106644"/>
                    </a:cubicBezTo>
                    <a:cubicBezTo>
                      <a:pt x="39980" y="90187"/>
                      <a:pt x="16264" y="65229"/>
                      <a:pt x="0" y="34560"/>
                    </a:cubicBezTo>
                    <a:cubicBezTo>
                      <a:pt x="44252" y="12037"/>
                      <a:pt x="95264" y="0"/>
                      <a:pt x="149373" y="0"/>
                    </a:cubicBezTo>
                    <a:close/>
                  </a:path>
                </a:pathLst>
              </a:custGeom>
              <a:solidFill>
                <a:srgbClr val="FF0000">
                  <a:alpha val="4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7" name="Elipse 22">
              <a:extLst>
                <a:ext uri="{FF2B5EF4-FFF2-40B4-BE49-F238E27FC236}">
                  <a16:creationId xmlns:a16="http://schemas.microsoft.com/office/drawing/2014/main" id="{B0C92B85-5AA2-46DC-8900-D795C888C977}"/>
                </a:ext>
              </a:extLst>
            </p:cNvPr>
            <p:cNvSpPr/>
            <p:nvPr/>
          </p:nvSpPr>
          <p:spPr>
            <a:xfrm>
              <a:off x="4914687" y="3176987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Fluxograma: Atraso 33">
              <a:extLst>
                <a:ext uri="{FF2B5EF4-FFF2-40B4-BE49-F238E27FC236}">
                  <a16:creationId xmlns:a16="http://schemas.microsoft.com/office/drawing/2014/main" id="{64CF1576-DC03-4093-8765-384EDB3CF32F}"/>
                </a:ext>
              </a:extLst>
            </p:cNvPr>
            <p:cNvSpPr/>
            <p:nvPr/>
          </p:nvSpPr>
          <p:spPr>
            <a:xfrm rot="16200000">
              <a:off x="4710765" y="3381324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Fluxograma: Atraso 33">
              <a:extLst>
                <a:ext uri="{FF2B5EF4-FFF2-40B4-BE49-F238E27FC236}">
                  <a16:creationId xmlns:a16="http://schemas.microsoft.com/office/drawing/2014/main" id="{9BA09E35-936E-4486-A585-31BFD8760FD0}"/>
                </a:ext>
              </a:extLst>
            </p:cNvPr>
            <p:cNvSpPr/>
            <p:nvPr/>
          </p:nvSpPr>
          <p:spPr>
            <a:xfrm rot="16200000">
              <a:off x="4848486" y="4735317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43">
              <a:extLst>
                <a:ext uri="{FF2B5EF4-FFF2-40B4-BE49-F238E27FC236}">
                  <a16:creationId xmlns:a16="http://schemas.microsoft.com/office/drawing/2014/main" id="{249707A1-25F6-4DC0-89A4-C68933D8DB87}"/>
                </a:ext>
              </a:extLst>
            </p:cNvPr>
            <p:cNvSpPr/>
            <p:nvPr/>
          </p:nvSpPr>
          <p:spPr>
            <a:xfrm>
              <a:off x="4958202" y="4378178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Fluxograma: Atraso 130">
              <a:extLst>
                <a:ext uri="{FF2B5EF4-FFF2-40B4-BE49-F238E27FC236}">
                  <a16:creationId xmlns:a16="http://schemas.microsoft.com/office/drawing/2014/main" id="{338325A2-0543-4317-93F0-FDA207A612B7}"/>
                </a:ext>
              </a:extLst>
            </p:cNvPr>
            <p:cNvSpPr/>
            <p:nvPr/>
          </p:nvSpPr>
          <p:spPr>
            <a:xfrm rot="21030708">
              <a:off x="4625748" y="3344570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id="{4498D117-1F88-4B3B-944A-29C6E39845E8}"/>
                </a:ext>
              </a:extLst>
            </p:cNvPr>
            <p:cNvSpPr/>
            <p:nvPr/>
          </p:nvSpPr>
          <p:spPr>
            <a:xfrm rot="15652987" flipH="1">
              <a:off x="6245992" y="3711331"/>
              <a:ext cx="999935" cy="719596"/>
            </a:xfrm>
            <a:custGeom>
              <a:avLst/>
              <a:gdLst>
                <a:gd name="connsiteX0" fmla="*/ 3272 w 999935"/>
                <a:gd name="connsiteY0" fmla="*/ 590609 h 719596"/>
                <a:gd name="connsiteX1" fmla="*/ 214040 w 999935"/>
                <a:gd name="connsiteY1" fmla="*/ 719596 h 719596"/>
                <a:gd name="connsiteX2" fmla="*/ 700841 w 999935"/>
                <a:gd name="connsiteY2" fmla="*/ 704839 h 719596"/>
                <a:gd name="connsiteX3" fmla="*/ 701386 w 999935"/>
                <a:gd name="connsiteY3" fmla="*/ 697985 h 719596"/>
                <a:gd name="connsiteX4" fmla="*/ 711506 w 999935"/>
                <a:gd name="connsiteY4" fmla="*/ 705902 h 719596"/>
                <a:gd name="connsiteX5" fmla="*/ 717353 w 999935"/>
                <a:gd name="connsiteY5" fmla="*/ 696454 h 719596"/>
                <a:gd name="connsiteX6" fmla="*/ 951418 w 999935"/>
                <a:gd name="connsiteY6" fmla="*/ 381776 h 719596"/>
                <a:gd name="connsiteX7" fmla="*/ 979585 w 999935"/>
                <a:gd name="connsiteY7" fmla="*/ 137112 h 719596"/>
                <a:gd name="connsiteX8" fmla="*/ 793910 w 999935"/>
                <a:gd name="connsiteY8" fmla="*/ 10825 h 719596"/>
                <a:gd name="connsiteX9" fmla="*/ 750699 w 999935"/>
                <a:gd name="connsiteY9" fmla="*/ 267326 h 719596"/>
                <a:gd name="connsiteX10" fmla="*/ 760074 w 999935"/>
                <a:gd name="connsiteY10" fmla="*/ 285040 h 719596"/>
                <a:gd name="connsiteX11" fmla="*/ 614838 w 999935"/>
                <a:gd name="connsiteY11" fmla="*/ 462910 h 719596"/>
                <a:gd name="connsiteX12" fmla="*/ 591174 w 999935"/>
                <a:gd name="connsiteY12" fmla="*/ 460153 h 719596"/>
                <a:gd name="connsiteX13" fmla="*/ 196663 w 999935"/>
                <a:gd name="connsiteY13" fmla="*/ 417058 h 719596"/>
                <a:gd name="connsiteX14" fmla="*/ 14369 w 999935"/>
                <a:gd name="connsiteY14" fmla="*/ 436895 h 719596"/>
                <a:gd name="connsiteX15" fmla="*/ 3272 w 999935"/>
                <a:gd name="connsiteY15" fmla="*/ 590609 h 71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99935" h="719596">
                  <a:moveTo>
                    <a:pt x="3272" y="590609"/>
                  </a:moveTo>
                  <a:cubicBezTo>
                    <a:pt x="3272" y="620653"/>
                    <a:pt x="175365" y="719596"/>
                    <a:pt x="214040" y="719596"/>
                  </a:cubicBezTo>
                  <a:lnTo>
                    <a:pt x="700841" y="704839"/>
                  </a:lnTo>
                  <a:lnTo>
                    <a:pt x="701386" y="697985"/>
                  </a:lnTo>
                  <a:lnTo>
                    <a:pt x="711506" y="705902"/>
                  </a:lnTo>
                  <a:lnTo>
                    <a:pt x="717353" y="696454"/>
                  </a:lnTo>
                  <a:cubicBezTo>
                    <a:pt x="789062" y="586356"/>
                    <a:pt x="870737" y="484477"/>
                    <a:pt x="951418" y="381776"/>
                  </a:cubicBezTo>
                  <a:cubicBezTo>
                    <a:pt x="1002510" y="337689"/>
                    <a:pt x="1015496" y="233596"/>
                    <a:pt x="979585" y="137112"/>
                  </a:cubicBezTo>
                  <a:cubicBezTo>
                    <a:pt x="940245" y="31407"/>
                    <a:pt x="857116" y="-25133"/>
                    <a:pt x="793910" y="10825"/>
                  </a:cubicBezTo>
                  <a:cubicBezTo>
                    <a:pt x="730704" y="46783"/>
                    <a:pt x="711357" y="161622"/>
                    <a:pt x="750699" y="267326"/>
                  </a:cubicBezTo>
                  <a:cubicBezTo>
                    <a:pt x="753101" y="273780"/>
                    <a:pt x="755667" y="280050"/>
                    <a:pt x="760074" y="285040"/>
                  </a:cubicBezTo>
                  <a:lnTo>
                    <a:pt x="614838" y="462910"/>
                  </a:lnTo>
                  <a:lnTo>
                    <a:pt x="591174" y="460153"/>
                  </a:lnTo>
                  <a:cubicBezTo>
                    <a:pt x="430517" y="440958"/>
                    <a:pt x="285352" y="423410"/>
                    <a:pt x="196663" y="417058"/>
                  </a:cubicBezTo>
                  <a:cubicBezTo>
                    <a:pt x="19285" y="404353"/>
                    <a:pt x="14369" y="406853"/>
                    <a:pt x="14369" y="436895"/>
                  </a:cubicBezTo>
                  <a:cubicBezTo>
                    <a:pt x="29081" y="472633"/>
                    <a:pt x="-11440" y="554872"/>
                    <a:pt x="3272" y="59060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33" name="Fluxograma: Atraso 50">
              <a:extLst>
                <a:ext uri="{FF2B5EF4-FFF2-40B4-BE49-F238E27FC236}">
                  <a16:creationId xmlns:a16="http://schemas.microsoft.com/office/drawing/2014/main" id="{2B916337-4E3E-47E9-BA56-17DF55E3DD99}"/>
                </a:ext>
              </a:extLst>
            </p:cNvPr>
            <p:cNvSpPr/>
            <p:nvPr/>
          </p:nvSpPr>
          <p:spPr>
            <a:xfrm rot="14768769">
              <a:off x="6481369" y="3344570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8B1782EF-553C-4053-80E9-1D159DEFA1A1}"/>
              </a:ext>
            </a:extLst>
          </p:cNvPr>
          <p:cNvGrpSpPr/>
          <p:nvPr/>
        </p:nvGrpSpPr>
        <p:grpSpPr>
          <a:xfrm>
            <a:off x="527018" y="533636"/>
            <a:ext cx="3273691" cy="5618152"/>
            <a:chOff x="527018" y="533636"/>
            <a:chExt cx="3273691" cy="5618152"/>
          </a:xfrm>
        </p:grpSpPr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62EE7EF7-BD57-4FFF-82DA-CC18C4716AAA}"/>
                </a:ext>
              </a:extLst>
            </p:cNvPr>
            <p:cNvSpPr/>
            <p:nvPr/>
          </p:nvSpPr>
          <p:spPr>
            <a:xfrm rot="19418604" flipH="1">
              <a:off x="2891957" y="2155262"/>
              <a:ext cx="613731" cy="534489"/>
            </a:xfrm>
            <a:custGeom>
              <a:avLst/>
              <a:gdLst>
                <a:gd name="connsiteX0" fmla="*/ 32253 w 613731"/>
                <a:gd name="connsiteY0" fmla="*/ 5502 h 534489"/>
                <a:gd name="connsiteX1" fmla="*/ 61689 w 613731"/>
                <a:gd name="connsiteY1" fmla="*/ 290326 h 534489"/>
                <a:gd name="connsiteX2" fmla="*/ 281754 w 613731"/>
                <a:gd name="connsiteY2" fmla="*/ 473527 h 534489"/>
                <a:gd name="connsiteX3" fmla="*/ 288816 w 613731"/>
                <a:gd name="connsiteY3" fmla="*/ 467177 h 534489"/>
                <a:gd name="connsiteX4" fmla="*/ 352931 w 613731"/>
                <a:gd name="connsiteY4" fmla="*/ 481436 h 534489"/>
                <a:gd name="connsiteX5" fmla="*/ 555566 w 613731"/>
                <a:gd name="connsiteY5" fmla="*/ 525162 h 534489"/>
                <a:gd name="connsiteX6" fmla="*/ 605321 w 613731"/>
                <a:gd name="connsiteY6" fmla="*/ 534489 h 534489"/>
                <a:gd name="connsiteX7" fmla="*/ 613731 w 613731"/>
                <a:gd name="connsiteY7" fmla="*/ 241174 h 534489"/>
                <a:gd name="connsiteX8" fmla="*/ 561298 w 613731"/>
                <a:gd name="connsiteY8" fmla="*/ 247552 h 534489"/>
                <a:gd name="connsiteX9" fmla="*/ 433166 w 613731"/>
                <a:gd name="connsiteY9" fmla="*/ 265721 h 534489"/>
                <a:gd name="connsiteX10" fmla="*/ 273764 w 613731"/>
                <a:gd name="connsiteY10" fmla="*/ 238356 h 534489"/>
                <a:gd name="connsiteX11" fmla="*/ 252318 w 613731"/>
                <a:gd name="connsiteY11" fmla="*/ 188703 h 534489"/>
                <a:gd name="connsiteX12" fmla="*/ 32253 w 613731"/>
                <a:gd name="connsiteY12" fmla="*/ 5502 h 53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3731" h="534489">
                  <a:moveTo>
                    <a:pt x="32253" y="5502"/>
                  </a:moveTo>
                  <a:cubicBezTo>
                    <a:pt x="-20388" y="33564"/>
                    <a:pt x="-7209" y="161084"/>
                    <a:pt x="61689" y="290326"/>
                  </a:cubicBezTo>
                  <a:cubicBezTo>
                    <a:pt x="130587" y="419567"/>
                    <a:pt x="229114" y="501589"/>
                    <a:pt x="281754" y="473527"/>
                  </a:cubicBezTo>
                  <a:cubicBezTo>
                    <a:pt x="284576" y="472023"/>
                    <a:pt x="287209" y="470232"/>
                    <a:pt x="288816" y="467177"/>
                  </a:cubicBezTo>
                  <a:lnTo>
                    <a:pt x="352931" y="481436"/>
                  </a:lnTo>
                  <a:cubicBezTo>
                    <a:pt x="421938" y="494695"/>
                    <a:pt x="488074" y="510916"/>
                    <a:pt x="555566" y="525162"/>
                  </a:cubicBezTo>
                  <a:lnTo>
                    <a:pt x="605321" y="534489"/>
                  </a:lnTo>
                  <a:lnTo>
                    <a:pt x="613731" y="241174"/>
                  </a:lnTo>
                  <a:lnTo>
                    <a:pt x="561298" y="247552"/>
                  </a:lnTo>
                  <a:cubicBezTo>
                    <a:pt x="514630" y="256073"/>
                    <a:pt x="480781" y="266167"/>
                    <a:pt x="433166" y="265721"/>
                  </a:cubicBezTo>
                  <a:cubicBezTo>
                    <a:pt x="371801" y="265147"/>
                    <a:pt x="321816" y="247231"/>
                    <a:pt x="273764" y="238356"/>
                  </a:cubicBezTo>
                  <a:lnTo>
                    <a:pt x="252318" y="188703"/>
                  </a:lnTo>
                  <a:cubicBezTo>
                    <a:pt x="183420" y="59462"/>
                    <a:pt x="84893" y="-22560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39A5E9FE-A25F-44DA-960B-B005C040CA5A}"/>
                </a:ext>
              </a:extLst>
            </p:cNvPr>
            <p:cNvSpPr/>
            <p:nvPr/>
          </p:nvSpPr>
          <p:spPr>
            <a:xfrm rot="19466641">
              <a:off x="2566195" y="2577679"/>
              <a:ext cx="661612" cy="384367"/>
            </a:xfrm>
            <a:prstGeom prst="round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826281A-08B0-47AD-82CA-68E7744409D2}"/>
                </a:ext>
              </a:extLst>
            </p:cNvPr>
            <p:cNvSpPr/>
            <p:nvPr/>
          </p:nvSpPr>
          <p:spPr>
            <a:xfrm>
              <a:off x="1854999" y="2093849"/>
              <a:ext cx="573895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D1D3D76A-4740-4355-921C-B53B1E6F60B6}"/>
                </a:ext>
              </a:extLst>
            </p:cNvPr>
            <p:cNvSpPr/>
            <p:nvPr/>
          </p:nvSpPr>
          <p:spPr>
            <a:xfrm>
              <a:off x="527018" y="2313911"/>
              <a:ext cx="3210896" cy="3837877"/>
            </a:xfrm>
            <a:custGeom>
              <a:avLst/>
              <a:gdLst>
                <a:gd name="connsiteX0" fmla="*/ 1132133 w 3210896"/>
                <a:gd name="connsiteY0" fmla="*/ 0 h 3837877"/>
                <a:gd name="connsiteX1" fmla="*/ 1176374 w 3210896"/>
                <a:gd name="connsiteY1" fmla="*/ 0 h 3837877"/>
                <a:gd name="connsiteX2" fmla="*/ 1294444 w 3210896"/>
                <a:gd name="connsiteY2" fmla="*/ 0 h 3837877"/>
                <a:gd name="connsiteX3" fmla="*/ 1285859 w 3210896"/>
                <a:gd name="connsiteY3" fmla="*/ 10795 h 3837877"/>
                <a:gd name="connsiteX4" fmla="*/ 1279275 w 3210896"/>
                <a:gd name="connsiteY4" fmla="*/ 36284 h 3837877"/>
                <a:gd name="connsiteX5" fmla="*/ 1603311 w 3210896"/>
                <a:gd name="connsiteY5" fmla="*/ 162760 h 3837877"/>
                <a:gd name="connsiteX6" fmla="*/ 1927347 w 3210896"/>
                <a:gd name="connsiteY6" fmla="*/ 36284 h 3837877"/>
                <a:gd name="connsiteX7" fmla="*/ 1920764 w 3210896"/>
                <a:gd name="connsiteY7" fmla="*/ 10795 h 3837877"/>
                <a:gd name="connsiteX8" fmla="*/ 1912179 w 3210896"/>
                <a:gd name="connsiteY8" fmla="*/ 0 h 3837877"/>
                <a:gd name="connsiteX9" fmla="*/ 2017424 w 3210896"/>
                <a:gd name="connsiteY9" fmla="*/ 0 h 3837877"/>
                <a:gd name="connsiteX10" fmla="*/ 2095346 w 3210896"/>
                <a:gd name="connsiteY10" fmla="*/ 51650 h 3837877"/>
                <a:gd name="connsiteX11" fmla="*/ 2099332 w 3210896"/>
                <a:gd name="connsiteY11" fmla="*/ 71393 h 3837877"/>
                <a:gd name="connsiteX12" fmla="*/ 2114690 w 3210896"/>
                <a:gd name="connsiteY12" fmla="*/ 90142 h 3837877"/>
                <a:gd name="connsiteX13" fmla="*/ 2126775 w 3210896"/>
                <a:gd name="connsiteY13" fmla="*/ 112570 h 3837877"/>
                <a:gd name="connsiteX14" fmla="*/ 2152294 w 3210896"/>
                <a:gd name="connsiteY14" fmla="*/ 138352 h 3837877"/>
                <a:gd name="connsiteX15" fmla="*/ 2202056 w 3210896"/>
                <a:gd name="connsiteY15" fmla="*/ 225767 h 3837877"/>
                <a:gd name="connsiteX16" fmla="*/ 2353586 w 3210896"/>
                <a:gd name="connsiteY16" fmla="*/ 1017503 h 3837877"/>
                <a:gd name="connsiteX17" fmla="*/ 2364682 w 3210896"/>
                <a:gd name="connsiteY17" fmla="*/ 1121467 h 3837877"/>
                <a:gd name="connsiteX18" fmla="*/ 2379439 w 3210896"/>
                <a:gd name="connsiteY18" fmla="*/ 1117969 h 3837877"/>
                <a:gd name="connsiteX19" fmla="*/ 3015058 w 3210896"/>
                <a:gd name="connsiteY19" fmla="*/ 2288847 h 3837877"/>
                <a:gd name="connsiteX20" fmla="*/ 3090425 w 3210896"/>
                <a:gd name="connsiteY20" fmla="*/ 3650235 h 3837877"/>
                <a:gd name="connsiteX21" fmla="*/ 2681477 w 3210896"/>
                <a:gd name="connsiteY21" fmla="*/ 3802430 h 3837877"/>
                <a:gd name="connsiteX22" fmla="*/ 2323207 w 3210896"/>
                <a:gd name="connsiteY22" fmla="*/ 3718851 h 3837877"/>
                <a:gd name="connsiteX23" fmla="*/ 2250891 w 3210896"/>
                <a:gd name="connsiteY23" fmla="*/ 3718851 h 3837877"/>
                <a:gd name="connsiteX24" fmla="*/ 1778006 w 3210896"/>
                <a:gd name="connsiteY24" fmla="*/ 3837877 h 3837877"/>
                <a:gd name="connsiteX25" fmla="*/ 1311359 w 3210896"/>
                <a:gd name="connsiteY25" fmla="*/ 3725440 h 3837877"/>
                <a:gd name="connsiteX26" fmla="*/ 763108 w 3210896"/>
                <a:gd name="connsiteY26" fmla="*/ 3837876 h 3837877"/>
                <a:gd name="connsiteX27" fmla="*/ 199732 w 3210896"/>
                <a:gd name="connsiteY27" fmla="*/ 3712917 h 3837877"/>
                <a:gd name="connsiteX28" fmla="*/ 196181 w 3210896"/>
                <a:gd name="connsiteY28" fmla="*/ 2288847 h 3837877"/>
                <a:gd name="connsiteX29" fmla="*/ 800442 w 3210896"/>
                <a:gd name="connsiteY29" fmla="*/ 1153494 h 3837877"/>
                <a:gd name="connsiteX30" fmla="*/ 825665 w 3210896"/>
                <a:gd name="connsiteY30" fmla="*/ 1039805 h 3837877"/>
                <a:gd name="connsiteX31" fmla="*/ 941081 w 3210896"/>
                <a:gd name="connsiteY31" fmla="*/ 438059 h 3837877"/>
                <a:gd name="connsiteX32" fmla="*/ 962319 w 3210896"/>
                <a:gd name="connsiteY32" fmla="*/ 352767 h 3837877"/>
                <a:gd name="connsiteX33" fmla="*/ 968164 w 3210896"/>
                <a:gd name="connsiteY33" fmla="*/ 310414 h 3837877"/>
                <a:gd name="connsiteX34" fmla="*/ 1088417 w 3210896"/>
                <a:gd name="connsiteY34" fmla="*/ 39941 h 3837877"/>
                <a:gd name="connsiteX35" fmla="*/ 1112776 w 3210896"/>
                <a:gd name="connsiteY35" fmla="*/ 22934 h 3837877"/>
                <a:gd name="connsiteX36" fmla="*/ 1113616 w 3210896"/>
                <a:gd name="connsiteY36" fmla="*/ 21930 h 3837877"/>
                <a:gd name="connsiteX37" fmla="*/ 1114845 w 3210896"/>
                <a:gd name="connsiteY37" fmla="*/ 21489 h 3837877"/>
                <a:gd name="connsiteX38" fmla="*/ 1130834 w 3210896"/>
                <a:gd name="connsiteY38" fmla="*/ 10326 h 3837877"/>
                <a:gd name="connsiteX39" fmla="*/ 1132133 w 3210896"/>
                <a:gd name="connsiteY39" fmla="*/ 10031 h 383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10896" h="3837877">
                  <a:moveTo>
                    <a:pt x="1132133" y="0"/>
                  </a:moveTo>
                  <a:lnTo>
                    <a:pt x="1176374" y="0"/>
                  </a:lnTo>
                  <a:lnTo>
                    <a:pt x="1294444" y="0"/>
                  </a:lnTo>
                  <a:lnTo>
                    <a:pt x="1285859" y="10795"/>
                  </a:lnTo>
                  <a:cubicBezTo>
                    <a:pt x="1281542" y="19028"/>
                    <a:pt x="1279275" y="27553"/>
                    <a:pt x="1279275" y="36284"/>
                  </a:cubicBezTo>
                  <a:cubicBezTo>
                    <a:pt x="1279275" y="106135"/>
                    <a:pt x="1424351" y="162760"/>
                    <a:pt x="1603311" y="162760"/>
                  </a:cubicBezTo>
                  <a:cubicBezTo>
                    <a:pt x="1782271" y="162760"/>
                    <a:pt x="1927347" y="106135"/>
                    <a:pt x="1927347" y="36284"/>
                  </a:cubicBezTo>
                  <a:cubicBezTo>
                    <a:pt x="1927347" y="27553"/>
                    <a:pt x="1925080" y="19028"/>
                    <a:pt x="1920764" y="10795"/>
                  </a:cubicBezTo>
                  <a:lnTo>
                    <a:pt x="1912179" y="0"/>
                  </a:lnTo>
                  <a:lnTo>
                    <a:pt x="2017424" y="0"/>
                  </a:lnTo>
                  <a:cubicBezTo>
                    <a:pt x="2052454" y="0"/>
                    <a:pt x="2082508" y="21298"/>
                    <a:pt x="2095346" y="51650"/>
                  </a:cubicBezTo>
                  <a:lnTo>
                    <a:pt x="2099332" y="71393"/>
                  </a:lnTo>
                  <a:lnTo>
                    <a:pt x="2114690" y="90142"/>
                  </a:lnTo>
                  <a:lnTo>
                    <a:pt x="2126775" y="112570"/>
                  </a:lnTo>
                  <a:lnTo>
                    <a:pt x="2152294" y="138352"/>
                  </a:lnTo>
                  <a:cubicBezTo>
                    <a:pt x="2169680" y="161477"/>
                    <a:pt x="2186272" y="189990"/>
                    <a:pt x="2202056" y="225767"/>
                  </a:cubicBezTo>
                  <a:cubicBezTo>
                    <a:pt x="2265193" y="368874"/>
                    <a:pt x="2238526" y="500960"/>
                    <a:pt x="2353586" y="1017503"/>
                  </a:cubicBezTo>
                  <a:lnTo>
                    <a:pt x="2364682" y="1121467"/>
                  </a:lnTo>
                  <a:lnTo>
                    <a:pt x="2379439" y="1117969"/>
                  </a:lnTo>
                  <a:cubicBezTo>
                    <a:pt x="2555914" y="1308224"/>
                    <a:pt x="2911150" y="1855367"/>
                    <a:pt x="3015058" y="2288847"/>
                  </a:cubicBezTo>
                  <a:cubicBezTo>
                    <a:pt x="3110045" y="2685113"/>
                    <a:pt x="3357938" y="3372920"/>
                    <a:pt x="3090425" y="3650235"/>
                  </a:cubicBezTo>
                  <a:cubicBezTo>
                    <a:pt x="3079682" y="3735216"/>
                    <a:pt x="2900588" y="3802430"/>
                    <a:pt x="2681477" y="3802430"/>
                  </a:cubicBezTo>
                  <a:cubicBezTo>
                    <a:pt x="2527278" y="3802430"/>
                    <a:pt x="2392897" y="3769142"/>
                    <a:pt x="2323207" y="3718851"/>
                  </a:cubicBezTo>
                  <a:lnTo>
                    <a:pt x="2250891" y="3718851"/>
                  </a:lnTo>
                  <a:cubicBezTo>
                    <a:pt x="2194340" y="3787962"/>
                    <a:pt x="2003954" y="3837877"/>
                    <a:pt x="1778006" y="3837877"/>
                  </a:cubicBezTo>
                  <a:cubicBezTo>
                    <a:pt x="1559619" y="3837877"/>
                    <a:pt x="1374453" y="3791246"/>
                    <a:pt x="1311359" y="3725440"/>
                  </a:cubicBezTo>
                  <a:cubicBezTo>
                    <a:pt x="1236682" y="3791578"/>
                    <a:pt x="1019313" y="3837876"/>
                    <a:pt x="763108" y="3837876"/>
                  </a:cubicBezTo>
                  <a:cubicBezTo>
                    <a:pt x="488841" y="3837876"/>
                    <a:pt x="259078" y="3784820"/>
                    <a:pt x="199732" y="3712917"/>
                  </a:cubicBezTo>
                  <a:cubicBezTo>
                    <a:pt x="-190224" y="3492714"/>
                    <a:pt x="93069" y="2719007"/>
                    <a:pt x="196181" y="2288847"/>
                  </a:cubicBezTo>
                  <a:cubicBezTo>
                    <a:pt x="294237" y="1879779"/>
                    <a:pt x="616111" y="1369490"/>
                    <a:pt x="800442" y="1153494"/>
                  </a:cubicBezTo>
                  <a:cubicBezTo>
                    <a:pt x="807007" y="1115512"/>
                    <a:pt x="815787" y="1077701"/>
                    <a:pt x="825665" y="1039805"/>
                  </a:cubicBezTo>
                  <a:cubicBezTo>
                    <a:pt x="880789" y="767595"/>
                    <a:pt x="910178" y="577806"/>
                    <a:pt x="941081" y="438059"/>
                  </a:cubicBezTo>
                  <a:lnTo>
                    <a:pt x="962319" y="352767"/>
                  </a:lnTo>
                  <a:lnTo>
                    <a:pt x="968164" y="310414"/>
                  </a:lnTo>
                  <a:cubicBezTo>
                    <a:pt x="991033" y="188802"/>
                    <a:pt x="1034348" y="91378"/>
                    <a:pt x="1088417" y="39941"/>
                  </a:cubicBezTo>
                  <a:lnTo>
                    <a:pt x="1112776" y="22934"/>
                  </a:lnTo>
                  <a:lnTo>
                    <a:pt x="1113616" y="21930"/>
                  </a:lnTo>
                  <a:lnTo>
                    <a:pt x="1114845" y="21489"/>
                  </a:lnTo>
                  <a:lnTo>
                    <a:pt x="1130834" y="10326"/>
                  </a:lnTo>
                  <a:lnTo>
                    <a:pt x="1132133" y="10031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Grupo 1036">
              <a:extLst>
                <a:ext uri="{FF2B5EF4-FFF2-40B4-BE49-F238E27FC236}">
                  <a16:creationId xmlns:a16="http://schemas.microsoft.com/office/drawing/2014/main" id="{18B39795-FA19-44C1-BBB7-9973648F3B8E}"/>
                </a:ext>
              </a:extLst>
            </p:cNvPr>
            <p:cNvGrpSpPr/>
            <p:nvPr/>
          </p:nvGrpSpPr>
          <p:grpSpPr>
            <a:xfrm>
              <a:off x="1278825" y="533636"/>
              <a:ext cx="2085174" cy="1822698"/>
              <a:chOff x="5705759" y="765867"/>
              <a:chExt cx="2085174" cy="1822698"/>
            </a:xfrm>
          </p:grpSpPr>
          <p:sp>
            <p:nvSpPr>
              <p:cNvPr id="9" name="Fluxograma: Mesclar 6">
                <a:extLst>
                  <a:ext uri="{FF2B5EF4-FFF2-40B4-BE49-F238E27FC236}">
                    <a16:creationId xmlns:a16="http://schemas.microsoft.com/office/drawing/2014/main" id="{3C4CA1E4-E76A-45DF-9AED-A902F8F51B81}"/>
                  </a:ext>
                </a:extLst>
              </p:cNvPr>
              <p:cNvSpPr/>
              <p:nvPr/>
            </p:nvSpPr>
            <p:spPr>
              <a:xfrm rot="8853205">
                <a:off x="5705759" y="765867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Elipse 4">
                <a:extLst>
                  <a:ext uri="{FF2B5EF4-FFF2-40B4-BE49-F238E27FC236}">
                    <a16:creationId xmlns:a16="http://schemas.microsoft.com/office/drawing/2014/main" id="{0EB6DC56-4A39-4C50-B040-88F8462F014D}"/>
                  </a:ext>
                </a:extLst>
              </p:cNvPr>
              <p:cNvSpPr/>
              <p:nvPr/>
            </p:nvSpPr>
            <p:spPr>
              <a:xfrm>
                <a:off x="5796136" y="1220382"/>
                <a:ext cx="1547054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luxograma: Mesclar 6">
                <a:extLst>
                  <a:ext uri="{FF2B5EF4-FFF2-40B4-BE49-F238E27FC236}">
                    <a16:creationId xmlns:a16="http://schemas.microsoft.com/office/drawing/2014/main" id="{A52788DE-EC28-4B02-B440-F8B2E3359C3F}"/>
                  </a:ext>
                </a:extLst>
              </p:cNvPr>
              <p:cNvSpPr/>
              <p:nvPr/>
            </p:nvSpPr>
            <p:spPr>
              <a:xfrm rot="14804630">
                <a:off x="7077308" y="999209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" name="Elipse 12">
                <a:extLst>
                  <a:ext uri="{FF2B5EF4-FFF2-40B4-BE49-F238E27FC236}">
                    <a16:creationId xmlns:a16="http://schemas.microsoft.com/office/drawing/2014/main" id="{6C2D21FD-B942-491C-BB8A-4E3C17270C40}"/>
                  </a:ext>
                </a:extLst>
              </p:cNvPr>
              <p:cNvSpPr/>
              <p:nvPr/>
            </p:nvSpPr>
            <p:spPr>
              <a:xfrm>
                <a:off x="6178751" y="1524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FEF06667-0BBF-435A-83ED-0B72D3F2FDA2}"/>
                  </a:ext>
                </a:extLst>
              </p:cNvPr>
              <p:cNvSpPr/>
              <p:nvPr/>
            </p:nvSpPr>
            <p:spPr>
              <a:xfrm>
                <a:off x="6715623" y="1524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A17FD0D4-4856-4124-95D6-4942ECF2715C}"/>
                  </a:ext>
                </a:extLst>
              </p:cNvPr>
              <p:cNvSpPr/>
              <p:nvPr/>
            </p:nvSpPr>
            <p:spPr>
              <a:xfrm>
                <a:off x="6331445" y="1690706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C8D72AE0-15FC-4B5B-AFD2-5DB5B4429CC3}"/>
                  </a:ext>
                </a:extLst>
              </p:cNvPr>
              <p:cNvSpPr/>
              <p:nvPr/>
            </p:nvSpPr>
            <p:spPr>
              <a:xfrm>
                <a:off x="6869538" y="1695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Arco 15">
                <a:extLst>
                  <a:ext uri="{FF2B5EF4-FFF2-40B4-BE49-F238E27FC236}">
                    <a16:creationId xmlns:a16="http://schemas.microsoft.com/office/drawing/2014/main" id="{65CC347F-A811-48AE-93A5-CED6BD1A8CFD}"/>
                  </a:ext>
                </a:extLst>
              </p:cNvPr>
              <p:cNvSpPr/>
              <p:nvPr/>
            </p:nvSpPr>
            <p:spPr>
              <a:xfrm rot="18528476">
                <a:off x="6129777" y="144491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Arco 16">
                <a:extLst>
                  <a:ext uri="{FF2B5EF4-FFF2-40B4-BE49-F238E27FC236}">
                    <a16:creationId xmlns:a16="http://schemas.microsoft.com/office/drawing/2014/main" id="{F5A4D0A2-362C-4BB9-830F-06727213FC60}"/>
                  </a:ext>
                </a:extLst>
              </p:cNvPr>
              <p:cNvSpPr/>
              <p:nvPr/>
            </p:nvSpPr>
            <p:spPr>
              <a:xfrm rot="20637606">
                <a:off x="6684554" y="1444919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410BC243-CC4B-4BC1-B7C8-20B20BDA7C15}"/>
                  </a:ext>
                </a:extLst>
              </p:cNvPr>
              <p:cNvSpPr/>
              <p:nvPr/>
            </p:nvSpPr>
            <p:spPr>
              <a:xfrm rot="20219682">
                <a:off x="7134072" y="1380010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90B43CEB-1456-4F2C-BF9E-80D7A562D15F}"/>
                  </a:ext>
                </a:extLst>
              </p:cNvPr>
              <p:cNvSpPr/>
              <p:nvPr/>
            </p:nvSpPr>
            <p:spPr>
              <a:xfrm rot="3218186">
                <a:off x="5840985" y="116061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" name="Grupo 1">
                <a:extLst>
                  <a:ext uri="{FF2B5EF4-FFF2-40B4-BE49-F238E27FC236}">
                    <a16:creationId xmlns:a16="http://schemas.microsoft.com/office/drawing/2014/main" id="{50376F3D-B6B8-44AE-A175-D56827E0D9EF}"/>
                  </a:ext>
                </a:extLst>
              </p:cNvPr>
              <p:cNvGrpSpPr/>
              <p:nvPr/>
            </p:nvGrpSpPr>
            <p:grpSpPr>
              <a:xfrm>
                <a:off x="6568510" y="1864339"/>
                <a:ext cx="357713" cy="252013"/>
                <a:chOff x="6206681" y="1860595"/>
                <a:chExt cx="357713" cy="252013"/>
              </a:xfrm>
            </p:grpSpPr>
            <p:sp>
              <p:nvSpPr>
                <p:cNvPr id="21" name="Elipse 19">
                  <a:extLst>
                    <a:ext uri="{FF2B5EF4-FFF2-40B4-BE49-F238E27FC236}">
                      <a16:creationId xmlns:a16="http://schemas.microsoft.com/office/drawing/2014/main" id="{08591AAD-86AF-4B60-AB69-D5C0E98AE636}"/>
                    </a:ext>
                  </a:extLst>
                </p:cNvPr>
                <p:cNvSpPr/>
                <p:nvPr/>
              </p:nvSpPr>
              <p:spPr>
                <a:xfrm>
                  <a:off x="6206681" y="186059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FBA7CF09-FBA5-4E7F-8265-B42FBDDCF78F}"/>
                    </a:ext>
                  </a:extLst>
                </p:cNvPr>
                <p:cNvSpPr/>
                <p:nvPr/>
              </p:nvSpPr>
              <p:spPr>
                <a:xfrm>
                  <a:off x="6289470" y="19866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2B191720-9646-4035-9D35-0D3F897B84FA}"/>
                    </a:ext>
                  </a:extLst>
                </p:cNvPr>
                <p:cNvSpPr/>
                <p:nvPr/>
              </p:nvSpPr>
              <p:spPr>
                <a:xfrm>
                  <a:off x="6441870" y="199796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Retângulo de cantos arredondados 1027">
              <a:extLst>
                <a:ext uri="{FF2B5EF4-FFF2-40B4-BE49-F238E27FC236}">
                  <a16:creationId xmlns:a16="http://schemas.microsoft.com/office/drawing/2014/main" id="{A88B97BA-E483-4256-820C-1BE8C8D792AC}"/>
                </a:ext>
              </a:extLst>
            </p:cNvPr>
            <p:cNvSpPr/>
            <p:nvPr/>
          </p:nvSpPr>
          <p:spPr>
            <a:xfrm>
              <a:off x="842115" y="3453520"/>
              <a:ext cx="2958594" cy="2485608"/>
            </a:xfrm>
            <a:custGeom>
              <a:avLst/>
              <a:gdLst/>
              <a:ahLst/>
              <a:cxnLst/>
              <a:rect l="l" t="t" r="r" b="b"/>
              <a:pathLst>
                <a:path w="2958594" h="2485608">
                  <a:moveTo>
                    <a:pt x="892789" y="0"/>
                  </a:moveTo>
                  <a:lnTo>
                    <a:pt x="2070607" y="0"/>
                  </a:lnTo>
                  <a:lnTo>
                    <a:pt x="2177853" y="91178"/>
                  </a:lnTo>
                  <a:lnTo>
                    <a:pt x="2177853" y="113449"/>
                  </a:lnTo>
                  <a:lnTo>
                    <a:pt x="2192140" y="110296"/>
                  </a:lnTo>
                  <a:cubicBezTo>
                    <a:pt x="2354728" y="273527"/>
                    <a:pt x="2682010" y="742956"/>
                    <a:pt x="2777741" y="1114866"/>
                  </a:cubicBezTo>
                  <a:cubicBezTo>
                    <a:pt x="2841346" y="1361961"/>
                    <a:pt x="2979361" y="1741182"/>
                    <a:pt x="2953047" y="2021534"/>
                  </a:cubicBezTo>
                  <a:cubicBezTo>
                    <a:pt x="2956811" y="2039060"/>
                    <a:pt x="2958594" y="2057224"/>
                    <a:pt x="2958594" y="2075798"/>
                  </a:cubicBezTo>
                  <a:cubicBezTo>
                    <a:pt x="2958594" y="2127702"/>
                    <a:pt x="2944674" y="2176399"/>
                    <a:pt x="2919191" y="2217806"/>
                  </a:cubicBezTo>
                  <a:cubicBezTo>
                    <a:pt x="2921264" y="2221182"/>
                    <a:pt x="2921464" y="2224783"/>
                    <a:pt x="2921464" y="2228405"/>
                  </a:cubicBezTo>
                  <a:cubicBezTo>
                    <a:pt x="2921464" y="2341571"/>
                    <a:pt x="2726242" y="2433310"/>
                    <a:pt x="2485424" y="2433310"/>
                  </a:cubicBezTo>
                  <a:cubicBezTo>
                    <a:pt x="2357326" y="2433310"/>
                    <a:pt x="2242129" y="2407353"/>
                    <a:pt x="2162803" y="2365154"/>
                  </a:cubicBezTo>
                  <a:cubicBezTo>
                    <a:pt x="2122468" y="2437118"/>
                    <a:pt x="2026993" y="2485608"/>
                    <a:pt x="1916276" y="2485608"/>
                  </a:cubicBezTo>
                  <a:cubicBezTo>
                    <a:pt x="1804446" y="2485608"/>
                    <a:pt x="1708164" y="2436137"/>
                    <a:pt x="1665350" y="2364765"/>
                  </a:cubicBezTo>
                  <a:cubicBezTo>
                    <a:pt x="1609814" y="2436488"/>
                    <a:pt x="1483658" y="2485608"/>
                    <a:pt x="1337212" y="2485608"/>
                  </a:cubicBezTo>
                  <a:cubicBezTo>
                    <a:pt x="1181309" y="2485608"/>
                    <a:pt x="1048400" y="2429938"/>
                    <a:pt x="998232" y="2351204"/>
                  </a:cubicBezTo>
                  <a:cubicBezTo>
                    <a:pt x="933035" y="2425943"/>
                    <a:pt x="777111" y="2477378"/>
                    <a:pt x="595428" y="2477378"/>
                  </a:cubicBezTo>
                  <a:cubicBezTo>
                    <a:pt x="398415" y="2477378"/>
                    <a:pt x="231691" y="2416896"/>
                    <a:pt x="177509" y="2332532"/>
                  </a:cubicBezTo>
                  <a:cubicBezTo>
                    <a:pt x="-172043" y="2139413"/>
                    <a:pt x="86284" y="1481609"/>
                    <a:pt x="180685" y="1114866"/>
                  </a:cubicBezTo>
                  <a:cubicBezTo>
                    <a:pt x="273792" y="753147"/>
                    <a:pt x="585936" y="299180"/>
                    <a:pt x="752762" y="124564"/>
                  </a:cubicBezTo>
                  <a:lnTo>
                    <a:pt x="752762" y="120233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A0C6D5E5-E930-4AAC-A64F-466F66895463}"/>
                </a:ext>
              </a:extLst>
            </p:cNvPr>
            <p:cNvGrpSpPr/>
            <p:nvPr/>
          </p:nvGrpSpPr>
          <p:grpSpPr>
            <a:xfrm>
              <a:off x="1370182" y="4811244"/>
              <a:ext cx="772374" cy="687508"/>
              <a:chOff x="8977700" y="3470516"/>
              <a:chExt cx="1241758" cy="176729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49EF0C2-649C-4856-8188-117BCDF44445}"/>
                  </a:ext>
                </a:extLst>
              </p:cNvPr>
              <p:cNvSpPr/>
              <p:nvPr/>
            </p:nvSpPr>
            <p:spPr>
              <a:xfrm>
                <a:off x="8977700" y="3470516"/>
                <a:ext cx="1241758" cy="1086244"/>
              </a:xfrm>
              <a:custGeom>
                <a:avLst/>
                <a:gdLst>
                  <a:gd name="connsiteX0" fmla="*/ 0 w 1241758"/>
                  <a:gd name="connsiteY0" fmla="*/ 0 h 1086244"/>
                  <a:gd name="connsiteX1" fmla="*/ 48460 w 1241758"/>
                  <a:gd name="connsiteY1" fmla="*/ 0 h 1086244"/>
                  <a:gd name="connsiteX2" fmla="*/ 72027 w 1241758"/>
                  <a:gd name="connsiteY2" fmla="*/ 18357 h 1086244"/>
                  <a:gd name="connsiteX3" fmla="*/ 602287 w 1241758"/>
                  <a:gd name="connsiteY3" fmla="*/ 137555 h 1086244"/>
                  <a:gd name="connsiteX4" fmla="*/ 1132547 w 1241758"/>
                  <a:gd name="connsiteY4" fmla="*/ 18357 h 1086244"/>
                  <a:gd name="connsiteX5" fmla="*/ 1156114 w 1241758"/>
                  <a:gd name="connsiteY5" fmla="*/ 0 h 1086244"/>
                  <a:gd name="connsiteX6" fmla="*/ 1241758 w 1241758"/>
                  <a:gd name="connsiteY6" fmla="*/ 0 h 1086244"/>
                  <a:gd name="connsiteX7" fmla="*/ 1241758 w 1241758"/>
                  <a:gd name="connsiteY7" fmla="*/ 1086244 h 1086244"/>
                  <a:gd name="connsiteX8" fmla="*/ 0 w 1241758"/>
                  <a:gd name="connsiteY8" fmla="*/ 1086244 h 108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1758" h="1086244">
                    <a:moveTo>
                      <a:pt x="0" y="0"/>
                    </a:moveTo>
                    <a:lnTo>
                      <a:pt x="48460" y="0"/>
                    </a:lnTo>
                    <a:lnTo>
                      <a:pt x="72027" y="18357"/>
                    </a:lnTo>
                    <a:cubicBezTo>
                      <a:pt x="186944" y="90273"/>
                      <a:pt x="381555" y="137555"/>
                      <a:pt x="602287" y="137555"/>
                    </a:cubicBezTo>
                    <a:cubicBezTo>
                      <a:pt x="823019" y="137555"/>
                      <a:pt x="1017630" y="90273"/>
                      <a:pt x="1132547" y="18357"/>
                    </a:cubicBezTo>
                    <a:lnTo>
                      <a:pt x="1156114" y="0"/>
                    </a:lnTo>
                    <a:lnTo>
                      <a:pt x="1241758" y="0"/>
                    </a:lnTo>
                    <a:lnTo>
                      <a:pt x="1241758" y="1086244"/>
                    </a:lnTo>
                    <a:lnTo>
                      <a:pt x="0" y="10862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Triângulo isósceles 26">
                <a:extLst>
                  <a:ext uri="{FF2B5EF4-FFF2-40B4-BE49-F238E27FC236}">
                    <a16:creationId xmlns:a16="http://schemas.microsoft.com/office/drawing/2014/main" id="{7AA31437-815D-4A79-825E-2F4C6049966B}"/>
                  </a:ext>
                </a:extLst>
              </p:cNvPr>
              <p:cNvSpPr/>
              <p:nvPr/>
            </p:nvSpPr>
            <p:spPr>
              <a:xfrm rot="10800000">
                <a:off x="8977700" y="4556759"/>
                <a:ext cx="1241758" cy="68104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7EF0AC7A-0627-498B-ABBB-5E3474AE9E4B}"/>
                </a:ext>
              </a:extLst>
            </p:cNvPr>
            <p:cNvSpPr/>
            <p:nvPr/>
          </p:nvSpPr>
          <p:spPr>
            <a:xfrm flipH="1">
              <a:off x="2516121" y="2306851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FB0D10CA-AB9B-4867-9C57-7185B39805A2}"/>
                </a:ext>
              </a:extLst>
            </p:cNvPr>
            <p:cNvSpPr/>
            <p:nvPr/>
          </p:nvSpPr>
          <p:spPr>
            <a:xfrm>
              <a:off x="1300967" y="3392578"/>
              <a:ext cx="1616269" cy="138279"/>
            </a:xfrm>
            <a:custGeom>
              <a:avLst/>
              <a:gdLst>
                <a:gd name="connsiteX0" fmla="*/ 1347235 w 1376604"/>
                <a:gd name="connsiteY0" fmla="*/ 0 h 168923"/>
                <a:gd name="connsiteX1" fmla="*/ 1376604 w 1376604"/>
                <a:gd name="connsiteY1" fmla="*/ 90244 h 168923"/>
                <a:gd name="connsiteX2" fmla="*/ 1259021 w 1376604"/>
                <a:gd name="connsiteY2" fmla="*/ 118911 h 168923"/>
                <a:gd name="connsiteX3" fmla="*/ 704912 w 1376604"/>
                <a:gd name="connsiteY3" fmla="*/ 168923 h 168923"/>
                <a:gd name="connsiteX4" fmla="*/ 74509 w 1376604"/>
                <a:gd name="connsiteY4" fmla="*/ 102053 h 168923"/>
                <a:gd name="connsiteX5" fmla="*/ 0 w 1376604"/>
                <a:gd name="connsiteY5" fmla="*/ 80556 h 168923"/>
                <a:gd name="connsiteX6" fmla="*/ 28651 w 1376604"/>
                <a:gd name="connsiteY6" fmla="*/ 8151 h 168923"/>
                <a:gd name="connsiteX7" fmla="*/ 177174 w 1376604"/>
                <a:gd name="connsiteY7" fmla="*/ 36698 h 168923"/>
                <a:gd name="connsiteX8" fmla="*/ 667434 w 1376604"/>
                <a:gd name="connsiteY8" fmla="*/ 70273 h 168923"/>
                <a:gd name="connsiteX9" fmla="*/ 1321678 w 1376604"/>
                <a:gd name="connsiteY9" fmla="*/ 6749 h 16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6604" h="168923">
                  <a:moveTo>
                    <a:pt x="1347235" y="0"/>
                  </a:moveTo>
                  <a:lnTo>
                    <a:pt x="1376604" y="90244"/>
                  </a:lnTo>
                  <a:lnTo>
                    <a:pt x="1259021" y="118911"/>
                  </a:lnTo>
                  <a:cubicBezTo>
                    <a:pt x="1100847" y="150486"/>
                    <a:pt x="910167" y="168923"/>
                    <a:pt x="704912" y="168923"/>
                  </a:cubicBezTo>
                  <a:cubicBezTo>
                    <a:pt x="465449" y="168923"/>
                    <a:pt x="245821" y="143828"/>
                    <a:pt x="74509" y="102053"/>
                  </a:cubicBezTo>
                  <a:lnTo>
                    <a:pt x="0" y="80556"/>
                  </a:lnTo>
                  <a:lnTo>
                    <a:pt x="28651" y="8151"/>
                  </a:lnTo>
                  <a:lnTo>
                    <a:pt x="177174" y="36698"/>
                  </a:lnTo>
                  <a:cubicBezTo>
                    <a:pt x="322910" y="58110"/>
                    <a:pt x="489921" y="70273"/>
                    <a:pt x="667434" y="70273"/>
                  </a:cubicBezTo>
                  <a:cubicBezTo>
                    <a:pt x="915954" y="70273"/>
                    <a:pt x="1143886" y="46434"/>
                    <a:pt x="1321678" y="67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8D9CAD9-7EF7-4C38-AE51-75B457188756}"/>
                </a:ext>
              </a:extLst>
            </p:cNvPr>
            <p:cNvSpPr/>
            <p:nvPr/>
          </p:nvSpPr>
          <p:spPr>
            <a:xfrm flipH="1">
              <a:off x="1792204" y="2297748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B1F47AE7-B475-42D7-921B-09C463051618}"/>
                </a:ext>
              </a:extLst>
            </p:cNvPr>
            <p:cNvSpPr/>
            <p:nvPr/>
          </p:nvSpPr>
          <p:spPr>
            <a:xfrm rot="2347328">
              <a:off x="1759325" y="3489721"/>
              <a:ext cx="609524" cy="420342"/>
            </a:xfrm>
            <a:custGeom>
              <a:avLst/>
              <a:gdLst>
                <a:gd name="connsiteX0" fmla="*/ 29073 w 609524"/>
                <a:gd name="connsiteY0" fmla="*/ 116837 h 420342"/>
                <a:gd name="connsiteX1" fmla="*/ 96581 w 609524"/>
                <a:gd name="connsiteY1" fmla="*/ 129077 h 420342"/>
                <a:gd name="connsiteX2" fmla="*/ 314341 w 609524"/>
                <a:gd name="connsiteY2" fmla="*/ 160175 h 420342"/>
                <a:gd name="connsiteX3" fmla="*/ 323942 w 609524"/>
                <a:gd name="connsiteY3" fmla="*/ 139073 h 420342"/>
                <a:gd name="connsiteX4" fmla="*/ 561705 w 609524"/>
                <a:gd name="connsiteY4" fmla="*/ 12539 h 420342"/>
                <a:gd name="connsiteX5" fmla="*/ 558833 w 609524"/>
                <a:gd name="connsiteY5" fmla="*/ 281860 h 420342"/>
                <a:gd name="connsiteX6" fmla="*/ 339242 w 609524"/>
                <a:gd name="connsiteY6" fmla="*/ 415608 h 420342"/>
                <a:gd name="connsiteX7" fmla="*/ 143904 w 609524"/>
                <a:gd name="connsiteY7" fmla="*/ 397465 h 420342"/>
                <a:gd name="connsiteX8" fmla="*/ 0 w 609524"/>
                <a:gd name="connsiteY8" fmla="*/ 391789 h 42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524" h="420342">
                  <a:moveTo>
                    <a:pt x="29073" y="116837"/>
                  </a:moveTo>
                  <a:lnTo>
                    <a:pt x="96581" y="129077"/>
                  </a:lnTo>
                  <a:cubicBezTo>
                    <a:pt x="167188" y="141334"/>
                    <a:pt x="239013" y="152416"/>
                    <a:pt x="314341" y="160175"/>
                  </a:cubicBezTo>
                  <a:cubicBezTo>
                    <a:pt x="316071" y="152463"/>
                    <a:pt x="319885" y="145747"/>
                    <a:pt x="323942" y="139073"/>
                  </a:cubicBezTo>
                  <a:cubicBezTo>
                    <a:pt x="390391" y="29760"/>
                    <a:pt x="496841" y="-26891"/>
                    <a:pt x="561705" y="12539"/>
                  </a:cubicBezTo>
                  <a:cubicBezTo>
                    <a:pt x="626569" y="51969"/>
                    <a:pt x="625283" y="172547"/>
                    <a:pt x="558833" y="281860"/>
                  </a:cubicBezTo>
                  <a:cubicBezTo>
                    <a:pt x="498180" y="381637"/>
                    <a:pt x="404201" y="437540"/>
                    <a:pt x="339242" y="415608"/>
                  </a:cubicBezTo>
                  <a:cubicBezTo>
                    <a:pt x="274157" y="409239"/>
                    <a:pt x="209107" y="402485"/>
                    <a:pt x="143904" y="397465"/>
                  </a:cubicBezTo>
                  <a:lnTo>
                    <a:pt x="0" y="391789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AE18100A-0FFD-4A79-B315-E4D53793B13F}"/>
                </a:ext>
              </a:extLst>
            </p:cNvPr>
            <p:cNvSpPr/>
            <p:nvPr/>
          </p:nvSpPr>
          <p:spPr>
            <a:xfrm rot="19045118">
              <a:off x="1231173" y="2370719"/>
              <a:ext cx="913408" cy="1294860"/>
            </a:xfrm>
            <a:custGeom>
              <a:avLst/>
              <a:gdLst>
                <a:gd name="connsiteX0" fmla="*/ 844358 w 913408"/>
                <a:gd name="connsiteY0" fmla="*/ 43666 h 1294860"/>
                <a:gd name="connsiteX1" fmla="*/ 901568 w 913408"/>
                <a:gd name="connsiteY1" fmla="*/ 273783 h 1294860"/>
                <a:gd name="connsiteX2" fmla="*/ 766661 w 913408"/>
                <a:gd name="connsiteY2" fmla="*/ 405714 h 1294860"/>
                <a:gd name="connsiteX3" fmla="*/ 746245 w 913408"/>
                <a:gd name="connsiteY3" fmla="*/ 407296 h 1294860"/>
                <a:gd name="connsiteX4" fmla="*/ 380396 w 913408"/>
                <a:gd name="connsiteY4" fmla="*/ 553157 h 1294860"/>
                <a:gd name="connsiteX5" fmla="*/ 380396 w 913408"/>
                <a:gd name="connsiteY5" fmla="*/ 1228275 h 1294860"/>
                <a:gd name="connsiteX6" fmla="*/ 316995 w 913408"/>
                <a:gd name="connsiteY6" fmla="*/ 1294860 h 1294860"/>
                <a:gd name="connsiteX7" fmla="*/ 63401 w 913408"/>
                <a:gd name="connsiteY7" fmla="*/ 1294860 h 1294860"/>
                <a:gd name="connsiteX8" fmla="*/ 0 w 913408"/>
                <a:gd name="connsiteY8" fmla="*/ 1228274 h 1294860"/>
                <a:gd name="connsiteX9" fmla="*/ 0 w 913408"/>
                <a:gd name="connsiteY9" fmla="*/ 322666 h 1294860"/>
                <a:gd name="connsiteX10" fmla="*/ 43279 w 913408"/>
                <a:gd name="connsiteY10" fmla="*/ 260347 h 1294860"/>
                <a:gd name="connsiteX11" fmla="*/ 43682 w 913408"/>
                <a:gd name="connsiteY11" fmla="*/ 260081 h 1294860"/>
                <a:gd name="connsiteX12" fmla="*/ 631397 w 913408"/>
                <a:gd name="connsiteY12" fmla="*/ 25763 h 1294860"/>
                <a:gd name="connsiteX13" fmla="*/ 644822 w 913408"/>
                <a:gd name="connsiteY13" fmla="*/ 24826 h 1294860"/>
                <a:gd name="connsiteX14" fmla="*/ 659802 w 913408"/>
                <a:gd name="connsiteY14" fmla="*/ 14687 h 1294860"/>
                <a:gd name="connsiteX15" fmla="*/ 844358 w 913408"/>
                <a:gd name="connsiteY15" fmla="*/ 43666 h 129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13408" h="1294860">
                  <a:moveTo>
                    <a:pt x="844358" y="43666"/>
                  </a:moveTo>
                  <a:cubicBezTo>
                    <a:pt x="906650" y="97987"/>
                    <a:pt x="929660" y="190543"/>
                    <a:pt x="901568" y="273783"/>
                  </a:cubicBezTo>
                  <a:cubicBezTo>
                    <a:pt x="878900" y="340953"/>
                    <a:pt x="827278" y="389531"/>
                    <a:pt x="766661" y="405714"/>
                  </a:cubicBezTo>
                  <a:lnTo>
                    <a:pt x="746245" y="407296"/>
                  </a:lnTo>
                  <a:lnTo>
                    <a:pt x="380396" y="553157"/>
                  </a:lnTo>
                  <a:lnTo>
                    <a:pt x="380396" y="1228275"/>
                  </a:lnTo>
                  <a:cubicBezTo>
                    <a:pt x="380396" y="1265049"/>
                    <a:pt x="352011" y="1294860"/>
                    <a:pt x="316995" y="1294860"/>
                  </a:cubicBezTo>
                  <a:lnTo>
                    <a:pt x="63401" y="1294860"/>
                  </a:lnTo>
                  <a:cubicBezTo>
                    <a:pt x="28385" y="1294860"/>
                    <a:pt x="0" y="1265049"/>
                    <a:pt x="0" y="1228274"/>
                  </a:cubicBezTo>
                  <a:lnTo>
                    <a:pt x="0" y="322666"/>
                  </a:lnTo>
                  <a:cubicBezTo>
                    <a:pt x="0" y="293374"/>
                    <a:pt x="18010" y="268499"/>
                    <a:pt x="43279" y="260347"/>
                  </a:cubicBezTo>
                  <a:cubicBezTo>
                    <a:pt x="43390" y="260197"/>
                    <a:pt x="43536" y="260139"/>
                    <a:pt x="43682" y="260081"/>
                  </a:cubicBezTo>
                  <a:lnTo>
                    <a:pt x="631397" y="25763"/>
                  </a:lnTo>
                  <a:lnTo>
                    <a:pt x="644822" y="24826"/>
                  </a:lnTo>
                  <a:lnTo>
                    <a:pt x="659802" y="14687"/>
                  </a:lnTo>
                  <a:cubicBezTo>
                    <a:pt x="720811" y="-11858"/>
                    <a:pt x="791357" y="-2553"/>
                    <a:pt x="844358" y="43666"/>
                  </a:cubicBez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9" name="Forma Livre: Forma 158">
              <a:extLst>
                <a:ext uri="{FF2B5EF4-FFF2-40B4-BE49-F238E27FC236}">
                  <a16:creationId xmlns:a16="http://schemas.microsoft.com/office/drawing/2014/main" id="{BC46DC0A-D4CD-466D-8801-13BB1225FA24}"/>
                </a:ext>
              </a:extLst>
            </p:cNvPr>
            <p:cNvSpPr/>
            <p:nvPr/>
          </p:nvSpPr>
          <p:spPr>
            <a:xfrm rot="613217">
              <a:off x="1863552" y="1920055"/>
              <a:ext cx="583310" cy="276425"/>
            </a:xfrm>
            <a:custGeom>
              <a:avLst/>
              <a:gdLst>
                <a:gd name="connsiteX0" fmla="*/ 762438 w 762438"/>
                <a:gd name="connsiteY0" fmla="*/ 0 h 222164"/>
                <a:gd name="connsiteX1" fmla="*/ 762438 w 762438"/>
                <a:gd name="connsiteY1" fmla="*/ 56191 h 222164"/>
                <a:gd name="connsiteX2" fmla="*/ 679090 w 762438"/>
                <a:gd name="connsiteY2" fmla="*/ 119750 h 222164"/>
                <a:gd name="connsiteX3" fmla="*/ 365047 w 762438"/>
                <a:gd name="connsiteY3" fmla="*/ 222128 h 222164"/>
                <a:gd name="connsiteX4" fmla="*/ 33507 w 762438"/>
                <a:gd name="connsiteY4" fmla="*/ 99423 h 222164"/>
                <a:gd name="connsiteX5" fmla="*/ 0 w 762438"/>
                <a:gd name="connsiteY5" fmla="*/ 70369 h 222164"/>
                <a:gd name="connsiteX6" fmla="*/ 0 w 762438"/>
                <a:gd name="connsiteY6" fmla="*/ 18368 h 222164"/>
                <a:gd name="connsiteX7" fmla="*/ 31896 w 762438"/>
                <a:gd name="connsiteY7" fmla="*/ 32159 h 222164"/>
                <a:gd name="connsiteX8" fmla="*/ 368829 w 762438"/>
                <a:gd name="connsiteY8" fmla="*/ 85724 h 222164"/>
                <a:gd name="connsiteX9" fmla="*/ 670295 w 762438"/>
                <a:gd name="connsiteY9" fmla="*/ 41087 h 222164"/>
                <a:gd name="connsiteX10" fmla="*/ 755235 w 762438"/>
                <a:gd name="connsiteY10" fmla="*/ 3938 h 22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438" h="222164">
                  <a:moveTo>
                    <a:pt x="762438" y="0"/>
                  </a:moveTo>
                  <a:lnTo>
                    <a:pt x="762438" y="56191"/>
                  </a:lnTo>
                  <a:lnTo>
                    <a:pt x="679090" y="119750"/>
                  </a:lnTo>
                  <a:cubicBezTo>
                    <a:pt x="585464" y="180268"/>
                    <a:pt x="480119" y="223612"/>
                    <a:pt x="365047" y="222128"/>
                  </a:cubicBezTo>
                  <a:cubicBezTo>
                    <a:pt x="232443" y="220419"/>
                    <a:pt x="125003" y="169319"/>
                    <a:pt x="33507" y="99423"/>
                  </a:cubicBezTo>
                  <a:lnTo>
                    <a:pt x="0" y="70369"/>
                  </a:lnTo>
                  <a:lnTo>
                    <a:pt x="0" y="18368"/>
                  </a:lnTo>
                  <a:lnTo>
                    <a:pt x="31896" y="32159"/>
                  </a:lnTo>
                  <a:cubicBezTo>
                    <a:pt x="119267" y="60343"/>
                    <a:pt x="266862" y="91675"/>
                    <a:pt x="368829" y="85724"/>
                  </a:cubicBezTo>
                  <a:cubicBezTo>
                    <a:pt x="470795" y="79773"/>
                    <a:pt x="577963" y="69655"/>
                    <a:pt x="670295" y="41087"/>
                  </a:cubicBezTo>
                  <a:cubicBezTo>
                    <a:pt x="693378" y="33945"/>
                    <a:pt x="723605" y="20100"/>
                    <a:pt x="755235" y="3938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E697D234-EDA2-4CC5-8DA4-2623D6C09EA2}"/>
                </a:ext>
              </a:extLst>
            </p:cNvPr>
            <p:cNvSpPr/>
            <p:nvPr/>
          </p:nvSpPr>
          <p:spPr>
            <a:xfrm rot="613217">
              <a:off x="1977085" y="2077019"/>
              <a:ext cx="343535" cy="112303"/>
            </a:xfrm>
            <a:custGeom>
              <a:avLst/>
              <a:gdLst>
                <a:gd name="connsiteX0" fmla="*/ 133088 w 343535"/>
                <a:gd name="connsiteY0" fmla="*/ 6789 h 112303"/>
                <a:gd name="connsiteX1" fmla="*/ 335756 w 343535"/>
                <a:gd name="connsiteY1" fmla="*/ 23728 h 112303"/>
                <a:gd name="connsiteX2" fmla="*/ 343535 w 343535"/>
                <a:gd name="connsiteY2" fmla="*/ 27842 h 112303"/>
                <a:gd name="connsiteX3" fmla="*/ 333977 w 343535"/>
                <a:gd name="connsiteY3" fmla="*/ 36805 h 112303"/>
                <a:gd name="connsiteX4" fmla="*/ 149096 w 343535"/>
                <a:gd name="connsiteY4" fmla="*/ 112257 h 112303"/>
                <a:gd name="connsiteX5" fmla="*/ 10478 w 343535"/>
                <a:gd name="connsiteY5" fmla="*/ 67735 h 112303"/>
                <a:gd name="connsiteX6" fmla="*/ 0 w 343535"/>
                <a:gd name="connsiteY6" fmla="*/ 59387 h 112303"/>
                <a:gd name="connsiteX7" fmla="*/ 29170 w 343535"/>
                <a:gd name="connsiteY7" fmla="*/ 39874 h 112303"/>
                <a:gd name="connsiteX8" fmla="*/ 133088 w 343535"/>
                <a:gd name="connsiteY8" fmla="*/ 6789 h 11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35" h="112303">
                  <a:moveTo>
                    <a:pt x="133088" y="6789"/>
                  </a:moveTo>
                  <a:cubicBezTo>
                    <a:pt x="208588" y="-6823"/>
                    <a:pt x="280509" y="647"/>
                    <a:pt x="335756" y="23728"/>
                  </a:cubicBezTo>
                  <a:lnTo>
                    <a:pt x="343535" y="27842"/>
                  </a:lnTo>
                  <a:lnTo>
                    <a:pt x="333977" y="36805"/>
                  </a:lnTo>
                  <a:cubicBezTo>
                    <a:pt x="276965" y="83653"/>
                    <a:pt x="215123" y="113642"/>
                    <a:pt x="149096" y="112257"/>
                  </a:cubicBezTo>
                  <a:cubicBezTo>
                    <a:pt x="98371" y="111194"/>
                    <a:pt x="52459" y="94767"/>
                    <a:pt x="10478" y="67735"/>
                  </a:cubicBezTo>
                  <a:lnTo>
                    <a:pt x="0" y="59387"/>
                  </a:lnTo>
                  <a:lnTo>
                    <a:pt x="29170" y="39874"/>
                  </a:lnTo>
                  <a:cubicBezTo>
                    <a:pt x="60266" y="25028"/>
                    <a:pt x="95338" y="13596"/>
                    <a:pt x="133088" y="6789"/>
                  </a:cubicBezTo>
                  <a:close/>
                </a:path>
              </a:pathLst>
            </a:custGeom>
            <a:solidFill>
              <a:srgbClr val="FF0000">
                <a:alpha val="41961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Arco 164">
              <a:extLst>
                <a:ext uri="{FF2B5EF4-FFF2-40B4-BE49-F238E27FC236}">
                  <a16:creationId xmlns:a16="http://schemas.microsoft.com/office/drawing/2014/main" id="{3B1E70EC-0056-4D2A-B308-98C8E761C667}"/>
                </a:ext>
              </a:extLst>
            </p:cNvPr>
            <p:cNvSpPr/>
            <p:nvPr/>
          </p:nvSpPr>
          <p:spPr>
            <a:xfrm rot="819543">
              <a:off x="1467223" y="1702092"/>
              <a:ext cx="369968" cy="318644"/>
            </a:xfrm>
            <a:prstGeom prst="arc">
              <a:avLst>
                <a:gd name="adj1" fmla="val 16200000"/>
                <a:gd name="adj2" fmla="val 1806592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78604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D5506038-FC8D-42D5-8DCB-EC123A0F381C}"/>
              </a:ext>
            </a:extLst>
          </p:cNvPr>
          <p:cNvGrpSpPr/>
          <p:nvPr/>
        </p:nvGrpSpPr>
        <p:grpSpPr>
          <a:xfrm>
            <a:off x="843593" y="336413"/>
            <a:ext cx="3521892" cy="5926291"/>
            <a:chOff x="278817" y="533636"/>
            <a:chExt cx="3521892" cy="5926291"/>
          </a:xfrm>
        </p:grpSpPr>
        <p:sp>
          <p:nvSpPr>
            <p:cNvPr id="9" name="Fluxograma: Mesclar 6">
              <a:extLst>
                <a:ext uri="{FF2B5EF4-FFF2-40B4-BE49-F238E27FC236}">
                  <a16:creationId xmlns:a16="http://schemas.microsoft.com/office/drawing/2014/main" id="{3C4CA1E4-E76A-45DF-9AED-A902F8F51B81}"/>
                </a:ext>
              </a:extLst>
            </p:cNvPr>
            <p:cNvSpPr/>
            <p:nvPr/>
          </p:nvSpPr>
          <p:spPr>
            <a:xfrm rot="8853205">
              <a:off x="1278825" y="533636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3EAF7739-33FC-4E1B-ADF6-8D2BCF327683}"/>
                </a:ext>
              </a:extLst>
            </p:cNvPr>
            <p:cNvGrpSpPr/>
            <p:nvPr/>
          </p:nvGrpSpPr>
          <p:grpSpPr>
            <a:xfrm>
              <a:off x="278817" y="795677"/>
              <a:ext cx="3521892" cy="5664250"/>
              <a:chOff x="278817" y="795677"/>
              <a:chExt cx="3521892" cy="5664250"/>
            </a:xfrm>
          </p:grpSpPr>
          <p:sp>
            <p:nvSpPr>
              <p:cNvPr id="4" name="Forma Livre: Forma 3">
                <a:extLst>
                  <a:ext uri="{FF2B5EF4-FFF2-40B4-BE49-F238E27FC236}">
                    <a16:creationId xmlns:a16="http://schemas.microsoft.com/office/drawing/2014/main" id="{62EE7EF7-BD57-4FFF-82DA-CC18C4716AAA}"/>
                  </a:ext>
                </a:extLst>
              </p:cNvPr>
              <p:cNvSpPr/>
              <p:nvPr/>
            </p:nvSpPr>
            <p:spPr>
              <a:xfrm rot="19418604" flipH="1">
                <a:off x="2891957" y="2155262"/>
                <a:ext cx="613731" cy="534489"/>
              </a:xfrm>
              <a:custGeom>
                <a:avLst/>
                <a:gdLst>
                  <a:gd name="connsiteX0" fmla="*/ 32253 w 613731"/>
                  <a:gd name="connsiteY0" fmla="*/ 5502 h 534489"/>
                  <a:gd name="connsiteX1" fmla="*/ 61689 w 613731"/>
                  <a:gd name="connsiteY1" fmla="*/ 290326 h 534489"/>
                  <a:gd name="connsiteX2" fmla="*/ 281754 w 613731"/>
                  <a:gd name="connsiteY2" fmla="*/ 473527 h 534489"/>
                  <a:gd name="connsiteX3" fmla="*/ 288816 w 613731"/>
                  <a:gd name="connsiteY3" fmla="*/ 467177 h 534489"/>
                  <a:gd name="connsiteX4" fmla="*/ 352931 w 613731"/>
                  <a:gd name="connsiteY4" fmla="*/ 481436 h 534489"/>
                  <a:gd name="connsiteX5" fmla="*/ 555566 w 613731"/>
                  <a:gd name="connsiteY5" fmla="*/ 525162 h 534489"/>
                  <a:gd name="connsiteX6" fmla="*/ 605321 w 613731"/>
                  <a:gd name="connsiteY6" fmla="*/ 534489 h 534489"/>
                  <a:gd name="connsiteX7" fmla="*/ 613731 w 613731"/>
                  <a:gd name="connsiteY7" fmla="*/ 241174 h 534489"/>
                  <a:gd name="connsiteX8" fmla="*/ 561298 w 613731"/>
                  <a:gd name="connsiteY8" fmla="*/ 247552 h 534489"/>
                  <a:gd name="connsiteX9" fmla="*/ 433166 w 613731"/>
                  <a:gd name="connsiteY9" fmla="*/ 265721 h 534489"/>
                  <a:gd name="connsiteX10" fmla="*/ 273764 w 613731"/>
                  <a:gd name="connsiteY10" fmla="*/ 238356 h 534489"/>
                  <a:gd name="connsiteX11" fmla="*/ 252318 w 613731"/>
                  <a:gd name="connsiteY11" fmla="*/ 188703 h 534489"/>
                  <a:gd name="connsiteX12" fmla="*/ 32253 w 613731"/>
                  <a:gd name="connsiteY12" fmla="*/ 5502 h 53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3731" h="534489">
                    <a:moveTo>
                      <a:pt x="32253" y="5502"/>
                    </a:moveTo>
                    <a:cubicBezTo>
                      <a:pt x="-20388" y="33564"/>
                      <a:pt x="-7209" y="161084"/>
                      <a:pt x="61689" y="290326"/>
                    </a:cubicBezTo>
                    <a:cubicBezTo>
                      <a:pt x="130587" y="419567"/>
                      <a:pt x="229114" y="501589"/>
                      <a:pt x="281754" y="473527"/>
                    </a:cubicBezTo>
                    <a:cubicBezTo>
                      <a:pt x="284576" y="472023"/>
                      <a:pt x="287209" y="470232"/>
                      <a:pt x="288816" y="467177"/>
                    </a:cubicBezTo>
                    <a:lnTo>
                      <a:pt x="352931" y="481436"/>
                    </a:lnTo>
                    <a:cubicBezTo>
                      <a:pt x="421938" y="494695"/>
                      <a:pt x="488074" y="510916"/>
                      <a:pt x="555566" y="525162"/>
                    </a:cubicBezTo>
                    <a:lnTo>
                      <a:pt x="605321" y="534489"/>
                    </a:lnTo>
                    <a:lnTo>
                      <a:pt x="613731" y="241174"/>
                    </a:lnTo>
                    <a:lnTo>
                      <a:pt x="561298" y="247552"/>
                    </a:lnTo>
                    <a:cubicBezTo>
                      <a:pt x="514630" y="256073"/>
                      <a:pt x="480781" y="266167"/>
                      <a:pt x="433166" y="265721"/>
                    </a:cubicBezTo>
                    <a:cubicBezTo>
                      <a:pt x="371801" y="265147"/>
                      <a:pt x="321816" y="247231"/>
                      <a:pt x="273764" y="238356"/>
                    </a:cubicBezTo>
                    <a:lnTo>
                      <a:pt x="252318" y="188703"/>
                    </a:lnTo>
                    <a:cubicBezTo>
                      <a:pt x="183420" y="59462"/>
                      <a:pt x="84893" y="-22560"/>
                      <a:pt x="32253" y="5502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39A5E9FE-A25F-44DA-960B-B005C040CA5A}"/>
                  </a:ext>
                </a:extLst>
              </p:cNvPr>
              <p:cNvSpPr/>
              <p:nvPr/>
            </p:nvSpPr>
            <p:spPr>
              <a:xfrm rot="19466641">
                <a:off x="2566195" y="2577679"/>
                <a:ext cx="661612" cy="384367"/>
              </a:xfrm>
              <a:prstGeom prst="round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4826281A-08B0-47AD-82CA-68E7744409D2}"/>
                  </a:ext>
                </a:extLst>
              </p:cNvPr>
              <p:cNvSpPr/>
              <p:nvPr/>
            </p:nvSpPr>
            <p:spPr>
              <a:xfrm>
                <a:off x="1854999" y="2093849"/>
                <a:ext cx="573895" cy="407798"/>
              </a:xfrm>
              <a:prstGeom prst="rect">
                <a:avLst/>
              </a:prstGeom>
              <a:solidFill>
                <a:srgbClr val="FBBD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D1D3D76A-4740-4355-921C-B53B1E6F60B6}"/>
                  </a:ext>
                </a:extLst>
              </p:cNvPr>
              <p:cNvSpPr/>
              <p:nvPr/>
            </p:nvSpPr>
            <p:spPr>
              <a:xfrm>
                <a:off x="527018" y="2313911"/>
                <a:ext cx="3210896" cy="3837877"/>
              </a:xfrm>
              <a:custGeom>
                <a:avLst/>
                <a:gdLst>
                  <a:gd name="connsiteX0" fmla="*/ 1132133 w 3210896"/>
                  <a:gd name="connsiteY0" fmla="*/ 0 h 3837877"/>
                  <a:gd name="connsiteX1" fmla="*/ 1176374 w 3210896"/>
                  <a:gd name="connsiteY1" fmla="*/ 0 h 3837877"/>
                  <a:gd name="connsiteX2" fmla="*/ 1294444 w 3210896"/>
                  <a:gd name="connsiteY2" fmla="*/ 0 h 3837877"/>
                  <a:gd name="connsiteX3" fmla="*/ 1285859 w 3210896"/>
                  <a:gd name="connsiteY3" fmla="*/ 10795 h 3837877"/>
                  <a:gd name="connsiteX4" fmla="*/ 1279275 w 3210896"/>
                  <a:gd name="connsiteY4" fmla="*/ 36284 h 3837877"/>
                  <a:gd name="connsiteX5" fmla="*/ 1603311 w 3210896"/>
                  <a:gd name="connsiteY5" fmla="*/ 162760 h 3837877"/>
                  <a:gd name="connsiteX6" fmla="*/ 1927347 w 3210896"/>
                  <a:gd name="connsiteY6" fmla="*/ 36284 h 3837877"/>
                  <a:gd name="connsiteX7" fmla="*/ 1920764 w 3210896"/>
                  <a:gd name="connsiteY7" fmla="*/ 10795 h 3837877"/>
                  <a:gd name="connsiteX8" fmla="*/ 1912179 w 3210896"/>
                  <a:gd name="connsiteY8" fmla="*/ 0 h 3837877"/>
                  <a:gd name="connsiteX9" fmla="*/ 2017424 w 3210896"/>
                  <a:gd name="connsiteY9" fmla="*/ 0 h 3837877"/>
                  <a:gd name="connsiteX10" fmla="*/ 2095346 w 3210896"/>
                  <a:gd name="connsiteY10" fmla="*/ 51650 h 3837877"/>
                  <a:gd name="connsiteX11" fmla="*/ 2099332 w 3210896"/>
                  <a:gd name="connsiteY11" fmla="*/ 71393 h 3837877"/>
                  <a:gd name="connsiteX12" fmla="*/ 2114690 w 3210896"/>
                  <a:gd name="connsiteY12" fmla="*/ 90142 h 3837877"/>
                  <a:gd name="connsiteX13" fmla="*/ 2126775 w 3210896"/>
                  <a:gd name="connsiteY13" fmla="*/ 112570 h 3837877"/>
                  <a:gd name="connsiteX14" fmla="*/ 2152294 w 3210896"/>
                  <a:gd name="connsiteY14" fmla="*/ 138352 h 3837877"/>
                  <a:gd name="connsiteX15" fmla="*/ 2202056 w 3210896"/>
                  <a:gd name="connsiteY15" fmla="*/ 225767 h 3837877"/>
                  <a:gd name="connsiteX16" fmla="*/ 2353586 w 3210896"/>
                  <a:gd name="connsiteY16" fmla="*/ 1017503 h 3837877"/>
                  <a:gd name="connsiteX17" fmla="*/ 2364682 w 3210896"/>
                  <a:gd name="connsiteY17" fmla="*/ 1121467 h 3837877"/>
                  <a:gd name="connsiteX18" fmla="*/ 2379439 w 3210896"/>
                  <a:gd name="connsiteY18" fmla="*/ 1117969 h 3837877"/>
                  <a:gd name="connsiteX19" fmla="*/ 3015058 w 3210896"/>
                  <a:gd name="connsiteY19" fmla="*/ 2288847 h 3837877"/>
                  <a:gd name="connsiteX20" fmla="*/ 3090425 w 3210896"/>
                  <a:gd name="connsiteY20" fmla="*/ 3650235 h 3837877"/>
                  <a:gd name="connsiteX21" fmla="*/ 2681477 w 3210896"/>
                  <a:gd name="connsiteY21" fmla="*/ 3802430 h 3837877"/>
                  <a:gd name="connsiteX22" fmla="*/ 2323207 w 3210896"/>
                  <a:gd name="connsiteY22" fmla="*/ 3718851 h 3837877"/>
                  <a:gd name="connsiteX23" fmla="*/ 2250891 w 3210896"/>
                  <a:gd name="connsiteY23" fmla="*/ 3718851 h 3837877"/>
                  <a:gd name="connsiteX24" fmla="*/ 1778006 w 3210896"/>
                  <a:gd name="connsiteY24" fmla="*/ 3837877 h 3837877"/>
                  <a:gd name="connsiteX25" fmla="*/ 1311359 w 3210896"/>
                  <a:gd name="connsiteY25" fmla="*/ 3725440 h 3837877"/>
                  <a:gd name="connsiteX26" fmla="*/ 763108 w 3210896"/>
                  <a:gd name="connsiteY26" fmla="*/ 3837876 h 3837877"/>
                  <a:gd name="connsiteX27" fmla="*/ 199732 w 3210896"/>
                  <a:gd name="connsiteY27" fmla="*/ 3712917 h 3837877"/>
                  <a:gd name="connsiteX28" fmla="*/ 196181 w 3210896"/>
                  <a:gd name="connsiteY28" fmla="*/ 2288847 h 3837877"/>
                  <a:gd name="connsiteX29" fmla="*/ 800442 w 3210896"/>
                  <a:gd name="connsiteY29" fmla="*/ 1153494 h 3837877"/>
                  <a:gd name="connsiteX30" fmla="*/ 825665 w 3210896"/>
                  <a:gd name="connsiteY30" fmla="*/ 1039805 h 3837877"/>
                  <a:gd name="connsiteX31" fmla="*/ 941081 w 3210896"/>
                  <a:gd name="connsiteY31" fmla="*/ 438059 h 3837877"/>
                  <a:gd name="connsiteX32" fmla="*/ 962319 w 3210896"/>
                  <a:gd name="connsiteY32" fmla="*/ 352767 h 3837877"/>
                  <a:gd name="connsiteX33" fmla="*/ 968164 w 3210896"/>
                  <a:gd name="connsiteY33" fmla="*/ 310414 h 3837877"/>
                  <a:gd name="connsiteX34" fmla="*/ 1088417 w 3210896"/>
                  <a:gd name="connsiteY34" fmla="*/ 39941 h 3837877"/>
                  <a:gd name="connsiteX35" fmla="*/ 1112776 w 3210896"/>
                  <a:gd name="connsiteY35" fmla="*/ 22934 h 3837877"/>
                  <a:gd name="connsiteX36" fmla="*/ 1113616 w 3210896"/>
                  <a:gd name="connsiteY36" fmla="*/ 21930 h 3837877"/>
                  <a:gd name="connsiteX37" fmla="*/ 1114845 w 3210896"/>
                  <a:gd name="connsiteY37" fmla="*/ 21489 h 3837877"/>
                  <a:gd name="connsiteX38" fmla="*/ 1130834 w 3210896"/>
                  <a:gd name="connsiteY38" fmla="*/ 10326 h 3837877"/>
                  <a:gd name="connsiteX39" fmla="*/ 1132133 w 3210896"/>
                  <a:gd name="connsiteY39" fmla="*/ 10031 h 3837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210896" h="3837877">
                    <a:moveTo>
                      <a:pt x="1132133" y="0"/>
                    </a:moveTo>
                    <a:lnTo>
                      <a:pt x="1176374" y="0"/>
                    </a:lnTo>
                    <a:lnTo>
                      <a:pt x="1294444" y="0"/>
                    </a:lnTo>
                    <a:lnTo>
                      <a:pt x="1285859" y="10795"/>
                    </a:lnTo>
                    <a:cubicBezTo>
                      <a:pt x="1281542" y="19028"/>
                      <a:pt x="1279275" y="27553"/>
                      <a:pt x="1279275" y="36284"/>
                    </a:cubicBezTo>
                    <a:cubicBezTo>
                      <a:pt x="1279275" y="106135"/>
                      <a:pt x="1424351" y="162760"/>
                      <a:pt x="1603311" y="162760"/>
                    </a:cubicBezTo>
                    <a:cubicBezTo>
                      <a:pt x="1782271" y="162760"/>
                      <a:pt x="1927347" y="106135"/>
                      <a:pt x="1927347" y="36284"/>
                    </a:cubicBezTo>
                    <a:cubicBezTo>
                      <a:pt x="1927347" y="27553"/>
                      <a:pt x="1925080" y="19028"/>
                      <a:pt x="1920764" y="10795"/>
                    </a:cubicBezTo>
                    <a:lnTo>
                      <a:pt x="1912179" y="0"/>
                    </a:lnTo>
                    <a:lnTo>
                      <a:pt x="2017424" y="0"/>
                    </a:lnTo>
                    <a:cubicBezTo>
                      <a:pt x="2052454" y="0"/>
                      <a:pt x="2082508" y="21298"/>
                      <a:pt x="2095346" y="51650"/>
                    </a:cubicBezTo>
                    <a:lnTo>
                      <a:pt x="2099332" y="71393"/>
                    </a:lnTo>
                    <a:lnTo>
                      <a:pt x="2114690" y="90142"/>
                    </a:lnTo>
                    <a:lnTo>
                      <a:pt x="2126775" y="112570"/>
                    </a:lnTo>
                    <a:lnTo>
                      <a:pt x="2152294" y="138352"/>
                    </a:lnTo>
                    <a:cubicBezTo>
                      <a:pt x="2169680" y="161477"/>
                      <a:pt x="2186272" y="189990"/>
                      <a:pt x="2202056" y="225767"/>
                    </a:cubicBezTo>
                    <a:cubicBezTo>
                      <a:pt x="2265193" y="368874"/>
                      <a:pt x="2238526" y="500960"/>
                      <a:pt x="2353586" y="1017503"/>
                    </a:cubicBezTo>
                    <a:lnTo>
                      <a:pt x="2364682" y="1121467"/>
                    </a:lnTo>
                    <a:lnTo>
                      <a:pt x="2379439" y="1117969"/>
                    </a:lnTo>
                    <a:cubicBezTo>
                      <a:pt x="2555914" y="1308224"/>
                      <a:pt x="2911150" y="1855367"/>
                      <a:pt x="3015058" y="2288847"/>
                    </a:cubicBezTo>
                    <a:cubicBezTo>
                      <a:pt x="3110045" y="2685113"/>
                      <a:pt x="3357938" y="3372920"/>
                      <a:pt x="3090425" y="3650235"/>
                    </a:cubicBezTo>
                    <a:cubicBezTo>
                      <a:pt x="3079682" y="3735216"/>
                      <a:pt x="2900588" y="3802430"/>
                      <a:pt x="2681477" y="3802430"/>
                    </a:cubicBezTo>
                    <a:cubicBezTo>
                      <a:pt x="2527278" y="3802430"/>
                      <a:pt x="2392897" y="3769142"/>
                      <a:pt x="2323207" y="3718851"/>
                    </a:cubicBezTo>
                    <a:lnTo>
                      <a:pt x="2250891" y="3718851"/>
                    </a:lnTo>
                    <a:cubicBezTo>
                      <a:pt x="2194340" y="3787962"/>
                      <a:pt x="2003954" y="3837877"/>
                      <a:pt x="1778006" y="3837877"/>
                    </a:cubicBezTo>
                    <a:cubicBezTo>
                      <a:pt x="1559619" y="3837877"/>
                      <a:pt x="1374453" y="3791246"/>
                      <a:pt x="1311359" y="3725440"/>
                    </a:cubicBezTo>
                    <a:cubicBezTo>
                      <a:pt x="1236682" y="3791578"/>
                      <a:pt x="1019313" y="3837876"/>
                      <a:pt x="763108" y="3837876"/>
                    </a:cubicBezTo>
                    <a:cubicBezTo>
                      <a:pt x="488841" y="3837876"/>
                      <a:pt x="259078" y="3784820"/>
                      <a:pt x="199732" y="3712917"/>
                    </a:cubicBezTo>
                    <a:cubicBezTo>
                      <a:pt x="-190224" y="3492714"/>
                      <a:pt x="93069" y="2719007"/>
                      <a:pt x="196181" y="2288847"/>
                    </a:cubicBezTo>
                    <a:cubicBezTo>
                      <a:pt x="294237" y="1879779"/>
                      <a:pt x="616111" y="1369490"/>
                      <a:pt x="800442" y="1153494"/>
                    </a:cubicBezTo>
                    <a:cubicBezTo>
                      <a:pt x="807007" y="1115512"/>
                      <a:pt x="815787" y="1077701"/>
                      <a:pt x="825665" y="1039805"/>
                    </a:cubicBezTo>
                    <a:cubicBezTo>
                      <a:pt x="880789" y="767595"/>
                      <a:pt x="910178" y="577806"/>
                      <a:pt x="941081" y="438059"/>
                    </a:cubicBezTo>
                    <a:lnTo>
                      <a:pt x="962319" y="352767"/>
                    </a:lnTo>
                    <a:lnTo>
                      <a:pt x="968164" y="310414"/>
                    </a:lnTo>
                    <a:cubicBezTo>
                      <a:pt x="991033" y="188802"/>
                      <a:pt x="1034348" y="91378"/>
                      <a:pt x="1088417" y="39941"/>
                    </a:cubicBezTo>
                    <a:lnTo>
                      <a:pt x="1112776" y="22934"/>
                    </a:lnTo>
                    <a:lnTo>
                      <a:pt x="1113616" y="21930"/>
                    </a:lnTo>
                    <a:lnTo>
                      <a:pt x="1114845" y="21489"/>
                    </a:lnTo>
                    <a:lnTo>
                      <a:pt x="1130834" y="10326"/>
                    </a:lnTo>
                    <a:lnTo>
                      <a:pt x="1132133" y="10031"/>
                    </a:ln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Elipse 4">
                <a:extLst>
                  <a:ext uri="{FF2B5EF4-FFF2-40B4-BE49-F238E27FC236}">
                    <a16:creationId xmlns:a16="http://schemas.microsoft.com/office/drawing/2014/main" id="{0EB6DC56-4A39-4C50-B040-88F8462F014D}"/>
                  </a:ext>
                </a:extLst>
              </p:cNvPr>
              <p:cNvSpPr/>
              <p:nvPr/>
            </p:nvSpPr>
            <p:spPr>
              <a:xfrm>
                <a:off x="1369202" y="988151"/>
                <a:ext cx="1547054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luxograma: Mesclar 6">
                <a:extLst>
                  <a:ext uri="{FF2B5EF4-FFF2-40B4-BE49-F238E27FC236}">
                    <a16:creationId xmlns:a16="http://schemas.microsoft.com/office/drawing/2014/main" id="{A52788DE-EC28-4B02-B440-F8B2E3359C3F}"/>
                  </a:ext>
                </a:extLst>
              </p:cNvPr>
              <p:cNvSpPr/>
              <p:nvPr/>
            </p:nvSpPr>
            <p:spPr>
              <a:xfrm rot="14804630">
                <a:off x="2650374" y="766978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" name="Elipse 12">
                <a:extLst>
                  <a:ext uri="{FF2B5EF4-FFF2-40B4-BE49-F238E27FC236}">
                    <a16:creationId xmlns:a16="http://schemas.microsoft.com/office/drawing/2014/main" id="{6C2D21FD-B942-491C-BB8A-4E3C17270C40}"/>
                  </a:ext>
                </a:extLst>
              </p:cNvPr>
              <p:cNvSpPr/>
              <p:nvPr/>
            </p:nvSpPr>
            <p:spPr>
              <a:xfrm>
                <a:off x="1751817" y="1292293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FEF06667-0BBF-435A-83ED-0B72D3F2FDA2}"/>
                  </a:ext>
                </a:extLst>
              </p:cNvPr>
              <p:cNvSpPr/>
              <p:nvPr/>
            </p:nvSpPr>
            <p:spPr>
              <a:xfrm>
                <a:off x="2288689" y="1292293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A17FD0D4-4856-4124-95D6-4942ECF2715C}"/>
                  </a:ext>
                </a:extLst>
              </p:cNvPr>
              <p:cNvSpPr/>
              <p:nvPr/>
            </p:nvSpPr>
            <p:spPr>
              <a:xfrm>
                <a:off x="1851077" y="1485244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C8D72AE0-15FC-4B5B-AFD2-5DB5B4429CC3}"/>
                  </a:ext>
                </a:extLst>
              </p:cNvPr>
              <p:cNvSpPr/>
              <p:nvPr/>
            </p:nvSpPr>
            <p:spPr>
              <a:xfrm>
                <a:off x="2371104" y="1481106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Arco 15">
                <a:extLst>
                  <a:ext uri="{FF2B5EF4-FFF2-40B4-BE49-F238E27FC236}">
                    <a16:creationId xmlns:a16="http://schemas.microsoft.com/office/drawing/2014/main" id="{65CC347F-A811-48AE-93A5-CED6BD1A8CFD}"/>
                  </a:ext>
                </a:extLst>
              </p:cNvPr>
              <p:cNvSpPr/>
              <p:nvPr/>
            </p:nvSpPr>
            <p:spPr>
              <a:xfrm rot="18528476">
                <a:off x="1702843" y="121268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Arco 16">
                <a:extLst>
                  <a:ext uri="{FF2B5EF4-FFF2-40B4-BE49-F238E27FC236}">
                    <a16:creationId xmlns:a16="http://schemas.microsoft.com/office/drawing/2014/main" id="{F5A4D0A2-362C-4BB9-830F-06727213FC60}"/>
                  </a:ext>
                </a:extLst>
              </p:cNvPr>
              <p:cNvSpPr/>
              <p:nvPr/>
            </p:nvSpPr>
            <p:spPr>
              <a:xfrm rot="20637606">
                <a:off x="2257620" y="121268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410BC243-CC4B-4BC1-B7C8-20B20BDA7C15}"/>
                  </a:ext>
                </a:extLst>
              </p:cNvPr>
              <p:cNvSpPr/>
              <p:nvPr/>
            </p:nvSpPr>
            <p:spPr>
              <a:xfrm rot="20219682">
                <a:off x="2707138" y="114777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90B43CEB-1456-4F2C-BF9E-80D7A562D15F}"/>
                  </a:ext>
                </a:extLst>
              </p:cNvPr>
              <p:cNvSpPr/>
              <p:nvPr/>
            </p:nvSpPr>
            <p:spPr>
              <a:xfrm rot="3218186">
                <a:off x="1414051" y="928384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" name="Grupo 1">
                <a:extLst>
                  <a:ext uri="{FF2B5EF4-FFF2-40B4-BE49-F238E27FC236}">
                    <a16:creationId xmlns:a16="http://schemas.microsoft.com/office/drawing/2014/main" id="{50376F3D-B6B8-44AE-A175-D56827E0D9EF}"/>
                  </a:ext>
                </a:extLst>
              </p:cNvPr>
              <p:cNvGrpSpPr/>
              <p:nvPr/>
            </p:nvGrpSpPr>
            <p:grpSpPr>
              <a:xfrm>
                <a:off x="2141576" y="1632108"/>
                <a:ext cx="357713" cy="252013"/>
                <a:chOff x="6206681" y="1860595"/>
                <a:chExt cx="357713" cy="252013"/>
              </a:xfrm>
            </p:grpSpPr>
            <p:sp>
              <p:nvSpPr>
                <p:cNvPr id="21" name="Elipse 19">
                  <a:extLst>
                    <a:ext uri="{FF2B5EF4-FFF2-40B4-BE49-F238E27FC236}">
                      <a16:creationId xmlns:a16="http://schemas.microsoft.com/office/drawing/2014/main" id="{08591AAD-86AF-4B60-AB69-D5C0E98AE636}"/>
                    </a:ext>
                  </a:extLst>
                </p:cNvPr>
                <p:cNvSpPr/>
                <p:nvPr/>
              </p:nvSpPr>
              <p:spPr>
                <a:xfrm>
                  <a:off x="6206681" y="186059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FBA7CF09-FBA5-4E7F-8265-B42FBDDCF78F}"/>
                    </a:ext>
                  </a:extLst>
                </p:cNvPr>
                <p:cNvSpPr/>
                <p:nvPr/>
              </p:nvSpPr>
              <p:spPr>
                <a:xfrm>
                  <a:off x="6289470" y="19866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2B191720-9646-4035-9D35-0D3F897B84FA}"/>
                    </a:ext>
                  </a:extLst>
                </p:cNvPr>
                <p:cNvSpPr/>
                <p:nvPr/>
              </p:nvSpPr>
              <p:spPr>
                <a:xfrm>
                  <a:off x="6441870" y="199796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4" name="Retângulo de cantos arredondados 1027">
                <a:extLst>
                  <a:ext uri="{FF2B5EF4-FFF2-40B4-BE49-F238E27FC236}">
                    <a16:creationId xmlns:a16="http://schemas.microsoft.com/office/drawing/2014/main" id="{A88B97BA-E483-4256-820C-1BE8C8D792AC}"/>
                  </a:ext>
                </a:extLst>
              </p:cNvPr>
              <p:cNvSpPr/>
              <p:nvPr/>
            </p:nvSpPr>
            <p:spPr>
              <a:xfrm>
                <a:off x="842115" y="3453520"/>
                <a:ext cx="2958594" cy="2485608"/>
              </a:xfrm>
              <a:custGeom>
                <a:avLst/>
                <a:gdLst/>
                <a:ahLst/>
                <a:cxnLst/>
                <a:rect l="l" t="t" r="r" b="b"/>
                <a:pathLst>
                  <a:path w="2958594" h="2485608">
                    <a:moveTo>
                      <a:pt x="892789" y="0"/>
                    </a:moveTo>
                    <a:lnTo>
                      <a:pt x="2070607" y="0"/>
                    </a:lnTo>
                    <a:lnTo>
                      <a:pt x="2177853" y="91178"/>
                    </a:lnTo>
                    <a:lnTo>
                      <a:pt x="2177853" y="113449"/>
                    </a:lnTo>
                    <a:lnTo>
                      <a:pt x="2192140" y="110296"/>
                    </a:lnTo>
                    <a:cubicBezTo>
                      <a:pt x="2354728" y="273527"/>
                      <a:pt x="2682010" y="742956"/>
                      <a:pt x="2777741" y="1114866"/>
                    </a:cubicBezTo>
                    <a:cubicBezTo>
                      <a:pt x="2841346" y="1361961"/>
                      <a:pt x="2979361" y="1741182"/>
                      <a:pt x="2953047" y="2021534"/>
                    </a:cubicBezTo>
                    <a:cubicBezTo>
                      <a:pt x="2956811" y="2039060"/>
                      <a:pt x="2958594" y="2057224"/>
                      <a:pt x="2958594" y="2075798"/>
                    </a:cubicBezTo>
                    <a:cubicBezTo>
                      <a:pt x="2958594" y="2127702"/>
                      <a:pt x="2944674" y="2176399"/>
                      <a:pt x="2919191" y="2217806"/>
                    </a:cubicBezTo>
                    <a:cubicBezTo>
                      <a:pt x="2921264" y="2221182"/>
                      <a:pt x="2921464" y="2224783"/>
                      <a:pt x="2921464" y="2228405"/>
                    </a:cubicBezTo>
                    <a:cubicBezTo>
                      <a:pt x="2921464" y="2341571"/>
                      <a:pt x="2726242" y="2433310"/>
                      <a:pt x="2485424" y="2433310"/>
                    </a:cubicBezTo>
                    <a:cubicBezTo>
                      <a:pt x="2357326" y="2433310"/>
                      <a:pt x="2242129" y="2407353"/>
                      <a:pt x="2162803" y="2365154"/>
                    </a:cubicBezTo>
                    <a:cubicBezTo>
                      <a:pt x="2122468" y="2437118"/>
                      <a:pt x="2026993" y="2485608"/>
                      <a:pt x="1916276" y="2485608"/>
                    </a:cubicBezTo>
                    <a:cubicBezTo>
                      <a:pt x="1804446" y="2485608"/>
                      <a:pt x="1708164" y="2436137"/>
                      <a:pt x="1665350" y="2364765"/>
                    </a:cubicBezTo>
                    <a:cubicBezTo>
                      <a:pt x="1609814" y="2436488"/>
                      <a:pt x="1483658" y="2485608"/>
                      <a:pt x="1337212" y="2485608"/>
                    </a:cubicBezTo>
                    <a:cubicBezTo>
                      <a:pt x="1181309" y="2485608"/>
                      <a:pt x="1048400" y="2429938"/>
                      <a:pt x="998232" y="2351204"/>
                    </a:cubicBezTo>
                    <a:cubicBezTo>
                      <a:pt x="933035" y="2425943"/>
                      <a:pt x="777111" y="2477378"/>
                      <a:pt x="595428" y="2477378"/>
                    </a:cubicBezTo>
                    <a:cubicBezTo>
                      <a:pt x="398415" y="2477378"/>
                      <a:pt x="231691" y="2416896"/>
                      <a:pt x="177509" y="2332532"/>
                    </a:cubicBezTo>
                    <a:cubicBezTo>
                      <a:pt x="-172043" y="2139413"/>
                      <a:pt x="86284" y="1481609"/>
                      <a:pt x="180685" y="1114866"/>
                    </a:cubicBezTo>
                    <a:cubicBezTo>
                      <a:pt x="273792" y="753147"/>
                      <a:pt x="585936" y="299180"/>
                      <a:pt x="752762" y="124564"/>
                    </a:cubicBezTo>
                    <a:lnTo>
                      <a:pt x="752762" y="12023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A0C6D5E5-E930-4AAC-A64F-466F66895463}"/>
                  </a:ext>
                </a:extLst>
              </p:cNvPr>
              <p:cNvGrpSpPr/>
              <p:nvPr/>
            </p:nvGrpSpPr>
            <p:grpSpPr>
              <a:xfrm>
                <a:off x="1370182" y="4811244"/>
                <a:ext cx="772374" cy="687508"/>
                <a:chOff x="8977700" y="3470516"/>
                <a:chExt cx="1241758" cy="176729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id="{A49EF0C2-649C-4856-8188-117BCDF44445}"/>
                    </a:ext>
                  </a:extLst>
                </p:cNvPr>
                <p:cNvSpPr/>
                <p:nvPr/>
              </p:nvSpPr>
              <p:spPr>
                <a:xfrm>
                  <a:off x="8977700" y="3470516"/>
                  <a:ext cx="1241758" cy="1086244"/>
                </a:xfrm>
                <a:custGeom>
                  <a:avLst/>
                  <a:gdLst>
                    <a:gd name="connsiteX0" fmla="*/ 0 w 1241758"/>
                    <a:gd name="connsiteY0" fmla="*/ 0 h 1086244"/>
                    <a:gd name="connsiteX1" fmla="*/ 48460 w 1241758"/>
                    <a:gd name="connsiteY1" fmla="*/ 0 h 1086244"/>
                    <a:gd name="connsiteX2" fmla="*/ 72027 w 1241758"/>
                    <a:gd name="connsiteY2" fmla="*/ 18357 h 1086244"/>
                    <a:gd name="connsiteX3" fmla="*/ 602287 w 1241758"/>
                    <a:gd name="connsiteY3" fmla="*/ 137555 h 1086244"/>
                    <a:gd name="connsiteX4" fmla="*/ 1132547 w 1241758"/>
                    <a:gd name="connsiteY4" fmla="*/ 18357 h 1086244"/>
                    <a:gd name="connsiteX5" fmla="*/ 1156114 w 1241758"/>
                    <a:gd name="connsiteY5" fmla="*/ 0 h 1086244"/>
                    <a:gd name="connsiteX6" fmla="*/ 1241758 w 1241758"/>
                    <a:gd name="connsiteY6" fmla="*/ 0 h 1086244"/>
                    <a:gd name="connsiteX7" fmla="*/ 1241758 w 1241758"/>
                    <a:gd name="connsiteY7" fmla="*/ 1086244 h 1086244"/>
                    <a:gd name="connsiteX8" fmla="*/ 0 w 1241758"/>
                    <a:gd name="connsiteY8" fmla="*/ 1086244 h 1086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1758" h="1086244">
                      <a:moveTo>
                        <a:pt x="0" y="0"/>
                      </a:moveTo>
                      <a:lnTo>
                        <a:pt x="48460" y="0"/>
                      </a:lnTo>
                      <a:lnTo>
                        <a:pt x="72027" y="18357"/>
                      </a:lnTo>
                      <a:cubicBezTo>
                        <a:pt x="186944" y="90273"/>
                        <a:pt x="381555" y="137555"/>
                        <a:pt x="602287" y="137555"/>
                      </a:cubicBezTo>
                      <a:cubicBezTo>
                        <a:pt x="823019" y="137555"/>
                        <a:pt x="1017630" y="90273"/>
                        <a:pt x="1132547" y="18357"/>
                      </a:cubicBezTo>
                      <a:lnTo>
                        <a:pt x="1156114" y="0"/>
                      </a:lnTo>
                      <a:lnTo>
                        <a:pt x="1241758" y="0"/>
                      </a:lnTo>
                      <a:lnTo>
                        <a:pt x="1241758" y="1086244"/>
                      </a:lnTo>
                      <a:lnTo>
                        <a:pt x="0" y="10862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Triângulo isósceles 26">
                  <a:extLst>
                    <a:ext uri="{FF2B5EF4-FFF2-40B4-BE49-F238E27FC236}">
                      <a16:creationId xmlns:a16="http://schemas.microsoft.com/office/drawing/2014/main" id="{7AA31437-815D-4A79-825E-2F4C6049966B}"/>
                    </a:ext>
                  </a:extLst>
                </p:cNvPr>
                <p:cNvSpPr/>
                <p:nvPr/>
              </p:nvSpPr>
              <p:spPr>
                <a:xfrm rot="10800000">
                  <a:off x="8977700" y="4556759"/>
                  <a:ext cx="1241758" cy="681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7EF0AC7A-0627-498B-ABBB-5E3474AE9E4B}"/>
                  </a:ext>
                </a:extLst>
              </p:cNvPr>
              <p:cNvSpPr/>
              <p:nvPr/>
            </p:nvSpPr>
            <p:spPr>
              <a:xfrm flipH="1">
                <a:off x="2516121" y="2306851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FB0D10CA-AB9B-4867-9C57-7185B39805A2}"/>
                  </a:ext>
                </a:extLst>
              </p:cNvPr>
              <p:cNvSpPr/>
              <p:nvPr/>
            </p:nvSpPr>
            <p:spPr>
              <a:xfrm>
                <a:off x="1300967" y="3392578"/>
                <a:ext cx="1616269" cy="138279"/>
              </a:xfrm>
              <a:custGeom>
                <a:avLst/>
                <a:gdLst>
                  <a:gd name="connsiteX0" fmla="*/ 1347235 w 1376604"/>
                  <a:gd name="connsiteY0" fmla="*/ 0 h 168923"/>
                  <a:gd name="connsiteX1" fmla="*/ 1376604 w 1376604"/>
                  <a:gd name="connsiteY1" fmla="*/ 90244 h 168923"/>
                  <a:gd name="connsiteX2" fmla="*/ 1259021 w 1376604"/>
                  <a:gd name="connsiteY2" fmla="*/ 118911 h 168923"/>
                  <a:gd name="connsiteX3" fmla="*/ 704912 w 1376604"/>
                  <a:gd name="connsiteY3" fmla="*/ 168923 h 168923"/>
                  <a:gd name="connsiteX4" fmla="*/ 74509 w 1376604"/>
                  <a:gd name="connsiteY4" fmla="*/ 102053 h 168923"/>
                  <a:gd name="connsiteX5" fmla="*/ 0 w 1376604"/>
                  <a:gd name="connsiteY5" fmla="*/ 80556 h 168923"/>
                  <a:gd name="connsiteX6" fmla="*/ 28651 w 1376604"/>
                  <a:gd name="connsiteY6" fmla="*/ 8151 h 168923"/>
                  <a:gd name="connsiteX7" fmla="*/ 177174 w 1376604"/>
                  <a:gd name="connsiteY7" fmla="*/ 36698 h 168923"/>
                  <a:gd name="connsiteX8" fmla="*/ 667434 w 1376604"/>
                  <a:gd name="connsiteY8" fmla="*/ 70273 h 168923"/>
                  <a:gd name="connsiteX9" fmla="*/ 1321678 w 1376604"/>
                  <a:gd name="connsiteY9" fmla="*/ 6749 h 16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76604" h="168923">
                    <a:moveTo>
                      <a:pt x="1347235" y="0"/>
                    </a:moveTo>
                    <a:lnTo>
                      <a:pt x="1376604" y="90244"/>
                    </a:lnTo>
                    <a:lnTo>
                      <a:pt x="1259021" y="118911"/>
                    </a:lnTo>
                    <a:cubicBezTo>
                      <a:pt x="1100847" y="150486"/>
                      <a:pt x="910167" y="168923"/>
                      <a:pt x="704912" y="168923"/>
                    </a:cubicBezTo>
                    <a:cubicBezTo>
                      <a:pt x="465449" y="168923"/>
                      <a:pt x="245821" y="143828"/>
                      <a:pt x="74509" y="102053"/>
                    </a:cubicBezTo>
                    <a:lnTo>
                      <a:pt x="0" y="80556"/>
                    </a:lnTo>
                    <a:lnTo>
                      <a:pt x="28651" y="8151"/>
                    </a:lnTo>
                    <a:lnTo>
                      <a:pt x="177174" y="36698"/>
                    </a:lnTo>
                    <a:cubicBezTo>
                      <a:pt x="322910" y="58110"/>
                      <a:pt x="489921" y="70273"/>
                      <a:pt x="667434" y="70273"/>
                    </a:cubicBezTo>
                    <a:cubicBezTo>
                      <a:pt x="915954" y="70273"/>
                      <a:pt x="1143886" y="46434"/>
                      <a:pt x="1321678" y="67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38D9CAD9-7EF7-4C38-AE51-75B457188756}"/>
                  </a:ext>
                </a:extLst>
              </p:cNvPr>
              <p:cNvSpPr/>
              <p:nvPr/>
            </p:nvSpPr>
            <p:spPr>
              <a:xfrm flipH="1">
                <a:off x="1792204" y="2297748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B1F47AE7-B475-42D7-921B-09C463051618}"/>
                  </a:ext>
                </a:extLst>
              </p:cNvPr>
              <p:cNvSpPr/>
              <p:nvPr/>
            </p:nvSpPr>
            <p:spPr>
              <a:xfrm rot="2347328">
                <a:off x="1759325" y="3489721"/>
                <a:ext cx="609524" cy="420342"/>
              </a:xfrm>
              <a:custGeom>
                <a:avLst/>
                <a:gdLst>
                  <a:gd name="connsiteX0" fmla="*/ 29073 w 609524"/>
                  <a:gd name="connsiteY0" fmla="*/ 116837 h 420342"/>
                  <a:gd name="connsiteX1" fmla="*/ 96581 w 609524"/>
                  <a:gd name="connsiteY1" fmla="*/ 129077 h 420342"/>
                  <a:gd name="connsiteX2" fmla="*/ 314341 w 609524"/>
                  <a:gd name="connsiteY2" fmla="*/ 160175 h 420342"/>
                  <a:gd name="connsiteX3" fmla="*/ 323942 w 609524"/>
                  <a:gd name="connsiteY3" fmla="*/ 139073 h 420342"/>
                  <a:gd name="connsiteX4" fmla="*/ 561705 w 609524"/>
                  <a:gd name="connsiteY4" fmla="*/ 12539 h 420342"/>
                  <a:gd name="connsiteX5" fmla="*/ 558833 w 609524"/>
                  <a:gd name="connsiteY5" fmla="*/ 281860 h 420342"/>
                  <a:gd name="connsiteX6" fmla="*/ 339242 w 609524"/>
                  <a:gd name="connsiteY6" fmla="*/ 415608 h 420342"/>
                  <a:gd name="connsiteX7" fmla="*/ 143904 w 609524"/>
                  <a:gd name="connsiteY7" fmla="*/ 397465 h 420342"/>
                  <a:gd name="connsiteX8" fmla="*/ 0 w 609524"/>
                  <a:gd name="connsiteY8" fmla="*/ 391789 h 42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524" h="420342">
                    <a:moveTo>
                      <a:pt x="29073" y="116837"/>
                    </a:moveTo>
                    <a:lnTo>
                      <a:pt x="96581" y="129077"/>
                    </a:lnTo>
                    <a:cubicBezTo>
                      <a:pt x="167188" y="141334"/>
                      <a:pt x="239013" y="152416"/>
                      <a:pt x="314341" y="160175"/>
                    </a:cubicBezTo>
                    <a:cubicBezTo>
                      <a:pt x="316071" y="152463"/>
                      <a:pt x="319885" y="145747"/>
                      <a:pt x="323942" y="139073"/>
                    </a:cubicBezTo>
                    <a:cubicBezTo>
                      <a:pt x="390391" y="29760"/>
                      <a:pt x="496841" y="-26891"/>
                      <a:pt x="561705" y="12539"/>
                    </a:cubicBezTo>
                    <a:cubicBezTo>
                      <a:pt x="626569" y="51969"/>
                      <a:pt x="625283" y="172547"/>
                      <a:pt x="558833" y="281860"/>
                    </a:cubicBezTo>
                    <a:cubicBezTo>
                      <a:pt x="498180" y="381637"/>
                      <a:pt x="404201" y="437540"/>
                      <a:pt x="339242" y="415608"/>
                    </a:cubicBezTo>
                    <a:cubicBezTo>
                      <a:pt x="274157" y="409239"/>
                      <a:pt x="209107" y="402485"/>
                      <a:pt x="143904" y="397465"/>
                    </a:cubicBezTo>
                    <a:lnTo>
                      <a:pt x="0" y="391789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AE18100A-0FFD-4A79-B315-E4D53793B13F}"/>
                  </a:ext>
                </a:extLst>
              </p:cNvPr>
              <p:cNvSpPr/>
              <p:nvPr/>
            </p:nvSpPr>
            <p:spPr>
              <a:xfrm rot="19045118">
                <a:off x="1231173" y="2370719"/>
                <a:ext cx="913408" cy="1294860"/>
              </a:xfrm>
              <a:custGeom>
                <a:avLst/>
                <a:gdLst>
                  <a:gd name="connsiteX0" fmla="*/ 844358 w 913408"/>
                  <a:gd name="connsiteY0" fmla="*/ 43666 h 1294860"/>
                  <a:gd name="connsiteX1" fmla="*/ 901568 w 913408"/>
                  <a:gd name="connsiteY1" fmla="*/ 273783 h 1294860"/>
                  <a:gd name="connsiteX2" fmla="*/ 766661 w 913408"/>
                  <a:gd name="connsiteY2" fmla="*/ 405714 h 1294860"/>
                  <a:gd name="connsiteX3" fmla="*/ 746245 w 913408"/>
                  <a:gd name="connsiteY3" fmla="*/ 407296 h 1294860"/>
                  <a:gd name="connsiteX4" fmla="*/ 380396 w 913408"/>
                  <a:gd name="connsiteY4" fmla="*/ 553157 h 1294860"/>
                  <a:gd name="connsiteX5" fmla="*/ 380396 w 913408"/>
                  <a:gd name="connsiteY5" fmla="*/ 1228275 h 1294860"/>
                  <a:gd name="connsiteX6" fmla="*/ 316995 w 913408"/>
                  <a:gd name="connsiteY6" fmla="*/ 1294860 h 1294860"/>
                  <a:gd name="connsiteX7" fmla="*/ 63401 w 913408"/>
                  <a:gd name="connsiteY7" fmla="*/ 1294860 h 1294860"/>
                  <a:gd name="connsiteX8" fmla="*/ 0 w 913408"/>
                  <a:gd name="connsiteY8" fmla="*/ 1228274 h 1294860"/>
                  <a:gd name="connsiteX9" fmla="*/ 0 w 913408"/>
                  <a:gd name="connsiteY9" fmla="*/ 322666 h 1294860"/>
                  <a:gd name="connsiteX10" fmla="*/ 43279 w 913408"/>
                  <a:gd name="connsiteY10" fmla="*/ 260347 h 1294860"/>
                  <a:gd name="connsiteX11" fmla="*/ 43682 w 913408"/>
                  <a:gd name="connsiteY11" fmla="*/ 260081 h 1294860"/>
                  <a:gd name="connsiteX12" fmla="*/ 631397 w 913408"/>
                  <a:gd name="connsiteY12" fmla="*/ 25763 h 1294860"/>
                  <a:gd name="connsiteX13" fmla="*/ 644822 w 913408"/>
                  <a:gd name="connsiteY13" fmla="*/ 24826 h 1294860"/>
                  <a:gd name="connsiteX14" fmla="*/ 659802 w 913408"/>
                  <a:gd name="connsiteY14" fmla="*/ 14687 h 1294860"/>
                  <a:gd name="connsiteX15" fmla="*/ 844358 w 913408"/>
                  <a:gd name="connsiteY15" fmla="*/ 43666 h 129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13408" h="1294860">
                    <a:moveTo>
                      <a:pt x="844358" y="43666"/>
                    </a:moveTo>
                    <a:cubicBezTo>
                      <a:pt x="906650" y="97987"/>
                      <a:pt x="929660" y="190543"/>
                      <a:pt x="901568" y="273783"/>
                    </a:cubicBezTo>
                    <a:cubicBezTo>
                      <a:pt x="878900" y="340953"/>
                      <a:pt x="827278" y="389531"/>
                      <a:pt x="766661" y="405714"/>
                    </a:cubicBezTo>
                    <a:lnTo>
                      <a:pt x="746245" y="407296"/>
                    </a:lnTo>
                    <a:lnTo>
                      <a:pt x="380396" y="553157"/>
                    </a:lnTo>
                    <a:lnTo>
                      <a:pt x="380396" y="1228275"/>
                    </a:lnTo>
                    <a:cubicBezTo>
                      <a:pt x="380396" y="1265049"/>
                      <a:pt x="352011" y="1294860"/>
                      <a:pt x="316995" y="1294860"/>
                    </a:cubicBezTo>
                    <a:lnTo>
                      <a:pt x="63401" y="1294860"/>
                    </a:lnTo>
                    <a:cubicBezTo>
                      <a:pt x="28385" y="1294860"/>
                      <a:pt x="0" y="1265049"/>
                      <a:pt x="0" y="1228274"/>
                    </a:cubicBezTo>
                    <a:lnTo>
                      <a:pt x="0" y="322666"/>
                    </a:lnTo>
                    <a:cubicBezTo>
                      <a:pt x="0" y="293374"/>
                      <a:pt x="18010" y="268499"/>
                      <a:pt x="43279" y="260347"/>
                    </a:cubicBezTo>
                    <a:cubicBezTo>
                      <a:pt x="43390" y="260197"/>
                      <a:pt x="43536" y="260139"/>
                      <a:pt x="43682" y="260081"/>
                    </a:cubicBezTo>
                    <a:lnTo>
                      <a:pt x="631397" y="25763"/>
                    </a:lnTo>
                    <a:lnTo>
                      <a:pt x="644822" y="24826"/>
                    </a:lnTo>
                    <a:lnTo>
                      <a:pt x="659802" y="14687"/>
                    </a:lnTo>
                    <a:cubicBezTo>
                      <a:pt x="720811" y="-11858"/>
                      <a:pt x="791357" y="-2553"/>
                      <a:pt x="844358" y="43666"/>
                    </a:cubicBez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59" name="Forma Livre: Forma 158">
                <a:extLst>
                  <a:ext uri="{FF2B5EF4-FFF2-40B4-BE49-F238E27FC236}">
                    <a16:creationId xmlns:a16="http://schemas.microsoft.com/office/drawing/2014/main" id="{BC46DC0A-D4CD-466D-8801-13BB1225FA24}"/>
                  </a:ext>
                </a:extLst>
              </p:cNvPr>
              <p:cNvSpPr/>
              <p:nvPr/>
            </p:nvSpPr>
            <p:spPr>
              <a:xfrm rot="613217" flipV="1">
                <a:off x="1879563" y="1958158"/>
                <a:ext cx="551614" cy="156623"/>
              </a:xfrm>
              <a:custGeom>
                <a:avLst/>
                <a:gdLst>
                  <a:gd name="connsiteX0" fmla="*/ 762438 w 762438"/>
                  <a:gd name="connsiteY0" fmla="*/ 0 h 222164"/>
                  <a:gd name="connsiteX1" fmla="*/ 762438 w 762438"/>
                  <a:gd name="connsiteY1" fmla="*/ 56191 h 222164"/>
                  <a:gd name="connsiteX2" fmla="*/ 679090 w 762438"/>
                  <a:gd name="connsiteY2" fmla="*/ 119750 h 222164"/>
                  <a:gd name="connsiteX3" fmla="*/ 365047 w 762438"/>
                  <a:gd name="connsiteY3" fmla="*/ 222128 h 222164"/>
                  <a:gd name="connsiteX4" fmla="*/ 33507 w 762438"/>
                  <a:gd name="connsiteY4" fmla="*/ 99423 h 222164"/>
                  <a:gd name="connsiteX5" fmla="*/ 0 w 762438"/>
                  <a:gd name="connsiteY5" fmla="*/ 70369 h 222164"/>
                  <a:gd name="connsiteX6" fmla="*/ 0 w 762438"/>
                  <a:gd name="connsiteY6" fmla="*/ 18368 h 222164"/>
                  <a:gd name="connsiteX7" fmla="*/ 31896 w 762438"/>
                  <a:gd name="connsiteY7" fmla="*/ 32159 h 222164"/>
                  <a:gd name="connsiteX8" fmla="*/ 368829 w 762438"/>
                  <a:gd name="connsiteY8" fmla="*/ 85724 h 222164"/>
                  <a:gd name="connsiteX9" fmla="*/ 670295 w 762438"/>
                  <a:gd name="connsiteY9" fmla="*/ 41087 h 222164"/>
                  <a:gd name="connsiteX10" fmla="*/ 755235 w 762438"/>
                  <a:gd name="connsiteY10" fmla="*/ 3938 h 222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2438" h="222164">
                    <a:moveTo>
                      <a:pt x="762438" y="0"/>
                    </a:moveTo>
                    <a:lnTo>
                      <a:pt x="762438" y="56191"/>
                    </a:lnTo>
                    <a:lnTo>
                      <a:pt x="679090" y="119750"/>
                    </a:lnTo>
                    <a:cubicBezTo>
                      <a:pt x="585464" y="180268"/>
                      <a:pt x="480119" y="223612"/>
                      <a:pt x="365047" y="222128"/>
                    </a:cubicBezTo>
                    <a:cubicBezTo>
                      <a:pt x="232443" y="220419"/>
                      <a:pt x="125003" y="169319"/>
                      <a:pt x="33507" y="99423"/>
                    </a:cubicBezTo>
                    <a:lnTo>
                      <a:pt x="0" y="70369"/>
                    </a:lnTo>
                    <a:lnTo>
                      <a:pt x="0" y="18368"/>
                    </a:lnTo>
                    <a:lnTo>
                      <a:pt x="31896" y="32159"/>
                    </a:lnTo>
                    <a:cubicBezTo>
                      <a:pt x="119267" y="60343"/>
                      <a:pt x="266862" y="91675"/>
                      <a:pt x="368829" y="85724"/>
                    </a:cubicBezTo>
                    <a:cubicBezTo>
                      <a:pt x="470795" y="79773"/>
                      <a:pt x="577963" y="69655"/>
                      <a:pt x="670295" y="41087"/>
                    </a:cubicBezTo>
                    <a:cubicBezTo>
                      <a:pt x="693378" y="33945"/>
                      <a:pt x="723605" y="20100"/>
                      <a:pt x="755235" y="3938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5" name="Arco 164">
                <a:extLst>
                  <a:ext uri="{FF2B5EF4-FFF2-40B4-BE49-F238E27FC236}">
                    <a16:creationId xmlns:a16="http://schemas.microsoft.com/office/drawing/2014/main" id="{3B1E70EC-0056-4D2A-B308-98C8E761C667}"/>
                  </a:ext>
                </a:extLst>
              </p:cNvPr>
              <p:cNvSpPr/>
              <p:nvPr/>
            </p:nvSpPr>
            <p:spPr>
              <a:xfrm rot="819543">
                <a:off x="1467223" y="1702092"/>
                <a:ext cx="369968" cy="318644"/>
              </a:xfrm>
              <a:prstGeom prst="arc">
                <a:avLst>
                  <a:gd name="adj1" fmla="val 16200000"/>
                  <a:gd name="adj2" fmla="val 18065927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7" name="Lágrima 156">
                <a:extLst>
                  <a:ext uri="{FF2B5EF4-FFF2-40B4-BE49-F238E27FC236}">
                    <a16:creationId xmlns:a16="http://schemas.microsoft.com/office/drawing/2014/main" id="{7EDB6876-22DE-478F-94F6-BB4488613437}"/>
                  </a:ext>
                </a:extLst>
              </p:cNvPr>
              <p:cNvSpPr/>
              <p:nvPr/>
            </p:nvSpPr>
            <p:spPr>
              <a:xfrm>
                <a:off x="1585222" y="1361552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Lágrima 157">
                <a:extLst>
                  <a:ext uri="{FF2B5EF4-FFF2-40B4-BE49-F238E27FC236}">
                    <a16:creationId xmlns:a16="http://schemas.microsoft.com/office/drawing/2014/main" id="{125B5728-83E0-43D2-8582-F6760439691E}"/>
                  </a:ext>
                </a:extLst>
              </p:cNvPr>
              <p:cNvSpPr/>
              <p:nvPr/>
            </p:nvSpPr>
            <p:spPr>
              <a:xfrm>
                <a:off x="1450367" y="1540841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0" name="Retângulo 159">
                <a:extLst>
                  <a:ext uri="{FF2B5EF4-FFF2-40B4-BE49-F238E27FC236}">
                    <a16:creationId xmlns:a16="http://schemas.microsoft.com/office/drawing/2014/main" id="{3415A8E2-D3B0-4942-A7B9-DA10A9FE3421}"/>
                  </a:ext>
                </a:extLst>
              </p:cNvPr>
              <p:cNvSpPr/>
              <p:nvPr/>
            </p:nvSpPr>
            <p:spPr>
              <a:xfrm rot="2209951" flipH="1">
                <a:off x="2281622" y="934802"/>
                <a:ext cx="49205" cy="549857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160">
                <a:extLst>
                  <a:ext uri="{FF2B5EF4-FFF2-40B4-BE49-F238E27FC236}">
                    <a16:creationId xmlns:a16="http://schemas.microsoft.com/office/drawing/2014/main" id="{F96D39A7-DE7F-4664-B5B9-F1E72640BEE4}"/>
                  </a:ext>
                </a:extLst>
              </p:cNvPr>
              <p:cNvSpPr/>
              <p:nvPr/>
            </p:nvSpPr>
            <p:spPr>
              <a:xfrm rot="2333005">
                <a:off x="278817" y="5523667"/>
                <a:ext cx="620766" cy="93626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11" name="Agrupar 210">
            <a:extLst>
              <a:ext uri="{FF2B5EF4-FFF2-40B4-BE49-F238E27FC236}">
                <a16:creationId xmlns:a16="http://schemas.microsoft.com/office/drawing/2014/main" id="{A5D59A6D-A18A-41CA-9690-BA8CD9C82725}"/>
              </a:ext>
            </a:extLst>
          </p:cNvPr>
          <p:cNvGrpSpPr/>
          <p:nvPr/>
        </p:nvGrpSpPr>
        <p:grpSpPr>
          <a:xfrm>
            <a:off x="6248502" y="97520"/>
            <a:ext cx="4703000" cy="5795252"/>
            <a:chOff x="6248502" y="97520"/>
            <a:chExt cx="4703000" cy="5795252"/>
          </a:xfrm>
        </p:grpSpPr>
        <p:grpSp>
          <p:nvGrpSpPr>
            <p:cNvPr id="210" name="Agrupar 209">
              <a:extLst>
                <a:ext uri="{FF2B5EF4-FFF2-40B4-BE49-F238E27FC236}">
                  <a16:creationId xmlns:a16="http://schemas.microsoft.com/office/drawing/2014/main" id="{0F5CEBA0-4D15-4AF7-BCA6-C852CEF22F45}"/>
                </a:ext>
              </a:extLst>
            </p:cNvPr>
            <p:cNvGrpSpPr/>
            <p:nvPr/>
          </p:nvGrpSpPr>
          <p:grpSpPr>
            <a:xfrm>
              <a:off x="6248502" y="274620"/>
              <a:ext cx="3273691" cy="5618152"/>
              <a:chOff x="6248502" y="274620"/>
              <a:chExt cx="3273691" cy="5618152"/>
            </a:xfrm>
          </p:grpSpPr>
          <p:sp>
            <p:nvSpPr>
              <p:cNvPr id="166" name="Forma Livre: Forma 165">
                <a:extLst>
                  <a:ext uri="{FF2B5EF4-FFF2-40B4-BE49-F238E27FC236}">
                    <a16:creationId xmlns:a16="http://schemas.microsoft.com/office/drawing/2014/main" id="{A356AFB1-2A16-46DD-A12D-EA7DA417DA7A}"/>
                  </a:ext>
                </a:extLst>
              </p:cNvPr>
              <p:cNvSpPr/>
              <p:nvPr/>
            </p:nvSpPr>
            <p:spPr>
              <a:xfrm rot="975460" flipH="1">
                <a:off x="8661801" y="2329175"/>
                <a:ext cx="613731" cy="534489"/>
              </a:xfrm>
              <a:custGeom>
                <a:avLst/>
                <a:gdLst>
                  <a:gd name="connsiteX0" fmla="*/ 32253 w 613731"/>
                  <a:gd name="connsiteY0" fmla="*/ 5502 h 534489"/>
                  <a:gd name="connsiteX1" fmla="*/ 61689 w 613731"/>
                  <a:gd name="connsiteY1" fmla="*/ 290326 h 534489"/>
                  <a:gd name="connsiteX2" fmla="*/ 281754 w 613731"/>
                  <a:gd name="connsiteY2" fmla="*/ 473527 h 534489"/>
                  <a:gd name="connsiteX3" fmla="*/ 288816 w 613731"/>
                  <a:gd name="connsiteY3" fmla="*/ 467177 h 534489"/>
                  <a:gd name="connsiteX4" fmla="*/ 352931 w 613731"/>
                  <a:gd name="connsiteY4" fmla="*/ 481436 h 534489"/>
                  <a:gd name="connsiteX5" fmla="*/ 555566 w 613731"/>
                  <a:gd name="connsiteY5" fmla="*/ 525162 h 534489"/>
                  <a:gd name="connsiteX6" fmla="*/ 605321 w 613731"/>
                  <a:gd name="connsiteY6" fmla="*/ 534489 h 534489"/>
                  <a:gd name="connsiteX7" fmla="*/ 613731 w 613731"/>
                  <a:gd name="connsiteY7" fmla="*/ 241174 h 534489"/>
                  <a:gd name="connsiteX8" fmla="*/ 561298 w 613731"/>
                  <a:gd name="connsiteY8" fmla="*/ 247552 h 534489"/>
                  <a:gd name="connsiteX9" fmla="*/ 433166 w 613731"/>
                  <a:gd name="connsiteY9" fmla="*/ 265721 h 534489"/>
                  <a:gd name="connsiteX10" fmla="*/ 273764 w 613731"/>
                  <a:gd name="connsiteY10" fmla="*/ 238356 h 534489"/>
                  <a:gd name="connsiteX11" fmla="*/ 252318 w 613731"/>
                  <a:gd name="connsiteY11" fmla="*/ 188703 h 534489"/>
                  <a:gd name="connsiteX12" fmla="*/ 32253 w 613731"/>
                  <a:gd name="connsiteY12" fmla="*/ 5502 h 53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3731" h="534489">
                    <a:moveTo>
                      <a:pt x="32253" y="5502"/>
                    </a:moveTo>
                    <a:cubicBezTo>
                      <a:pt x="-20388" y="33564"/>
                      <a:pt x="-7209" y="161084"/>
                      <a:pt x="61689" y="290326"/>
                    </a:cubicBezTo>
                    <a:cubicBezTo>
                      <a:pt x="130587" y="419567"/>
                      <a:pt x="229114" y="501589"/>
                      <a:pt x="281754" y="473527"/>
                    </a:cubicBezTo>
                    <a:cubicBezTo>
                      <a:pt x="284576" y="472023"/>
                      <a:pt x="287209" y="470232"/>
                      <a:pt x="288816" y="467177"/>
                    </a:cubicBezTo>
                    <a:lnTo>
                      <a:pt x="352931" y="481436"/>
                    </a:lnTo>
                    <a:cubicBezTo>
                      <a:pt x="421938" y="494695"/>
                      <a:pt x="488074" y="510916"/>
                      <a:pt x="555566" y="525162"/>
                    </a:cubicBezTo>
                    <a:lnTo>
                      <a:pt x="605321" y="534489"/>
                    </a:lnTo>
                    <a:lnTo>
                      <a:pt x="613731" y="241174"/>
                    </a:lnTo>
                    <a:lnTo>
                      <a:pt x="561298" y="247552"/>
                    </a:lnTo>
                    <a:cubicBezTo>
                      <a:pt x="514630" y="256073"/>
                      <a:pt x="480781" y="266167"/>
                      <a:pt x="433166" y="265721"/>
                    </a:cubicBezTo>
                    <a:cubicBezTo>
                      <a:pt x="371801" y="265147"/>
                      <a:pt x="321816" y="247231"/>
                      <a:pt x="273764" y="238356"/>
                    </a:cubicBezTo>
                    <a:lnTo>
                      <a:pt x="252318" y="188703"/>
                    </a:lnTo>
                    <a:cubicBezTo>
                      <a:pt x="183420" y="59462"/>
                      <a:pt x="84893" y="-22560"/>
                      <a:pt x="32253" y="5502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67" name="Retângulo: Cantos Arredondados 166">
                <a:extLst>
                  <a:ext uri="{FF2B5EF4-FFF2-40B4-BE49-F238E27FC236}">
                    <a16:creationId xmlns:a16="http://schemas.microsoft.com/office/drawing/2014/main" id="{F812E253-694E-42C5-BB91-1279A09319C0}"/>
                  </a:ext>
                </a:extLst>
              </p:cNvPr>
              <p:cNvSpPr/>
              <p:nvPr/>
            </p:nvSpPr>
            <p:spPr>
              <a:xfrm rot="1023497">
                <a:off x="8239415" y="2404237"/>
                <a:ext cx="661612" cy="384367"/>
              </a:xfrm>
              <a:prstGeom prst="round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Retângulo 167">
                <a:extLst>
                  <a:ext uri="{FF2B5EF4-FFF2-40B4-BE49-F238E27FC236}">
                    <a16:creationId xmlns:a16="http://schemas.microsoft.com/office/drawing/2014/main" id="{03E99E7E-417E-48CC-A6BA-65C0F7A3F02B}"/>
                  </a:ext>
                </a:extLst>
              </p:cNvPr>
              <p:cNvSpPr/>
              <p:nvPr/>
            </p:nvSpPr>
            <p:spPr>
              <a:xfrm>
                <a:off x="7576483" y="1834833"/>
                <a:ext cx="573895" cy="407798"/>
              </a:xfrm>
              <a:prstGeom prst="rect">
                <a:avLst/>
              </a:prstGeom>
              <a:solidFill>
                <a:srgbClr val="FBBD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Forma Livre: Forma 168">
                <a:extLst>
                  <a:ext uri="{FF2B5EF4-FFF2-40B4-BE49-F238E27FC236}">
                    <a16:creationId xmlns:a16="http://schemas.microsoft.com/office/drawing/2014/main" id="{83C89420-B5C4-4A56-97CA-D6166FF9BA39}"/>
                  </a:ext>
                </a:extLst>
              </p:cNvPr>
              <p:cNvSpPr/>
              <p:nvPr/>
            </p:nvSpPr>
            <p:spPr>
              <a:xfrm>
                <a:off x="6248502" y="2054895"/>
                <a:ext cx="3210896" cy="3837877"/>
              </a:xfrm>
              <a:custGeom>
                <a:avLst/>
                <a:gdLst>
                  <a:gd name="connsiteX0" fmla="*/ 1132133 w 3210896"/>
                  <a:gd name="connsiteY0" fmla="*/ 0 h 3837877"/>
                  <a:gd name="connsiteX1" fmla="*/ 1176374 w 3210896"/>
                  <a:gd name="connsiteY1" fmla="*/ 0 h 3837877"/>
                  <a:gd name="connsiteX2" fmla="*/ 1294444 w 3210896"/>
                  <a:gd name="connsiteY2" fmla="*/ 0 h 3837877"/>
                  <a:gd name="connsiteX3" fmla="*/ 1285859 w 3210896"/>
                  <a:gd name="connsiteY3" fmla="*/ 10795 h 3837877"/>
                  <a:gd name="connsiteX4" fmla="*/ 1279275 w 3210896"/>
                  <a:gd name="connsiteY4" fmla="*/ 36284 h 3837877"/>
                  <a:gd name="connsiteX5" fmla="*/ 1603311 w 3210896"/>
                  <a:gd name="connsiteY5" fmla="*/ 162760 h 3837877"/>
                  <a:gd name="connsiteX6" fmla="*/ 1927347 w 3210896"/>
                  <a:gd name="connsiteY6" fmla="*/ 36284 h 3837877"/>
                  <a:gd name="connsiteX7" fmla="*/ 1920764 w 3210896"/>
                  <a:gd name="connsiteY7" fmla="*/ 10795 h 3837877"/>
                  <a:gd name="connsiteX8" fmla="*/ 1912179 w 3210896"/>
                  <a:gd name="connsiteY8" fmla="*/ 0 h 3837877"/>
                  <a:gd name="connsiteX9" fmla="*/ 2017424 w 3210896"/>
                  <a:gd name="connsiteY9" fmla="*/ 0 h 3837877"/>
                  <a:gd name="connsiteX10" fmla="*/ 2095346 w 3210896"/>
                  <a:gd name="connsiteY10" fmla="*/ 51650 h 3837877"/>
                  <a:gd name="connsiteX11" fmla="*/ 2099332 w 3210896"/>
                  <a:gd name="connsiteY11" fmla="*/ 71393 h 3837877"/>
                  <a:gd name="connsiteX12" fmla="*/ 2114690 w 3210896"/>
                  <a:gd name="connsiteY12" fmla="*/ 90142 h 3837877"/>
                  <a:gd name="connsiteX13" fmla="*/ 2126775 w 3210896"/>
                  <a:gd name="connsiteY13" fmla="*/ 112570 h 3837877"/>
                  <a:gd name="connsiteX14" fmla="*/ 2152294 w 3210896"/>
                  <a:gd name="connsiteY14" fmla="*/ 138352 h 3837877"/>
                  <a:gd name="connsiteX15" fmla="*/ 2202056 w 3210896"/>
                  <a:gd name="connsiteY15" fmla="*/ 225767 h 3837877"/>
                  <a:gd name="connsiteX16" fmla="*/ 2353586 w 3210896"/>
                  <a:gd name="connsiteY16" fmla="*/ 1017503 h 3837877"/>
                  <a:gd name="connsiteX17" fmla="*/ 2364682 w 3210896"/>
                  <a:gd name="connsiteY17" fmla="*/ 1121467 h 3837877"/>
                  <a:gd name="connsiteX18" fmla="*/ 2379439 w 3210896"/>
                  <a:gd name="connsiteY18" fmla="*/ 1117969 h 3837877"/>
                  <a:gd name="connsiteX19" fmla="*/ 3015058 w 3210896"/>
                  <a:gd name="connsiteY19" fmla="*/ 2288847 h 3837877"/>
                  <a:gd name="connsiteX20" fmla="*/ 3090425 w 3210896"/>
                  <a:gd name="connsiteY20" fmla="*/ 3650235 h 3837877"/>
                  <a:gd name="connsiteX21" fmla="*/ 2681477 w 3210896"/>
                  <a:gd name="connsiteY21" fmla="*/ 3802430 h 3837877"/>
                  <a:gd name="connsiteX22" fmla="*/ 2323207 w 3210896"/>
                  <a:gd name="connsiteY22" fmla="*/ 3718851 h 3837877"/>
                  <a:gd name="connsiteX23" fmla="*/ 2250891 w 3210896"/>
                  <a:gd name="connsiteY23" fmla="*/ 3718851 h 3837877"/>
                  <a:gd name="connsiteX24" fmla="*/ 1778006 w 3210896"/>
                  <a:gd name="connsiteY24" fmla="*/ 3837877 h 3837877"/>
                  <a:gd name="connsiteX25" fmla="*/ 1311359 w 3210896"/>
                  <a:gd name="connsiteY25" fmla="*/ 3725440 h 3837877"/>
                  <a:gd name="connsiteX26" fmla="*/ 763108 w 3210896"/>
                  <a:gd name="connsiteY26" fmla="*/ 3837876 h 3837877"/>
                  <a:gd name="connsiteX27" fmla="*/ 199732 w 3210896"/>
                  <a:gd name="connsiteY27" fmla="*/ 3712917 h 3837877"/>
                  <a:gd name="connsiteX28" fmla="*/ 196181 w 3210896"/>
                  <a:gd name="connsiteY28" fmla="*/ 2288847 h 3837877"/>
                  <a:gd name="connsiteX29" fmla="*/ 800442 w 3210896"/>
                  <a:gd name="connsiteY29" fmla="*/ 1153494 h 3837877"/>
                  <a:gd name="connsiteX30" fmla="*/ 825665 w 3210896"/>
                  <a:gd name="connsiteY30" fmla="*/ 1039805 h 3837877"/>
                  <a:gd name="connsiteX31" fmla="*/ 941081 w 3210896"/>
                  <a:gd name="connsiteY31" fmla="*/ 438059 h 3837877"/>
                  <a:gd name="connsiteX32" fmla="*/ 962319 w 3210896"/>
                  <a:gd name="connsiteY32" fmla="*/ 352767 h 3837877"/>
                  <a:gd name="connsiteX33" fmla="*/ 968164 w 3210896"/>
                  <a:gd name="connsiteY33" fmla="*/ 310414 h 3837877"/>
                  <a:gd name="connsiteX34" fmla="*/ 1088417 w 3210896"/>
                  <a:gd name="connsiteY34" fmla="*/ 39941 h 3837877"/>
                  <a:gd name="connsiteX35" fmla="*/ 1112776 w 3210896"/>
                  <a:gd name="connsiteY35" fmla="*/ 22934 h 3837877"/>
                  <a:gd name="connsiteX36" fmla="*/ 1113616 w 3210896"/>
                  <a:gd name="connsiteY36" fmla="*/ 21930 h 3837877"/>
                  <a:gd name="connsiteX37" fmla="*/ 1114845 w 3210896"/>
                  <a:gd name="connsiteY37" fmla="*/ 21489 h 3837877"/>
                  <a:gd name="connsiteX38" fmla="*/ 1130834 w 3210896"/>
                  <a:gd name="connsiteY38" fmla="*/ 10326 h 3837877"/>
                  <a:gd name="connsiteX39" fmla="*/ 1132133 w 3210896"/>
                  <a:gd name="connsiteY39" fmla="*/ 10031 h 3837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210896" h="3837877">
                    <a:moveTo>
                      <a:pt x="1132133" y="0"/>
                    </a:moveTo>
                    <a:lnTo>
                      <a:pt x="1176374" y="0"/>
                    </a:lnTo>
                    <a:lnTo>
                      <a:pt x="1294444" y="0"/>
                    </a:lnTo>
                    <a:lnTo>
                      <a:pt x="1285859" y="10795"/>
                    </a:lnTo>
                    <a:cubicBezTo>
                      <a:pt x="1281542" y="19028"/>
                      <a:pt x="1279275" y="27553"/>
                      <a:pt x="1279275" y="36284"/>
                    </a:cubicBezTo>
                    <a:cubicBezTo>
                      <a:pt x="1279275" y="106135"/>
                      <a:pt x="1424351" y="162760"/>
                      <a:pt x="1603311" y="162760"/>
                    </a:cubicBezTo>
                    <a:cubicBezTo>
                      <a:pt x="1782271" y="162760"/>
                      <a:pt x="1927347" y="106135"/>
                      <a:pt x="1927347" y="36284"/>
                    </a:cubicBezTo>
                    <a:cubicBezTo>
                      <a:pt x="1927347" y="27553"/>
                      <a:pt x="1925080" y="19028"/>
                      <a:pt x="1920764" y="10795"/>
                    </a:cubicBezTo>
                    <a:lnTo>
                      <a:pt x="1912179" y="0"/>
                    </a:lnTo>
                    <a:lnTo>
                      <a:pt x="2017424" y="0"/>
                    </a:lnTo>
                    <a:cubicBezTo>
                      <a:pt x="2052454" y="0"/>
                      <a:pt x="2082508" y="21298"/>
                      <a:pt x="2095346" y="51650"/>
                    </a:cubicBezTo>
                    <a:lnTo>
                      <a:pt x="2099332" y="71393"/>
                    </a:lnTo>
                    <a:lnTo>
                      <a:pt x="2114690" y="90142"/>
                    </a:lnTo>
                    <a:lnTo>
                      <a:pt x="2126775" y="112570"/>
                    </a:lnTo>
                    <a:lnTo>
                      <a:pt x="2152294" y="138352"/>
                    </a:lnTo>
                    <a:cubicBezTo>
                      <a:pt x="2169680" y="161477"/>
                      <a:pt x="2186272" y="189990"/>
                      <a:pt x="2202056" y="225767"/>
                    </a:cubicBezTo>
                    <a:cubicBezTo>
                      <a:pt x="2265193" y="368874"/>
                      <a:pt x="2238526" y="500960"/>
                      <a:pt x="2353586" y="1017503"/>
                    </a:cubicBezTo>
                    <a:lnTo>
                      <a:pt x="2364682" y="1121467"/>
                    </a:lnTo>
                    <a:lnTo>
                      <a:pt x="2379439" y="1117969"/>
                    </a:lnTo>
                    <a:cubicBezTo>
                      <a:pt x="2555914" y="1308224"/>
                      <a:pt x="2911150" y="1855367"/>
                      <a:pt x="3015058" y="2288847"/>
                    </a:cubicBezTo>
                    <a:cubicBezTo>
                      <a:pt x="3110045" y="2685113"/>
                      <a:pt x="3357938" y="3372920"/>
                      <a:pt x="3090425" y="3650235"/>
                    </a:cubicBezTo>
                    <a:cubicBezTo>
                      <a:pt x="3079682" y="3735216"/>
                      <a:pt x="2900588" y="3802430"/>
                      <a:pt x="2681477" y="3802430"/>
                    </a:cubicBezTo>
                    <a:cubicBezTo>
                      <a:pt x="2527278" y="3802430"/>
                      <a:pt x="2392897" y="3769142"/>
                      <a:pt x="2323207" y="3718851"/>
                    </a:cubicBezTo>
                    <a:lnTo>
                      <a:pt x="2250891" y="3718851"/>
                    </a:lnTo>
                    <a:cubicBezTo>
                      <a:pt x="2194340" y="3787962"/>
                      <a:pt x="2003954" y="3837877"/>
                      <a:pt x="1778006" y="3837877"/>
                    </a:cubicBezTo>
                    <a:cubicBezTo>
                      <a:pt x="1559619" y="3837877"/>
                      <a:pt x="1374453" y="3791246"/>
                      <a:pt x="1311359" y="3725440"/>
                    </a:cubicBezTo>
                    <a:cubicBezTo>
                      <a:pt x="1236682" y="3791578"/>
                      <a:pt x="1019313" y="3837876"/>
                      <a:pt x="763108" y="3837876"/>
                    </a:cubicBezTo>
                    <a:cubicBezTo>
                      <a:pt x="488841" y="3837876"/>
                      <a:pt x="259078" y="3784820"/>
                      <a:pt x="199732" y="3712917"/>
                    </a:cubicBezTo>
                    <a:cubicBezTo>
                      <a:pt x="-190224" y="3492714"/>
                      <a:pt x="93069" y="2719007"/>
                      <a:pt x="196181" y="2288847"/>
                    </a:cubicBezTo>
                    <a:cubicBezTo>
                      <a:pt x="294237" y="1879779"/>
                      <a:pt x="616111" y="1369490"/>
                      <a:pt x="800442" y="1153494"/>
                    </a:cubicBezTo>
                    <a:cubicBezTo>
                      <a:pt x="807007" y="1115512"/>
                      <a:pt x="815787" y="1077701"/>
                      <a:pt x="825665" y="1039805"/>
                    </a:cubicBezTo>
                    <a:cubicBezTo>
                      <a:pt x="880789" y="767595"/>
                      <a:pt x="910178" y="577806"/>
                      <a:pt x="941081" y="438059"/>
                    </a:cubicBezTo>
                    <a:lnTo>
                      <a:pt x="962319" y="352767"/>
                    </a:lnTo>
                    <a:lnTo>
                      <a:pt x="968164" y="310414"/>
                    </a:lnTo>
                    <a:cubicBezTo>
                      <a:pt x="991033" y="188802"/>
                      <a:pt x="1034348" y="91378"/>
                      <a:pt x="1088417" y="39941"/>
                    </a:cubicBezTo>
                    <a:lnTo>
                      <a:pt x="1112776" y="22934"/>
                    </a:lnTo>
                    <a:lnTo>
                      <a:pt x="1113616" y="21930"/>
                    </a:lnTo>
                    <a:lnTo>
                      <a:pt x="1114845" y="21489"/>
                    </a:lnTo>
                    <a:lnTo>
                      <a:pt x="1130834" y="10326"/>
                    </a:lnTo>
                    <a:lnTo>
                      <a:pt x="1132133" y="10031"/>
                    </a:ln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1" name="Retângulo de cantos arredondados 1027">
                <a:extLst>
                  <a:ext uri="{FF2B5EF4-FFF2-40B4-BE49-F238E27FC236}">
                    <a16:creationId xmlns:a16="http://schemas.microsoft.com/office/drawing/2014/main" id="{18F05E4A-9435-4CEA-AE8A-5FE157519C79}"/>
                  </a:ext>
                </a:extLst>
              </p:cNvPr>
              <p:cNvSpPr/>
              <p:nvPr/>
            </p:nvSpPr>
            <p:spPr>
              <a:xfrm>
                <a:off x="6563599" y="3194504"/>
                <a:ext cx="2958594" cy="2485608"/>
              </a:xfrm>
              <a:custGeom>
                <a:avLst/>
                <a:gdLst/>
                <a:ahLst/>
                <a:cxnLst/>
                <a:rect l="l" t="t" r="r" b="b"/>
                <a:pathLst>
                  <a:path w="2958594" h="2485608">
                    <a:moveTo>
                      <a:pt x="892789" y="0"/>
                    </a:moveTo>
                    <a:lnTo>
                      <a:pt x="2070607" y="0"/>
                    </a:lnTo>
                    <a:lnTo>
                      <a:pt x="2177853" y="91178"/>
                    </a:lnTo>
                    <a:lnTo>
                      <a:pt x="2177853" y="113449"/>
                    </a:lnTo>
                    <a:lnTo>
                      <a:pt x="2192140" y="110296"/>
                    </a:lnTo>
                    <a:cubicBezTo>
                      <a:pt x="2354728" y="273527"/>
                      <a:pt x="2682010" y="742956"/>
                      <a:pt x="2777741" y="1114866"/>
                    </a:cubicBezTo>
                    <a:cubicBezTo>
                      <a:pt x="2841346" y="1361961"/>
                      <a:pt x="2979361" y="1741182"/>
                      <a:pt x="2953047" y="2021534"/>
                    </a:cubicBezTo>
                    <a:cubicBezTo>
                      <a:pt x="2956811" y="2039060"/>
                      <a:pt x="2958594" y="2057224"/>
                      <a:pt x="2958594" y="2075798"/>
                    </a:cubicBezTo>
                    <a:cubicBezTo>
                      <a:pt x="2958594" y="2127702"/>
                      <a:pt x="2944674" y="2176399"/>
                      <a:pt x="2919191" y="2217806"/>
                    </a:cubicBezTo>
                    <a:cubicBezTo>
                      <a:pt x="2921264" y="2221182"/>
                      <a:pt x="2921464" y="2224783"/>
                      <a:pt x="2921464" y="2228405"/>
                    </a:cubicBezTo>
                    <a:cubicBezTo>
                      <a:pt x="2921464" y="2341571"/>
                      <a:pt x="2726242" y="2433310"/>
                      <a:pt x="2485424" y="2433310"/>
                    </a:cubicBezTo>
                    <a:cubicBezTo>
                      <a:pt x="2357326" y="2433310"/>
                      <a:pt x="2242129" y="2407353"/>
                      <a:pt x="2162803" y="2365154"/>
                    </a:cubicBezTo>
                    <a:cubicBezTo>
                      <a:pt x="2122468" y="2437118"/>
                      <a:pt x="2026993" y="2485608"/>
                      <a:pt x="1916276" y="2485608"/>
                    </a:cubicBezTo>
                    <a:cubicBezTo>
                      <a:pt x="1804446" y="2485608"/>
                      <a:pt x="1708164" y="2436137"/>
                      <a:pt x="1665350" y="2364765"/>
                    </a:cubicBezTo>
                    <a:cubicBezTo>
                      <a:pt x="1609814" y="2436488"/>
                      <a:pt x="1483658" y="2485608"/>
                      <a:pt x="1337212" y="2485608"/>
                    </a:cubicBezTo>
                    <a:cubicBezTo>
                      <a:pt x="1181309" y="2485608"/>
                      <a:pt x="1048400" y="2429938"/>
                      <a:pt x="998232" y="2351204"/>
                    </a:cubicBezTo>
                    <a:cubicBezTo>
                      <a:pt x="933035" y="2425943"/>
                      <a:pt x="777111" y="2477378"/>
                      <a:pt x="595428" y="2477378"/>
                    </a:cubicBezTo>
                    <a:cubicBezTo>
                      <a:pt x="398415" y="2477378"/>
                      <a:pt x="231691" y="2416896"/>
                      <a:pt x="177509" y="2332532"/>
                    </a:cubicBezTo>
                    <a:cubicBezTo>
                      <a:pt x="-172043" y="2139413"/>
                      <a:pt x="86284" y="1481609"/>
                      <a:pt x="180685" y="1114866"/>
                    </a:cubicBezTo>
                    <a:cubicBezTo>
                      <a:pt x="273792" y="753147"/>
                      <a:pt x="585936" y="299180"/>
                      <a:pt x="752762" y="124564"/>
                    </a:cubicBezTo>
                    <a:lnTo>
                      <a:pt x="752762" y="12023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82" name="Agrupar 181">
                <a:extLst>
                  <a:ext uri="{FF2B5EF4-FFF2-40B4-BE49-F238E27FC236}">
                    <a16:creationId xmlns:a16="http://schemas.microsoft.com/office/drawing/2014/main" id="{3E58A8AA-1D47-4035-BE9D-D359E31547EA}"/>
                  </a:ext>
                </a:extLst>
              </p:cNvPr>
              <p:cNvGrpSpPr/>
              <p:nvPr/>
            </p:nvGrpSpPr>
            <p:grpSpPr>
              <a:xfrm>
                <a:off x="7091666" y="4552228"/>
                <a:ext cx="772374" cy="687508"/>
                <a:chOff x="8977700" y="3470516"/>
                <a:chExt cx="1241758" cy="176729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4" name="Forma Livre: Forma 193">
                  <a:extLst>
                    <a:ext uri="{FF2B5EF4-FFF2-40B4-BE49-F238E27FC236}">
                      <a16:creationId xmlns:a16="http://schemas.microsoft.com/office/drawing/2014/main" id="{69586C93-1604-4C29-8187-03B1FC396806}"/>
                    </a:ext>
                  </a:extLst>
                </p:cNvPr>
                <p:cNvSpPr/>
                <p:nvPr/>
              </p:nvSpPr>
              <p:spPr>
                <a:xfrm>
                  <a:off x="8977700" y="3470516"/>
                  <a:ext cx="1241758" cy="1086244"/>
                </a:xfrm>
                <a:custGeom>
                  <a:avLst/>
                  <a:gdLst>
                    <a:gd name="connsiteX0" fmla="*/ 0 w 1241758"/>
                    <a:gd name="connsiteY0" fmla="*/ 0 h 1086244"/>
                    <a:gd name="connsiteX1" fmla="*/ 48460 w 1241758"/>
                    <a:gd name="connsiteY1" fmla="*/ 0 h 1086244"/>
                    <a:gd name="connsiteX2" fmla="*/ 72027 w 1241758"/>
                    <a:gd name="connsiteY2" fmla="*/ 18357 h 1086244"/>
                    <a:gd name="connsiteX3" fmla="*/ 602287 w 1241758"/>
                    <a:gd name="connsiteY3" fmla="*/ 137555 h 1086244"/>
                    <a:gd name="connsiteX4" fmla="*/ 1132547 w 1241758"/>
                    <a:gd name="connsiteY4" fmla="*/ 18357 h 1086244"/>
                    <a:gd name="connsiteX5" fmla="*/ 1156114 w 1241758"/>
                    <a:gd name="connsiteY5" fmla="*/ 0 h 1086244"/>
                    <a:gd name="connsiteX6" fmla="*/ 1241758 w 1241758"/>
                    <a:gd name="connsiteY6" fmla="*/ 0 h 1086244"/>
                    <a:gd name="connsiteX7" fmla="*/ 1241758 w 1241758"/>
                    <a:gd name="connsiteY7" fmla="*/ 1086244 h 1086244"/>
                    <a:gd name="connsiteX8" fmla="*/ 0 w 1241758"/>
                    <a:gd name="connsiteY8" fmla="*/ 1086244 h 1086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1758" h="1086244">
                      <a:moveTo>
                        <a:pt x="0" y="0"/>
                      </a:moveTo>
                      <a:lnTo>
                        <a:pt x="48460" y="0"/>
                      </a:lnTo>
                      <a:lnTo>
                        <a:pt x="72027" y="18357"/>
                      </a:lnTo>
                      <a:cubicBezTo>
                        <a:pt x="186944" y="90273"/>
                        <a:pt x="381555" y="137555"/>
                        <a:pt x="602287" y="137555"/>
                      </a:cubicBezTo>
                      <a:cubicBezTo>
                        <a:pt x="823019" y="137555"/>
                        <a:pt x="1017630" y="90273"/>
                        <a:pt x="1132547" y="18357"/>
                      </a:cubicBezTo>
                      <a:lnTo>
                        <a:pt x="1156114" y="0"/>
                      </a:lnTo>
                      <a:lnTo>
                        <a:pt x="1241758" y="0"/>
                      </a:lnTo>
                      <a:lnTo>
                        <a:pt x="1241758" y="1086244"/>
                      </a:lnTo>
                      <a:lnTo>
                        <a:pt x="0" y="10862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Triângulo isósceles 194">
                  <a:extLst>
                    <a:ext uri="{FF2B5EF4-FFF2-40B4-BE49-F238E27FC236}">
                      <a16:creationId xmlns:a16="http://schemas.microsoft.com/office/drawing/2014/main" id="{D3DAE90C-7AE5-4840-B0C3-B6EAB756D1E5}"/>
                    </a:ext>
                  </a:extLst>
                </p:cNvPr>
                <p:cNvSpPr/>
                <p:nvPr/>
              </p:nvSpPr>
              <p:spPr>
                <a:xfrm rot="10800000">
                  <a:off x="8977700" y="4556759"/>
                  <a:ext cx="1241758" cy="681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Retângulo 182">
                <a:extLst>
                  <a:ext uri="{FF2B5EF4-FFF2-40B4-BE49-F238E27FC236}">
                    <a16:creationId xmlns:a16="http://schemas.microsoft.com/office/drawing/2014/main" id="{B8695520-66E3-4B94-A8A0-B59AE4B5730E}"/>
                  </a:ext>
                </a:extLst>
              </p:cNvPr>
              <p:cNvSpPr/>
              <p:nvPr/>
            </p:nvSpPr>
            <p:spPr>
              <a:xfrm flipH="1">
                <a:off x="8237605" y="2047835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Forma Livre: Forma 183">
                <a:extLst>
                  <a:ext uri="{FF2B5EF4-FFF2-40B4-BE49-F238E27FC236}">
                    <a16:creationId xmlns:a16="http://schemas.microsoft.com/office/drawing/2014/main" id="{FF1D3761-1972-490B-830A-D4A71B17EBF0}"/>
                  </a:ext>
                </a:extLst>
              </p:cNvPr>
              <p:cNvSpPr/>
              <p:nvPr/>
            </p:nvSpPr>
            <p:spPr>
              <a:xfrm>
                <a:off x="7022451" y="3133562"/>
                <a:ext cx="1616269" cy="138279"/>
              </a:xfrm>
              <a:custGeom>
                <a:avLst/>
                <a:gdLst>
                  <a:gd name="connsiteX0" fmla="*/ 1347235 w 1376604"/>
                  <a:gd name="connsiteY0" fmla="*/ 0 h 168923"/>
                  <a:gd name="connsiteX1" fmla="*/ 1376604 w 1376604"/>
                  <a:gd name="connsiteY1" fmla="*/ 90244 h 168923"/>
                  <a:gd name="connsiteX2" fmla="*/ 1259021 w 1376604"/>
                  <a:gd name="connsiteY2" fmla="*/ 118911 h 168923"/>
                  <a:gd name="connsiteX3" fmla="*/ 704912 w 1376604"/>
                  <a:gd name="connsiteY3" fmla="*/ 168923 h 168923"/>
                  <a:gd name="connsiteX4" fmla="*/ 74509 w 1376604"/>
                  <a:gd name="connsiteY4" fmla="*/ 102053 h 168923"/>
                  <a:gd name="connsiteX5" fmla="*/ 0 w 1376604"/>
                  <a:gd name="connsiteY5" fmla="*/ 80556 h 168923"/>
                  <a:gd name="connsiteX6" fmla="*/ 28651 w 1376604"/>
                  <a:gd name="connsiteY6" fmla="*/ 8151 h 168923"/>
                  <a:gd name="connsiteX7" fmla="*/ 177174 w 1376604"/>
                  <a:gd name="connsiteY7" fmla="*/ 36698 h 168923"/>
                  <a:gd name="connsiteX8" fmla="*/ 667434 w 1376604"/>
                  <a:gd name="connsiteY8" fmla="*/ 70273 h 168923"/>
                  <a:gd name="connsiteX9" fmla="*/ 1321678 w 1376604"/>
                  <a:gd name="connsiteY9" fmla="*/ 6749 h 16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76604" h="168923">
                    <a:moveTo>
                      <a:pt x="1347235" y="0"/>
                    </a:moveTo>
                    <a:lnTo>
                      <a:pt x="1376604" y="90244"/>
                    </a:lnTo>
                    <a:lnTo>
                      <a:pt x="1259021" y="118911"/>
                    </a:lnTo>
                    <a:cubicBezTo>
                      <a:pt x="1100847" y="150486"/>
                      <a:pt x="910167" y="168923"/>
                      <a:pt x="704912" y="168923"/>
                    </a:cubicBezTo>
                    <a:cubicBezTo>
                      <a:pt x="465449" y="168923"/>
                      <a:pt x="245821" y="143828"/>
                      <a:pt x="74509" y="102053"/>
                    </a:cubicBezTo>
                    <a:lnTo>
                      <a:pt x="0" y="80556"/>
                    </a:lnTo>
                    <a:lnTo>
                      <a:pt x="28651" y="8151"/>
                    </a:lnTo>
                    <a:lnTo>
                      <a:pt x="177174" y="36698"/>
                    </a:lnTo>
                    <a:cubicBezTo>
                      <a:pt x="322910" y="58110"/>
                      <a:pt x="489921" y="70273"/>
                      <a:pt x="667434" y="70273"/>
                    </a:cubicBezTo>
                    <a:cubicBezTo>
                      <a:pt x="915954" y="70273"/>
                      <a:pt x="1143886" y="46434"/>
                      <a:pt x="1321678" y="67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5" name="Retângulo 184">
                <a:extLst>
                  <a:ext uri="{FF2B5EF4-FFF2-40B4-BE49-F238E27FC236}">
                    <a16:creationId xmlns:a16="http://schemas.microsoft.com/office/drawing/2014/main" id="{D4F61C90-456B-43C8-BE9A-F86F2BE4D486}"/>
                  </a:ext>
                </a:extLst>
              </p:cNvPr>
              <p:cNvSpPr/>
              <p:nvPr/>
            </p:nvSpPr>
            <p:spPr>
              <a:xfrm flipH="1">
                <a:off x="7513688" y="2038732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Forma Livre: Forma 185">
                <a:extLst>
                  <a:ext uri="{FF2B5EF4-FFF2-40B4-BE49-F238E27FC236}">
                    <a16:creationId xmlns:a16="http://schemas.microsoft.com/office/drawing/2014/main" id="{C8EAB160-BA27-42EE-9DF1-79297F6DB53B}"/>
                  </a:ext>
                </a:extLst>
              </p:cNvPr>
              <p:cNvSpPr/>
              <p:nvPr/>
            </p:nvSpPr>
            <p:spPr>
              <a:xfrm rot="2347328">
                <a:off x="7704369" y="3094840"/>
                <a:ext cx="609524" cy="420342"/>
              </a:xfrm>
              <a:custGeom>
                <a:avLst/>
                <a:gdLst>
                  <a:gd name="connsiteX0" fmla="*/ 29073 w 609524"/>
                  <a:gd name="connsiteY0" fmla="*/ 116837 h 420342"/>
                  <a:gd name="connsiteX1" fmla="*/ 96581 w 609524"/>
                  <a:gd name="connsiteY1" fmla="*/ 129077 h 420342"/>
                  <a:gd name="connsiteX2" fmla="*/ 314341 w 609524"/>
                  <a:gd name="connsiteY2" fmla="*/ 160175 h 420342"/>
                  <a:gd name="connsiteX3" fmla="*/ 323942 w 609524"/>
                  <a:gd name="connsiteY3" fmla="*/ 139073 h 420342"/>
                  <a:gd name="connsiteX4" fmla="*/ 561705 w 609524"/>
                  <a:gd name="connsiteY4" fmla="*/ 12539 h 420342"/>
                  <a:gd name="connsiteX5" fmla="*/ 558833 w 609524"/>
                  <a:gd name="connsiteY5" fmla="*/ 281860 h 420342"/>
                  <a:gd name="connsiteX6" fmla="*/ 339242 w 609524"/>
                  <a:gd name="connsiteY6" fmla="*/ 415608 h 420342"/>
                  <a:gd name="connsiteX7" fmla="*/ 143904 w 609524"/>
                  <a:gd name="connsiteY7" fmla="*/ 397465 h 420342"/>
                  <a:gd name="connsiteX8" fmla="*/ 0 w 609524"/>
                  <a:gd name="connsiteY8" fmla="*/ 391789 h 42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524" h="420342">
                    <a:moveTo>
                      <a:pt x="29073" y="116837"/>
                    </a:moveTo>
                    <a:lnTo>
                      <a:pt x="96581" y="129077"/>
                    </a:lnTo>
                    <a:cubicBezTo>
                      <a:pt x="167188" y="141334"/>
                      <a:pt x="239013" y="152416"/>
                      <a:pt x="314341" y="160175"/>
                    </a:cubicBezTo>
                    <a:cubicBezTo>
                      <a:pt x="316071" y="152463"/>
                      <a:pt x="319885" y="145747"/>
                      <a:pt x="323942" y="139073"/>
                    </a:cubicBezTo>
                    <a:cubicBezTo>
                      <a:pt x="390391" y="29760"/>
                      <a:pt x="496841" y="-26891"/>
                      <a:pt x="561705" y="12539"/>
                    </a:cubicBezTo>
                    <a:cubicBezTo>
                      <a:pt x="626569" y="51969"/>
                      <a:pt x="625283" y="172547"/>
                      <a:pt x="558833" y="281860"/>
                    </a:cubicBezTo>
                    <a:cubicBezTo>
                      <a:pt x="498180" y="381637"/>
                      <a:pt x="404201" y="437540"/>
                      <a:pt x="339242" y="415608"/>
                    </a:cubicBezTo>
                    <a:cubicBezTo>
                      <a:pt x="274157" y="409239"/>
                      <a:pt x="209107" y="402485"/>
                      <a:pt x="143904" y="397465"/>
                    </a:cubicBezTo>
                    <a:lnTo>
                      <a:pt x="0" y="391789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187" name="Forma Livre: Forma 186">
                <a:extLst>
                  <a:ext uri="{FF2B5EF4-FFF2-40B4-BE49-F238E27FC236}">
                    <a16:creationId xmlns:a16="http://schemas.microsoft.com/office/drawing/2014/main" id="{74C96031-C312-4800-B09B-DAB774317AA0}"/>
                  </a:ext>
                </a:extLst>
              </p:cNvPr>
              <p:cNvSpPr/>
              <p:nvPr/>
            </p:nvSpPr>
            <p:spPr>
              <a:xfrm rot="18133570">
                <a:off x="7061222" y="2083198"/>
                <a:ext cx="913408" cy="1294860"/>
              </a:xfrm>
              <a:custGeom>
                <a:avLst/>
                <a:gdLst>
                  <a:gd name="connsiteX0" fmla="*/ 844358 w 913408"/>
                  <a:gd name="connsiteY0" fmla="*/ 43666 h 1294860"/>
                  <a:gd name="connsiteX1" fmla="*/ 901568 w 913408"/>
                  <a:gd name="connsiteY1" fmla="*/ 273783 h 1294860"/>
                  <a:gd name="connsiteX2" fmla="*/ 766661 w 913408"/>
                  <a:gd name="connsiteY2" fmla="*/ 405714 h 1294860"/>
                  <a:gd name="connsiteX3" fmla="*/ 746245 w 913408"/>
                  <a:gd name="connsiteY3" fmla="*/ 407296 h 1294860"/>
                  <a:gd name="connsiteX4" fmla="*/ 380396 w 913408"/>
                  <a:gd name="connsiteY4" fmla="*/ 553157 h 1294860"/>
                  <a:gd name="connsiteX5" fmla="*/ 380396 w 913408"/>
                  <a:gd name="connsiteY5" fmla="*/ 1228275 h 1294860"/>
                  <a:gd name="connsiteX6" fmla="*/ 316995 w 913408"/>
                  <a:gd name="connsiteY6" fmla="*/ 1294860 h 1294860"/>
                  <a:gd name="connsiteX7" fmla="*/ 63401 w 913408"/>
                  <a:gd name="connsiteY7" fmla="*/ 1294860 h 1294860"/>
                  <a:gd name="connsiteX8" fmla="*/ 0 w 913408"/>
                  <a:gd name="connsiteY8" fmla="*/ 1228274 h 1294860"/>
                  <a:gd name="connsiteX9" fmla="*/ 0 w 913408"/>
                  <a:gd name="connsiteY9" fmla="*/ 322666 h 1294860"/>
                  <a:gd name="connsiteX10" fmla="*/ 43279 w 913408"/>
                  <a:gd name="connsiteY10" fmla="*/ 260347 h 1294860"/>
                  <a:gd name="connsiteX11" fmla="*/ 43682 w 913408"/>
                  <a:gd name="connsiteY11" fmla="*/ 260081 h 1294860"/>
                  <a:gd name="connsiteX12" fmla="*/ 631397 w 913408"/>
                  <a:gd name="connsiteY12" fmla="*/ 25763 h 1294860"/>
                  <a:gd name="connsiteX13" fmla="*/ 644822 w 913408"/>
                  <a:gd name="connsiteY13" fmla="*/ 24826 h 1294860"/>
                  <a:gd name="connsiteX14" fmla="*/ 659802 w 913408"/>
                  <a:gd name="connsiteY14" fmla="*/ 14687 h 1294860"/>
                  <a:gd name="connsiteX15" fmla="*/ 844358 w 913408"/>
                  <a:gd name="connsiteY15" fmla="*/ 43666 h 129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13408" h="1294860">
                    <a:moveTo>
                      <a:pt x="844358" y="43666"/>
                    </a:moveTo>
                    <a:cubicBezTo>
                      <a:pt x="906650" y="97987"/>
                      <a:pt x="929660" y="190543"/>
                      <a:pt x="901568" y="273783"/>
                    </a:cubicBezTo>
                    <a:cubicBezTo>
                      <a:pt x="878900" y="340953"/>
                      <a:pt x="827278" y="389531"/>
                      <a:pt x="766661" y="405714"/>
                    </a:cubicBezTo>
                    <a:lnTo>
                      <a:pt x="746245" y="407296"/>
                    </a:lnTo>
                    <a:lnTo>
                      <a:pt x="380396" y="553157"/>
                    </a:lnTo>
                    <a:lnTo>
                      <a:pt x="380396" y="1228275"/>
                    </a:lnTo>
                    <a:cubicBezTo>
                      <a:pt x="380396" y="1265049"/>
                      <a:pt x="352011" y="1294860"/>
                      <a:pt x="316995" y="1294860"/>
                    </a:cubicBezTo>
                    <a:lnTo>
                      <a:pt x="63401" y="1294860"/>
                    </a:lnTo>
                    <a:cubicBezTo>
                      <a:pt x="28385" y="1294860"/>
                      <a:pt x="0" y="1265049"/>
                      <a:pt x="0" y="1228274"/>
                    </a:cubicBezTo>
                    <a:lnTo>
                      <a:pt x="0" y="322666"/>
                    </a:lnTo>
                    <a:cubicBezTo>
                      <a:pt x="0" y="293374"/>
                      <a:pt x="18010" y="268499"/>
                      <a:pt x="43279" y="260347"/>
                    </a:cubicBezTo>
                    <a:cubicBezTo>
                      <a:pt x="43390" y="260197"/>
                      <a:pt x="43536" y="260139"/>
                      <a:pt x="43682" y="260081"/>
                    </a:cubicBezTo>
                    <a:lnTo>
                      <a:pt x="631397" y="25763"/>
                    </a:lnTo>
                    <a:lnTo>
                      <a:pt x="644822" y="24826"/>
                    </a:lnTo>
                    <a:lnTo>
                      <a:pt x="659802" y="14687"/>
                    </a:lnTo>
                    <a:cubicBezTo>
                      <a:pt x="720811" y="-11858"/>
                      <a:pt x="791357" y="-2553"/>
                      <a:pt x="844358" y="43666"/>
                    </a:cubicBez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209" name="Agrupar 208">
                <a:extLst>
                  <a:ext uri="{FF2B5EF4-FFF2-40B4-BE49-F238E27FC236}">
                    <a16:creationId xmlns:a16="http://schemas.microsoft.com/office/drawing/2014/main" id="{5F68A3DB-90E7-41AD-8081-EFA45FA0C014}"/>
                  </a:ext>
                </a:extLst>
              </p:cNvPr>
              <p:cNvGrpSpPr/>
              <p:nvPr/>
            </p:nvGrpSpPr>
            <p:grpSpPr>
              <a:xfrm>
                <a:off x="7000309" y="274620"/>
                <a:ext cx="2085174" cy="1822698"/>
                <a:chOff x="7000309" y="274620"/>
                <a:chExt cx="2085174" cy="1822698"/>
              </a:xfrm>
            </p:grpSpPr>
            <p:sp>
              <p:nvSpPr>
                <p:cNvPr id="163" name="Fluxograma: Mesclar 6">
                  <a:extLst>
                    <a:ext uri="{FF2B5EF4-FFF2-40B4-BE49-F238E27FC236}">
                      <a16:creationId xmlns:a16="http://schemas.microsoft.com/office/drawing/2014/main" id="{4E0E8646-3730-4449-891A-8AE81B350922}"/>
                    </a:ext>
                  </a:extLst>
                </p:cNvPr>
                <p:cNvSpPr/>
                <p:nvPr/>
              </p:nvSpPr>
              <p:spPr>
                <a:xfrm rot="8853205">
                  <a:off x="7000309" y="274620"/>
                  <a:ext cx="552294" cy="88002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70" name="Elipse 4">
                  <a:extLst>
                    <a:ext uri="{FF2B5EF4-FFF2-40B4-BE49-F238E27FC236}">
                      <a16:creationId xmlns:a16="http://schemas.microsoft.com/office/drawing/2014/main" id="{FEB9E0B6-A17C-46F3-ACD7-8A1C2ED92538}"/>
                    </a:ext>
                  </a:extLst>
                </p:cNvPr>
                <p:cNvSpPr/>
                <p:nvPr/>
              </p:nvSpPr>
              <p:spPr>
                <a:xfrm>
                  <a:off x="7090686" y="729135"/>
                  <a:ext cx="1547054" cy="1368183"/>
                </a:xfrm>
                <a:custGeom>
                  <a:avLst/>
                  <a:gdLst>
                    <a:gd name="connsiteX0" fmla="*/ 0 w 1440160"/>
                    <a:gd name="connsiteY0" fmla="*/ 684076 h 1368152"/>
                    <a:gd name="connsiteX1" fmla="*/ 720080 w 1440160"/>
                    <a:gd name="connsiteY1" fmla="*/ 0 h 1368152"/>
                    <a:gd name="connsiteX2" fmla="*/ 1440160 w 1440160"/>
                    <a:gd name="connsiteY2" fmla="*/ 684076 h 1368152"/>
                    <a:gd name="connsiteX3" fmla="*/ 720080 w 1440160"/>
                    <a:gd name="connsiteY3" fmla="*/ 1368152 h 1368152"/>
                    <a:gd name="connsiteX4" fmla="*/ 0 w 1440160"/>
                    <a:gd name="connsiteY4" fmla="*/ 684076 h 1368152"/>
                    <a:gd name="connsiteX0" fmla="*/ 12843 w 1453003"/>
                    <a:gd name="connsiteY0" fmla="*/ 684076 h 1390469"/>
                    <a:gd name="connsiteX1" fmla="*/ 732923 w 1453003"/>
                    <a:gd name="connsiteY1" fmla="*/ 0 h 1390469"/>
                    <a:gd name="connsiteX2" fmla="*/ 1453003 w 1453003"/>
                    <a:gd name="connsiteY2" fmla="*/ 684076 h 1390469"/>
                    <a:gd name="connsiteX3" fmla="*/ 732923 w 1453003"/>
                    <a:gd name="connsiteY3" fmla="*/ 1368152 h 1390469"/>
                    <a:gd name="connsiteX4" fmla="*/ 305026 w 1453003"/>
                    <a:gd name="connsiteY4" fmla="*/ 1174905 h 1390469"/>
                    <a:gd name="connsiteX5" fmla="*/ 12843 w 1453003"/>
                    <a:gd name="connsiteY5" fmla="*/ 684076 h 1390469"/>
                    <a:gd name="connsiteX0" fmla="*/ 12843 w 1465518"/>
                    <a:gd name="connsiteY0" fmla="*/ 684076 h 1368183"/>
                    <a:gd name="connsiteX1" fmla="*/ 732923 w 1465518"/>
                    <a:gd name="connsiteY1" fmla="*/ 0 h 1368183"/>
                    <a:gd name="connsiteX2" fmla="*/ 1453003 w 1465518"/>
                    <a:gd name="connsiteY2" fmla="*/ 684076 h 1368183"/>
                    <a:gd name="connsiteX3" fmla="*/ 1174822 w 1465518"/>
                    <a:gd name="connsiteY3" fmla="*/ 1163754 h 1368183"/>
                    <a:gd name="connsiteX4" fmla="*/ 732923 w 1465518"/>
                    <a:gd name="connsiteY4" fmla="*/ 1368152 h 1368183"/>
                    <a:gd name="connsiteX5" fmla="*/ 305026 w 1465518"/>
                    <a:gd name="connsiteY5" fmla="*/ 1174905 h 1368183"/>
                    <a:gd name="connsiteX6" fmla="*/ 12843 w 1465518"/>
                    <a:gd name="connsiteY6" fmla="*/ 684076 h 136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5518" h="1368183">
                      <a:moveTo>
                        <a:pt x="12843" y="684076"/>
                      </a:moveTo>
                      <a:cubicBezTo>
                        <a:pt x="84159" y="488259"/>
                        <a:pt x="335234" y="0"/>
                        <a:pt x="732923" y="0"/>
                      </a:cubicBezTo>
                      <a:cubicBezTo>
                        <a:pt x="1130612" y="0"/>
                        <a:pt x="1384929" y="493834"/>
                        <a:pt x="1453003" y="684076"/>
                      </a:cubicBezTo>
                      <a:cubicBezTo>
                        <a:pt x="1521077" y="874318"/>
                        <a:pt x="1294835" y="1049741"/>
                        <a:pt x="1174822" y="1163754"/>
                      </a:cubicBezTo>
                      <a:cubicBezTo>
                        <a:pt x="1054809" y="1277767"/>
                        <a:pt x="877889" y="1366294"/>
                        <a:pt x="732923" y="1368152"/>
                      </a:cubicBezTo>
                      <a:cubicBezTo>
                        <a:pt x="587957" y="1370010"/>
                        <a:pt x="425039" y="1288918"/>
                        <a:pt x="305026" y="1174905"/>
                      </a:cubicBezTo>
                      <a:cubicBezTo>
                        <a:pt x="185013" y="1060892"/>
                        <a:pt x="-58473" y="879893"/>
                        <a:pt x="12843" y="684076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Fluxograma: Mesclar 6">
                  <a:extLst>
                    <a:ext uri="{FF2B5EF4-FFF2-40B4-BE49-F238E27FC236}">
                      <a16:creationId xmlns:a16="http://schemas.microsoft.com/office/drawing/2014/main" id="{BB858F37-8F40-44DC-BE73-0E54ACCE50AF}"/>
                    </a:ext>
                  </a:extLst>
                </p:cNvPr>
                <p:cNvSpPr/>
                <p:nvPr/>
              </p:nvSpPr>
              <p:spPr>
                <a:xfrm rot="14804630">
                  <a:off x="8371858" y="507962"/>
                  <a:ext cx="547226" cy="88002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72" name="Elipse 12">
                  <a:extLst>
                    <a:ext uri="{FF2B5EF4-FFF2-40B4-BE49-F238E27FC236}">
                      <a16:creationId xmlns:a16="http://schemas.microsoft.com/office/drawing/2014/main" id="{E678B517-9B29-4206-BAB1-1F6C0F4D4BD2}"/>
                    </a:ext>
                  </a:extLst>
                </p:cNvPr>
                <p:cNvSpPr/>
                <p:nvPr/>
              </p:nvSpPr>
              <p:spPr>
                <a:xfrm>
                  <a:off x="7473301" y="1033277"/>
                  <a:ext cx="290150" cy="36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2">
                  <a:extLst>
                    <a:ext uri="{FF2B5EF4-FFF2-40B4-BE49-F238E27FC236}">
                      <a16:creationId xmlns:a16="http://schemas.microsoft.com/office/drawing/2014/main" id="{8F8FB8D1-283A-47E0-B1B2-BF48732E9C50}"/>
                    </a:ext>
                  </a:extLst>
                </p:cNvPr>
                <p:cNvSpPr/>
                <p:nvPr/>
              </p:nvSpPr>
              <p:spPr>
                <a:xfrm>
                  <a:off x="8010173" y="1033277"/>
                  <a:ext cx="290150" cy="36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73A53F80-69D8-46CD-BD46-9EEAFE6317C9}"/>
                    </a:ext>
                  </a:extLst>
                </p:cNvPr>
                <p:cNvSpPr/>
                <p:nvPr/>
              </p:nvSpPr>
              <p:spPr>
                <a:xfrm>
                  <a:off x="7572561" y="1226228"/>
                  <a:ext cx="145075" cy="1580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Elipse 174">
                  <a:extLst>
                    <a:ext uri="{FF2B5EF4-FFF2-40B4-BE49-F238E27FC236}">
                      <a16:creationId xmlns:a16="http://schemas.microsoft.com/office/drawing/2014/main" id="{654FBA91-033B-4851-8220-BAB3D22EF8E4}"/>
                    </a:ext>
                  </a:extLst>
                </p:cNvPr>
                <p:cNvSpPr/>
                <p:nvPr/>
              </p:nvSpPr>
              <p:spPr>
                <a:xfrm>
                  <a:off x="8092588" y="1222090"/>
                  <a:ext cx="145075" cy="1580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Arco 175">
                  <a:extLst>
                    <a:ext uri="{FF2B5EF4-FFF2-40B4-BE49-F238E27FC236}">
                      <a16:creationId xmlns:a16="http://schemas.microsoft.com/office/drawing/2014/main" id="{C78EBB06-341D-4536-8BA0-B405190F1D8C}"/>
                    </a:ext>
                  </a:extLst>
                </p:cNvPr>
                <p:cNvSpPr/>
                <p:nvPr/>
              </p:nvSpPr>
              <p:spPr>
                <a:xfrm rot="18528476">
                  <a:off x="7424327" y="953671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Arco 176">
                  <a:extLst>
                    <a:ext uri="{FF2B5EF4-FFF2-40B4-BE49-F238E27FC236}">
                      <a16:creationId xmlns:a16="http://schemas.microsoft.com/office/drawing/2014/main" id="{BC7EBE8F-6867-4C98-B77D-9D0EE0E3F22D}"/>
                    </a:ext>
                  </a:extLst>
                </p:cNvPr>
                <p:cNvSpPr/>
                <p:nvPr/>
              </p:nvSpPr>
              <p:spPr>
                <a:xfrm rot="20637606">
                  <a:off x="7979104" y="953672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Elipse 177">
                  <a:extLst>
                    <a:ext uri="{FF2B5EF4-FFF2-40B4-BE49-F238E27FC236}">
                      <a16:creationId xmlns:a16="http://schemas.microsoft.com/office/drawing/2014/main" id="{5ED6899A-0406-42D3-BDA9-B300E9648979}"/>
                    </a:ext>
                  </a:extLst>
                </p:cNvPr>
                <p:cNvSpPr/>
                <p:nvPr/>
              </p:nvSpPr>
              <p:spPr>
                <a:xfrm rot="20219682">
                  <a:off x="8428622" y="888763"/>
                  <a:ext cx="355942" cy="90527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id="{62B7B1DF-EBC9-44C6-B94A-9D2F12EC7DB6}"/>
                    </a:ext>
                  </a:extLst>
                </p:cNvPr>
                <p:cNvSpPr/>
                <p:nvPr/>
              </p:nvSpPr>
              <p:spPr>
                <a:xfrm rot="3218186">
                  <a:off x="7135535" y="669368"/>
                  <a:ext cx="355942" cy="90527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">
                  <a:extLst>
                    <a:ext uri="{FF2B5EF4-FFF2-40B4-BE49-F238E27FC236}">
                      <a16:creationId xmlns:a16="http://schemas.microsoft.com/office/drawing/2014/main" id="{BAEE3447-AD98-4F46-B981-1DD6F823136A}"/>
                    </a:ext>
                  </a:extLst>
                </p:cNvPr>
                <p:cNvGrpSpPr/>
                <p:nvPr/>
              </p:nvGrpSpPr>
              <p:grpSpPr>
                <a:xfrm>
                  <a:off x="7803122" y="1355499"/>
                  <a:ext cx="357713" cy="252013"/>
                  <a:chOff x="6206681" y="1860595"/>
                  <a:chExt cx="357713" cy="252013"/>
                </a:xfrm>
              </p:grpSpPr>
              <p:sp>
                <p:nvSpPr>
                  <p:cNvPr id="196" name="Elipse 19">
                    <a:extLst>
                      <a:ext uri="{FF2B5EF4-FFF2-40B4-BE49-F238E27FC236}">
                        <a16:creationId xmlns:a16="http://schemas.microsoft.com/office/drawing/2014/main" id="{FB61D253-FB8B-479E-B3F4-AB029B00ED44}"/>
                      </a:ext>
                    </a:extLst>
                  </p:cNvPr>
                  <p:cNvSpPr/>
                  <p:nvPr/>
                </p:nvSpPr>
                <p:spPr>
                  <a:xfrm>
                    <a:off x="6206681" y="1860595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Elipse 196">
                    <a:extLst>
                      <a:ext uri="{FF2B5EF4-FFF2-40B4-BE49-F238E27FC236}">
                        <a16:creationId xmlns:a16="http://schemas.microsoft.com/office/drawing/2014/main" id="{65781B55-F993-4438-A79F-3E3FB5068E31}"/>
                      </a:ext>
                    </a:extLst>
                  </p:cNvPr>
                  <p:cNvSpPr/>
                  <p:nvPr/>
                </p:nvSpPr>
                <p:spPr>
                  <a:xfrm>
                    <a:off x="6289470" y="198660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8" name="Elipse 197">
                    <a:extLst>
                      <a:ext uri="{FF2B5EF4-FFF2-40B4-BE49-F238E27FC236}">
                        <a16:creationId xmlns:a16="http://schemas.microsoft.com/office/drawing/2014/main" id="{D213E9C3-77F4-401C-AA2E-B35B8A2DB0A2}"/>
                      </a:ext>
                    </a:extLst>
                  </p:cNvPr>
                  <p:cNvSpPr/>
                  <p:nvPr/>
                </p:nvSpPr>
                <p:spPr>
                  <a:xfrm>
                    <a:off x="6441870" y="1997968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89" name="Arco 188">
                  <a:extLst>
                    <a:ext uri="{FF2B5EF4-FFF2-40B4-BE49-F238E27FC236}">
                      <a16:creationId xmlns:a16="http://schemas.microsoft.com/office/drawing/2014/main" id="{6D219547-7FAB-43D6-AD14-FC05213C7037}"/>
                    </a:ext>
                  </a:extLst>
                </p:cNvPr>
                <p:cNvSpPr/>
                <p:nvPr/>
              </p:nvSpPr>
              <p:spPr>
                <a:xfrm rot="819543">
                  <a:off x="7188707" y="1443076"/>
                  <a:ext cx="369968" cy="318644"/>
                </a:xfrm>
                <a:prstGeom prst="arc">
                  <a:avLst>
                    <a:gd name="adj1" fmla="val 16200000"/>
                    <a:gd name="adj2" fmla="val 1806592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99" name="Forma Livre: Forma 198">
                  <a:extLst>
                    <a:ext uri="{FF2B5EF4-FFF2-40B4-BE49-F238E27FC236}">
                      <a16:creationId xmlns:a16="http://schemas.microsoft.com/office/drawing/2014/main" id="{D757AA31-6FC5-49E9-BC52-76D47EA4415C}"/>
                    </a:ext>
                  </a:extLst>
                </p:cNvPr>
                <p:cNvSpPr/>
                <p:nvPr/>
              </p:nvSpPr>
              <p:spPr>
                <a:xfrm rot="11471467" flipV="1">
                  <a:off x="7581487" y="1695771"/>
                  <a:ext cx="551614" cy="149939"/>
                </a:xfrm>
                <a:custGeom>
                  <a:avLst/>
                  <a:gdLst>
                    <a:gd name="connsiteX0" fmla="*/ 762438 w 762438"/>
                    <a:gd name="connsiteY0" fmla="*/ 0 h 222164"/>
                    <a:gd name="connsiteX1" fmla="*/ 762438 w 762438"/>
                    <a:gd name="connsiteY1" fmla="*/ 56191 h 222164"/>
                    <a:gd name="connsiteX2" fmla="*/ 679090 w 762438"/>
                    <a:gd name="connsiteY2" fmla="*/ 119750 h 222164"/>
                    <a:gd name="connsiteX3" fmla="*/ 365047 w 762438"/>
                    <a:gd name="connsiteY3" fmla="*/ 222128 h 222164"/>
                    <a:gd name="connsiteX4" fmla="*/ 33507 w 762438"/>
                    <a:gd name="connsiteY4" fmla="*/ 99423 h 222164"/>
                    <a:gd name="connsiteX5" fmla="*/ 0 w 762438"/>
                    <a:gd name="connsiteY5" fmla="*/ 70369 h 222164"/>
                    <a:gd name="connsiteX6" fmla="*/ 0 w 762438"/>
                    <a:gd name="connsiteY6" fmla="*/ 18368 h 222164"/>
                    <a:gd name="connsiteX7" fmla="*/ 31896 w 762438"/>
                    <a:gd name="connsiteY7" fmla="*/ 32159 h 222164"/>
                    <a:gd name="connsiteX8" fmla="*/ 368829 w 762438"/>
                    <a:gd name="connsiteY8" fmla="*/ 85724 h 222164"/>
                    <a:gd name="connsiteX9" fmla="*/ 670295 w 762438"/>
                    <a:gd name="connsiteY9" fmla="*/ 41087 h 222164"/>
                    <a:gd name="connsiteX10" fmla="*/ 755235 w 762438"/>
                    <a:gd name="connsiteY10" fmla="*/ 3938 h 222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62438" h="222164">
                      <a:moveTo>
                        <a:pt x="762438" y="0"/>
                      </a:moveTo>
                      <a:lnTo>
                        <a:pt x="762438" y="56191"/>
                      </a:lnTo>
                      <a:lnTo>
                        <a:pt x="679090" y="119750"/>
                      </a:lnTo>
                      <a:cubicBezTo>
                        <a:pt x="585464" y="180268"/>
                        <a:pt x="480119" y="223612"/>
                        <a:pt x="365047" y="222128"/>
                      </a:cubicBezTo>
                      <a:cubicBezTo>
                        <a:pt x="232443" y="220419"/>
                        <a:pt x="125003" y="169319"/>
                        <a:pt x="33507" y="99423"/>
                      </a:cubicBezTo>
                      <a:lnTo>
                        <a:pt x="0" y="70369"/>
                      </a:lnTo>
                      <a:lnTo>
                        <a:pt x="0" y="18368"/>
                      </a:lnTo>
                      <a:lnTo>
                        <a:pt x="31896" y="32159"/>
                      </a:lnTo>
                      <a:cubicBezTo>
                        <a:pt x="119267" y="60343"/>
                        <a:pt x="266862" y="91675"/>
                        <a:pt x="368829" y="85724"/>
                      </a:cubicBezTo>
                      <a:cubicBezTo>
                        <a:pt x="470795" y="79773"/>
                        <a:pt x="577963" y="69655"/>
                        <a:pt x="670295" y="41087"/>
                      </a:cubicBezTo>
                      <a:cubicBezTo>
                        <a:pt x="693378" y="33945"/>
                        <a:pt x="723605" y="20100"/>
                        <a:pt x="755235" y="393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id="{9424ACC1-7BBB-4A69-B1EA-6DF8555EC6AB}"/>
                </a:ext>
              </a:extLst>
            </p:cNvPr>
            <p:cNvGrpSpPr/>
            <p:nvPr/>
          </p:nvGrpSpPr>
          <p:grpSpPr>
            <a:xfrm>
              <a:off x="9196960" y="97520"/>
              <a:ext cx="1754542" cy="1641593"/>
              <a:chOff x="9120736" y="-180641"/>
              <a:chExt cx="1754542" cy="1641593"/>
            </a:xfrm>
          </p:grpSpPr>
          <p:sp>
            <p:nvSpPr>
              <p:cNvPr id="8" name="Balão de Fala: Oval 7">
                <a:extLst>
                  <a:ext uri="{FF2B5EF4-FFF2-40B4-BE49-F238E27FC236}">
                    <a16:creationId xmlns:a16="http://schemas.microsoft.com/office/drawing/2014/main" id="{39EC2598-B103-4877-A737-E5EFF9ABEBBD}"/>
                  </a:ext>
                </a:extLst>
              </p:cNvPr>
              <p:cNvSpPr/>
              <p:nvPr/>
            </p:nvSpPr>
            <p:spPr>
              <a:xfrm rot="2300599">
                <a:off x="9120736" y="-180641"/>
                <a:ext cx="1754542" cy="1641593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7" name="Agrupar 206">
                <a:extLst>
                  <a:ext uri="{FF2B5EF4-FFF2-40B4-BE49-F238E27FC236}">
                    <a16:creationId xmlns:a16="http://schemas.microsoft.com/office/drawing/2014/main" id="{1EBAE4AF-AE77-4AF2-95F9-587C1791ACE0}"/>
                  </a:ext>
                </a:extLst>
              </p:cNvPr>
              <p:cNvGrpSpPr/>
              <p:nvPr/>
            </p:nvGrpSpPr>
            <p:grpSpPr>
              <a:xfrm>
                <a:off x="9370665" y="-6650"/>
                <a:ext cx="1181188" cy="1093025"/>
                <a:chOff x="9459918" y="190858"/>
                <a:chExt cx="1181188" cy="1093025"/>
              </a:xfrm>
            </p:grpSpPr>
            <p:sp>
              <p:nvSpPr>
                <p:cNvPr id="156" name="Retângulo 155">
                  <a:extLst>
                    <a:ext uri="{FF2B5EF4-FFF2-40B4-BE49-F238E27FC236}">
                      <a16:creationId xmlns:a16="http://schemas.microsoft.com/office/drawing/2014/main" id="{86F5DEDB-0352-47D1-A5F8-A2B18EC23224}"/>
                    </a:ext>
                  </a:extLst>
                </p:cNvPr>
                <p:cNvSpPr/>
                <p:nvPr/>
              </p:nvSpPr>
              <p:spPr>
                <a:xfrm>
                  <a:off x="9634218" y="695792"/>
                  <a:ext cx="832587" cy="5880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Triângulo isósceles 154">
                  <a:extLst>
                    <a:ext uri="{FF2B5EF4-FFF2-40B4-BE49-F238E27FC236}">
                      <a16:creationId xmlns:a16="http://schemas.microsoft.com/office/drawing/2014/main" id="{AE6932F4-C7B6-4B87-818D-DAF52CDBCA89}"/>
                    </a:ext>
                  </a:extLst>
                </p:cNvPr>
                <p:cNvSpPr/>
                <p:nvPr/>
              </p:nvSpPr>
              <p:spPr>
                <a:xfrm>
                  <a:off x="9459918" y="190858"/>
                  <a:ext cx="1181188" cy="538277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>
                  <a:extLst>
                    <a:ext uri="{FF2B5EF4-FFF2-40B4-BE49-F238E27FC236}">
                      <a16:creationId xmlns:a16="http://schemas.microsoft.com/office/drawing/2014/main" id="{82206BDE-D399-4DE3-B217-319C8503904B}"/>
                    </a:ext>
                  </a:extLst>
                </p:cNvPr>
                <p:cNvSpPr/>
                <p:nvPr/>
              </p:nvSpPr>
              <p:spPr>
                <a:xfrm>
                  <a:off x="9968753" y="1009767"/>
                  <a:ext cx="289269" cy="261845"/>
                </a:xfrm>
                <a:prstGeom prst="rect">
                  <a:avLst/>
                </a:prstGeom>
                <a:solidFill>
                  <a:srgbClr val="6C4222"/>
                </a:solidFill>
                <a:ln>
                  <a:solidFill>
                    <a:srgbClr val="CA885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Agrupar 205">
                  <a:extLst>
                    <a:ext uri="{FF2B5EF4-FFF2-40B4-BE49-F238E27FC236}">
                      <a16:creationId xmlns:a16="http://schemas.microsoft.com/office/drawing/2014/main" id="{A06F5ED2-ACEF-4994-A535-CEFFA9CCB22E}"/>
                    </a:ext>
                  </a:extLst>
                </p:cNvPr>
                <p:cNvGrpSpPr/>
                <p:nvPr/>
              </p:nvGrpSpPr>
              <p:grpSpPr>
                <a:xfrm>
                  <a:off x="9714363" y="795867"/>
                  <a:ext cx="234846" cy="174688"/>
                  <a:chOff x="9714363" y="795867"/>
                  <a:chExt cx="234846" cy="174688"/>
                </a:xfrm>
              </p:grpSpPr>
              <p:sp>
                <p:nvSpPr>
                  <p:cNvPr id="201" name="Retângulo 200">
                    <a:extLst>
                      <a:ext uri="{FF2B5EF4-FFF2-40B4-BE49-F238E27FC236}">
                        <a16:creationId xmlns:a16="http://schemas.microsoft.com/office/drawing/2014/main" id="{ECF51872-1F13-4E4F-8286-127491AD9D66}"/>
                      </a:ext>
                    </a:extLst>
                  </p:cNvPr>
                  <p:cNvSpPr/>
                  <p:nvPr/>
                </p:nvSpPr>
                <p:spPr>
                  <a:xfrm>
                    <a:off x="9714363" y="795867"/>
                    <a:ext cx="234846" cy="174688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2" name="Retângulo 201">
                    <a:extLst>
                      <a:ext uri="{FF2B5EF4-FFF2-40B4-BE49-F238E27FC236}">
                        <a16:creationId xmlns:a16="http://schemas.microsoft.com/office/drawing/2014/main" id="{89DDCF7E-A083-4F02-AAF3-DC817C9F366F}"/>
                      </a:ext>
                    </a:extLst>
                  </p:cNvPr>
                  <p:cNvSpPr/>
                  <p:nvPr/>
                </p:nvSpPr>
                <p:spPr>
                  <a:xfrm>
                    <a:off x="9808926" y="803701"/>
                    <a:ext cx="45719" cy="16419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3" name="Retângulo 202">
                    <a:extLst>
                      <a:ext uri="{FF2B5EF4-FFF2-40B4-BE49-F238E27FC236}">
                        <a16:creationId xmlns:a16="http://schemas.microsoft.com/office/drawing/2014/main" id="{54E7589B-54B4-4C72-B096-75CF5D3A2792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9808926" y="768479"/>
                    <a:ext cx="45719" cy="23484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54100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F20D940C-1331-44A3-9FCF-ADE00BC597C2}"/>
              </a:ext>
            </a:extLst>
          </p:cNvPr>
          <p:cNvGrpSpPr/>
          <p:nvPr/>
        </p:nvGrpSpPr>
        <p:grpSpPr>
          <a:xfrm>
            <a:off x="7918698" y="1095904"/>
            <a:ext cx="2684894" cy="4400736"/>
            <a:chOff x="7918698" y="1095904"/>
            <a:chExt cx="2684894" cy="4400736"/>
          </a:xfrm>
        </p:grpSpPr>
        <p:sp>
          <p:nvSpPr>
            <p:cNvPr id="130" name="Retângulo de cantos arredondados 110">
              <a:extLst>
                <a:ext uri="{FF2B5EF4-FFF2-40B4-BE49-F238E27FC236}">
                  <a16:creationId xmlns:a16="http://schemas.microsoft.com/office/drawing/2014/main" id="{6EF743F1-C57B-40EA-92C4-FAF898F39B65}"/>
                </a:ext>
              </a:extLst>
            </p:cNvPr>
            <p:cNvSpPr/>
            <p:nvPr/>
          </p:nvSpPr>
          <p:spPr>
            <a:xfrm rot="1877688" flipH="1">
              <a:off x="7918698" y="2884044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5" name="Grupo 50">
              <a:extLst>
                <a:ext uri="{FF2B5EF4-FFF2-40B4-BE49-F238E27FC236}">
                  <a16:creationId xmlns:a16="http://schemas.microsoft.com/office/drawing/2014/main" id="{88198DBF-CE20-469B-AEB3-E97863D556E1}"/>
                </a:ext>
              </a:extLst>
            </p:cNvPr>
            <p:cNvGrpSpPr/>
            <p:nvPr/>
          </p:nvGrpSpPr>
          <p:grpSpPr>
            <a:xfrm flipH="1">
              <a:off x="8690551" y="4518155"/>
              <a:ext cx="573117" cy="963569"/>
              <a:chOff x="4571829" y="4664133"/>
              <a:chExt cx="573117" cy="963569"/>
            </a:xfrm>
          </p:grpSpPr>
          <p:sp>
            <p:nvSpPr>
              <p:cNvPr id="126" name="Elipse 43">
                <a:extLst>
                  <a:ext uri="{FF2B5EF4-FFF2-40B4-BE49-F238E27FC236}">
                    <a16:creationId xmlns:a16="http://schemas.microsoft.com/office/drawing/2014/main" id="{D73D60BC-FEE3-45EE-8002-6C37049DB1FD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7" name="Elipse 46">
                <a:extLst>
                  <a:ext uri="{FF2B5EF4-FFF2-40B4-BE49-F238E27FC236}">
                    <a16:creationId xmlns:a16="http://schemas.microsoft.com/office/drawing/2014/main" id="{573C1D00-BB6B-4A7E-A502-97123BB0D39B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6" name="Grupo 49">
              <a:extLst>
                <a:ext uri="{FF2B5EF4-FFF2-40B4-BE49-F238E27FC236}">
                  <a16:creationId xmlns:a16="http://schemas.microsoft.com/office/drawing/2014/main" id="{6FB736D2-73FF-4C8E-875E-E15ED8A73F04}"/>
                </a:ext>
              </a:extLst>
            </p:cNvPr>
            <p:cNvGrpSpPr/>
            <p:nvPr/>
          </p:nvGrpSpPr>
          <p:grpSpPr>
            <a:xfrm flipH="1">
              <a:off x="9263668" y="4536475"/>
              <a:ext cx="561214" cy="960165"/>
              <a:chOff x="3939504" y="4711061"/>
              <a:chExt cx="561214" cy="960165"/>
            </a:xfrm>
          </p:grpSpPr>
          <p:sp>
            <p:nvSpPr>
              <p:cNvPr id="124" name="Elipse 45">
                <a:extLst>
                  <a:ext uri="{FF2B5EF4-FFF2-40B4-BE49-F238E27FC236}">
                    <a16:creationId xmlns:a16="http://schemas.microsoft.com/office/drawing/2014/main" id="{4C937A62-0CFC-494F-9D0F-BC89D3E8C95E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5" name="Elipse 46">
                <a:extLst>
                  <a:ext uri="{FF2B5EF4-FFF2-40B4-BE49-F238E27FC236}">
                    <a16:creationId xmlns:a16="http://schemas.microsoft.com/office/drawing/2014/main" id="{F8FE2AF7-5B81-4C79-A6E5-83EFA9943768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Elipse 84">
              <a:extLst>
                <a:ext uri="{FF2B5EF4-FFF2-40B4-BE49-F238E27FC236}">
                  <a16:creationId xmlns:a16="http://schemas.microsoft.com/office/drawing/2014/main" id="{F55B9895-31E1-4D3A-B81C-7223C38CA6D0}"/>
                </a:ext>
              </a:extLst>
            </p:cNvPr>
            <p:cNvSpPr/>
            <p:nvPr/>
          </p:nvSpPr>
          <p:spPr>
            <a:xfrm flipH="1">
              <a:off x="8259683" y="2542970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4">
              <a:extLst>
                <a:ext uri="{FF2B5EF4-FFF2-40B4-BE49-F238E27FC236}">
                  <a16:creationId xmlns:a16="http://schemas.microsoft.com/office/drawing/2014/main" id="{16CA7B23-BDFA-4BB6-A02C-27A9C77A3ACF}"/>
                </a:ext>
              </a:extLst>
            </p:cNvPr>
            <p:cNvSpPr/>
            <p:nvPr/>
          </p:nvSpPr>
          <p:spPr>
            <a:xfrm flipH="1">
              <a:off x="8231304" y="2910176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0" name="Retângulo 88">
              <a:extLst>
                <a:ext uri="{FF2B5EF4-FFF2-40B4-BE49-F238E27FC236}">
                  <a16:creationId xmlns:a16="http://schemas.microsoft.com/office/drawing/2014/main" id="{1B150F78-29B2-4B6B-915D-627F2B115BC1}"/>
                </a:ext>
              </a:extLst>
            </p:cNvPr>
            <p:cNvSpPr/>
            <p:nvPr/>
          </p:nvSpPr>
          <p:spPr>
            <a:xfrm rot="20101838" flipH="1">
              <a:off x="9298480" y="2807902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88">
              <a:extLst>
                <a:ext uri="{FF2B5EF4-FFF2-40B4-BE49-F238E27FC236}">
                  <a16:creationId xmlns:a16="http://schemas.microsoft.com/office/drawing/2014/main" id="{05143D7D-8A70-415A-AAE3-2B6742039039}"/>
                </a:ext>
              </a:extLst>
            </p:cNvPr>
            <p:cNvSpPr/>
            <p:nvPr/>
          </p:nvSpPr>
          <p:spPr>
            <a:xfrm rot="1498162">
              <a:off x="8785462" y="2781012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6">
              <a:extLst>
                <a:ext uri="{FF2B5EF4-FFF2-40B4-BE49-F238E27FC236}">
                  <a16:creationId xmlns:a16="http://schemas.microsoft.com/office/drawing/2014/main" id="{04165307-C37A-4575-83C1-DA89721FB65E}"/>
                </a:ext>
              </a:extLst>
            </p:cNvPr>
            <p:cNvSpPr/>
            <p:nvPr/>
          </p:nvSpPr>
          <p:spPr>
            <a:xfrm flipH="1">
              <a:off x="10105641" y="4201485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2426F235-47A6-4DCF-AB62-A18AF9BBDCDC}"/>
                </a:ext>
              </a:extLst>
            </p:cNvPr>
            <p:cNvSpPr/>
            <p:nvPr/>
          </p:nvSpPr>
          <p:spPr>
            <a:xfrm flipH="1">
              <a:off x="10105641" y="4159625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lipse 108">
              <a:extLst>
                <a:ext uri="{FF2B5EF4-FFF2-40B4-BE49-F238E27FC236}">
                  <a16:creationId xmlns:a16="http://schemas.microsoft.com/office/drawing/2014/main" id="{65651BEA-267C-43DF-B314-5A5D0B238278}"/>
                </a:ext>
              </a:extLst>
            </p:cNvPr>
            <p:cNvSpPr/>
            <p:nvPr/>
          </p:nvSpPr>
          <p:spPr>
            <a:xfrm rot="3722249" flipH="1">
              <a:off x="9152155" y="3199969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0" name="Retângulo 103">
              <a:extLst>
                <a:ext uri="{FF2B5EF4-FFF2-40B4-BE49-F238E27FC236}">
                  <a16:creationId xmlns:a16="http://schemas.microsoft.com/office/drawing/2014/main" id="{36BC0B91-928C-4D6B-A35E-9B3A9F75FC4C}"/>
                </a:ext>
              </a:extLst>
            </p:cNvPr>
            <p:cNvSpPr/>
            <p:nvPr/>
          </p:nvSpPr>
          <p:spPr>
            <a:xfrm flipH="1">
              <a:off x="9706563" y="4048086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2" name="Grupo 15">
              <a:extLst>
                <a:ext uri="{FF2B5EF4-FFF2-40B4-BE49-F238E27FC236}">
                  <a16:creationId xmlns:a16="http://schemas.microsoft.com/office/drawing/2014/main" id="{DA43FB59-5E38-49AD-99E9-F2533DAC0526}"/>
                </a:ext>
              </a:extLst>
            </p:cNvPr>
            <p:cNvGrpSpPr/>
            <p:nvPr/>
          </p:nvGrpSpPr>
          <p:grpSpPr>
            <a:xfrm>
              <a:off x="8572115" y="1095904"/>
              <a:ext cx="2031477" cy="1832259"/>
              <a:chOff x="3972876" y="1884804"/>
              <a:chExt cx="2031477" cy="1832259"/>
            </a:xfrm>
          </p:grpSpPr>
          <p:sp>
            <p:nvSpPr>
              <p:cNvPr id="101" name="Fluxograma: Mesclar 6">
                <a:extLst>
                  <a:ext uri="{FF2B5EF4-FFF2-40B4-BE49-F238E27FC236}">
                    <a16:creationId xmlns:a16="http://schemas.microsoft.com/office/drawing/2014/main" id="{E594CE26-182B-48B7-AE8A-745C7B11BC76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2" name="Elipse 4">
                <a:extLst>
                  <a:ext uri="{FF2B5EF4-FFF2-40B4-BE49-F238E27FC236}">
                    <a16:creationId xmlns:a16="http://schemas.microsoft.com/office/drawing/2014/main" id="{43D104B8-8AA2-4568-84F8-0C062901A286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3" name="Fluxograma: Mesclar 6">
                <a:extLst>
                  <a:ext uri="{FF2B5EF4-FFF2-40B4-BE49-F238E27FC236}">
                    <a16:creationId xmlns:a16="http://schemas.microsoft.com/office/drawing/2014/main" id="{D78303C8-6D39-4C99-9696-CE4838F22927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4" name="Elipse 12">
                <a:extLst>
                  <a:ext uri="{FF2B5EF4-FFF2-40B4-BE49-F238E27FC236}">
                    <a16:creationId xmlns:a16="http://schemas.microsoft.com/office/drawing/2014/main" id="{491E9293-AC19-4D09-ABCA-D9C8EFEEF086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2">
                <a:extLst>
                  <a:ext uri="{FF2B5EF4-FFF2-40B4-BE49-F238E27FC236}">
                    <a16:creationId xmlns:a16="http://schemas.microsoft.com/office/drawing/2014/main" id="{641AF148-293B-4D93-BE46-0EF2BC73A0AA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7DE5942B-2571-4681-AB64-9DB520DBD773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94DFA37B-4218-4126-B0AF-8739732853F7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E050B7E7-D86E-4165-8EB9-10F1ED946189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Arco 108">
                <a:extLst>
                  <a:ext uri="{FF2B5EF4-FFF2-40B4-BE49-F238E27FC236}">
                    <a16:creationId xmlns:a16="http://schemas.microsoft.com/office/drawing/2014/main" id="{FCE10186-F3BB-46C6-981E-80BF2BB640C8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0" name="Elipse 19">
                <a:extLst>
                  <a:ext uri="{FF2B5EF4-FFF2-40B4-BE49-F238E27FC236}">
                    <a16:creationId xmlns:a16="http://schemas.microsoft.com/office/drawing/2014/main" id="{4DD6527F-9193-489D-BF5D-54E9F5C3E1E8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DCAABE9A-7252-4654-9CAF-F728AD90C09D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E3894E56-9E5F-4C3C-9097-74E5083CAAEB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Arco 112">
                <a:extLst>
                  <a:ext uri="{FF2B5EF4-FFF2-40B4-BE49-F238E27FC236}">
                    <a16:creationId xmlns:a16="http://schemas.microsoft.com/office/drawing/2014/main" id="{A7B8CFEF-F6CD-4EA3-A6E1-1A107DDAFC04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14" name="Grupo 29">
                <a:extLst>
                  <a:ext uri="{FF2B5EF4-FFF2-40B4-BE49-F238E27FC236}">
                    <a16:creationId xmlns:a16="http://schemas.microsoft.com/office/drawing/2014/main" id="{C821157E-17C4-4066-8B3D-E68448CC9E0F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117" name="Corda 22">
                  <a:extLst>
                    <a:ext uri="{FF2B5EF4-FFF2-40B4-BE49-F238E27FC236}">
                      <a16:creationId xmlns:a16="http://schemas.microsoft.com/office/drawing/2014/main" id="{64CBF1B0-034D-4B54-9FDA-EAAD8B1C5159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Elipse 24">
                  <a:extLst>
                    <a:ext uri="{FF2B5EF4-FFF2-40B4-BE49-F238E27FC236}">
                      <a16:creationId xmlns:a16="http://schemas.microsoft.com/office/drawing/2014/main" id="{56A709C9-DEFC-432A-BF9C-8DBF832E79C3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CF7EBA35-B99C-4139-A6AB-1400AFB80D92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72438002-7895-4576-92D0-CBDD045FE037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7" name="Retângulo de cantos arredondados 110">
              <a:extLst>
                <a:ext uri="{FF2B5EF4-FFF2-40B4-BE49-F238E27FC236}">
                  <a16:creationId xmlns:a16="http://schemas.microsoft.com/office/drawing/2014/main" id="{2282935A-BFEE-479D-B93F-217A94097638}"/>
                </a:ext>
              </a:extLst>
            </p:cNvPr>
            <p:cNvSpPr/>
            <p:nvPr/>
          </p:nvSpPr>
          <p:spPr>
            <a:xfrm rot="1877688" flipH="1">
              <a:off x="8415834" y="2983726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8" name="Fluxograma: Atraso 97">
              <a:extLst>
                <a:ext uri="{FF2B5EF4-FFF2-40B4-BE49-F238E27FC236}">
                  <a16:creationId xmlns:a16="http://schemas.microsoft.com/office/drawing/2014/main" id="{69C5AB56-9629-4DC7-905D-394979E1114F}"/>
                </a:ext>
              </a:extLst>
            </p:cNvPr>
            <p:cNvSpPr/>
            <p:nvPr/>
          </p:nvSpPr>
          <p:spPr>
            <a:xfrm rot="11402300" flipH="1">
              <a:off x="9363287" y="3180680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Fluxograma: Atraso 105">
              <a:extLst>
                <a:ext uri="{FF2B5EF4-FFF2-40B4-BE49-F238E27FC236}">
                  <a16:creationId xmlns:a16="http://schemas.microsoft.com/office/drawing/2014/main" id="{B0920C19-42C4-4052-BF48-21B2AC09E282}"/>
                </a:ext>
              </a:extLst>
            </p:cNvPr>
            <p:cNvSpPr/>
            <p:nvPr/>
          </p:nvSpPr>
          <p:spPr>
            <a:xfrm rot="11402300" flipH="1">
              <a:off x="9337330" y="3272090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E4A19CFA-18F8-490E-A8FA-E8DA4698C904}"/>
              </a:ext>
            </a:extLst>
          </p:cNvPr>
          <p:cNvGrpSpPr/>
          <p:nvPr/>
        </p:nvGrpSpPr>
        <p:grpSpPr>
          <a:xfrm>
            <a:off x="2800798" y="1706069"/>
            <a:ext cx="2401179" cy="3792129"/>
            <a:chOff x="2367783" y="1121862"/>
            <a:chExt cx="2401179" cy="3792129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D12A7C5C-1847-4959-BEB9-2744A0D3D52B}"/>
                </a:ext>
              </a:extLst>
            </p:cNvPr>
            <p:cNvSpPr/>
            <p:nvPr/>
          </p:nvSpPr>
          <p:spPr>
            <a:xfrm rot="15722081">
              <a:off x="3982071" y="2519122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BAE8820B-53E6-4311-BCE7-FE07A65060A9}"/>
                </a:ext>
              </a:extLst>
            </p:cNvPr>
            <p:cNvGrpSpPr/>
            <p:nvPr/>
          </p:nvGrpSpPr>
          <p:grpSpPr>
            <a:xfrm>
              <a:off x="2974023" y="4071301"/>
              <a:ext cx="496449" cy="842690"/>
              <a:chOff x="6596009" y="4399452"/>
              <a:chExt cx="573117" cy="963569"/>
            </a:xfrm>
          </p:grpSpPr>
          <p:sp>
            <p:nvSpPr>
              <p:cNvPr id="78" name="Elipse 43">
                <a:extLst>
                  <a:ext uri="{FF2B5EF4-FFF2-40B4-BE49-F238E27FC236}">
                    <a16:creationId xmlns:a16="http://schemas.microsoft.com/office/drawing/2014/main" id="{5289AA3C-7057-4B55-BF5D-81595C375623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9" name="Elipse 46">
                <a:extLst>
                  <a:ext uri="{FF2B5EF4-FFF2-40B4-BE49-F238E27FC236}">
                    <a16:creationId xmlns:a16="http://schemas.microsoft.com/office/drawing/2014/main" id="{7AB26EBA-AF47-4C9D-9AA5-062B37769E9E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4FBC9175-A1A4-409A-8126-D2AC9ACE7E7C}"/>
                </a:ext>
              </a:extLst>
            </p:cNvPr>
            <p:cNvGrpSpPr/>
            <p:nvPr/>
          </p:nvGrpSpPr>
          <p:grpSpPr>
            <a:xfrm>
              <a:off x="3500203" y="4071301"/>
              <a:ext cx="496449" cy="842690"/>
              <a:chOff x="6596009" y="4399452"/>
              <a:chExt cx="573117" cy="963569"/>
            </a:xfrm>
          </p:grpSpPr>
          <p:sp>
            <p:nvSpPr>
              <p:cNvPr id="76" name="Elipse 43">
                <a:extLst>
                  <a:ext uri="{FF2B5EF4-FFF2-40B4-BE49-F238E27FC236}">
                    <a16:creationId xmlns:a16="http://schemas.microsoft.com/office/drawing/2014/main" id="{DEAF955A-AC2B-4E71-B3AD-9C46D9CAB498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7" name="Elipse 46">
                <a:extLst>
                  <a:ext uri="{FF2B5EF4-FFF2-40B4-BE49-F238E27FC236}">
                    <a16:creationId xmlns:a16="http://schemas.microsoft.com/office/drawing/2014/main" id="{B9DA1AA8-BE15-4011-856F-CCE8867AB726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5" name="Elipse 84">
              <a:extLst>
                <a:ext uri="{FF2B5EF4-FFF2-40B4-BE49-F238E27FC236}">
                  <a16:creationId xmlns:a16="http://schemas.microsoft.com/office/drawing/2014/main" id="{065B0B9F-19AB-4187-94A9-DC9391651DF3}"/>
                </a:ext>
              </a:extLst>
            </p:cNvPr>
            <p:cNvSpPr/>
            <p:nvPr/>
          </p:nvSpPr>
          <p:spPr>
            <a:xfrm>
              <a:off x="2469521" y="2369752"/>
              <a:ext cx="1890866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59">
              <a:extLst>
                <a:ext uri="{FF2B5EF4-FFF2-40B4-BE49-F238E27FC236}">
                  <a16:creationId xmlns:a16="http://schemas.microsoft.com/office/drawing/2014/main" id="{6C0DE746-0483-4067-B8EE-0DB848E69402}"/>
                </a:ext>
              </a:extLst>
            </p:cNvPr>
            <p:cNvSpPr/>
            <p:nvPr/>
          </p:nvSpPr>
          <p:spPr>
            <a:xfrm rot="19439266" flipH="1">
              <a:off x="2367783" y="2608937"/>
              <a:ext cx="1977441" cy="1931860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1" name="Agrupar 130">
              <a:extLst>
                <a:ext uri="{FF2B5EF4-FFF2-40B4-BE49-F238E27FC236}">
                  <a16:creationId xmlns:a16="http://schemas.microsoft.com/office/drawing/2014/main" id="{4E22E6D9-7DA6-477D-93D3-F614980594BA}"/>
                </a:ext>
              </a:extLst>
            </p:cNvPr>
            <p:cNvGrpSpPr/>
            <p:nvPr/>
          </p:nvGrpSpPr>
          <p:grpSpPr>
            <a:xfrm>
              <a:off x="2820655" y="1121862"/>
              <a:ext cx="1711168" cy="1602404"/>
              <a:chOff x="4019843" y="604221"/>
              <a:chExt cx="1711168" cy="1602404"/>
            </a:xfrm>
          </p:grpSpPr>
          <p:sp>
            <p:nvSpPr>
              <p:cNvPr id="52" name="Fluxograma: Mesclar 6">
                <a:extLst>
                  <a:ext uri="{FF2B5EF4-FFF2-40B4-BE49-F238E27FC236}">
                    <a16:creationId xmlns:a16="http://schemas.microsoft.com/office/drawing/2014/main" id="{32D19FB0-71F3-4CF8-921A-B22D377BC1D8}"/>
                  </a:ext>
                </a:extLst>
              </p:cNvPr>
              <p:cNvSpPr/>
              <p:nvPr/>
            </p:nvSpPr>
            <p:spPr>
              <a:xfrm rot="8853205">
                <a:off x="4019843" y="604221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" name="Elipse 4">
                <a:extLst>
                  <a:ext uri="{FF2B5EF4-FFF2-40B4-BE49-F238E27FC236}">
                    <a16:creationId xmlns:a16="http://schemas.microsoft.com/office/drawing/2014/main" id="{D83724EA-D14D-41CE-9BF9-EDE6750105E2}"/>
                  </a:ext>
                </a:extLst>
              </p:cNvPr>
              <p:cNvSpPr/>
              <p:nvPr/>
            </p:nvSpPr>
            <p:spPr>
              <a:xfrm>
                <a:off x="4091068" y="1010079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Mesclar 6">
                <a:extLst>
                  <a:ext uri="{FF2B5EF4-FFF2-40B4-BE49-F238E27FC236}">
                    <a16:creationId xmlns:a16="http://schemas.microsoft.com/office/drawing/2014/main" id="{082671B8-281A-42CD-9454-DB3FB2677B0E}"/>
                  </a:ext>
                </a:extLst>
              </p:cNvPr>
              <p:cNvSpPr/>
              <p:nvPr/>
            </p:nvSpPr>
            <p:spPr>
              <a:xfrm rot="14231539">
                <a:off x="5110572" y="729457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" name="Elipse 12">
                <a:extLst>
                  <a:ext uri="{FF2B5EF4-FFF2-40B4-BE49-F238E27FC236}">
                    <a16:creationId xmlns:a16="http://schemas.microsoft.com/office/drawing/2014/main" id="{C0786DDA-894B-4063-AD8C-FCC0DFAFC6E4}"/>
                  </a:ext>
                </a:extLst>
              </p:cNvPr>
              <p:cNvSpPr/>
              <p:nvPr/>
            </p:nvSpPr>
            <p:spPr>
              <a:xfrm>
                <a:off x="4405327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12">
                <a:extLst>
                  <a:ext uri="{FF2B5EF4-FFF2-40B4-BE49-F238E27FC236}">
                    <a16:creationId xmlns:a16="http://schemas.microsoft.com/office/drawing/2014/main" id="{B5A3E900-C27F-4ABB-B7A3-C7CD3C8A4847}"/>
                  </a:ext>
                </a:extLst>
              </p:cNvPr>
              <p:cNvSpPr/>
              <p:nvPr/>
            </p:nvSpPr>
            <p:spPr>
              <a:xfrm>
                <a:off x="4816923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9D6FA445-EB56-4905-B828-129C705D189F}"/>
                  </a:ext>
                </a:extLst>
              </p:cNvPr>
              <p:cNvSpPr/>
              <p:nvPr/>
            </p:nvSpPr>
            <p:spPr>
              <a:xfrm>
                <a:off x="4518899" y="1452917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Arco 57">
                <a:extLst>
                  <a:ext uri="{FF2B5EF4-FFF2-40B4-BE49-F238E27FC236}">
                    <a16:creationId xmlns:a16="http://schemas.microsoft.com/office/drawing/2014/main" id="{0892B19E-4942-47E5-899D-AF2140902786}"/>
                  </a:ext>
                </a:extLst>
              </p:cNvPr>
              <p:cNvSpPr/>
              <p:nvPr/>
            </p:nvSpPr>
            <p:spPr>
              <a:xfrm rot="17066183">
                <a:off x="4286001" y="1221967"/>
                <a:ext cx="323556" cy="276018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Arco 58">
                <a:extLst>
                  <a:ext uri="{FF2B5EF4-FFF2-40B4-BE49-F238E27FC236}">
                    <a16:creationId xmlns:a16="http://schemas.microsoft.com/office/drawing/2014/main" id="{DCEF2308-DBCD-4432-A23F-1B06C448CE1D}"/>
                  </a:ext>
                </a:extLst>
              </p:cNvPr>
              <p:cNvSpPr/>
              <p:nvPr/>
            </p:nvSpPr>
            <p:spPr>
              <a:xfrm>
                <a:off x="4816923" y="1209579"/>
                <a:ext cx="320476" cy="278670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0" name="Grupo 12">
                <a:extLst>
                  <a:ext uri="{FF2B5EF4-FFF2-40B4-BE49-F238E27FC236}">
                    <a16:creationId xmlns:a16="http://schemas.microsoft.com/office/drawing/2014/main" id="{D840EDE6-E4F7-4DBE-9425-4C1B7FC92830}"/>
                  </a:ext>
                </a:extLst>
              </p:cNvPr>
              <p:cNvGrpSpPr/>
              <p:nvPr/>
            </p:nvGrpSpPr>
            <p:grpSpPr>
              <a:xfrm>
                <a:off x="4649785" y="1587424"/>
                <a:ext cx="309860" cy="220398"/>
                <a:chOff x="5250104" y="4008057"/>
                <a:chExt cx="357713" cy="252013"/>
              </a:xfrm>
            </p:grpSpPr>
            <p:sp>
              <p:nvSpPr>
                <p:cNvPr id="73" name="Elipse 19">
                  <a:extLst>
                    <a:ext uri="{FF2B5EF4-FFF2-40B4-BE49-F238E27FC236}">
                      <a16:creationId xmlns:a16="http://schemas.microsoft.com/office/drawing/2014/main" id="{8CD61290-C5B5-4780-A3C6-C2D584C1E1E8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>
                  <a:extLst>
                    <a:ext uri="{FF2B5EF4-FFF2-40B4-BE49-F238E27FC236}">
                      <a16:creationId xmlns:a16="http://schemas.microsoft.com/office/drawing/2014/main" id="{8C66AA7E-F850-48AA-8F52-4001A08DEDDB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Elipse 74">
                  <a:extLst>
                    <a:ext uri="{FF2B5EF4-FFF2-40B4-BE49-F238E27FC236}">
                      <a16:creationId xmlns:a16="http://schemas.microsoft.com/office/drawing/2014/main" id="{A1DAE7A8-DEDF-40AA-9B3C-86250C97B18E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2190AD37-184D-4F6F-8E86-78B7BCF5BBFB}"/>
                  </a:ext>
                </a:extLst>
              </p:cNvPr>
              <p:cNvSpPr/>
              <p:nvPr/>
            </p:nvSpPr>
            <p:spPr>
              <a:xfrm rot="19487469">
                <a:off x="5195697" y="1059342"/>
                <a:ext cx="308326" cy="79170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8E07BD49-D9B1-4174-BA61-F6F491F8BE09}"/>
                  </a:ext>
                </a:extLst>
              </p:cNvPr>
              <p:cNvSpPr/>
              <p:nvPr/>
            </p:nvSpPr>
            <p:spPr>
              <a:xfrm rot="3218186">
                <a:off x="4118534" y="949826"/>
                <a:ext cx="311289" cy="7841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DC281E41-B60B-431B-BBE7-7C6E46E2B115}"/>
                  </a:ext>
                </a:extLst>
              </p:cNvPr>
              <p:cNvSpPr/>
              <p:nvPr/>
            </p:nvSpPr>
            <p:spPr>
              <a:xfrm>
                <a:off x="4929674" y="1453454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98E12505-B795-48D3-BAB3-D9ACF31AC68D}"/>
                  </a:ext>
                </a:extLst>
              </p:cNvPr>
              <p:cNvSpPr/>
              <p:nvPr/>
            </p:nvSpPr>
            <p:spPr>
              <a:xfrm rot="21249917">
                <a:off x="4938319" y="1696157"/>
                <a:ext cx="190433" cy="181564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5" name="Grupo 17">
                <a:extLst>
                  <a:ext uri="{FF2B5EF4-FFF2-40B4-BE49-F238E27FC236}">
                    <a16:creationId xmlns:a16="http://schemas.microsoft.com/office/drawing/2014/main" id="{ABF970A7-3A9E-4FBA-A1A3-60E088AA26D5}"/>
                  </a:ext>
                </a:extLst>
              </p:cNvPr>
              <p:cNvGrpSpPr/>
              <p:nvPr/>
            </p:nvGrpSpPr>
            <p:grpSpPr>
              <a:xfrm>
                <a:off x="4294504" y="1554018"/>
                <a:ext cx="912117" cy="518312"/>
                <a:chOff x="5177522" y="3965056"/>
                <a:chExt cx="1052978" cy="592661"/>
              </a:xfrm>
            </p:grpSpPr>
            <p:sp>
              <p:nvSpPr>
                <p:cNvPr id="66" name="Arco 65">
                  <a:extLst>
                    <a:ext uri="{FF2B5EF4-FFF2-40B4-BE49-F238E27FC236}">
                      <a16:creationId xmlns:a16="http://schemas.microsoft.com/office/drawing/2014/main" id="{C3F86EEA-7E19-46C6-9901-B18DCAE46E7D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7" name="Grupo 19">
                  <a:extLst>
                    <a:ext uri="{FF2B5EF4-FFF2-40B4-BE49-F238E27FC236}">
                      <a16:creationId xmlns:a16="http://schemas.microsoft.com/office/drawing/2014/main" id="{216C17C2-4734-4B2F-BFAC-4417F13A09DE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68" name="Arco 67">
                    <a:extLst>
                      <a:ext uri="{FF2B5EF4-FFF2-40B4-BE49-F238E27FC236}">
                        <a16:creationId xmlns:a16="http://schemas.microsoft.com/office/drawing/2014/main" id="{2BC99F31-D706-412E-A598-2EE49373847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9" name="Grupo 21">
                    <a:extLst>
                      <a:ext uri="{FF2B5EF4-FFF2-40B4-BE49-F238E27FC236}">
                        <a16:creationId xmlns:a16="http://schemas.microsoft.com/office/drawing/2014/main" id="{54AB94ED-7627-4365-A79B-BEC599E6AC26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71" name="Corda 22">
                      <a:extLst>
                        <a:ext uri="{FF2B5EF4-FFF2-40B4-BE49-F238E27FC236}">
                          <a16:creationId xmlns:a16="http://schemas.microsoft.com/office/drawing/2014/main" id="{81EECADA-D11F-4A04-BF05-26FDB971FE65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2" name="Elipse 24">
                      <a:extLst>
                        <a:ext uri="{FF2B5EF4-FFF2-40B4-BE49-F238E27FC236}">
                          <a16:creationId xmlns:a16="http://schemas.microsoft.com/office/drawing/2014/main" id="{4CEEF196-297C-43DE-BCD3-FD9B89FEC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0" name="Elipse 69">
                    <a:extLst>
                      <a:ext uri="{FF2B5EF4-FFF2-40B4-BE49-F238E27FC236}">
                        <a16:creationId xmlns:a16="http://schemas.microsoft.com/office/drawing/2014/main" id="{6BD09BE0-7474-4875-BD49-E8C02B7DFC38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48" name="Retângulo de cantos arredondados 63">
              <a:extLst>
                <a:ext uri="{FF2B5EF4-FFF2-40B4-BE49-F238E27FC236}">
                  <a16:creationId xmlns:a16="http://schemas.microsoft.com/office/drawing/2014/main" id="{8A05CAFF-2264-44EC-ACFF-35F5B6B78D40}"/>
                </a:ext>
              </a:extLst>
            </p:cNvPr>
            <p:cNvSpPr/>
            <p:nvPr/>
          </p:nvSpPr>
          <p:spPr>
            <a:xfrm>
              <a:off x="3477499" y="3169359"/>
              <a:ext cx="684455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F935F786-B984-4E2A-9CE8-2B64A64F9FE0}"/>
                </a:ext>
              </a:extLst>
            </p:cNvPr>
            <p:cNvSpPr/>
            <p:nvPr/>
          </p:nvSpPr>
          <p:spPr>
            <a:xfrm>
              <a:off x="3489116" y="3180772"/>
              <a:ext cx="661221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id="{0E14CE21-3DED-4739-9492-5F72DF5C90FE}"/>
                </a:ext>
              </a:extLst>
            </p:cNvPr>
            <p:cNvSpPr/>
            <p:nvPr/>
          </p:nvSpPr>
          <p:spPr>
            <a:xfrm rot="15722081">
              <a:off x="3151084" y="2510417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Fluxograma: Atraso 50">
              <a:extLst>
                <a:ext uri="{FF2B5EF4-FFF2-40B4-BE49-F238E27FC236}">
                  <a16:creationId xmlns:a16="http://schemas.microsoft.com/office/drawing/2014/main" id="{118BEFD8-E1D5-4AA9-9013-62AAA38E9A77}"/>
                </a:ext>
              </a:extLst>
            </p:cNvPr>
            <p:cNvSpPr/>
            <p:nvPr/>
          </p:nvSpPr>
          <p:spPr>
            <a:xfrm rot="12522223">
              <a:off x="2791583" y="2851792"/>
              <a:ext cx="542636" cy="432077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33" name="Grupo 154">
            <a:extLst>
              <a:ext uri="{FF2B5EF4-FFF2-40B4-BE49-F238E27FC236}">
                <a16:creationId xmlns:a16="http://schemas.microsoft.com/office/drawing/2014/main" id="{F43F5978-80DE-4652-8E1D-BC335428DB01}"/>
              </a:ext>
            </a:extLst>
          </p:cNvPr>
          <p:cNvGrpSpPr/>
          <p:nvPr/>
        </p:nvGrpSpPr>
        <p:grpSpPr>
          <a:xfrm>
            <a:off x="6095999" y="618565"/>
            <a:ext cx="1256717" cy="1166627"/>
            <a:chOff x="2542076" y="2082552"/>
            <a:chExt cx="914400" cy="91441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19B69034-3760-4FDA-86B3-17619D9ADE52}"/>
                </a:ext>
              </a:extLst>
            </p:cNvPr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Lua 134">
              <a:extLst>
                <a:ext uri="{FF2B5EF4-FFF2-40B4-BE49-F238E27FC236}">
                  <a16:creationId xmlns:a16="http://schemas.microsoft.com/office/drawing/2014/main" id="{6D44B49B-77EE-444D-A6D1-8F35F9AE8F3E}"/>
                </a:ext>
              </a:extLst>
            </p:cNvPr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Lua 135">
              <a:extLst>
                <a:ext uri="{FF2B5EF4-FFF2-40B4-BE49-F238E27FC236}">
                  <a16:creationId xmlns:a16="http://schemas.microsoft.com/office/drawing/2014/main" id="{816817E0-953C-44F3-BA38-DCE699E349EA}"/>
                </a:ext>
              </a:extLst>
            </p:cNvPr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A5F3F3BA-71BA-4714-8C3E-EA5990464ADA}"/>
                </a:ext>
              </a:extLst>
            </p:cNvPr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1808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Agrupar 71">
            <a:extLst>
              <a:ext uri="{FF2B5EF4-FFF2-40B4-BE49-F238E27FC236}">
                <a16:creationId xmlns:a16="http://schemas.microsoft.com/office/drawing/2014/main" id="{5F2007BA-4768-49DF-9F8A-DC060CCAB9A7}"/>
              </a:ext>
            </a:extLst>
          </p:cNvPr>
          <p:cNvGrpSpPr/>
          <p:nvPr/>
        </p:nvGrpSpPr>
        <p:grpSpPr>
          <a:xfrm>
            <a:off x="634361" y="-9947"/>
            <a:ext cx="2773443" cy="4397209"/>
            <a:chOff x="4132157" y="1885484"/>
            <a:chExt cx="2773443" cy="4397209"/>
          </a:xfrm>
        </p:grpSpPr>
        <p:grpSp>
          <p:nvGrpSpPr>
            <p:cNvPr id="59" name="Grupo 59">
              <a:extLst>
                <a:ext uri="{FF2B5EF4-FFF2-40B4-BE49-F238E27FC236}">
                  <a16:creationId xmlns:a16="http://schemas.microsoft.com/office/drawing/2014/main" id="{8582C6FF-A632-4B9F-88D7-8E66BBCD193B}"/>
                </a:ext>
              </a:extLst>
            </p:cNvPr>
            <p:cNvGrpSpPr/>
            <p:nvPr/>
          </p:nvGrpSpPr>
          <p:grpSpPr>
            <a:xfrm rot="16908141">
              <a:off x="5792447" y="5114628"/>
              <a:ext cx="1536819" cy="615875"/>
              <a:chOff x="1766763" y="3933428"/>
              <a:chExt cx="1386540" cy="476076"/>
            </a:xfrm>
          </p:grpSpPr>
          <p:sp>
            <p:nvSpPr>
              <p:cNvPr id="60" name="Triângulo isósceles 89">
                <a:extLst>
                  <a:ext uri="{FF2B5EF4-FFF2-40B4-BE49-F238E27FC236}">
                    <a16:creationId xmlns:a16="http://schemas.microsoft.com/office/drawing/2014/main" id="{D176A432-DBDC-4EEB-8CA1-5E1B1E73AE5C}"/>
                  </a:ext>
                </a:extLst>
              </p:cNvPr>
              <p:cNvSpPr/>
              <p:nvPr/>
            </p:nvSpPr>
            <p:spPr>
              <a:xfrm rot="10800000">
                <a:off x="1910780" y="4077072"/>
                <a:ext cx="1184824" cy="332432"/>
              </a:xfrm>
              <a:custGeom>
                <a:avLst/>
                <a:gdLst/>
                <a:ahLst/>
                <a:cxnLst/>
                <a:rect l="l" t="t" r="r" b="b"/>
                <a:pathLst>
                  <a:path w="1839147" h="818205">
                    <a:moveTo>
                      <a:pt x="1839147" y="818205"/>
                    </a:moveTo>
                    <a:lnTo>
                      <a:pt x="0" y="818205"/>
                    </a:lnTo>
                    <a:lnTo>
                      <a:pt x="0" y="409103"/>
                    </a:lnTo>
                    <a:lnTo>
                      <a:pt x="104408" y="409103"/>
                    </a:lnTo>
                    <a:lnTo>
                      <a:pt x="248424" y="0"/>
                    </a:lnTo>
                    <a:lnTo>
                      <a:pt x="392440" y="409103"/>
                    </a:lnTo>
                    <a:lnTo>
                      <a:pt x="392442" y="409103"/>
                    </a:lnTo>
                    <a:lnTo>
                      <a:pt x="536456" y="5"/>
                    </a:lnTo>
                    <a:lnTo>
                      <a:pt x="680470" y="409103"/>
                    </a:lnTo>
                    <a:lnTo>
                      <a:pt x="687020" y="409103"/>
                    </a:lnTo>
                    <a:lnTo>
                      <a:pt x="831035" y="3"/>
                    </a:lnTo>
                    <a:lnTo>
                      <a:pt x="975050" y="409103"/>
                    </a:lnTo>
                    <a:lnTo>
                      <a:pt x="975052" y="409103"/>
                    </a:lnTo>
                    <a:lnTo>
                      <a:pt x="1119067" y="2"/>
                    </a:lnTo>
                    <a:lnTo>
                      <a:pt x="1263083" y="409103"/>
                    </a:lnTo>
                    <a:lnTo>
                      <a:pt x="1263084" y="409103"/>
                    </a:lnTo>
                    <a:lnTo>
                      <a:pt x="1407099" y="1"/>
                    </a:lnTo>
                    <a:lnTo>
                      <a:pt x="1551115" y="409103"/>
                    </a:lnTo>
                    <a:lnTo>
                      <a:pt x="1551115" y="409103"/>
                    </a:lnTo>
                    <a:lnTo>
                      <a:pt x="1695131" y="0"/>
                    </a:lnTo>
                    <a:lnTo>
                      <a:pt x="1839147" y="40910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de cantos arredondados 61">
                <a:extLst>
                  <a:ext uri="{FF2B5EF4-FFF2-40B4-BE49-F238E27FC236}">
                    <a16:creationId xmlns:a16="http://schemas.microsoft.com/office/drawing/2014/main" id="{CA9BD3FA-DCB6-4DDF-BADC-11EA6E4AC2BD}"/>
                  </a:ext>
                </a:extLst>
              </p:cNvPr>
              <p:cNvSpPr/>
              <p:nvPr/>
            </p:nvSpPr>
            <p:spPr>
              <a:xfrm>
                <a:off x="1766763" y="3942953"/>
                <a:ext cx="144016" cy="43204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 de cantos arredondados 62">
                <a:extLst>
                  <a:ext uri="{FF2B5EF4-FFF2-40B4-BE49-F238E27FC236}">
                    <a16:creationId xmlns:a16="http://schemas.microsoft.com/office/drawing/2014/main" id="{DE1AD90E-DCA7-4C8D-88DF-797C4A0729A4}"/>
                  </a:ext>
                </a:extLst>
              </p:cNvPr>
              <p:cNvSpPr/>
              <p:nvPr/>
            </p:nvSpPr>
            <p:spPr>
              <a:xfrm>
                <a:off x="3009287" y="3933428"/>
                <a:ext cx="144016" cy="43204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3" name="Retângulo de cantos arredondados 110">
              <a:extLst>
                <a:ext uri="{FF2B5EF4-FFF2-40B4-BE49-F238E27FC236}">
                  <a16:creationId xmlns:a16="http://schemas.microsoft.com/office/drawing/2014/main" id="{68B9F9F4-3BA1-41E5-A1C4-81DA8E896EC9}"/>
                </a:ext>
              </a:extLst>
            </p:cNvPr>
            <p:cNvSpPr/>
            <p:nvPr/>
          </p:nvSpPr>
          <p:spPr>
            <a:xfrm rot="2348430">
              <a:off x="5559273" y="4043641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" name="Grupo 50">
              <a:extLst>
                <a:ext uri="{FF2B5EF4-FFF2-40B4-BE49-F238E27FC236}">
                  <a16:creationId xmlns:a16="http://schemas.microsoft.com/office/drawing/2014/main" id="{09CB7D72-BDB7-48E0-8F17-D5C76A452DBD}"/>
                </a:ext>
              </a:extLst>
            </p:cNvPr>
            <p:cNvGrpSpPr/>
            <p:nvPr/>
          </p:nvGrpSpPr>
          <p:grpSpPr>
            <a:xfrm>
              <a:off x="5336897" y="5304208"/>
              <a:ext cx="573117" cy="963569"/>
              <a:chOff x="4571829" y="4664133"/>
              <a:chExt cx="573117" cy="963569"/>
            </a:xfrm>
          </p:grpSpPr>
          <p:sp>
            <p:nvSpPr>
              <p:cNvPr id="46" name="Elipse 43">
                <a:extLst>
                  <a:ext uri="{FF2B5EF4-FFF2-40B4-BE49-F238E27FC236}">
                    <a16:creationId xmlns:a16="http://schemas.microsoft.com/office/drawing/2014/main" id="{457F4D2D-CD34-4663-971F-54A6BFDEBDF0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1361CA41-0D8A-4BFF-8395-B5A4F72FE9BE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6" name="Grupo 49">
              <a:extLst>
                <a:ext uri="{FF2B5EF4-FFF2-40B4-BE49-F238E27FC236}">
                  <a16:creationId xmlns:a16="http://schemas.microsoft.com/office/drawing/2014/main" id="{1521BFB1-65E1-4E4C-B91C-289DE08857CE}"/>
                </a:ext>
              </a:extLst>
            </p:cNvPr>
            <p:cNvGrpSpPr/>
            <p:nvPr/>
          </p:nvGrpSpPr>
          <p:grpSpPr>
            <a:xfrm>
              <a:off x="4775683" y="5322528"/>
              <a:ext cx="561214" cy="960165"/>
              <a:chOff x="3939504" y="4711061"/>
              <a:chExt cx="561214" cy="960165"/>
            </a:xfrm>
          </p:grpSpPr>
          <p:sp>
            <p:nvSpPr>
              <p:cNvPr id="44" name="Elipse 45">
                <a:extLst>
                  <a:ext uri="{FF2B5EF4-FFF2-40B4-BE49-F238E27FC236}">
                    <a16:creationId xmlns:a16="http://schemas.microsoft.com/office/drawing/2014/main" id="{2D59EC13-C100-4410-9F28-D67286A38837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Elipse 46">
                <a:extLst>
                  <a:ext uri="{FF2B5EF4-FFF2-40B4-BE49-F238E27FC236}">
                    <a16:creationId xmlns:a16="http://schemas.microsoft.com/office/drawing/2014/main" id="{C5CEA1E3-5A90-42E3-8573-6C166A3A2627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Elipse 84">
              <a:extLst>
                <a:ext uri="{FF2B5EF4-FFF2-40B4-BE49-F238E27FC236}">
                  <a16:creationId xmlns:a16="http://schemas.microsoft.com/office/drawing/2014/main" id="{679A8902-74DC-464C-ABCF-46BE2C3007A4}"/>
                </a:ext>
              </a:extLst>
            </p:cNvPr>
            <p:cNvSpPr/>
            <p:nvPr/>
          </p:nvSpPr>
          <p:spPr>
            <a:xfrm>
              <a:off x="4142577" y="3329023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4">
              <a:extLst>
                <a:ext uri="{FF2B5EF4-FFF2-40B4-BE49-F238E27FC236}">
                  <a16:creationId xmlns:a16="http://schemas.microsoft.com/office/drawing/2014/main" id="{473D55EB-4B8A-45D6-A0F9-E1A19E3CFDEF}"/>
                </a:ext>
              </a:extLst>
            </p:cNvPr>
            <p:cNvSpPr/>
            <p:nvPr/>
          </p:nvSpPr>
          <p:spPr>
            <a:xfrm>
              <a:off x="4132157" y="3696229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88">
              <a:extLst>
                <a:ext uri="{FF2B5EF4-FFF2-40B4-BE49-F238E27FC236}">
                  <a16:creationId xmlns:a16="http://schemas.microsoft.com/office/drawing/2014/main" id="{A9D8FEA9-02BA-464F-88CE-53C83AFF879F}"/>
                </a:ext>
              </a:extLst>
            </p:cNvPr>
            <p:cNvSpPr/>
            <p:nvPr/>
          </p:nvSpPr>
          <p:spPr>
            <a:xfrm rot="1498162">
              <a:off x="4666138" y="3593955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88">
              <a:extLst>
                <a:ext uri="{FF2B5EF4-FFF2-40B4-BE49-F238E27FC236}">
                  <a16:creationId xmlns:a16="http://schemas.microsoft.com/office/drawing/2014/main" id="{5CE0AB50-A338-4F5A-88C0-B2F979011C3C}"/>
                </a:ext>
              </a:extLst>
            </p:cNvPr>
            <p:cNvSpPr/>
            <p:nvPr/>
          </p:nvSpPr>
          <p:spPr>
            <a:xfrm rot="20101838" flipH="1">
              <a:off x="5304111" y="3567065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96">
              <a:extLst>
                <a:ext uri="{FF2B5EF4-FFF2-40B4-BE49-F238E27FC236}">
                  <a16:creationId xmlns:a16="http://schemas.microsoft.com/office/drawing/2014/main" id="{215511FD-EBB1-452C-8694-2C9037D23FF5}"/>
                </a:ext>
              </a:extLst>
            </p:cNvPr>
            <p:cNvSpPr/>
            <p:nvPr/>
          </p:nvSpPr>
          <p:spPr>
            <a:xfrm>
              <a:off x="4146944" y="4987538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269667A6-0518-435E-B801-9B9EA60FE54C}"/>
                </a:ext>
              </a:extLst>
            </p:cNvPr>
            <p:cNvSpPr/>
            <p:nvPr/>
          </p:nvSpPr>
          <p:spPr>
            <a:xfrm>
              <a:off x="4142577" y="4945678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08">
              <a:extLst>
                <a:ext uri="{FF2B5EF4-FFF2-40B4-BE49-F238E27FC236}">
                  <a16:creationId xmlns:a16="http://schemas.microsoft.com/office/drawing/2014/main" id="{6162668A-B989-4801-9F8E-89CE8A72CCB1}"/>
                </a:ext>
              </a:extLst>
            </p:cNvPr>
            <p:cNvSpPr/>
            <p:nvPr/>
          </p:nvSpPr>
          <p:spPr>
            <a:xfrm>
              <a:off x="4656981" y="4157725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03">
              <a:extLst>
                <a:ext uri="{FF2B5EF4-FFF2-40B4-BE49-F238E27FC236}">
                  <a16:creationId xmlns:a16="http://schemas.microsoft.com/office/drawing/2014/main" id="{F5477BFB-A6CE-4AFA-839D-B5EB8B49867C}"/>
                </a:ext>
              </a:extLst>
            </p:cNvPr>
            <p:cNvSpPr/>
            <p:nvPr/>
          </p:nvSpPr>
          <p:spPr>
            <a:xfrm>
              <a:off x="4848283" y="4834139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33E423B8-91A9-4646-ACDA-736CCE906688}"/>
                </a:ext>
              </a:extLst>
            </p:cNvPr>
            <p:cNvSpPr/>
            <p:nvPr/>
          </p:nvSpPr>
          <p:spPr>
            <a:xfrm rot="4173925">
              <a:off x="4703445" y="3763706"/>
              <a:ext cx="602333" cy="1659195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DB55856A-8507-4575-9A44-21CABE7A3D02}"/>
                </a:ext>
              </a:extLst>
            </p:cNvPr>
            <p:cNvSpPr/>
            <p:nvPr/>
          </p:nvSpPr>
          <p:spPr>
            <a:xfrm rot="4173925">
              <a:off x="4994617" y="3834105"/>
              <a:ext cx="602333" cy="1659195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110">
              <a:extLst>
                <a:ext uri="{FF2B5EF4-FFF2-40B4-BE49-F238E27FC236}">
                  <a16:creationId xmlns:a16="http://schemas.microsoft.com/office/drawing/2014/main" id="{F0F79F2B-4AC0-4699-8AE4-65B24777A7F8}"/>
                </a:ext>
              </a:extLst>
            </p:cNvPr>
            <p:cNvSpPr/>
            <p:nvPr/>
          </p:nvSpPr>
          <p:spPr>
            <a:xfrm rot="2348430">
              <a:off x="4450995" y="4247547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Fluxograma: Atraso 17">
              <a:extLst>
                <a:ext uri="{FF2B5EF4-FFF2-40B4-BE49-F238E27FC236}">
                  <a16:creationId xmlns:a16="http://schemas.microsoft.com/office/drawing/2014/main" id="{ECB7E3E3-E2AE-4CF8-8BE8-25B1300D0137}"/>
                </a:ext>
              </a:extLst>
            </p:cNvPr>
            <p:cNvSpPr/>
            <p:nvPr/>
          </p:nvSpPr>
          <p:spPr>
            <a:xfrm rot="13919949">
              <a:off x="4338331" y="3773348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Atraso 105">
              <a:extLst>
                <a:ext uri="{FF2B5EF4-FFF2-40B4-BE49-F238E27FC236}">
                  <a16:creationId xmlns:a16="http://schemas.microsoft.com/office/drawing/2014/main" id="{01F83D11-E7E8-4E39-8968-6E2E594941C7}"/>
                </a:ext>
              </a:extLst>
            </p:cNvPr>
            <p:cNvSpPr/>
            <p:nvPr/>
          </p:nvSpPr>
          <p:spPr>
            <a:xfrm rot="13919949">
              <a:off x="4306113" y="3869009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1" name="Agrupar 70">
              <a:extLst>
                <a:ext uri="{FF2B5EF4-FFF2-40B4-BE49-F238E27FC236}">
                  <a16:creationId xmlns:a16="http://schemas.microsoft.com/office/drawing/2014/main" id="{EF9F9D14-ABA6-4FEB-A142-5DE63ECECE24}"/>
                </a:ext>
              </a:extLst>
            </p:cNvPr>
            <p:cNvGrpSpPr/>
            <p:nvPr/>
          </p:nvGrpSpPr>
          <p:grpSpPr>
            <a:xfrm>
              <a:off x="4435725" y="1885484"/>
              <a:ext cx="2031477" cy="1832259"/>
              <a:chOff x="4435725" y="1885484"/>
              <a:chExt cx="2031477" cy="1832259"/>
            </a:xfrm>
          </p:grpSpPr>
          <p:sp>
            <p:nvSpPr>
              <p:cNvPr id="21" name="Fluxograma: Mesclar 6">
                <a:extLst>
                  <a:ext uri="{FF2B5EF4-FFF2-40B4-BE49-F238E27FC236}">
                    <a16:creationId xmlns:a16="http://schemas.microsoft.com/office/drawing/2014/main" id="{31641720-4364-42A0-A474-A0D949C362A0}"/>
                  </a:ext>
                </a:extLst>
              </p:cNvPr>
              <p:cNvSpPr/>
              <p:nvPr/>
            </p:nvSpPr>
            <p:spPr>
              <a:xfrm rot="8853205">
                <a:off x="4435725" y="188548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Elipse 4">
                <a:extLst>
                  <a:ext uri="{FF2B5EF4-FFF2-40B4-BE49-F238E27FC236}">
                    <a16:creationId xmlns:a16="http://schemas.microsoft.com/office/drawing/2014/main" id="{937C5840-30E2-4205-9F65-FAFBD5EF2A05}"/>
                  </a:ext>
                </a:extLst>
              </p:cNvPr>
              <p:cNvSpPr/>
              <p:nvPr/>
            </p:nvSpPr>
            <p:spPr>
              <a:xfrm>
                <a:off x="4517950" y="234956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Fluxograma: Mesclar 6">
                <a:extLst>
                  <a:ext uri="{FF2B5EF4-FFF2-40B4-BE49-F238E27FC236}">
                    <a16:creationId xmlns:a16="http://schemas.microsoft.com/office/drawing/2014/main" id="{8753B67D-1644-4C29-95A9-EA22DF883297}"/>
                  </a:ext>
                </a:extLst>
              </p:cNvPr>
              <p:cNvSpPr/>
              <p:nvPr/>
            </p:nvSpPr>
            <p:spPr>
              <a:xfrm rot="15421268">
                <a:off x="5753577" y="219758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" name="Elipse 12">
                <a:extLst>
                  <a:ext uri="{FF2B5EF4-FFF2-40B4-BE49-F238E27FC236}">
                    <a16:creationId xmlns:a16="http://schemas.microsoft.com/office/drawing/2014/main" id="{F367CDD3-9FBB-4D96-A249-3B5EFF05629A}"/>
                  </a:ext>
                </a:extLst>
              </p:cNvPr>
              <p:cNvSpPr/>
              <p:nvPr/>
            </p:nvSpPr>
            <p:spPr>
              <a:xfrm>
                <a:off x="4880741" y="266820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12">
                <a:extLst>
                  <a:ext uri="{FF2B5EF4-FFF2-40B4-BE49-F238E27FC236}">
                    <a16:creationId xmlns:a16="http://schemas.microsoft.com/office/drawing/2014/main" id="{F5A7B7F7-2E07-4172-A638-AB2705D77698}"/>
                  </a:ext>
                </a:extLst>
              </p:cNvPr>
              <p:cNvSpPr/>
              <p:nvPr/>
            </p:nvSpPr>
            <p:spPr>
              <a:xfrm>
                <a:off x="5355901" y="266820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344B130B-93BF-4D18-A094-6774D9D564B6}"/>
                  </a:ext>
                </a:extLst>
              </p:cNvPr>
              <p:cNvSpPr/>
              <p:nvPr/>
            </p:nvSpPr>
            <p:spPr>
              <a:xfrm>
                <a:off x="4958380" y="2863032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CC0502F6-AB00-41CB-AB51-25BBE6E4C99D}"/>
                  </a:ext>
                </a:extLst>
              </p:cNvPr>
              <p:cNvSpPr/>
              <p:nvPr/>
            </p:nvSpPr>
            <p:spPr>
              <a:xfrm>
                <a:off x="5428416" y="2866348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Arco 27">
                <a:extLst>
                  <a:ext uri="{FF2B5EF4-FFF2-40B4-BE49-F238E27FC236}">
                    <a16:creationId xmlns:a16="http://schemas.microsoft.com/office/drawing/2014/main" id="{A72287D4-360B-4677-8BB9-EBDDFDE46E73}"/>
                  </a:ext>
                </a:extLst>
              </p:cNvPr>
              <p:cNvSpPr/>
              <p:nvPr/>
            </p:nvSpPr>
            <p:spPr>
              <a:xfrm rot="17066183">
                <a:off x="4744764" y="259032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Arco 28">
                <a:extLst>
                  <a:ext uri="{FF2B5EF4-FFF2-40B4-BE49-F238E27FC236}">
                    <a16:creationId xmlns:a16="http://schemas.microsoft.com/office/drawing/2014/main" id="{AD4D3E3A-F36A-4DE7-816A-58C8663A5502}"/>
                  </a:ext>
                </a:extLst>
              </p:cNvPr>
              <p:cNvSpPr/>
              <p:nvPr/>
            </p:nvSpPr>
            <p:spPr>
              <a:xfrm>
                <a:off x="5355901" y="257767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68" name="Agrupar 67">
                <a:extLst>
                  <a:ext uri="{FF2B5EF4-FFF2-40B4-BE49-F238E27FC236}">
                    <a16:creationId xmlns:a16="http://schemas.microsoft.com/office/drawing/2014/main" id="{B3CE4474-B409-4F37-8EDA-8A27629A2CEA}"/>
                  </a:ext>
                </a:extLst>
              </p:cNvPr>
              <p:cNvGrpSpPr/>
              <p:nvPr/>
            </p:nvGrpSpPr>
            <p:grpSpPr>
              <a:xfrm>
                <a:off x="5204654" y="3014695"/>
                <a:ext cx="357713" cy="252013"/>
                <a:chOff x="4846959" y="3004275"/>
                <a:chExt cx="357713" cy="252013"/>
              </a:xfrm>
            </p:grpSpPr>
            <p:sp>
              <p:nvSpPr>
                <p:cNvPr id="30" name="Elipse 19">
                  <a:extLst>
                    <a:ext uri="{FF2B5EF4-FFF2-40B4-BE49-F238E27FC236}">
                      <a16:creationId xmlns:a16="http://schemas.microsoft.com/office/drawing/2014/main" id="{F2DF2597-4032-4ED5-9F55-41E97DB55DE8}"/>
                    </a:ext>
                  </a:extLst>
                </p:cNvPr>
                <p:cNvSpPr/>
                <p:nvPr/>
              </p:nvSpPr>
              <p:spPr>
                <a:xfrm>
                  <a:off x="4846959" y="300427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D20E5189-5B42-484A-B875-E9EB3F9A0A49}"/>
                    </a:ext>
                  </a:extLst>
                </p:cNvPr>
                <p:cNvSpPr/>
                <p:nvPr/>
              </p:nvSpPr>
              <p:spPr>
                <a:xfrm>
                  <a:off x="4929748" y="313028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35A791AF-6FCB-42EA-B85D-B143AF8900C7}"/>
                    </a:ext>
                  </a:extLst>
                </p:cNvPr>
                <p:cNvSpPr/>
                <p:nvPr/>
              </p:nvSpPr>
              <p:spPr>
                <a:xfrm>
                  <a:off x="5082148" y="31416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3" name="Arco 32">
                <a:extLst>
                  <a:ext uri="{FF2B5EF4-FFF2-40B4-BE49-F238E27FC236}">
                    <a16:creationId xmlns:a16="http://schemas.microsoft.com/office/drawing/2014/main" id="{E6B0174C-747E-424E-A7B6-AF2F4CB1AAE5}"/>
                  </a:ext>
                </a:extLst>
              </p:cNvPr>
              <p:cNvSpPr/>
              <p:nvPr/>
            </p:nvSpPr>
            <p:spPr>
              <a:xfrm rot="8641175">
                <a:off x="4838079" y="293064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4" name="Grupo 29">
                <a:extLst>
                  <a:ext uri="{FF2B5EF4-FFF2-40B4-BE49-F238E27FC236}">
                    <a16:creationId xmlns:a16="http://schemas.microsoft.com/office/drawing/2014/main" id="{1F4E8906-7710-41AE-AD02-6E1E5C767C35}"/>
                  </a:ext>
                </a:extLst>
              </p:cNvPr>
              <p:cNvGrpSpPr/>
              <p:nvPr/>
            </p:nvGrpSpPr>
            <p:grpSpPr>
              <a:xfrm rot="715512">
                <a:off x="4948239" y="3300125"/>
                <a:ext cx="540711" cy="242252"/>
                <a:chOff x="4494690" y="3256042"/>
                <a:chExt cx="540711" cy="319236"/>
              </a:xfrm>
            </p:grpSpPr>
            <p:sp>
              <p:nvSpPr>
                <p:cNvPr id="37" name="Corda 22">
                  <a:extLst>
                    <a:ext uri="{FF2B5EF4-FFF2-40B4-BE49-F238E27FC236}">
                      <a16:creationId xmlns:a16="http://schemas.microsoft.com/office/drawing/2014/main" id="{959767ED-E089-4689-BD0D-87BFF78ED1CC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24">
                  <a:extLst>
                    <a:ext uri="{FF2B5EF4-FFF2-40B4-BE49-F238E27FC236}">
                      <a16:creationId xmlns:a16="http://schemas.microsoft.com/office/drawing/2014/main" id="{C29C294D-AB7E-4951-A4B7-E6FAC3B9E4F5}"/>
                    </a:ext>
                  </a:extLst>
                </p:cNvPr>
                <p:cNvSpPr/>
                <p:nvPr/>
              </p:nvSpPr>
              <p:spPr>
                <a:xfrm>
                  <a:off x="4593722" y="3451518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359366C5-EC00-43E9-BBB6-0728415A3247}"/>
                  </a:ext>
                </a:extLst>
              </p:cNvPr>
              <p:cNvSpPr/>
              <p:nvPr/>
            </p:nvSpPr>
            <p:spPr>
              <a:xfrm rot="21249917">
                <a:off x="5831035" y="257767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DC454307-FABC-4BFB-95FB-EA74B8BD3F9A}"/>
                  </a:ext>
                </a:extLst>
              </p:cNvPr>
              <p:cNvSpPr/>
              <p:nvPr/>
            </p:nvSpPr>
            <p:spPr>
              <a:xfrm rot="3218186">
                <a:off x="4551368" y="228023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Lágrima 68">
                <a:extLst>
                  <a:ext uri="{FF2B5EF4-FFF2-40B4-BE49-F238E27FC236}">
                    <a16:creationId xmlns:a16="http://schemas.microsoft.com/office/drawing/2014/main" id="{B106C338-5CC2-4087-87DB-D4863E674F7B}"/>
                  </a:ext>
                </a:extLst>
              </p:cNvPr>
              <p:cNvSpPr/>
              <p:nvPr/>
            </p:nvSpPr>
            <p:spPr>
              <a:xfrm>
                <a:off x="4669539" y="2788379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0" name="Lágrima 69">
                <a:extLst>
                  <a:ext uri="{FF2B5EF4-FFF2-40B4-BE49-F238E27FC236}">
                    <a16:creationId xmlns:a16="http://schemas.microsoft.com/office/drawing/2014/main" id="{06531C83-6974-4637-AB46-4C781FBAA236}"/>
                  </a:ext>
                </a:extLst>
              </p:cNvPr>
              <p:cNvSpPr/>
              <p:nvPr/>
            </p:nvSpPr>
            <p:spPr>
              <a:xfrm>
                <a:off x="4534684" y="2967668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BF4EFD78-FA18-4CA0-B4D9-55C10F9E8A21}"/>
              </a:ext>
            </a:extLst>
          </p:cNvPr>
          <p:cNvGrpSpPr/>
          <p:nvPr/>
        </p:nvGrpSpPr>
        <p:grpSpPr>
          <a:xfrm>
            <a:off x="4295005" y="713180"/>
            <a:ext cx="2362970" cy="3682513"/>
            <a:chOff x="3657629" y="1358174"/>
            <a:chExt cx="2362970" cy="3682513"/>
          </a:xfrm>
        </p:grpSpPr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D9F7C324-0969-48B1-8464-5347A53D93DD}"/>
                </a:ext>
              </a:extLst>
            </p:cNvPr>
            <p:cNvSpPr/>
            <p:nvPr/>
          </p:nvSpPr>
          <p:spPr>
            <a:xfrm rot="19647779">
              <a:off x="5445653" y="3056277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816FF75C-664C-4515-AA87-4D9F688D1273}"/>
                </a:ext>
              </a:extLst>
            </p:cNvPr>
            <p:cNvGrpSpPr/>
            <p:nvPr/>
          </p:nvGrpSpPr>
          <p:grpSpPr>
            <a:xfrm>
              <a:off x="4263870" y="4197997"/>
              <a:ext cx="496449" cy="842690"/>
              <a:chOff x="6596009" y="4399452"/>
              <a:chExt cx="573117" cy="963569"/>
            </a:xfrm>
          </p:grpSpPr>
          <p:sp>
            <p:nvSpPr>
              <p:cNvPr id="102" name="Elipse 43">
                <a:extLst>
                  <a:ext uri="{FF2B5EF4-FFF2-40B4-BE49-F238E27FC236}">
                    <a16:creationId xmlns:a16="http://schemas.microsoft.com/office/drawing/2014/main" id="{4BDAE463-A08F-4616-8DE6-8E90B800AD2B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3" name="Elipse 46">
                <a:extLst>
                  <a:ext uri="{FF2B5EF4-FFF2-40B4-BE49-F238E27FC236}">
                    <a16:creationId xmlns:a16="http://schemas.microsoft.com/office/drawing/2014/main" id="{C8AC8968-5ED8-4193-9542-0DC36AC97DC7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60A0F59F-6F1E-40C7-A37F-5E45A80C36CA}"/>
                </a:ext>
              </a:extLst>
            </p:cNvPr>
            <p:cNvGrpSpPr/>
            <p:nvPr/>
          </p:nvGrpSpPr>
          <p:grpSpPr>
            <a:xfrm>
              <a:off x="4790049" y="4197997"/>
              <a:ext cx="496449" cy="842690"/>
              <a:chOff x="6596009" y="4399452"/>
              <a:chExt cx="573117" cy="963569"/>
            </a:xfrm>
          </p:grpSpPr>
          <p:sp>
            <p:nvSpPr>
              <p:cNvPr id="100" name="Elipse 43">
                <a:extLst>
                  <a:ext uri="{FF2B5EF4-FFF2-40B4-BE49-F238E27FC236}">
                    <a16:creationId xmlns:a16="http://schemas.microsoft.com/office/drawing/2014/main" id="{E6CD6DA9-875B-4ABF-A318-9483A99510AA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1" name="Elipse 46">
                <a:extLst>
                  <a:ext uri="{FF2B5EF4-FFF2-40B4-BE49-F238E27FC236}">
                    <a16:creationId xmlns:a16="http://schemas.microsoft.com/office/drawing/2014/main" id="{6F9900DA-7C6F-4433-9C4C-AA3747863917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4" name="Elipse 84">
              <a:extLst>
                <a:ext uri="{FF2B5EF4-FFF2-40B4-BE49-F238E27FC236}">
                  <a16:creationId xmlns:a16="http://schemas.microsoft.com/office/drawing/2014/main" id="{3C1C7B6E-C49B-4D3D-A653-1BA61527EA78}"/>
                </a:ext>
              </a:extLst>
            </p:cNvPr>
            <p:cNvSpPr/>
            <p:nvPr/>
          </p:nvSpPr>
          <p:spPr>
            <a:xfrm>
              <a:off x="3759367" y="2496448"/>
              <a:ext cx="1890867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9">
              <a:extLst>
                <a:ext uri="{FF2B5EF4-FFF2-40B4-BE49-F238E27FC236}">
                  <a16:creationId xmlns:a16="http://schemas.microsoft.com/office/drawing/2014/main" id="{F1579157-A937-4E63-BC17-5D6A8BD06CBB}"/>
                </a:ext>
              </a:extLst>
            </p:cNvPr>
            <p:cNvSpPr/>
            <p:nvPr/>
          </p:nvSpPr>
          <p:spPr>
            <a:xfrm rot="19439266" flipH="1">
              <a:off x="3657629" y="2735633"/>
              <a:ext cx="1977441" cy="1931860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de cantos arredondados 63">
              <a:extLst>
                <a:ext uri="{FF2B5EF4-FFF2-40B4-BE49-F238E27FC236}">
                  <a16:creationId xmlns:a16="http://schemas.microsoft.com/office/drawing/2014/main" id="{1922AFC4-EBE1-4275-ADE8-04CA492C9788}"/>
                </a:ext>
              </a:extLst>
            </p:cNvPr>
            <p:cNvSpPr/>
            <p:nvPr/>
          </p:nvSpPr>
          <p:spPr>
            <a:xfrm>
              <a:off x="4767345" y="3296055"/>
              <a:ext cx="684456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1583795F-E6B6-4FF3-980A-FD57E6E38019}"/>
                </a:ext>
              </a:extLst>
            </p:cNvPr>
            <p:cNvSpPr/>
            <p:nvPr/>
          </p:nvSpPr>
          <p:spPr>
            <a:xfrm>
              <a:off x="4778962" y="3307468"/>
              <a:ext cx="661222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8" name="Grupo 63">
              <a:extLst>
                <a:ext uri="{FF2B5EF4-FFF2-40B4-BE49-F238E27FC236}">
                  <a16:creationId xmlns:a16="http://schemas.microsoft.com/office/drawing/2014/main" id="{0EE6F3FF-53D9-4A19-A105-40117D9FBE11}"/>
                </a:ext>
              </a:extLst>
            </p:cNvPr>
            <p:cNvGrpSpPr/>
            <p:nvPr/>
          </p:nvGrpSpPr>
          <p:grpSpPr>
            <a:xfrm>
              <a:off x="4328202" y="3045530"/>
              <a:ext cx="912604" cy="1434114"/>
              <a:chOff x="2363869" y="5173187"/>
              <a:chExt cx="702898" cy="1104570"/>
            </a:xfrm>
          </p:grpSpPr>
          <p:sp>
            <p:nvSpPr>
              <p:cNvPr id="97" name="Retângulo de cantos arredondados 64">
                <a:extLst>
                  <a:ext uri="{FF2B5EF4-FFF2-40B4-BE49-F238E27FC236}">
                    <a16:creationId xmlns:a16="http://schemas.microsoft.com/office/drawing/2014/main" id="{86958F58-37B7-4353-9A83-E6A78A1559B4}"/>
                  </a:ext>
                </a:extLst>
              </p:cNvPr>
              <p:cNvSpPr/>
              <p:nvPr/>
            </p:nvSpPr>
            <p:spPr>
              <a:xfrm rot="2414448">
                <a:off x="2363869" y="5173187"/>
                <a:ext cx="200488" cy="110457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de cantos arredondados 65">
                <a:extLst>
                  <a:ext uri="{FF2B5EF4-FFF2-40B4-BE49-F238E27FC236}">
                    <a16:creationId xmlns:a16="http://schemas.microsoft.com/office/drawing/2014/main" id="{AE9562DD-1F7C-4D22-A811-A8D1E3B497BD}"/>
                  </a:ext>
                </a:extLst>
              </p:cNvPr>
              <p:cNvSpPr/>
              <p:nvPr/>
            </p:nvSpPr>
            <p:spPr>
              <a:xfrm rot="2414448">
                <a:off x="2558650" y="5368619"/>
                <a:ext cx="228106" cy="22231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Triângulo isósceles 98">
                <a:extLst>
                  <a:ext uri="{FF2B5EF4-FFF2-40B4-BE49-F238E27FC236}">
                    <a16:creationId xmlns:a16="http://schemas.microsoft.com/office/drawing/2014/main" id="{46D8BB7E-7112-4461-840F-F1F89301C2ED}"/>
                  </a:ext>
                </a:extLst>
              </p:cNvPr>
              <p:cNvSpPr/>
              <p:nvPr/>
            </p:nvSpPr>
            <p:spPr>
              <a:xfrm rot="18520100">
                <a:off x="2641257" y="5347432"/>
                <a:ext cx="346963" cy="50405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9B53888D-A2AE-47DA-B112-5B2105EFB0E3}"/>
                </a:ext>
              </a:extLst>
            </p:cNvPr>
            <p:cNvSpPr/>
            <p:nvPr/>
          </p:nvSpPr>
          <p:spPr>
            <a:xfrm rot="1220148">
              <a:off x="3899696" y="3207106"/>
              <a:ext cx="666769" cy="701459"/>
            </a:xfrm>
            <a:custGeom>
              <a:avLst/>
              <a:gdLst>
                <a:gd name="connsiteX0" fmla="*/ 24930 w 769740"/>
                <a:gd name="connsiteY0" fmla="*/ 0 h 802079"/>
                <a:gd name="connsiteX1" fmla="*/ 321444 w 769740"/>
                <a:gd name="connsiteY1" fmla="*/ 21336 h 802079"/>
                <a:gd name="connsiteX2" fmla="*/ 329678 w 769740"/>
                <a:gd name="connsiteY2" fmla="*/ 76039 h 802079"/>
                <a:gd name="connsiteX3" fmla="*/ 304529 w 769740"/>
                <a:gd name="connsiteY3" fmla="*/ 321124 h 802079"/>
                <a:gd name="connsiteX4" fmla="*/ 300551 w 769740"/>
                <a:gd name="connsiteY4" fmla="*/ 524987 h 802079"/>
                <a:gd name="connsiteX5" fmla="*/ 459138 w 769740"/>
                <a:gd name="connsiteY5" fmla="*/ 549234 h 802079"/>
                <a:gd name="connsiteX6" fmla="*/ 471338 w 769740"/>
                <a:gd name="connsiteY6" fmla="*/ 549392 h 802079"/>
                <a:gd name="connsiteX7" fmla="*/ 485210 w 769740"/>
                <a:gd name="connsiteY7" fmla="*/ 533176 h 802079"/>
                <a:gd name="connsiteX8" fmla="*/ 545710 w 769740"/>
                <a:gd name="connsiteY8" fmla="*/ 498521 h 802079"/>
                <a:gd name="connsiteX9" fmla="*/ 762103 w 769740"/>
                <a:gd name="connsiteY9" fmla="*/ 573986 h 802079"/>
                <a:gd name="connsiteX10" fmla="*/ 647160 w 769740"/>
                <a:gd name="connsiteY10" fmla="*/ 772250 h 802079"/>
                <a:gd name="connsiteX11" fmla="*/ 515158 w 769740"/>
                <a:gd name="connsiteY11" fmla="*/ 775580 h 802079"/>
                <a:gd name="connsiteX12" fmla="*/ 506289 w 769740"/>
                <a:gd name="connsiteY12" fmla="*/ 770368 h 802079"/>
                <a:gd name="connsiteX13" fmla="*/ 478780 w 769740"/>
                <a:gd name="connsiteY13" fmla="*/ 780470 h 802079"/>
                <a:gd name="connsiteX14" fmla="*/ 266171 w 769740"/>
                <a:gd name="connsiteY14" fmla="*/ 797571 h 802079"/>
                <a:gd name="connsiteX15" fmla="*/ 256485 w 769740"/>
                <a:gd name="connsiteY15" fmla="*/ 795045 h 802079"/>
                <a:gd name="connsiteX16" fmla="*/ 235611 w 769740"/>
                <a:gd name="connsiteY16" fmla="*/ 794921 h 802079"/>
                <a:gd name="connsiteX17" fmla="*/ 110636 w 769740"/>
                <a:gd name="connsiteY17" fmla="*/ 741378 h 802079"/>
                <a:gd name="connsiteX18" fmla="*/ 100449 w 769740"/>
                <a:gd name="connsiteY18" fmla="*/ 726862 h 802079"/>
                <a:gd name="connsiteX19" fmla="*/ 88157 w 769740"/>
                <a:gd name="connsiteY19" fmla="*/ 715291 h 802079"/>
                <a:gd name="connsiteX20" fmla="*/ 0 w 769740"/>
                <a:gd name="connsiteY20" fmla="*/ 316860 h 802079"/>
                <a:gd name="connsiteX21" fmla="*/ 13484 w 769740"/>
                <a:gd name="connsiteY21" fmla="*/ 76039 h 80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9740" h="802079">
                  <a:moveTo>
                    <a:pt x="24930" y="0"/>
                  </a:moveTo>
                  <a:lnTo>
                    <a:pt x="321444" y="21336"/>
                  </a:lnTo>
                  <a:lnTo>
                    <a:pt x="329678" y="76039"/>
                  </a:lnTo>
                  <a:cubicBezTo>
                    <a:pt x="338361" y="150057"/>
                    <a:pt x="309384" y="246299"/>
                    <a:pt x="304529" y="321124"/>
                  </a:cubicBezTo>
                  <a:cubicBezTo>
                    <a:pt x="299675" y="395949"/>
                    <a:pt x="256740" y="484035"/>
                    <a:pt x="300551" y="524987"/>
                  </a:cubicBezTo>
                  <a:cubicBezTo>
                    <a:pt x="322457" y="545463"/>
                    <a:pt x="391772" y="548258"/>
                    <a:pt x="459138" y="549234"/>
                  </a:cubicBezTo>
                  <a:lnTo>
                    <a:pt x="471338" y="549392"/>
                  </a:lnTo>
                  <a:lnTo>
                    <a:pt x="485210" y="533176"/>
                  </a:lnTo>
                  <a:cubicBezTo>
                    <a:pt x="502464" y="518905"/>
                    <a:pt x="522836" y="506999"/>
                    <a:pt x="545710" y="498521"/>
                  </a:cubicBezTo>
                  <a:cubicBezTo>
                    <a:pt x="637206" y="464611"/>
                    <a:pt x="734088" y="498397"/>
                    <a:pt x="762103" y="573986"/>
                  </a:cubicBezTo>
                  <a:cubicBezTo>
                    <a:pt x="790117" y="649574"/>
                    <a:pt x="738656" y="738340"/>
                    <a:pt x="647160" y="772250"/>
                  </a:cubicBezTo>
                  <a:cubicBezTo>
                    <a:pt x="601412" y="789206"/>
                    <a:pt x="554317" y="789237"/>
                    <a:pt x="515158" y="775580"/>
                  </a:cubicBezTo>
                  <a:lnTo>
                    <a:pt x="506289" y="770368"/>
                  </a:lnTo>
                  <a:lnTo>
                    <a:pt x="478780" y="780470"/>
                  </a:lnTo>
                  <a:cubicBezTo>
                    <a:pt x="418641" y="797592"/>
                    <a:pt x="333800" y="808778"/>
                    <a:pt x="266171" y="797571"/>
                  </a:cubicBezTo>
                  <a:lnTo>
                    <a:pt x="256485" y="795045"/>
                  </a:lnTo>
                  <a:lnTo>
                    <a:pt x="235611" y="794921"/>
                  </a:lnTo>
                  <a:cubicBezTo>
                    <a:pt x="181263" y="788022"/>
                    <a:pt x="136247" y="768736"/>
                    <a:pt x="110636" y="741378"/>
                  </a:cubicBezTo>
                  <a:lnTo>
                    <a:pt x="100449" y="726862"/>
                  </a:lnTo>
                  <a:lnTo>
                    <a:pt x="88157" y="715291"/>
                  </a:lnTo>
                  <a:cubicBezTo>
                    <a:pt x="37155" y="653220"/>
                    <a:pt x="0" y="530418"/>
                    <a:pt x="0" y="316860"/>
                  </a:cubicBezTo>
                  <a:cubicBezTo>
                    <a:pt x="0" y="231437"/>
                    <a:pt x="4801" y="150058"/>
                    <a:pt x="13484" y="760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Atraso 64">
              <a:extLst>
                <a:ext uri="{FF2B5EF4-FFF2-40B4-BE49-F238E27FC236}">
                  <a16:creationId xmlns:a16="http://schemas.microsoft.com/office/drawing/2014/main" id="{52848F5A-F302-4603-B2E3-FA506E28F521}"/>
                </a:ext>
              </a:extLst>
            </p:cNvPr>
            <p:cNvSpPr/>
            <p:nvPr/>
          </p:nvSpPr>
          <p:spPr>
            <a:xfrm rot="17751845">
              <a:off x="3919689" y="2934163"/>
              <a:ext cx="542636" cy="432077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6134DB8D-8779-41F7-9997-CA1FC0D1A678}"/>
                </a:ext>
              </a:extLst>
            </p:cNvPr>
            <p:cNvGrpSpPr/>
            <p:nvPr/>
          </p:nvGrpSpPr>
          <p:grpSpPr>
            <a:xfrm>
              <a:off x="4153229" y="1358174"/>
              <a:ext cx="1711168" cy="1602404"/>
              <a:chOff x="4153229" y="1358174"/>
              <a:chExt cx="1711168" cy="1602404"/>
            </a:xfrm>
          </p:grpSpPr>
          <p:sp>
            <p:nvSpPr>
              <p:cNvPr id="67" name="Elipse 4">
                <a:extLst>
                  <a:ext uri="{FF2B5EF4-FFF2-40B4-BE49-F238E27FC236}">
                    <a16:creationId xmlns:a16="http://schemas.microsoft.com/office/drawing/2014/main" id="{16610C54-0A33-4C50-9DA0-403B16C946D8}"/>
                  </a:ext>
                </a:extLst>
              </p:cNvPr>
              <p:cNvSpPr/>
              <p:nvPr/>
            </p:nvSpPr>
            <p:spPr>
              <a:xfrm>
                <a:off x="4224454" y="1764032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3" name="Agrupar 72">
                <a:extLst>
                  <a:ext uri="{FF2B5EF4-FFF2-40B4-BE49-F238E27FC236}">
                    <a16:creationId xmlns:a16="http://schemas.microsoft.com/office/drawing/2014/main" id="{309A0A7E-3E2E-4C97-917C-09D73510DAE4}"/>
                  </a:ext>
                </a:extLst>
              </p:cNvPr>
              <p:cNvGrpSpPr/>
              <p:nvPr/>
            </p:nvGrpSpPr>
            <p:grpSpPr>
              <a:xfrm>
                <a:off x="4153229" y="1358174"/>
                <a:ext cx="1711168" cy="1424086"/>
                <a:chOff x="4153229" y="1358174"/>
                <a:chExt cx="1711168" cy="1424086"/>
              </a:xfrm>
            </p:grpSpPr>
            <p:sp>
              <p:nvSpPr>
                <p:cNvPr id="74" name="Fluxograma: Mesclar 6">
                  <a:extLst>
                    <a:ext uri="{FF2B5EF4-FFF2-40B4-BE49-F238E27FC236}">
                      <a16:creationId xmlns:a16="http://schemas.microsoft.com/office/drawing/2014/main" id="{85BD9538-1884-4C29-8600-D3A7A36373EB}"/>
                    </a:ext>
                  </a:extLst>
                </p:cNvPr>
                <p:cNvSpPr/>
                <p:nvPr/>
              </p:nvSpPr>
              <p:spPr>
                <a:xfrm rot="8853205">
                  <a:off x="4153229" y="1358174"/>
                  <a:ext cx="478411" cy="769627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5" name="Fluxograma: Mesclar 6">
                  <a:extLst>
                    <a:ext uri="{FF2B5EF4-FFF2-40B4-BE49-F238E27FC236}">
                      <a16:creationId xmlns:a16="http://schemas.microsoft.com/office/drawing/2014/main" id="{61F9E7BF-D145-4440-B680-16754F54E56C}"/>
                    </a:ext>
                  </a:extLst>
                </p:cNvPr>
                <p:cNvSpPr/>
                <p:nvPr/>
              </p:nvSpPr>
              <p:spPr>
                <a:xfrm rot="14231539">
                  <a:off x="5243958" y="1483410"/>
                  <a:ext cx="478577" cy="762300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6" name="Elipse 12">
                  <a:extLst>
                    <a:ext uri="{FF2B5EF4-FFF2-40B4-BE49-F238E27FC236}">
                      <a16:creationId xmlns:a16="http://schemas.microsoft.com/office/drawing/2014/main" id="{9C793639-BDAE-4E2B-B315-644DE5EA26FF}"/>
                    </a:ext>
                  </a:extLst>
                </p:cNvPr>
                <p:cNvSpPr/>
                <p:nvPr/>
              </p:nvSpPr>
              <p:spPr>
                <a:xfrm>
                  <a:off x="4538713" y="2042703"/>
                  <a:ext cx="251335" cy="319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12">
                  <a:extLst>
                    <a:ext uri="{FF2B5EF4-FFF2-40B4-BE49-F238E27FC236}">
                      <a16:creationId xmlns:a16="http://schemas.microsoft.com/office/drawing/2014/main" id="{96202236-3CE5-48E0-9A6B-3FB9E99F1755}"/>
                    </a:ext>
                  </a:extLst>
                </p:cNvPr>
                <p:cNvSpPr/>
                <p:nvPr/>
              </p:nvSpPr>
              <p:spPr>
                <a:xfrm>
                  <a:off x="4950309" y="2042703"/>
                  <a:ext cx="251335" cy="319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8C83B603-8DCE-445B-B776-0EA0D983D59C}"/>
                    </a:ext>
                  </a:extLst>
                </p:cNvPr>
                <p:cNvSpPr/>
                <p:nvPr/>
              </p:nvSpPr>
              <p:spPr>
                <a:xfrm>
                  <a:off x="4641966" y="2224518"/>
                  <a:ext cx="125668" cy="1382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Arco 78">
                  <a:extLst>
                    <a:ext uri="{FF2B5EF4-FFF2-40B4-BE49-F238E27FC236}">
                      <a16:creationId xmlns:a16="http://schemas.microsoft.com/office/drawing/2014/main" id="{00147FF3-AD51-4509-AB03-1B4C5F8305C6}"/>
                    </a:ext>
                  </a:extLst>
                </p:cNvPr>
                <p:cNvSpPr/>
                <p:nvPr/>
              </p:nvSpPr>
              <p:spPr>
                <a:xfrm rot="17066183">
                  <a:off x="4419387" y="1975920"/>
                  <a:ext cx="323556" cy="276018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Arco 79">
                  <a:extLst>
                    <a:ext uri="{FF2B5EF4-FFF2-40B4-BE49-F238E27FC236}">
                      <a16:creationId xmlns:a16="http://schemas.microsoft.com/office/drawing/2014/main" id="{DBCCF068-CCDB-4E6C-AA93-73837368CB2D}"/>
                    </a:ext>
                  </a:extLst>
                </p:cNvPr>
                <p:cNvSpPr/>
                <p:nvPr/>
              </p:nvSpPr>
              <p:spPr>
                <a:xfrm>
                  <a:off x="4950309" y="1963532"/>
                  <a:ext cx="320476" cy="278670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1" name="Grupo 12">
                  <a:extLst>
                    <a:ext uri="{FF2B5EF4-FFF2-40B4-BE49-F238E27FC236}">
                      <a16:creationId xmlns:a16="http://schemas.microsoft.com/office/drawing/2014/main" id="{9B94D3EB-A401-4CF9-814A-56CBD052B517}"/>
                    </a:ext>
                  </a:extLst>
                </p:cNvPr>
                <p:cNvGrpSpPr/>
                <p:nvPr/>
              </p:nvGrpSpPr>
              <p:grpSpPr>
                <a:xfrm>
                  <a:off x="4773038" y="2312606"/>
                  <a:ext cx="309860" cy="220398"/>
                  <a:chOff x="5250104" y="4008057"/>
                  <a:chExt cx="357713" cy="252013"/>
                </a:xfrm>
              </p:grpSpPr>
              <p:sp>
                <p:nvSpPr>
                  <p:cNvPr id="94" name="Elipse 19">
                    <a:extLst>
                      <a:ext uri="{FF2B5EF4-FFF2-40B4-BE49-F238E27FC236}">
                        <a16:creationId xmlns:a16="http://schemas.microsoft.com/office/drawing/2014/main" id="{4039AE0F-6196-4AA2-9B1B-8C8F4BFD23CE}"/>
                      </a:ext>
                    </a:extLst>
                  </p:cNvPr>
                  <p:cNvSpPr/>
                  <p:nvPr/>
                </p:nvSpPr>
                <p:spPr>
                  <a:xfrm>
                    <a:off x="5250104" y="4008057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5" name="Elipse 94">
                    <a:extLst>
                      <a:ext uri="{FF2B5EF4-FFF2-40B4-BE49-F238E27FC236}">
                        <a16:creationId xmlns:a16="http://schemas.microsoft.com/office/drawing/2014/main" id="{285F5893-6341-4658-9FC9-DF3DFEC66F06}"/>
                      </a:ext>
                    </a:extLst>
                  </p:cNvPr>
                  <p:cNvSpPr/>
                  <p:nvPr/>
                </p:nvSpPr>
                <p:spPr>
                  <a:xfrm>
                    <a:off x="5332893" y="4134063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Elipse 95">
                    <a:extLst>
                      <a:ext uri="{FF2B5EF4-FFF2-40B4-BE49-F238E27FC236}">
                        <a16:creationId xmlns:a16="http://schemas.microsoft.com/office/drawing/2014/main" id="{87B85360-18A8-4487-8E20-DE2655DC51C0}"/>
                      </a:ext>
                    </a:extLst>
                  </p:cNvPr>
                  <p:cNvSpPr/>
                  <p:nvPr/>
                </p:nvSpPr>
                <p:spPr>
                  <a:xfrm>
                    <a:off x="5485293" y="41454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2" name="Elipse 81">
                  <a:extLst>
                    <a:ext uri="{FF2B5EF4-FFF2-40B4-BE49-F238E27FC236}">
                      <a16:creationId xmlns:a16="http://schemas.microsoft.com/office/drawing/2014/main" id="{BD1BF48A-A126-4E14-8DEC-C697626B8E02}"/>
                    </a:ext>
                  </a:extLst>
                </p:cNvPr>
                <p:cNvSpPr/>
                <p:nvPr/>
              </p:nvSpPr>
              <p:spPr>
                <a:xfrm rot="19487469">
                  <a:off x="5329083" y="1813295"/>
                  <a:ext cx="308326" cy="79170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Elipse 82">
                  <a:extLst>
                    <a:ext uri="{FF2B5EF4-FFF2-40B4-BE49-F238E27FC236}">
                      <a16:creationId xmlns:a16="http://schemas.microsoft.com/office/drawing/2014/main" id="{AF04168E-2684-485C-9030-52AAA9769CB6}"/>
                    </a:ext>
                  </a:extLst>
                </p:cNvPr>
                <p:cNvSpPr/>
                <p:nvPr/>
              </p:nvSpPr>
              <p:spPr>
                <a:xfrm rot="3218186">
                  <a:off x="4251920" y="1703779"/>
                  <a:ext cx="311289" cy="78417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id="{262362D3-4DEA-4430-ACBF-6EC4A3CE6E90}"/>
                    </a:ext>
                  </a:extLst>
                </p:cNvPr>
                <p:cNvSpPr/>
                <p:nvPr/>
              </p:nvSpPr>
              <p:spPr>
                <a:xfrm>
                  <a:off x="5064211" y="2226648"/>
                  <a:ext cx="125668" cy="1382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EF6C9173-5BF8-4236-A0D2-746E0C6E00A0}"/>
                    </a:ext>
                  </a:extLst>
                </p:cNvPr>
                <p:cNvSpPr/>
                <p:nvPr/>
              </p:nvSpPr>
              <p:spPr>
                <a:xfrm rot="21249917">
                  <a:off x="5071705" y="2450110"/>
                  <a:ext cx="190433" cy="181564"/>
                </a:xfrm>
                <a:prstGeom prst="ellipse">
                  <a:avLst/>
                </a:prstGeom>
                <a:solidFill>
                  <a:srgbClr val="F68B32">
                    <a:alpha val="5882"/>
                  </a:srgb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Arco 85">
                  <a:extLst>
                    <a:ext uri="{FF2B5EF4-FFF2-40B4-BE49-F238E27FC236}">
                      <a16:creationId xmlns:a16="http://schemas.microsoft.com/office/drawing/2014/main" id="{5521A897-7928-4A0B-9CFB-922337188A58}"/>
                    </a:ext>
                  </a:extLst>
                </p:cNvPr>
                <p:cNvSpPr/>
                <p:nvPr/>
              </p:nvSpPr>
              <p:spPr>
                <a:xfrm rot="7975701">
                  <a:off x="4465395" y="2314161"/>
                  <a:ext cx="249887" cy="276018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7" name="Grupo 19">
                  <a:extLst>
                    <a:ext uri="{FF2B5EF4-FFF2-40B4-BE49-F238E27FC236}">
                      <a16:creationId xmlns:a16="http://schemas.microsoft.com/office/drawing/2014/main" id="{E7E7A501-7AD6-40B2-99E3-9D9FFC6B5026}"/>
                    </a:ext>
                  </a:extLst>
                </p:cNvPr>
                <p:cNvGrpSpPr/>
                <p:nvPr/>
              </p:nvGrpSpPr>
              <p:grpSpPr>
                <a:xfrm>
                  <a:off x="4433373" y="2491742"/>
                  <a:ext cx="628077" cy="290518"/>
                  <a:chOff x="5199136" y="4127593"/>
                  <a:chExt cx="725073" cy="430124"/>
                </a:xfrm>
              </p:grpSpPr>
              <p:grpSp>
                <p:nvGrpSpPr>
                  <p:cNvPr id="90" name="Grupo 21">
                    <a:extLst>
                      <a:ext uri="{FF2B5EF4-FFF2-40B4-BE49-F238E27FC236}">
                        <a16:creationId xmlns:a16="http://schemas.microsoft.com/office/drawing/2014/main" id="{CE6C982E-107E-4F31-8F40-53222F1D1F62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92" name="Corda 22">
                      <a:extLst>
                        <a:ext uri="{FF2B5EF4-FFF2-40B4-BE49-F238E27FC236}">
                          <a16:creationId xmlns:a16="http://schemas.microsoft.com/office/drawing/2014/main" id="{12586410-FBDA-4ED8-8F87-75C0118D56F3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Elipse 24">
                      <a:extLst>
                        <a:ext uri="{FF2B5EF4-FFF2-40B4-BE49-F238E27FC236}">
                          <a16:creationId xmlns:a16="http://schemas.microsoft.com/office/drawing/2014/main" id="{308416F1-3631-4A3D-B012-5E2B1F04FC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8090" y="3484802"/>
                      <a:ext cx="345478" cy="676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91" name="Elipse 90">
                    <a:extLst>
                      <a:ext uri="{FF2B5EF4-FFF2-40B4-BE49-F238E27FC236}">
                        <a16:creationId xmlns:a16="http://schemas.microsoft.com/office/drawing/2014/main" id="{0E80E660-BA87-4E31-9F2C-FF5B69DC3C89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8" name="Lágrima 87">
                  <a:extLst>
                    <a:ext uri="{FF2B5EF4-FFF2-40B4-BE49-F238E27FC236}">
                      <a16:creationId xmlns:a16="http://schemas.microsoft.com/office/drawing/2014/main" id="{82E9468D-A009-40B3-908B-AAF6ED56B48E}"/>
                    </a:ext>
                  </a:extLst>
                </p:cNvPr>
                <p:cNvSpPr/>
                <p:nvPr/>
              </p:nvSpPr>
              <p:spPr>
                <a:xfrm rot="15430964">
                  <a:off x="5348958" y="2293624"/>
                  <a:ext cx="106144" cy="98248"/>
                </a:xfrm>
                <a:prstGeom prst="teardrop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9" name="Lágrima 88">
                  <a:extLst>
                    <a:ext uri="{FF2B5EF4-FFF2-40B4-BE49-F238E27FC236}">
                      <a16:creationId xmlns:a16="http://schemas.microsoft.com/office/drawing/2014/main" id="{69419912-A988-4537-B3DA-8848A2371D78}"/>
                    </a:ext>
                  </a:extLst>
                </p:cNvPr>
                <p:cNvSpPr/>
                <p:nvPr/>
              </p:nvSpPr>
              <p:spPr>
                <a:xfrm rot="15430964">
                  <a:off x="5301246" y="2097413"/>
                  <a:ext cx="106144" cy="98248"/>
                </a:xfrm>
                <a:prstGeom prst="teardrop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B8910C32-76E5-4A10-96FF-117EB44E5793}"/>
              </a:ext>
            </a:extLst>
          </p:cNvPr>
          <p:cNvGrpSpPr/>
          <p:nvPr/>
        </p:nvGrpSpPr>
        <p:grpSpPr>
          <a:xfrm>
            <a:off x="8214170" y="322902"/>
            <a:ext cx="2594885" cy="4642104"/>
            <a:chOff x="6592435" y="1280460"/>
            <a:chExt cx="2594885" cy="4642104"/>
          </a:xfrm>
        </p:grpSpPr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id="{0D5E4A6F-FF22-40D9-B505-1F32637CA532}"/>
                </a:ext>
              </a:extLst>
            </p:cNvPr>
            <p:cNvSpPr/>
            <p:nvPr/>
          </p:nvSpPr>
          <p:spPr>
            <a:xfrm rot="3767378">
              <a:off x="8384806" y="3601329"/>
              <a:ext cx="1152636" cy="452393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106" name="Grupo 67">
              <a:extLst>
                <a:ext uri="{FF2B5EF4-FFF2-40B4-BE49-F238E27FC236}">
                  <a16:creationId xmlns:a16="http://schemas.microsoft.com/office/drawing/2014/main" id="{20B6DBC9-D142-443D-B86F-80E65FF1F9FF}"/>
                </a:ext>
              </a:extLst>
            </p:cNvPr>
            <p:cNvGrpSpPr/>
            <p:nvPr/>
          </p:nvGrpSpPr>
          <p:grpSpPr>
            <a:xfrm>
              <a:off x="7303690" y="5079874"/>
              <a:ext cx="496449" cy="842690"/>
              <a:chOff x="7750663" y="5445224"/>
              <a:chExt cx="496449" cy="842690"/>
            </a:xfrm>
          </p:grpSpPr>
          <p:sp>
            <p:nvSpPr>
              <p:cNvPr id="143" name="Elipse 43">
                <a:extLst>
                  <a:ext uri="{FF2B5EF4-FFF2-40B4-BE49-F238E27FC236}">
                    <a16:creationId xmlns:a16="http://schemas.microsoft.com/office/drawing/2014/main" id="{EA6BC3B6-C878-4416-81CF-0F4495DE8D9C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4" name="Elipse 46">
                <a:extLst>
                  <a:ext uri="{FF2B5EF4-FFF2-40B4-BE49-F238E27FC236}">
                    <a16:creationId xmlns:a16="http://schemas.microsoft.com/office/drawing/2014/main" id="{DB9299D7-ED1E-41BD-9D07-8BA619C1D4C2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07" name="Grupo 66">
              <a:extLst>
                <a:ext uri="{FF2B5EF4-FFF2-40B4-BE49-F238E27FC236}">
                  <a16:creationId xmlns:a16="http://schemas.microsoft.com/office/drawing/2014/main" id="{91A65337-7F52-4F1A-B40F-D833392D27FB}"/>
                </a:ext>
              </a:extLst>
            </p:cNvPr>
            <p:cNvGrpSpPr/>
            <p:nvPr/>
          </p:nvGrpSpPr>
          <p:grpSpPr>
            <a:xfrm>
              <a:off x="8075040" y="5076897"/>
              <a:ext cx="496449" cy="842690"/>
              <a:chOff x="7750663" y="5445224"/>
              <a:chExt cx="496449" cy="842690"/>
            </a:xfrm>
          </p:grpSpPr>
          <p:sp>
            <p:nvSpPr>
              <p:cNvPr id="141" name="Elipse 43">
                <a:extLst>
                  <a:ext uri="{FF2B5EF4-FFF2-40B4-BE49-F238E27FC236}">
                    <a16:creationId xmlns:a16="http://schemas.microsoft.com/office/drawing/2014/main" id="{ED8E4167-543C-4054-94F4-3CDE79421BF7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2" name="Elipse 46">
                <a:extLst>
                  <a:ext uri="{FF2B5EF4-FFF2-40B4-BE49-F238E27FC236}">
                    <a16:creationId xmlns:a16="http://schemas.microsoft.com/office/drawing/2014/main" id="{CA765D4D-F2A3-4DC9-80DB-0A1EEC05591D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5EE80451-8CE2-4209-8415-F5C6FCFDCFA4}"/>
                </a:ext>
              </a:extLst>
            </p:cNvPr>
            <p:cNvSpPr/>
            <p:nvPr/>
          </p:nvSpPr>
          <p:spPr>
            <a:xfrm>
              <a:off x="7397225" y="2888886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22">
              <a:extLst>
                <a:ext uri="{FF2B5EF4-FFF2-40B4-BE49-F238E27FC236}">
                  <a16:creationId xmlns:a16="http://schemas.microsoft.com/office/drawing/2014/main" id="{1CCC9C6B-0174-4BC2-9B10-AC1677BF6FED}"/>
                </a:ext>
              </a:extLst>
            </p:cNvPr>
            <p:cNvSpPr/>
            <p:nvPr/>
          </p:nvSpPr>
          <p:spPr>
            <a:xfrm>
              <a:off x="6768122" y="3044671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Fluxograma: Atraso 33">
              <a:extLst>
                <a:ext uri="{FF2B5EF4-FFF2-40B4-BE49-F238E27FC236}">
                  <a16:creationId xmlns:a16="http://schemas.microsoft.com/office/drawing/2014/main" id="{9639D5F7-8387-4936-93EF-1AB066BFD357}"/>
                </a:ext>
              </a:extLst>
            </p:cNvPr>
            <p:cNvSpPr/>
            <p:nvPr/>
          </p:nvSpPr>
          <p:spPr>
            <a:xfrm rot="16200000">
              <a:off x="6564200" y="3249008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Fluxograma: Atraso 33">
              <a:extLst>
                <a:ext uri="{FF2B5EF4-FFF2-40B4-BE49-F238E27FC236}">
                  <a16:creationId xmlns:a16="http://schemas.microsoft.com/office/drawing/2014/main" id="{CEFDA29D-2733-4D6A-BB5A-B130D379863B}"/>
                </a:ext>
              </a:extLst>
            </p:cNvPr>
            <p:cNvSpPr/>
            <p:nvPr/>
          </p:nvSpPr>
          <p:spPr>
            <a:xfrm rot="16200000">
              <a:off x="6701921" y="4603001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43">
              <a:extLst>
                <a:ext uri="{FF2B5EF4-FFF2-40B4-BE49-F238E27FC236}">
                  <a16:creationId xmlns:a16="http://schemas.microsoft.com/office/drawing/2014/main" id="{F3A617FA-37AF-49B2-9F11-C35AE771B272}"/>
                </a:ext>
              </a:extLst>
            </p:cNvPr>
            <p:cNvSpPr/>
            <p:nvPr/>
          </p:nvSpPr>
          <p:spPr>
            <a:xfrm>
              <a:off x="6811637" y="4245862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7E02CC80-128F-44E3-BD02-56658DFF0F6D}"/>
                </a:ext>
              </a:extLst>
            </p:cNvPr>
            <p:cNvGrpSpPr/>
            <p:nvPr/>
          </p:nvGrpSpPr>
          <p:grpSpPr>
            <a:xfrm>
              <a:off x="6857483" y="1280460"/>
              <a:ext cx="1995486" cy="1832259"/>
              <a:chOff x="6857483" y="1280460"/>
              <a:chExt cx="1995486" cy="1832259"/>
            </a:xfrm>
          </p:grpSpPr>
          <p:sp>
            <p:nvSpPr>
              <p:cNvPr id="120" name="Fluxograma: Mesclar 6">
                <a:extLst>
                  <a:ext uri="{FF2B5EF4-FFF2-40B4-BE49-F238E27FC236}">
                    <a16:creationId xmlns:a16="http://schemas.microsoft.com/office/drawing/2014/main" id="{F88E92A3-C401-478A-834B-AB2BC77F3344}"/>
                  </a:ext>
                </a:extLst>
              </p:cNvPr>
              <p:cNvSpPr/>
              <p:nvPr/>
            </p:nvSpPr>
            <p:spPr>
              <a:xfrm rot="8853205">
                <a:off x="6857483" y="1280460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1" name="Elipse 4">
                <a:extLst>
                  <a:ext uri="{FF2B5EF4-FFF2-40B4-BE49-F238E27FC236}">
                    <a16:creationId xmlns:a16="http://schemas.microsoft.com/office/drawing/2014/main" id="{03C5E699-3FFE-4F97-961C-28C3A4909908}"/>
                  </a:ext>
                </a:extLst>
              </p:cNvPr>
              <p:cNvSpPr/>
              <p:nvPr/>
            </p:nvSpPr>
            <p:spPr>
              <a:xfrm>
                <a:off x="6939708" y="1744536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luxograma: Mesclar 6">
                <a:extLst>
                  <a:ext uri="{FF2B5EF4-FFF2-40B4-BE49-F238E27FC236}">
                    <a16:creationId xmlns:a16="http://schemas.microsoft.com/office/drawing/2014/main" id="{8E1871F8-3895-4B57-8803-949B09C40BB0}"/>
                  </a:ext>
                </a:extLst>
              </p:cNvPr>
              <p:cNvSpPr/>
              <p:nvPr/>
            </p:nvSpPr>
            <p:spPr>
              <a:xfrm rot="14804630">
                <a:off x="8139344" y="1537865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3" name="Elipse 12">
                <a:extLst>
                  <a:ext uri="{FF2B5EF4-FFF2-40B4-BE49-F238E27FC236}">
                    <a16:creationId xmlns:a16="http://schemas.microsoft.com/office/drawing/2014/main" id="{873F3A52-F084-426B-B34C-A5E03F959B35}"/>
                  </a:ext>
                </a:extLst>
              </p:cNvPr>
              <p:cNvSpPr/>
              <p:nvPr/>
            </p:nvSpPr>
            <p:spPr>
              <a:xfrm>
                <a:off x="730249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Elipse 12">
                <a:extLst>
                  <a:ext uri="{FF2B5EF4-FFF2-40B4-BE49-F238E27FC236}">
                    <a16:creationId xmlns:a16="http://schemas.microsoft.com/office/drawing/2014/main" id="{7D39DE0D-E532-4FA6-9F65-CEA73374632F}"/>
                  </a:ext>
                </a:extLst>
              </p:cNvPr>
              <p:cNvSpPr/>
              <p:nvPr/>
            </p:nvSpPr>
            <p:spPr>
              <a:xfrm>
                <a:off x="777765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7891CFE9-78C8-4391-967A-3DDF4F233B62}"/>
                  </a:ext>
                </a:extLst>
              </p:cNvPr>
              <p:cNvSpPr/>
              <p:nvPr/>
            </p:nvSpPr>
            <p:spPr>
              <a:xfrm>
                <a:off x="7439055" y="225763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65846954-9FFD-4F24-8B67-0ABC6FE42891}"/>
                  </a:ext>
                </a:extLst>
              </p:cNvPr>
              <p:cNvSpPr/>
              <p:nvPr/>
            </p:nvSpPr>
            <p:spPr>
              <a:xfrm>
                <a:off x="7912167" y="226942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Arco 126">
                <a:extLst>
                  <a:ext uri="{FF2B5EF4-FFF2-40B4-BE49-F238E27FC236}">
                    <a16:creationId xmlns:a16="http://schemas.microsoft.com/office/drawing/2014/main" id="{14F6D973-1FD5-4FD6-843A-4BD42910AD62}"/>
                  </a:ext>
                </a:extLst>
              </p:cNvPr>
              <p:cNvSpPr/>
              <p:nvPr/>
            </p:nvSpPr>
            <p:spPr>
              <a:xfrm rot="17066183">
                <a:off x="7166522" y="1985301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8" name="Agrupar 127">
                <a:extLst>
                  <a:ext uri="{FF2B5EF4-FFF2-40B4-BE49-F238E27FC236}">
                    <a16:creationId xmlns:a16="http://schemas.microsoft.com/office/drawing/2014/main" id="{0D4860D6-AB1E-4617-B30D-1FF2AFBCBD65}"/>
                  </a:ext>
                </a:extLst>
              </p:cNvPr>
              <p:cNvGrpSpPr/>
              <p:nvPr/>
            </p:nvGrpSpPr>
            <p:grpSpPr>
              <a:xfrm>
                <a:off x="7582501" y="2399804"/>
                <a:ext cx="357713" cy="252013"/>
                <a:chOff x="7268717" y="2399251"/>
                <a:chExt cx="357713" cy="252013"/>
              </a:xfrm>
            </p:grpSpPr>
            <p:sp>
              <p:nvSpPr>
                <p:cNvPr id="138" name="Elipse 19">
                  <a:extLst>
                    <a:ext uri="{FF2B5EF4-FFF2-40B4-BE49-F238E27FC236}">
                      <a16:creationId xmlns:a16="http://schemas.microsoft.com/office/drawing/2014/main" id="{297937FE-94D3-4E74-8EBB-90BB39C94431}"/>
                    </a:ext>
                  </a:extLst>
                </p:cNvPr>
                <p:cNvSpPr/>
                <p:nvPr/>
              </p:nvSpPr>
              <p:spPr>
                <a:xfrm>
                  <a:off x="7268717" y="2399251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058B664A-DB86-4ED4-92AD-8F33E615C4A2}"/>
                    </a:ext>
                  </a:extLst>
                </p:cNvPr>
                <p:cNvSpPr/>
                <p:nvPr/>
              </p:nvSpPr>
              <p:spPr>
                <a:xfrm>
                  <a:off x="7351506" y="25252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1686387F-9FA1-498A-A447-02D4E93BBCAC}"/>
                    </a:ext>
                  </a:extLst>
                </p:cNvPr>
                <p:cNvSpPr/>
                <p:nvPr/>
              </p:nvSpPr>
              <p:spPr>
                <a:xfrm>
                  <a:off x="7503906" y="25366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9" name="Arco 128">
                <a:extLst>
                  <a:ext uri="{FF2B5EF4-FFF2-40B4-BE49-F238E27FC236}">
                    <a16:creationId xmlns:a16="http://schemas.microsoft.com/office/drawing/2014/main" id="{A3BF0002-7E3E-4581-8185-F20B16CD6DEE}"/>
                  </a:ext>
                </a:extLst>
              </p:cNvPr>
              <p:cNvSpPr/>
              <p:nvPr/>
            </p:nvSpPr>
            <p:spPr>
              <a:xfrm rot="8085821">
                <a:off x="7191561" y="234153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B67EE24E-8FF1-4A8A-B931-8F28A439364E}"/>
                  </a:ext>
                </a:extLst>
              </p:cNvPr>
              <p:cNvSpPr/>
              <p:nvPr/>
            </p:nvSpPr>
            <p:spPr>
              <a:xfrm rot="20219682">
                <a:off x="8196108" y="1918666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8732372C-8529-4515-9BF3-0094A9EDA1D6}"/>
                  </a:ext>
                </a:extLst>
              </p:cNvPr>
              <p:cNvSpPr/>
              <p:nvPr/>
            </p:nvSpPr>
            <p:spPr>
              <a:xfrm rot="3218186">
                <a:off x="6973126" y="167520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2" name="Agrupar 131">
                <a:extLst>
                  <a:ext uri="{FF2B5EF4-FFF2-40B4-BE49-F238E27FC236}">
                    <a16:creationId xmlns:a16="http://schemas.microsoft.com/office/drawing/2014/main" id="{D21A3E89-9DA8-47C1-9858-DFBECD938FAC}"/>
                  </a:ext>
                </a:extLst>
              </p:cNvPr>
              <p:cNvGrpSpPr/>
              <p:nvPr/>
            </p:nvGrpSpPr>
            <p:grpSpPr>
              <a:xfrm rot="834113">
                <a:off x="7363089" y="2696840"/>
                <a:ext cx="601604" cy="180065"/>
                <a:chOff x="7351506" y="2637628"/>
                <a:chExt cx="716303" cy="251258"/>
              </a:xfrm>
            </p:grpSpPr>
            <p:sp>
              <p:nvSpPr>
                <p:cNvPr id="136" name="Corda 80">
                  <a:extLst>
                    <a:ext uri="{FF2B5EF4-FFF2-40B4-BE49-F238E27FC236}">
                      <a16:creationId xmlns:a16="http://schemas.microsoft.com/office/drawing/2014/main" id="{E4CA283E-89CD-428B-800A-9D005640DB2F}"/>
                    </a:ext>
                  </a:extLst>
                </p:cNvPr>
                <p:cNvSpPr/>
                <p:nvPr/>
              </p:nvSpPr>
              <p:spPr>
                <a:xfrm rot="16200000">
                  <a:off x="7584029" y="2405105"/>
                  <a:ext cx="251258" cy="716303"/>
                </a:xfrm>
                <a:custGeom>
                  <a:avLst/>
                  <a:gdLst>
                    <a:gd name="connsiteX0" fmla="*/ 221639 w 544329"/>
                    <a:gd name="connsiteY0" fmla="*/ 613676 h 619056"/>
                    <a:gd name="connsiteX1" fmla="*/ 31 w 544329"/>
                    <a:gd name="connsiteY1" fmla="*/ 314246 h 619056"/>
                    <a:gd name="connsiteX2" fmla="*/ 211236 w 544329"/>
                    <a:gd name="connsiteY2" fmla="*/ 7856 h 619056"/>
                    <a:gd name="connsiteX3" fmla="*/ 221639 w 544329"/>
                    <a:gd name="connsiteY3" fmla="*/ 613676 h 619056"/>
                    <a:gd name="connsiteX0" fmla="*/ 299699 w 299699"/>
                    <a:gd name="connsiteY0" fmla="*/ 862301 h 862301"/>
                    <a:gd name="connsiteX1" fmla="*/ 31 w 299699"/>
                    <a:gd name="connsiteY1" fmla="*/ 306390 h 862301"/>
                    <a:gd name="connsiteX2" fmla="*/ 211236 w 299699"/>
                    <a:gd name="connsiteY2" fmla="*/ 0 h 862301"/>
                    <a:gd name="connsiteX3" fmla="*/ 299699 w 299699"/>
                    <a:gd name="connsiteY3" fmla="*/ 862301 h 862301"/>
                    <a:gd name="connsiteX0" fmla="*/ 243943 w 243943"/>
                    <a:gd name="connsiteY0" fmla="*/ 717335 h 717335"/>
                    <a:gd name="connsiteX1" fmla="*/ 31 w 243943"/>
                    <a:gd name="connsiteY1" fmla="*/ 306390 h 717335"/>
                    <a:gd name="connsiteX2" fmla="*/ 211236 w 243943"/>
                    <a:gd name="connsiteY2" fmla="*/ 0 h 717335"/>
                    <a:gd name="connsiteX3" fmla="*/ 243943 w 243943"/>
                    <a:gd name="connsiteY3" fmla="*/ 717335 h 717335"/>
                    <a:gd name="connsiteX0" fmla="*/ 243943 w 253298"/>
                    <a:gd name="connsiteY0" fmla="*/ 717335 h 717593"/>
                    <a:gd name="connsiteX1" fmla="*/ 31 w 253298"/>
                    <a:gd name="connsiteY1" fmla="*/ 306390 h 717593"/>
                    <a:gd name="connsiteX2" fmla="*/ 211236 w 253298"/>
                    <a:gd name="connsiteY2" fmla="*/ 0 h 717593"/>
                    <a:gd name="connsiteX3" fmla="*/ 185367 w 253298"/>
                    <a:gd name="connsiteY3" fmla="*/ 362271 h 717593"/>
                    <a:gd name="connsiteX4" fmla="*/ 243943 w 253298"/>
                    <a:gd name="connsiteY4" fmla="*/ 717335 h 717593"/>
                    <a:gd name="connsiteX0" fmla="*/ 243943 w 258886"/>
                    <a:gd name="connsiteY0" fmla="*/ 717335 h 717593"/>
                    <a:gd name="connsiteX1" fmla="*/ 31 w 258886"/>
                    <a:gd name="connsiteY1" fmla="*/ 306390 h 717593"/>
                    <a:gd name="connsiteX2" fmla="*/ 211236 w 258886"/>
                    <a:gd name="connsiteY2" fmla="*/ 0 h 717593"/>
                    <a:gd name="connsiteX3" fmla="*/ 229972 w 258886"/>
                    <a:gd name="connsiteY3" fmla="*/ 362274 h 717593"/>
                    <a:gd name="connsiteX4" fmla="*/ 243943 w 258886"/>
                    <a:gd name="connsiteY4" fmla="*/ 717335 h 717593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2537"/>
                    <a:gd name="connsiteY0" fmla="*/ 717335 h 717685"/>
                    <a:gd name="connsiteX1" fmla="*/ 31 w 252537"/>
                    <a:gd name="connsiteY1" fmla="*/ 306390 h 717685"/>
                    <a:gd name="connsiteX2" fmla="*/ 211236 w 252537"/>
                    <a:gd name="connsiteY2" fmla="*/ 0 h 717685"/>
                    <a:gd name="connsiteX3" fmla="*/ 185367 w 252537"/>
                    <a:gd name="connsiteY3" fmla="*/ 384576 h 717685"/>
                    <a:gd name="connsiteX4" fmla="*/ 243943 w 252537"/>
                    <a:gd name="connsiteY4" fmla="*/ 717335 h 717685"/>
                    <a:gd name="connsiteX0" fmla="*/ 277396 w 284211"/>
                    <a:gd name="connsiteY0" fmla="*/ 773091 h 773360"/>
                    <a:gd name="connsiteX1" fmla="*/ 31 w 284211"/>
                    <a:gd name="connsiteY1" fmla="*/ 306390 h 773360"/>
                    <a:gd name="connsiteX2" fmla="*/ 211236 w 284211"/>
                    <a:gd name="connsiteY2" fmla="*/ 0 h 773360"/>
                    <a:gd name="connsiteX3" fmla="*/ 185367 w 284211"/>
                    <a:gd name="connsiteY3" fmla="*/ 384576 h 773360"/>
                    <a:gd name="connsiteX4" fmla="*/ 277396 w 284211"/>
                    <a:gd name="connsiteY4" fmla="*/ 773091 h 773360"/>
                    <a:gd name="connsiteX0" fmla="*/ 288545 w 295360"/>
                    <a:gd name="connsiteY0" fmla="*/ 773091 h 773360"/>
                    <a:gd name="connsiteX1" fmla="*/ 28 w 295360"/>
                    <a:gd name="connsiteY1" fmla="*/ 261788 h 773360"/>
                    <a:gd name="connsiteX2" fmla="*/ 222385 w 295360"/>
                    <a:gd name="connsiteY2" fmla="*/ 0 h 773360"/>
                    <a:gd name="connsiteX3" fmla="*/ 196516 w 295360"/>
                    <a:gd name="connsiteY3" fmla="*/ 384576 h 773360"/>
                    <a:gd name="connsiteX4" fmla="*/ 288545 w 295360"/>
                    <a:gd name="connsiteY4" fmla="*/ 773091 h 77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360" h="773360">
                      <a:moveTo>
                        <a:pt x="288545" y="773091"/>
                      </a:moveTo>
                      <a:cubicBezTo>
                        <a:pt x="161524" y="745799"/>
                        <a:pt x="1998" y="408786"/>
                        <a:pt x="28" y="261788"/>
                      </a:cubicBezTo>
                      <a:cubicBezTo>
                        <a:pt x="-1929" y="115786"/>
                        <a:pt x="97251" y="32688"/>
                        <a:pt x="222385" y="0"/>
                      </a:cubicBezTo>
                      <a:cubicBezTo>
                        <a:pt x="260708" y="9313"/>
                        <a:pt x="179914" y="186961"/>
                        <a:pt x="196516" y="384576"/>
                      </a:cubicBezTo>
                      <a:cubicBezTo>
                        <a:pt x="190816" y="548739"/>
                        <a:pt x="326868" y="782404"/>
                        <a:pt x="288545" y="7730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24">
                  <a:extLst>
                    <a:ext uri="{FF2B5EF4-FFF2-40B4-BE49-F238E27FC236}">
                      <a16:creationId xmlns:a16="http://schemas.microsoft.com/office/drawing/2014/main" id="{F64EA609-03DF-47FD-95B2-1ED02125BC59}"/>
                    </a:ext>
                  </a:extLst>
                </p:cNvPr>
                <p:cNvSpPr/>
                <p:nvPr/>
              </p:nvSpPr>
              <p:spPr>
                <a:xfrm>
                  <a:off x="7419910" y="2827006"/>
                  <a:ext cx="345478" cy="6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Lágrima 132">
                <a:extLst>
                  <a:ext uri="{FF2B5EF4-FFF2-40B4-BE49-F238E27FC236}">
                    <a16:creationId xmlns:a16="http://schemas.microsoft.com/office/drawing/2014/main" id="{AA92140D-C1B9-4D15-B486-A58FB7F7B909}"/>
                  </a:ext>
                </a:extLst>
              </p:cNvPr>
              <p:cNvSpPr/>
              <p:nvPr/>
            </p:nvSpPr>
            <p:spPr>
              <a:xfrm rot="15430964">
                <a:off x="8047444" y="1961013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4" name="Lágrima 133">
                <a:extLst>
                  <a:ext uri="{FF2B5EF4-FFF2-40B4-BE49-F238E27FC236}">
                    <a16:creationId xmlns:a16="http://schemas.microsoft.com/office/drawing/2014/main" id="{2859FCA2-E78E-4D19-A719-1D4380BA1D63}"/>
                  </a:ext>
                </a:extLst>
              </p:cNvPr>
              <p:cNvSpPr/>
              <p:nvPr/>
            </p:nvSpPr>
            <p:spPr>
              <a:xfrm rot="15430964">
                <a:off x="7864768" y="1836817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5" name="Arco 134">
                <a:extLst>
                  <a:ext uri="{FF2B5EF4-FFF2-40B4-BE49-F238E27FC236}">
                    <a16:creationId xmlns:a16="http://schemas.microsoft.com/office/drawing/2014/main" id="{814C2141-4C3F-42E2-8846-34490FB266DC}"/>
                  </a:ext>
                </a:extLst>
              </p:cNvPr>
              <p:cNvSpPr/>
              <p:nvPr/>
            </p:nvSpPr>
            <p:spPr>
              <a:xfrm>
                <a:off x="7777659" y="197265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Grupo 56">
              <a:extLst>
                <a:ext uri="{FF2B5EF4-FFF2-40B4-BE49-F238E27FC236}">
                  <a16:creationId xmlns:a16="http://schemas.microsoft.com/office/drawing/2014/main" id="{7B526421-5A33-4416-A39A-60E96C13D225}"/>
                </a:ext>
              </a:extLst>
            </p:cNvPr>
            <p:cNvGrpSpPr/>
            <p:nvPr/>
          </p:nvGrpSpPr>
          <p:grpSpPr>
            <a:xfrm rot="10519859" flipV="1">
              <a:off x="7505381" y="4095705"/>
              <a:ext cx="1623807" cy="693665"/>
              <a:chOff x="5631676" y="4461611"/>
              <a:chExt cx="1150460" cy="566044"/>
            </a:xfrm>
          </p:grpSpPr>
          <p:sp>
            <p:nvSpPr>
              <p:cNvPr id="118" name="Triângulo isósceles 89">
                <a:extLst>
                  <a:ext uri="{FF2B5EF4-FFF2-40B4-BE49-F238E27FC236}">
                    <a16:creationId xmlns:a16="http://schemas.microsoft.com/office/drawing/2014/main" id="{9366342F-F833-4A7D-8E82-C83310BADC21}"/>
                  </a:ext>
                </a:extLst>
              </p:cNvPr>
              <p:cNvSpPr/>
              <p:nvPr/>
            </p:nvSpPr>
            <p:spPr>
              <a:xfrm rot="9538386">
                <a:off x="5631676" y="4740833"/>
                <a:ext cx="915462" cy="286822"/>
              </a:xfrm>
              <a:custGeom>
                <a:avLst/>
                <a:gdLst/>
                <a:ahLst/>
                <a:cxnLst/>
                <a:rect l="l" t="t" r="r" b="b"/>
                <a:pathLst>
                  <a:path w="1839147" h="818205">
                    <a:moveTo>
                      <a:pt x="1839147" y="818205"/>
                    </a:moveTo>
                    <a:lnTo>
                      <a:pt x="0" y="818205"/>
                    </a:lnTo>
                    <a:lnTo>
                      <a:pt x="0" y="409103"/>
                    </a:lnTo>
                    <a:lnTo>
                      <a:pt x="104408" y="409103"/>
                    </a:lnTo>
                    <a:lnTo>
                      <a:pt x="248424" y="0"/>
                    </a:lnTo>
                    <a:lnTo>
                      <a:pt x="392440" y="409103"/>
                    </a:lnTo>
                    <a:lnTo>
                      <a:pt x="392442" y="409103"/>
                    </a:lnTo>
                    <a:lnTo>
                      <a:pt x="536456" y="5"/>
                    </a:lnTo>
                    <a:lnTo>
                      <a:pt x="680470" y="409103"/>
                    </a:lnTo>
                    <a:lnTo>
                      <a:pt x="687020" y="409103"/>
                    </a:lnTo>
                    <a:lnTo>
                      <a:pt x="831035" y="3"/>
                    </a:lnTo>
                    <a:lnTo>
                      <a:pt x="975050" y="409103"/>
                    </a:lnTo>
                    <a:lnTo>
                      <a:pt x="975052" y="409103"/>
                    </a:lnTo>
                    <a:lnTo>
                      <a:pt x="1119067" y="2"/>
                    </a:lnTo>
                    <a:lnTo>
                      <a:pt x="1263083" y="409103"/>
                    </a:lnTo>
                    <a:lnTo>
                      <a:pt x="1263084" y="409103"/>
                    </a:lnTo>
                    <a:lnTo>
                      <a:pt x="1407099" y="1"/>
                    </a:lnTo>
                    <a:lnTo>
                      <a:pt x="1551115" y="409103"/>
                    </a:lnTo>
                    <a:lnTo>
                      <a:pt x="1551115" y="409103"/>
                    </a:lnTo>
                    <a:lnTo>
                      <a:pt x="1695131" y="0"/>
                    </a:lnTo>
                    <a:lnTo>
                      <a:pt x="1839147" y="40910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9" name="Retângulo 2065">
                <a:extLst>
                  <a:ext uri="{FF2B5EF4-FFF2-40B4-BE49-F238E27FC236}">
                    <a16:creationId xmlns:a16="http://schemas.microsoft.com/office/drawing/2014/main" id="{C0E20AB1-3D48-464A-811C-897F09CBF111}"/>
                  </a:ext>
                </a:extLst>
              </p:cNvPr>
              <p:cNvSpPr/>
              <p:nvPr/>
            </p:nvSpPr>
            <p:spPr>
              <a:xfrm rot="20055026">
                <a:off x="6460740" y="4461611"/>
                <a:ext cx="321396" cy="233441"/>
              </a:xfrm>
              <a:custGeom>
                <a:avLst/>
                <a:gdLst/>
                <a:ahLst/>
                <a:cxnLst/>
                <a:rect l="l" t="t" r="r" b="b"/>
                <a:pathLst>
                  <a:path w="321396" h="233441">
                    <a:moveTo>
                      <a:pt x="255865" y="46264"/>
                    </a:moveTo>
                    <a:lnTo>
                      <a:pt x="67511" y="46264"/>
                    </a:lnTo>
                    <a:lnTo>
                      <a:pt x="67511" y="183072"/>
                    </a:lnTo>
                    <a:lnTo>
                      <a:pt x="255865" y="183072"/>
                    </a:lnTo>
                    <a:close/>
                    <a:moveTo>
                      <a:pt x="321396" y="0"/>
                    </a:moveTo>
                    <a:lnTo>
                      <a:pt x="321396" y="233441"/>
                    </a:lnTo>
                    <a:lnTo>
                      <a:pt x="0" y="2334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5" name="Fluxograma: Atraso 50">
              <a:extLst>
                <a:ext uri="{FF2B5EF4-FFF2-40B4-BE49-F238E27FC236}">
                  <a16:creationId xmlns:a16="http://schemas.microsoft.com/office/drawing/2014/main" id="{104DB27B-9998-412C-8A6F-C9BCC581E35E}"/>
                </a:ext>
              </a:extLst>
            </p:cNvPr>
            <p:cNvSpPr/>
            <p:nvPr/>
          </p:nvSpPr>
          <p:spPr>
            <a:xfrm rot="14768769">
              <a:off x="8334804" y="3212254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54">
              <a:extLst>
                <a:ext uri="{FF2B5EF4-FFF2-40B4-BE49-F238E27FC236}">
                  <a16:creationId xmlns:a16="http://schemas.microsoft.com/office/drawing/2014/main" id="{BF0931F7-6F89-4F9B-B617-639940524A0F}"/>
                </a:ext>
              </a:extLst>
            </p:cNvPr>
            <p:cNvSpPr/>
            <p:nvPr/>
          </p:nvSpPr>
          <p:spPr>
            <a:xfrm rot="2718950" flipH="1">
              <a:off x="6690163" y="3680835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Fluxograma: Atraso 116">
              <a:extLst>
                <a:ext uri="{FF2B5EF4-FFF2-40B4-BE49-F238E27FC236}">
                  <a16:creationId xmlns:a16="http://schemas.microsoft.com/office/drawing/2014/main" id="{66775177-A860-4044-ABC2-AA5042FB46C4}"/>
                </a:ext>
              </a:extLst>
            </p:cNvPr>
            <p:cNvSpPr/>
            <p:nvPr/>
          </p:nvSpPr>
          <p:spPr>
            <a:xfrm rot="15537743">
              <a:off x="6479182" y="3212255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99992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136</Words>
  <Application>Microsoft Office PowerPoint</Application>
  <PresentationFormat>Widescreen</PresentationFormat>
  <Paragraphs>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Gabrielle Barbosa</dc:creator>
  <cp:lastModifiedBy>Gabrielle Barbosa</cp:lastModifiedBy>
  <cp:revision>18</cp:revision>
  <dcterms:created xsi:type="dcterms:W3CDTF">2019-11-13T11:05:58Z</dcterms:created>
  <dcterms:modified xsi:type="dcterms:W3CDTF">2019-11-14T22:35:16Z</dcterms:modified>
</cp:coreProperties>
</file>