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7A6"/>
    <a:srgbClr val="512373"/>
    <a:srgbClr val="F8DA00"/>
    <a:srgbClr val="FFFEDD"/>
    <a:srgbClr val="FFFFFF"/>
    <a:srgbClr val="F8F200"/>
    <a:srgbClr val="CC9900"/>
    <a:srgbClr val="F9CBE2"/>
    <a:srgbClr val="8B353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ês porquinhos mã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-315416"/>
            <a:ext cx="7242542" cy="56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2101661" y="2300063"/>
            <a:ext cx="1249483" cy="1792020"/>
            <a:chOff x="2625788" y="0"/>
            <a:chExt cx="1442626" cy="2097814"/>
          </a:xfrm>
        </p:grpSpPr>
        <p:grpSp>
          <p:nvGrpSpPr>
            <p:cNvPr id="130" name="Grupo 129"/>
            <p:cNvGrpSpPr/>
            <p:nvPr/>
          </p:nvGrpSpPr>
          <p:grpSpPr>
            <a:xfrm>
              <a:off x="2625788" y="0"/>
              <a:ext cx="1442626" cy="2097814"/>
              <a:chOff x="-277200" y="2876821"/>
              <a:chExt cx="1442626" cy="2097814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-277200" y="2876821"/>
                <a:ext cx="1442626" cy="2097814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E44444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/>
              <p:cNvSpPr/>
              <p:nvPr/>
            </p:nvSpPr>
            <p:spPr>
              <a:xfrm rot="1028214">
                <a:off x="119052" y="3489626"/>
                <a:ext cx="222732" cy="794009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/>
              <p:cNvSpPr/>
              <p:nvPr/>
            </p:nvSpPr>
            <p:spPr>
              <a:xfrm rot="20571786" flipH="1">
                <a:off x="607964" y="3490660"/>
                <a:ext cx="163747" cy="760067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4" name="Elipse 133"/>
            <p:cNvSpPr/>
            <p:nvPr/>
          </p:nvSpPr>
          <p:spPr>
            <a:xfrm>
              <a:off x="3227825" y="346288"/>
              <a:ext cx="388978" cy="336536"/>
            </a:xfrm>
            <a:custGeom>
              <a:avLst/>
              <a:gdLst/>
              <a:ahLst/>
              <a:cxnLst/>
              <a:rect l="l" t="t" r="r" b="b"/>
              <a:pathLst>
                <a:path w="388978" h="336536">
                  <a:moveTo>
                    <a:pt x="194495" y="336535"/>
                  </a:moveTo>
                  <a:cubicBezTo>
                    <a:pt x="194493" y="336536"/>
                    <a:pt x="194491" y="336536"/>
                    <a:pt x="194489" y="336536"/>
                  </a:cubicBezTo>
                  <a:lnTo>
                    <a:pt x="194489" y="336536"/>
                  </a:lnTo>
                  <a:close/>
                  <a:moveTo>
                    <a:pt x="194489" y="0"/>
                  </a:moveTo>
                  <a:cubicBezTo>
                    <a:pt x="301902" y="0"/>
                    <a:pt x="388978" y="75336"/>
                    <a:pt x="388978" y="168268"/>
                  </a:cubicBezTo>
                  <a:cubicBezTo>
                    <a:pt x="388978" y="192592"/>
                    <a:pt x="383013" y="215710"/>
                    <a:pt x="371719" y="236300"/>
                  </a:cubicBezTo>
                  <a:cubicBezTo>
                    <a:pt x="376745" y="225043"/>
                    <a:pt x="379041" y="212902"/>
                    <a:pt x="379041" y="200365"/>
                  </a:cubicBezTo>
                  <a:cubicBezTo>
                    <a:pt x="379041" y="125160"/>
                    <a:pt x="296414" y="64194"/>
                    <a:pt x="194488" y="64194"/>
                  </a:cubicBezTo>
                  <a:cubicBezTo>
                    <a:pt x="92562" y="64194"/>
                    <a:pt x="9935" y="125160"/>
                    <a:pt x="9935" y="200365"/>
                  </a:cubicBezTo>
                  <a:cubicBezTo>
                    <a:pt x="9935" y="212900"/>
                    <a:pt x="12230" y="225039"/>
                    <a:pt x="17255" y="236295"/>
                  </a:cubicBezTo>
                  <a:cubicBezTo>
                    <a:pt x="5964" y="215706"/>
                    <a:pt x="0" y="192590"/>
                    <a:pt x="0" y="168268"/>
                  </a:cubicBezTo>
                  <a:cubicBezTo>
                    <a:pt x="0" y="75336"/>
                    <a:pt x="87076" y="0"/>
                    <a:pt x="1944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sp>
        <p:nvSpPr>
          <p:cNvPr id="85" name="Elipse 84"/>
          <p:cNvSpPr/>
          <p:nvPr/>
        </p:nvSpPr>
        <p:spPr>
          <a:xfrm>
            <a:off x="3435406" y="2769809"/>
            <a:ext cx="2198305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5A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84"/>
          <p:cNvSpPr/>
          <p:nvPr/>
        </p:nvSpPr>
        <p:spPr>
          <a:xfrm>
            <a:off x="3435407" y="3135256"/>
            <a:ext cx="2237104" cy="2104680"/>
          </a:xfrm>
          <a:custGeom>
            <a:avLst/>
            <a:gdLst/>
            <a:ahLst/>
            <a:cxnLst/>
            <a:rect l="l" t="t" r="r" b="b"/>
            <a:pathLst>
              <a:path w="2198305" h="2104680">
                <a:moveTo>
                  <a:pt x="1023644" y="0"/>
                </a:moveTo>
                <a:lnTo>
                  <a:pt x="1218521" y="271616"/>
                </a:lnTo>
                <a:cubicBezTo>
                  <a:pt x="1360449" y="397199"/>
                  <a:pt x="1506370" y="449119"/>
                  <a:pt x="1613378" y="395328"/>
                </a:cubicBezTo>
                <a:cubicBezTo>
                  <a:pt x="1705229" y="349157"/>
                  <a:pt x="1751677" y="233514"/>
                  <a:pt x="1751936" y="82193"/>
                </a:cubicBezTo>
                <a:cubicBezTo>
                  <a:pt x="1902789" y="235465"/>
                  <a:pt x="1994100" y="401972"/>
                  <a:pt x="2077019" y="604278"/>
                </a:cubicBezTo>
                <a:cubicBezTo>
                  <a:pt x="2163501" y="815275"/>
                  <a:pt x="2222058" y="990668"/>
                  <a:pt x="2188894" y="1202779"/>
                </a:cubicBezTo>
                <a:cubicBezTo>
                  <a:pt x="2155729" y="1414891"/>
                  <a:pt x="1981411" y="1664830"/>
                  <a:pt x="1787586" y="1805751"/>
                </a:cubicBezTo>
                <a:cubicBezTo>
                  <a:pt x="1593762" y="1946673"/>
                  <a:pt x="1321410" y="2080940"/>
                  <a:pt x="1080215" y="2101706"/>
                </a:cubicBezTo>
                <a:cubicBezTo>
                  <a:pt x="839020" y="2122472"/>
                  <a:pt x="514645" y="2031221"/>
                  <a:pt x="340417" y="1930348"/>
                </a:cubicBezTo>
                <a:cubicBezTo>
                  <a:pt x="166190" y="1829476"/>
                  <a:pt x="86102" y="1667052"/>
                  <a:pt x="34849" y="1496473"/>
                </a:cubicBezTo>
                <a:cubicBezTo>
                  <a:pt x="-16406" y="1325894"/>
                  <a:pt x="-5976" y="1137152"/>
                  <a:pt x="32893" y="906872"/>
                </a:cubicBezTo>
                <a:cubicBezTo>
                  <a:pt x="70253" y="741856"/>
                  <a:pt x="81133" y="697727"/>
                  <a:pt x="159521" y="604279"/>
                </a:cubicBezTo>
                <a:cubicBezTo>
                  <a:pt x="186016" y="546924"/>
                  <a:pt x="226481" y="483460"/>
                  <a:pt x="265676" y="426564"/>
                </a:cubicBezTo>
                <a:cubicBezTo>
                  <a:pt x="310116" y="844328"/>
                  <a:pt x="490492" y="1156468"/>
                  <a:pt x="706127" y="1156468"/>
                </a:cubicBezTo>
                <a:cubicBezTo>
                  <a:pt x="949080" y="1156468"/>
                  <a:pt x="1147274" y="760231"/>
                  <a:pt x="1156220" y="263209"/>
                </a:cubicBezTo>
                <a:lnTo>
                  <a:pt x="986497" y="266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49917">
            <a:off x="3599628" y="1546713"/>
            <a:ext cx="219842" cy="207608"/>
          </a:xfrm>
          <a:prstGeom prst="ellipse">
            <a:avLst/>
          </a:prstGeom>
          <a:solidFill>
            <a:srgbClr val="F68B32">
              <a:alpha val="5882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Grupo 83"/>
          <p:cNvGrpSpPr/>
          <p:nvPr/>
        </p:nvGrpSpPr>
        <p:grpSpPr>
          <a:xfrm>
            <a:off x="7004746" y="1781558"/>
            <a:ext cx="1975428" cy="1832259"/>
            <a:chOff x="4838870" y="2889266"/>
            <a:chExt cx="1975428" cy="1832259"/>
          </a:xfrm>
        </p:grpSpPr>
        <p:sp>
          <p:nvSpPr>
            <p:cNvPr id="36" name="Fluxograma: Mesclar 6"/>
            <p:cNvSpPr/>
            <p:nvPr/>
          </p:nvSpPr>
          <p:spPr>
            <a:xfrm rot="8853205">
              <a:off x="4838870" y="288926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4"/>
            <p:cNvSpPr/>
            <p:nvPr/>
          </p:nvSpPr>
          <p:spPr>
            <a:xfrm>
              <a:off x="4921095" y="3353342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Mesclar 6"/>
            <p:cNvSpPr/>
            <p:nvPr/>
          </p:nvSpPr>
          <p:spPr>
            <a:xfrm rot="14231539">
              <a:off x="6100673" y="3028278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12"/>
            <p:cNvSpPr/>
            <p:nvPr/>
          </p:nvSpPr>
          <p:spPr>
            <a:xfrm>
              <a:off x="528388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12"/>
            <p:cNvSpPr/>
            <p:nvPr/>
          </p:nvSpPr>
          <p:spPr>
            <a:xfrm>
              <a:off x="575904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5363029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co 42"/>
            <p:cNvSpPr/>
            <p:nvPr/>
          </p:nvSpPr>
          <p:spPr>
            <a:xfrm rot="17066183">
              <a:off x="5147909" y="359410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co 43"/>
            <p:cNvSpPr/>
            <p:nvPr/>
          </p:nvSpPr>
          <p:spPr>
            <a:xfrm>
              <a:off x="5759046" y="358145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5450982" y="3990951"/>
              <a:ext cx="357713" cy="252013"/>
              <a:chOff x="5250104" y="4008057"/>
              <a:chExt cx="357713" cy="252013"/>
            </a:xfrm>
          </p:grpSpPr>
          <p:sp>
            <p:nvSpPr>
              <p:cNvPr id="45" name="Elipse 19"/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Elipse 49"/>
            <p:cNvSpPr/>
            <p:nvPr/>
          </p:nvSpPr>
          <p:spPr>
            <a:xfrm rot="19487469">
              <a:off x="6196315" y="3409671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3218186">
              <a:off x="4954513" y="32840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818222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21249917">
              <a:off x="5899189" y="4137833"/>
              <a:ext cx="219842" cy="207608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5159682" y="3945306"/>
              <a:ext cx="1052978" cy="592661"/>
              <a:chOff x="5177522" y="3965056"/>
              <a:chExt cx="1052978" cy="592661"/>
            </a:xfrm>
          </p:grpSpPr>
          <p:sp>
            <p:nvSpPr>
              <p:cNvPr id="55" name="Arco 54"/>
              <p:cNvSpPr/>
              <p:nvPr/>
            </p:nvSpPr>
            <p:spPr>
              <a:xfrm rot="7975701">
                <a:off x="5151860" y="39907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5199136" y="4037433"/>
                <a:ext cx="1031364" cy="520284"/>
                <a:chOff x="5199136" y="4037433"/>
                <a:chExt cx="1031364" cy="520284"/>
              </a:xfrm>
            </p:grpSpPr>
            <p:sp>
              <p:nvSpPr>
                <p:cNvPr id="48" name="Arco 47"/>
                <p:cNvSpPr/>
                <p:nvPr/>
              </p:nvSpPr>
              <p:spPr>
                <a:xfrm rot="10800000">
                  <a:off x="5860532" y="4037433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9" name="Grupo 48"/>
                <p:cNvGrpSpPr/>
                <p:nvPr/>
              </p:nvGrpSpPr>
              <p:grpSpPr>
                <a:xfrm>
                  <a:off x="5383498" y="4242964"/>
                  <a:ext cx="540711" cy="314753"/>
                  <a:chOff x="4494690" y="3256042"/>
                  <a:chExt cx="540711" cy="314753"/>
                </a:xfrm>
              </p:grpSpPr>
              <p:sp>
                <p:nvSpPr>
                  <p:cNvPr id="52" name="Corda 22"/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24"/>
                  <p:cNvSpPr/>
                  <p:nvPr/>
                </p:nvSpPr>
                <p:spPr>
                  <a:xfrm>
                    <a:off x="4575975" y="3444013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9" name="Elipse 58"/>
                <p:cNvSpPr/>
                <p:nvPr/>
              </p:nvSpPr>
              <p:spPr>
                <a:xfrm rot="21249917">
                  <a:off x="5199136" y="4127593"/>
                  <a:ext cx="219842" cy="207608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3" name="Grupo 82"/>
          <p:cNvGrpSpPr/>
          <p:nvPr/>
        </p:nvGrpSpPr>
        <p:grpSpPr>
          <a:xfrm>
            <a:off x="5685840" y="327269"/>
            <a:ext cx="1995486" cy="1832259"/>
            <a:chOff x="6374810" y="1043929"/>
            <a:chExt cx="1995486" cy="1832259"/>
          </a:xfrm>
        </p:grpSpPr>
        <p:sp>
          <p:nvSpPr>
            <p:cNvPr id="63" name="Fluxograma: Mesclar 6"/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4"/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Mesclar 6"/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12"/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12"/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Arco 70"/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19"/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Arco 74"/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rda 80"/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24"/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Retângulo 88"/>
          <p:cNvSpPr/>
          <p:nvPr/>
        </p:nvSpPr>
        <p:spPr>
          <a:xfrm rot="1498162">
            <a:off x="3958967" y="3034741"/>
            <a:ext cx="635947" cy="305740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48" h="305740">
                <a:moveTo>
                  <a:pt x="0" y="19289"/>
                </a:moveTo>
                <a:lnTo>
                  <a:pt x="930918" y="0"/>
                </a:lnTo>
                <a:lnTo>
                  <a:pt x="952748" y="305740"/>
                </a:lnTo>
                <a:lnTo>
                  <a:pt x="0" y="297335"/>
                </a:lnTo>
                <a:lnTo>
                  <a:pt x="0" y="19289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8"/>
          <p:cNvSpPr/>
          <p:nvPr/>
        </p:nvSpPr>
        <p:spPr>
          <a:xfrm rot="20101838" flipH="1">
            <a:off x="4596940" y="3007851"/>
            <a:ext cx="510992" cy="316778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  <a:gd name="connsiteX0" fmla="*/ -1 w 973720"/>
              <a:gd name="connsiteY0" fmla="*/ 0 h 316778"/>
              <a:gd name="connsiteX1" fmla="*/ 951890 w 973720"/>
              <a:gd name="connsiteY1" fmla="*/ 11038 h 316778"/>
              <a:gd name="connsiteX2" fmla="*/ 973720 w 973720"/>
              <a:gd name="connsiteY2" fmla="*/ 316778 h 316778"/>
              <a:gd name="connsiteX3" fmla="*/ 20972 w 973720"/>
              <a:gd name="connsiteY3" fmla="*/ 308373 h 316778"/>
              <a:gd name="connsiteX4" fmla="*/ -1 w 973720"/>
              <a:gd name="connsiteY4" fmla="*/ 0 h 316778"/>
              <a:gd name="connsiteX0" fmla="*/ 0 w 973721"/>
              <a:gd name="connsiteY0" fmla="*/ 0 h 316778"/>
              <a:gd name="connsiteX1" fmla="*/ 951891 w 973721"/>
              <a:gd name="connsiteY1" fmla="*/ 11038 h 316778"/>
              <a:gd name="connsiteX2" fmla="*/ 973721 w 973721"/>
              <a:gd name="connsiteY2" fmla="*/ 316778 h 316778"/>
              <a:gd name="connsiteX3" fmla="*/ 8023 w 973721"/>
              <a:gd name="connsiteY3" fmla="*/ 263230 h 316778"/>
              <a:gd name="connsiteX4" fmla="*/ 0 w 973721"/>
              <a:gd name="connsiteY4" fmla="*/ 0 h 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21" h="316778">
                <a:moveTo>
                  <a:pt x="0" y="0"/>
                </a:moveTo>
                <a:lnTo>
                  <a:pt x="951891" y="11038"/>
                </a:lnTo>
                <a:lnTo>
                  <a:pt x="973721" y="316778"/>
                </a:lnTo>
                <a:lnTo>
                  <a:pt x="8023" y="263230"/>
                </a:lnTo>
                <a:lnTo>
                  <a:pt x="0" y="0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728554" y="1326270"/>
            <a:ext cx="2031477" cy="1832259"/>
            <a:chOff x="3972876" y="1884804"/>
            <a:chExt cx="2031477" cy="1832259"/>
          </a:xfrm>
        </p:grpSpPr>
        <p:sp>
          <p:nvSpPr>
            <p:cNvPr id="8" name="Fluxograma: Mesclar 6"/>
            <p:cNvSpPr/>
            <p:nvPr/>
          </p:nvSpPr>
          <p:spPr>
            <a:xfrm rot="8853205">
              <a:off x="3972876" y="1884804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055101" y="2348880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/>
            <p:cNvSpPr/>
            <p:nvPr/>
          </p:nvSpPr>
          <p:spPr>
            <a:xfrm rot="15421268">
              <a:off x="5290728" y="2196900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41789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2"/>
            <p:cNvSpPr/>
            <p:nvPr/>
          </p:nvSpPr>
          <p:spPr>
            <a:xfrm>
              <a:off x="489305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417892" y="2844297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893052" y="2838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co 17"/>
            <p:cNvSpPr/>
            <p:nvPr/>
          </p:nvSpPr>
          <p:spPr>
            <a:xfrm rot="17066183">
              <a:off x="4281915" y="2589645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4893052" y="257699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384110" y="3003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466899" y="3129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619299" y="3140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Arco 23"/>
            <p:cNvSpPr/>
            <p:nvPr/>
          </p:nvSpPr>
          <p:spPr>
            <a:xfrm rot="10800000">
              <a:off x="4994538" y="2989584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rot="21085961">
              <a:off x="4494689" y="3225206"/>
              <a:ext cx="540711" cy="314753"/>
              <a:chOff x="4494690" y="3256042"/>
              <a:chExt cx="540711" cy="314753"/>
            </a:xfrm>
          </p:grpSpPr>
          <p:sp>
            <p:nvSpPr>
              <p:cNvPr id="23" name="Corda 22"/>
              <p:cNvSpPr/>
              <p:nvPr/>
            </p:nvSpPr>
            <p:spPr>
              <a:xfrm rot="17248760">
                <a:off x="4607669" y="3143063"/>
                <a:ext cx="314753" cy="540711"/>
              </a:xfrm>
              <a:custGeom>
                <a:avLst/>
                <a:gdLst>
                  <a:gd name="connsiteX0" fmla="*/ 500059 w 720080"/>
                  <a:gd name="connsiteY0" fmla="*/ 760720 h 791889"/>
                  <a:gd name="connsiteX1" fmla="*/ 108395 w 720080"/>
                  <a:gd name="connsiteY1" fmla="*/ 679118 h 791889"/>
                  <a:gd name="connsiteX2" fmla="*/ 9235 w 720080"/>
                  <a:gd name="connsiteY2" fmla="*/ 306841 h 791889"/>
                  <a:gd name="connsiteX3" fmla="*/ 270624 w 720080"/>
                  <a:gd name="connsiteY3" fmla="*/ 12404 h 791889"/>
                  <a:gd name="connsiteX4" fmla="*/ 500059 w 720080"/>
                  <a:gd name="connsiteY4" fmla="*/ 760720 h 791889"/>
                  <a:gd name="connsiteX0" fmla="*/ 559767 w 559767"/>
                  <a:gd name="connsiteY0" fmla="*/ 748316 h 772842"/>
                  <a:gd name="connsiteX1" fmla="*/ 168103 w 559767"/>
                  <a:gd name="connsiteY1" fmla="*/ 666714 h 772842"/>
                  <a:gd name="connsiteX2" fmla="*/ 4912 w 559767"/>
                  <a:gd name="connsiteY2" fmla="*/ 283128 h 772842"/>
                  <a:gd name="connsiteX3" fmla="*/ 330332 w 559767"/>
                  <a:gd name="connsiteY3" fmla="*/ 0 h 772842"/>
                  <a:gd name="connsiteX4" fmla="*/ 559767 w 559767"/>
                  <a:gd name="connsiteY4" fmla="*/ 748316 h 772842"/>
                  <a:gd name="connsiteX0" fmla="*/ 557456 w 557456"/>
                  <a:gd name="connsiteY0" fmla="*/ 748316 h 765462"/>
                  <a:gd name="connsiteX1" fmla="*/ 276361 w 557456"/>
                  <a:gd name="connsiteY1" fmla="*/ 612447 h 765462"/>
                  <a:gd name="connsiteX2" fmla="*/ 2601 w 557456"/>
                  <a:gd name="connsiteY2" fmla="*/ 283128 h 765462"/>
                  <a:gd name="connsiteX3" fmla="*/ 328021 w 557456"/>
                  <a:gd name="connsiteY3" fmla="*/ 0 h 765462"/>
                  <a:gd name="connsiteX4" fmla="*/ 557456 w 557456"/>
                  <a:gd name="connsiteY4" fmla="*/ 748316 h 765462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558456 w 558456"/>
                  <a:gd name="connsiteY4" fmla="*/ 748316 h 771841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374523 w 558456"/>
                  <a:gd name="connsiteY4" fmla="*/ 366939 h 771841"/>
                  <a:gd name="connsiteX5" fmla="*/ 558456 w 558456"/>
                  <a:gd name="connsiteY5" fmla="*/ 748316 h 77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456" h="771841">
                    <a:moveTo>
                      <a:pt x="558456" y="748316"/>
                    </a:moveTo>
                    <a:cubicBezTo>
                      <a:pt x="424871" y="810330"/>
                      <a:pt x="304910" y="738713"/>
                      <a:pt x="212434" y="661182"/>
                    </a:cubicBezTo>
                    <a:cubicBezTo>
                      <a:pt x="119958" y="583651"/>
                      <a:pt x="-24672" y="417747"/>
                      <a:pt x="3601" y="283128"/>
                    </a:cubicBezTo>
                    <a:cubicBezTo>
                      <a:pt x="33873" y="138989"/>
                      <a:pt x="198717" y="36739"/>
                      <a:pt x="329021" y="0"/>
                    </a:cubicBezTo>
                    <a:cubicBezTo>
                      <a:pt x="366345" y="117811"/>
                      <a:pt x="337199" y="249128"/>
                      <a:pt x="374523" y="366939"/>
                    </a:cubicBezTo>
                    <a:lnTo>
                      <a:pt x="558456" y="74831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75975" y="3444013"/>
                <a:ext cx="345478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1249917">
              <a:off x="5368186" y="2576997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3218186">
              <a:off x="4088519" y="2279553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Retângulo de cantos arredondados 96"/>
          <p:cNvSpPr/>
          <p:nvPr/>
        </p:nvSpPr>
        <p:spPr>
          <a:xfrm>
            <a:off x="3439773" y="4386464"/>
            <a:ext cx="347980" cy="508191"/>
          </a:xfrm>
          <a:custGeom>
            <a:avLst/>
            <a:gdLst/>
            <a:ahLst/>
            <a:cxnLst/>
            <a:rect l="l" t="t" r="r" b="b"/>
            <a:pathLst>
              <a:path w="347980" h="508191">
                <a:moveTo>
                  <a:pt x="54360" y="0"/>
                </a:moveTo>
                <a:lnTo>
                  <a:pt x="289254" y="0"/>
                </a:lnTo>
                <a:cubicBezTo>
                  <a:pt x="321687" y="0"/>
                  <a:pt x="347980" y="26293"/>
                  <a:pt x="347980" y="58726"/>
                </a:cubicBezTo>
                <a:lnTo>
                  <a:pt x="347980" y="449465"/>
                </a:lnTo>
                <a:cubicBezTo>
                  <a:pt x="347980" y="481898"/>
                  <a:pt x="321687" y="508191"/>
                  <a:pt x="289254" y="508191"/>
                </a:cubicBezTo>
                <a:lnTo>
                  <a:pt x="156923" y="508191"/>
                </a:lnTo>
                <a:cubicBezTo>
                  <a:pt x="97925" y="429745"/>
                  <a:pt x="60538" y="338729"/>
                  <a:pt x="31959" y="245265"/>
                </a:cubicBezTo>
                <a:cubicBezTo>
                  <a:pt x="11728" y="179101"/>
                  <a:pt x="940" y="110203"/>
                  <a:pt x="0" y="37101"/>
                </a:cubicBezTo>
                <a:cubicBezTo>
                  <a:pt x="8413" y="15328"/>
                  <a:pt x="29597" y="0"/>
                  <a:pt x="543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3435406" y="4386464"/>
            <a:ext cx="352347" cy="76143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141112" y="4274925"/>
            <a:ext cx="45719" cy="955258"/>
          </a:xfrm>
          <a:custGeom>
            <a:avLst/>
            <a:gdLst/>
            <a:ahLst/>
            <a:cxnLst/>
            <a:rect l="l" t="t" r="r" b="b"/>
            <a:pathLst>
              <a:path w="45719" h="907583">
                <a:moveTo>
                  <a:pt x="0" y="0"/>
                </a:moveTo>
                <a:lnTo>
                  <a:pt x="45719" y="0"/>
                </a:lnTo>
                <a:lnTo>
                  <a:pt x="45719" y="907583"/>
                </a:lnTo>
                <a:lnTo>
                  <a:pt x="0" y="897977"/>
                </a:lnTo>
                <a:close/>
              </a:path>
            </a:pathLst>
          </a:custGeom>
          <a:solidFill>
            <a:srgbClr val="4F622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3949810" y="3598511"/>
            <a:ext cx="503152" cy="468249"/>
          </a:xfrm>
          <a:custGeom>
            <a:avLst/>
            <a:gdLst/>
            <a:ahLst/>
            <a:cxnLst/>
            <a:rect l="l" t="t" r="r" b="b"/>
            <a:pathLst>
              <a:path w="503152" h="468249">
                <a:moveTo>
                  <a:pt x="463098" y="0"/>
                </a:moveTo>
                <a:cubicBezTo>
                  <a:pt x="488963" y="45486"/>
                  <a:pt x="503152" y="99058"/>
                  <a:pt x="503152" y="156221"/>
                </a:cubicBezTo>
                <a:cubicBezTo>
                  <a:pt x="503152" y="328549"/>
                  <a:pt x="374196" y="468249"/>
                  <a:pt x="215120" y="468249"/>
                </a:cubicBezTo>
                <a:cubicBezTo>
                  <a:pt x="129078" y="468249"/>
                  <a:pt x="51848" y="427379"/>
                  <a:pt x="0" y="361823"/>
                </a:cubicBezTo>
                <a:close/>
              </a:path>
            </a:pathLst>
          </a:custGeom>
          <a:solidFill>
            <a:srgbClr val="F397C5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 rot="705304">
            <a:off x="2545089" y="3105644"/>
            <a:ext cx="2877886" cy="62743"/>
          </a:xfrm>
          <a:prstGeom prst="rect">
            <a:avLst/>
          </a:prstGeom>
          <a:solidFill>
            <a:srgbClr val="8B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de cantos arredondados 110"/>
          <p:cNvSpPr/>
          <p:nvPr/>
        </p:nvSpPr>
        <p:spPr>
          <a:xfrm rot="19722312">
            <a:off x="4010962" y="3418791"/>
            <a:ext cx="1346327" cy="420342"/>
          </a:xfrm>
          <a:custGeom>
            <a:avLst/>
            <a:gdLst/>
            <a:ahLst/>
            <a:cxnLst/>
            <a:rect l="l" t="t" r="r" b="b"/>
            <a:pathLst>
              <a:path w="1346327" h="420342">
                <a:moveTo>
                  <a:pt x="1298508" y="12539"/>
                </a:moveTo>
                <a:cubicBezTo>
                  <a:pt x="1363372" y="51969"/>
                  <a:pt x="1362086" y="172547"/>
                  <a:pt x="1295636" y="281860"/>
                </a:cubicBezTo>
                <a:cubicBezTo>
                  <a:pt x="1234983" y="381637"/>
                  <a:pt x="1141004" y="437540"/>
                  <a:pt x="1076045" y="415608"/>
                </a:cubicBezTo>
                <a:cubicBezTo>
                  <a:pt x="945875" y="402870"/>
                  <a:pt x="815843" y="388593"/>
                  <a:pt x="684454" y="389724"/>
                </a:cubicBezTo>
                <a:lnTo>
                  <a:pt x="186548" y="407828"/>
                </a:lnTo>
                <a:cubicBezTo>
                  <a:pt x="147873" y="407828"/>
                  <a:pt x="44137" y="297355"/>
                  <a:pt x="44137" y="261319"/>
                </a:cubicBezTo>
                <a:lnTo>
                  <a:pt x="0" y="132722"/>
                </a:lnTo>
                <a:cubicBezTo>
                  <a:pt x="0" y="96687"/>
                  <a:pt x="130498" y="44945"/>
                  <a:pt x="169171" y="44945"/>
                </a:cubicBezTo>
                <a:cubicBezTo>
                  <a:pt x="504563" y="44945"/>
                  <a:pt x="749831" y="129138"/>
                  <a:pt x="1051144" y="160175"/>
                </a:cubicBezTo>
                <a:cubicBezTo>
                  <a:pt x="1052874" y="152463"/>
                  <a:pt x="1056688" y="145747"/>
                  <a:pt x="1060745" y="139073"/>
                </a:cubicBezTo>
                <a:cubicBezTo>
                  <a:pt x="1127194" y="29760"/>
                  <a:pt x="1233644" y="-26891"/>
                  <a:pt x="1298508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Fluxograma: Atraso 87"/>
          <p:cNvSpPr/>
          <p:nvPr/>
        </p:nvSpPr>
        <p:spPr>
          <a:xfrm rot="13919949">
            <a:off x="3629413" y="3213532"/>
            <a:ext cx="678555" cy="617311"/>
          </a:xfrm>
          <a:prstGeom prst="flowChartDelay">
            <a:avLst/>
          </a:pr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Atraso 105"/>
          <p:cNvSpPr/>
          <p:nvPr/>
        </p:nvSpPr>
        <p:spPr>
          <a:xfrm rot="13919949">
            <a:off x="3597196" y="3309194"/>
            <a:ext cx="683591" cy="496437"/>
          </a:xfrm>
          <a:custGeom>
            <a:avLst/>
            <a:gdLst/>
            <a:ahLst/>
            <a:cxnLst/>
            <a:rect l="l" t="t" r="r" b="b"/>
            <a:pathLst>
              <a:path w="678556" h="524739">
                <a:moveTo>
                  <a:pt x="620613" y="481228"/>
                </a:moveTo>
                <a:cubicBezTo>
                  <a:pt x="608990" y="496879"/>
                  <a:pt x="595831" y="511508"/>
                  <a:pt x="581151" y="524739"/>
                </a:cubicBezTo>
                <a:cubicBezTo>
                  <a:pt x="591639" y="497543"/>
                  <a:pt x="596448" y="468235"/>
                  <a:pt x="596448" y="437905"/>
                </a:cubicBezTo>
                <a:cubicBezTo>
                  <a:pt x="596448" y="267439"/>
                  <a:pt x="444548" y="129249"/>
                  <a:pt x="257170" y="129249"/>
                </a:cubicBezTo>
                <a:lnTo>
                  <a:pt x="0" y="129249"/>
                </a:lnTo>
                <a:lnTo>
                  <a:pt x="0" y="0"/>
                </a:lnTo>
                <a:lnTo>
                  <a:pt x="339278" y="0"/>
                </a:lnTo>
                <a:cubicBezTo>
                  <a:pt x="526656" y="0"/>
                  <a:pt x="678556" y="138190"/>
                  <a:pt x="678556" y="308656"/>
                </a:cubicBezTo>
                <a:cubicBezTo>
                  <a:pt x="678556" y="372581"/>
                  <a:pt x="657195" y="431966"/>
                  <a:pt x="620613" y="481228"/>
                </a:cubicBezTo>
                <a:close/>
              </a:path>
            </a:pathLst>
          </a:custGeom>
          <a:solidFill>
            <a:srgbClr val="F074B2">
              <a:alpha val="5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3" t="44694" r="14291" b="18599"/>
          <a:stretch/>
        </p:blipFill>
        <p:spPr bwMode="auto">
          <a:xfrm>
            <a:off x="-1042150" y="556362"/>
            <a:ext cx="4959931" cy="52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4067944" y="980728"/>
            <a:ext cx="3658370" cy="4397209"/>
            <a:chOff x="2101661" y="1326270"/>
            <a:chExt cx="3658370" cy="4397209"/>
          </a:xfrm>
        </p:grpSpPr>
        <p:grpSp>
          <p:nvGrpSpPr>
            <p:cNvPr id="51" name="Grupo 50"/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Elipse 46"/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8" name="Elipse 116"/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" name="Elipse 117"/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117"/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Elipse 133"/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1" name="Elipse 84"/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84"/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88"/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88"/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7" name="Fluxograma: Mesclar 6"/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4"/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luxograma: Mesclar 6"/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2"/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12"/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Arco 23"/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Arco 24"/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9"/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/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" name="Corda 22"/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24"/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" name="Elipse 30"/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Retângulo de cantos arredondados 96"/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08"/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110"/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luxograma: Atraso 40"/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105"/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103"/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rgbClr val="4F6228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7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9" t="48355" b="11993"/>
          <a:stretch/>
        </p:blipFill>
        <p:spPr bwMode="auto">
          <a:xfrm>
            <a:off x="323528" y="2062909"/>
            <a:ext cx="2031617" cy="2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D984498-FC7D-4899-BC7E-51CBF2E93738}"/>
              </a:ext>
            </a:extLst>
          </p:cNvPr>
          <p:cNvGrpSpPr/>
          <p:nvPr/>
        </p:nvGrpSpPr>
        <p:grpSpPr>
          <a:xfrm>
            <a:off x="4071871" y="421054"/>
            <a:ext cx="3262791" cy="4210747"/>
            <a:chOff x="4071871" y="421054"/>
            <a:chExt cx="3262791" cy="4210747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824E9E39-0B47-4280-86A6-1ED98930824C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53" name="Elipse 116">
                <a:extLst>
                  <a:ext uri="{FF2B5EF4-FFF2-40B4-BE49-F238E27FC236}">
                    <a16:creationId xmlns:a16="http://schemas.microsoft.com/office/drawing/2014/main" id="{7BDF9AD9-EAE3-46C8-8943-D0E9040DDC23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Elipse 117">
                <a:extLst>
                  <a:ext uri="{FF2B5EF4-FFF2-40B4-BE49-F238E27FC236}">
                    <a16:creationId xmlns:a16="http://schemas.microsoft.com/office/drawing/2014/main" id="{32C5DEB8-FBDC-4AEA-92F8-BF891ADE9FFD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117">
                <a:extLst>
                  <a:ext uri="{FF2B5EF4-FFF2-40B4-BE49-F238E27FC236}">
                    <a16:creationId xmlns:a16="http://schemas.microsoft.com/office/drawing/2014/main" id="{3D89E07B-FDD2-4AA1-8254-4495A4E5F84E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Elipse 133">
                <a:extLst>
                  <a:ext uri="{FF2B5EF4-FFF2-40B4-BE49-F238E27FC236}">
                    <a16:creationId xmlns:a16="http://schemas.microsoft.com/office/drawing/2014/main" id="{EEB69653-16DA-40E1-9C01-28ED6759440A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946D8FC-2700-4A9E-8AA7-BF319667256B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E68C5C5E-A38A-47FD-86CC-61055B611B61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40" name="Elipse 43">
                <a:extLst>
                  <a:ext uri="{FF2B5EF4-FFF2-40B4-BE49-F238E27FC236}">
                    <a16:creationId xmlns:a16="http://schemas.microsoft.com/office/drawing/2014/main" id="{457E14C2-BF01-40B9-ABD6-2579EB19006F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Elipse 46">
                <a:extLst>
                  <a:ext uri="{FF2B5EF4-FFF2-40B4-BE49-F238E27FC236}">
                    <a16:creationId xmlns:a16="http://schemas.microsoft.com/office/drawing/2014/main" id="{3C9E2C56-1EDD-4EFB-809F-90DC34FAD1D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99B4D8CC-BFC8-4103-B2F0-B5F2388DEF27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35" name="Elipse 43">
                <a:extLst>
                  <a:ext uri="{FF2B5EF4-FFF2-40B4-BE49-F238E27FC236}">
                    <a16:creationId xmlns:a16="http://schemas.microsoft.com/office/drawing/2014/main" id="{E5C3F526-7D57-485C-85FA-7587DE098649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Elipse 46">
                <a:extLst>
                  <a:ext uri="{FF2B5EF4-FFF2-40B4-BE49-F238E27FC236}">
                    <a16:creationId xmlns:a16="http://schemas.microsoft.com/office/drawing/2014/main" id="{DA7C420B-9997-45E9-B404-6ADAF98B426F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6" name="Elipse 84"/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5" name="Fluxograma: Mesclar 6"/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4"/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Mesclar 6"/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12"/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12"/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co 10"/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Arco 11"/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26" name="Elipse 19"/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" name="Elipse 13"/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9" name="Arco 18"/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19"/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21" name="Arco 20"/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4" name="Corda 22"/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Elipse 24"/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Elipse 22"/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64" name="Retângulo de cantos arredondados 63"/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3140D65-DBC3-4637-8157-EFA39B98D8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EB78032F-3609-4DBD-9C69-3B24C3A3934B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>
              <a:extLst>
                <a:ext uri="{FF2B5EF4-FFF2-40B4-BE49-F238E27FC236}">
                  <a16:creationId xmlns:a16="http://schemas.microsoft.com/office/drawing/2014/main" id="{854F30C1-4A0A-41E5-BF36-79F849A87774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94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82">
            <a:extLst>
              <a:ext uri="{FF2B5EF4-FFF2-40B4-BE49-F238E27FC236}">
                <a16:creationId xmlns:a16="http://schemas.microsoft.com/office/drawing/2014/main" id="{0BDD41EA-A715-4844-96E3-BA65CBD327C7}"/>
              </a:ext>
            </a:extLst>
          </p:cNvPr>
          <p:cNvGrpSpPr/>
          <p:nvPr/>
        </p:nvGrpSpPr>
        <p:grpSpPr>
          <a:xfrm>
            <a:off x="5004048" y="1412776"/>
            <a:ext cx="1995486" cy="1832259"/>
            <a:chOff x="6374810" y="1043929"/>
            <a:chExt cx="1995486" cy="1832259"/>
          </a:xfrm>
        </p:grpSpPr>
        <p:sp>
          <p:nvSpPr>
            <p:cNvPr id="5" name="Fluxograma: Mesclar 6">
              <a:extLst>
                <a:ext uri="{FF2B5EF4-FFF2-40B4-BE49-F238E27FC236}">
                  <a16:creationId xmlns:a16="http://schemas.microsoft.com/office/drawing/2014/main" id="{A206EF05-244C-48C2-B985-C816ABB62ADF}"/>
                </a:ext>
              </a:extLst>
            </p:cNvPr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2887A61B-7CC2-49D1-9578-CCD6B8C4EEC9}"/>
                </a:ext>
              </a:extLst>
            </p:cNvPr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>
              <a:extLst>
                <a:ext uri="{FF2B5EF4-FFF2-40B4-BE49-F238E27FC236}">
                  <a16:creationId xmlns:a16="http://schemas.microsoft.com/office/drawing/2014/main" id="{37ECF033-55C1-4059-9D91-4866B0EBECF0}"/>
                </a:ext>
              </a:extLst>
            </p:cNvPr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12">
              <a:extLst>
                <a:ext uri="{FF2B5EF4-FFF2-40B4-BE49-F238E27FC236}">
                  <a16:creationId xmlns:a16="http://schemas.microsoft.com/office/drawing/2014/main" id="{C956D3EC-EA9D-415F-BB8F-765E449F82FE}"/>
                </a:ext>
              </a:extLst>
            </p:cNvPr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12">
              <a:extLst>
                <a:ext uri="{FF2B5EF4-FFF2-40B4-BE49-F238E27FC236}">
                  <a16:creationId xmlns:a16="http://schemas.microsoft.com/office/drawing/2014/main" id="{23F9F329-50E5-4A73-B3C5-A1C5A31961A6}"/>
                </a:ext>
              </a:extLst>
            </p:cNvPr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A285E23-5F7B-4CD5-9E96-73B144B0DF59}"/>
                </a:ext>
              </a:extLst>
            </p:cNvPr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B377D01-7C10-44FB-99F0-EA74C56C3148}"/>
                </a:ext>
              </a:extLst>
            </p:cNvPr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86DCCEA9-D8D8-4A2F-A605-FD2FF081616E}"/>
                </a:ext>
              </a:extLst>
            </p:cNvPr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7A143C64-2C75-4CB3-8CBA-6319BDD66FB4}"/>
                </a:ext>
              </a:extLst>
            </p:cNvPr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9">
              <a:extLst>
                <a:ext uri="{FF2B5EF4-FFF2-40B4-BE49-F238E27FC236}">
                  <a16:creationId xmlns:a16="http://schemas.microsoft.com/office/drawing/2014/main" id="{B8DCA2E0-37C8-498F-9712-7307456B76A3}"/>
                </a:ext>
              </a:extLst>
            </p:cNvPr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EBD4BB7-7E4E-4A2F-9F9E-6641D131605D}"/>
                </a:ext>
              </a:extLst>
            </p:cNvPr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579F17-4BB8-479B-AACA-E637FE878852}"/>
                </a:ext>
              </a:extLst>
            </p:cNvPr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D6929DCA-07AA-4883-A004-F4A3FDAB8975}"/>
                </a:ext>
              </a:extLst>
            </p:cNvPr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D9D710F-E4BF-4B24-BB86-B2148970C34A}"/>
                </a:ext>
              </a:extLst>
            </p:cNvPr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0FB1617-3CCC-4599-8D57-D032F364F295}"/>
                </a:ext>
              </a:extLst>
            </p:cNvPr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orda 80">
              <a:extLst>
                <a:ext uri="{FF2B5EF4-FFF2-40B4-BE49-F238E27FC236}">
                  <a16:creationId xmlns:a16="http://schemas.microsoft.com/office/drawing/2014/main" id="{F35E0D93-4619-41DE-B9F3-8C717BA56858}"/>
                </a:ext>
              </a:extLst>
            </p:cNvPr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4">
              <a:extLst>
                <a:ext uri="{FF2B5EF4-FFF2-40B4-BE49-F238E27FC236}">
                  <a16:creationId xmlns:a16="http://schemas.microsoft.com/office/drawing/2014/main" id="{CC5447A6-787E-4C7A-8464-4FA93CF07514}"/>
                </a:ext>
              </a:extLst>
            </p:cNvPr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2" name="Picture 2" descr="Resultado de imagem para três porquinhos mãe png">
            <a:extLst>
              <a:ext uri="{FF2B5EF4-FFF2-40B4-BE49-F238E27FC236}">
                <a16:creationId xmlns:a16="http://schemas.microsoft.com/office/drawing/2014/main" id="{6A1CB336-2320-4A1F-B953-F4D02E113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1" t="39874" r="33415" b="16510"/>
          <a:stretch/>
        </p:blipFill>
        <p:spPr bwMode="auto">
          <a:xfrm>
            <a:off x="-756592" y="332656"/>
            <a:ext cx="3938305" cy="56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35C39150-01F1-4280-AB85-DBA0CD6B2FE9}"/>
              </a:ext>
            </a:extLst>
          </p:cNvPr>
          <p:cNvSpPr/>
          <p:nvPr/>
        </p:nvSpPr>
        <p:spPr>
          <a:xfrm>
            <a:off x="4885501" y="3100555"/>
            <a:ext cx="1941444" cy="2253328"/>
          </a:xfrm>
          <a:custGeom>
            <a:avLst/>
            <a:gdLst>
              <a:gd name="connsiteX0" fmla="*/ 0 w 1996890"/>
              <a:gd name="connsiteY0" fmla="*/ 1105391 h 2210781"/>
              <a:gd name="connsiteX1" fmla="*/ 998445 w 1996890"/>
              <a:gd name="connsiteY1" fmla="*/ 0 h 2210781"/>
              <a:gd name="connsiteX2" fmla="*/ 1996890 w 1996890"/>
              <a:gd name="connsiteY2" fmla="*/ 1105391 h 2210781"/>
              <a:gd name="connsiteX3" fmla="*/ 998445 w 1996890"/>
              <a:gd name="connsiteY3" fmla="*/ 2210782 h 2210781"/>
              <a:gd name="connsiteX4" fmla="*/ 0 w 1996890"/>
              <a:gd name="connsiteY4" fmla="*/ 1105391 h 2210781"/>
              <a:gd name="connsiteX0" fmla="*/ 40644 w 2037534"/>
              <a:gd name="connsiteY0" fmla="*/ 1151548 h 2256939"/>
              <a:gd name="connsiteX1" fmla="*/ 276626 w 2037534"/>
              <a:gd name="connsiteY1" fmla="*/ 301544 h 2256939"/>
              <a:gd name="connsiteX2" fmla="*/ 1039089 w 2037534"/>
              <a:gd name="connsiteY2" fmla="*/ 46157 h 2256939"/>
              <a:gd name="connsiteX3" fmla="*/ 2037534 w 2037534"/>
              <a:gd name="connsiteY3" fmla="*/ 1151548 h 2256939"/>
              <a:gd name="connsiteX4" fmla="*/ 1039089 w 2037534"/>
              <a:gd name="connsiteY4" fmla="*/ 2256939 h 2256939"/>
              <a:gd name="connsiteX5" fmla="*/ 40644 w 2037534"/>
              <a:gd name="connsiteY5" fmla="*/ 1151548 h 2256939"/>
              <a:gd name="connsiteX0" fmla="*/ 40644 w 2067946"/>
              <a:gd name="connsiteY0" fmla="*/ 1108033 h 2213424"/>
              <a:gd name="connsiteX1" fmla="*/ 276626 w 2067946"/>
              <a:gd name="connsiteY1" fmla="*/ 258029 h 2213424"/>
              <a:gd name="connsiteX2" fmla="*/ 1039089 w 2067946"/>
              <a:gd name="connsiteY2" fmla="*/ 2642 h 2213424"/>
              <a:gd name="connsiteX3" fmla="*/ 1756634 w 2067946"/>
              <a:gd name="connsiteY3" fmla="*/ 192042 h 2213424"/>
              <a:gd name="connsiteX4" fmla="*/ 2037534 w 2067946"/>
              <a:gd name="connsiteY4" fmla="*/ 1108033 h 2213424"/>
              <a:gd name="connsiteX5" fmla="*/ 1039089 w 2067946"/>
              <a:gd name="connsiteY5" fmla="*/ 2213424 h 2213424"/>
              <a:gd name="connsiteX6" fmla="*/ 40644 w 2067946"/>
              <a:gd name="connsiteY6" fmla="*/ 1108033 h 2213424"/>
              <a:gd name="connsiteX0" fmla="*/ 2801 w 2030103"/>
              <a:gd name="connsiteY0" fmla="*/ 1108033 h 2279201"/>
              <a:gd name="connsiteX1" fmla="*/ 238783 w 2030103"/>
              <a:gd name="connsiteY1" fmla="*/ 258029 h 2279201"/>
              <a:gd name="connsiteX2" fmla="*/ 1001246 w 2030103"/>
              <a:gd name="connsiteY2" fmla="*/ 2642 h 2279201"/>
              <a:gd name="connsiteX3" fmla="*/ 1718791 w 2030103"/>
              <a:gd name="connsiteY3" fmla="*/ 192042 h 2279201"/>
              <a:gd name="connsiteX4" fmla="*/ 1999691 w 2030103"/>
              <a:gd name="connsiteY4" fmla="*/ 1108033 h 2279201"/>
              <a:gd name="connsiteX5" fmla="*/ 1001246 w 2030103"/>
              <a:gd name="connsiteY5" fmla="*/ 2213424 h 2279201"/>
              <a:gd name="connsiteX6" fmla="*/ 172796 w 2030103"/>
              <a:gd name="connsiteY6" fmla="*/ 2039694 h 2279201"/>
              <a:gd name="connsiteX7" fmla="*/ 2801 w 2030103"/>
              <a:gd name="connsiteY7" fmla="*/ 1108033 h 2279201"/>
              <a:gd name="connsiteX0" fmla="*/ 2801 w 2002322"/>
              <a:gd name="connsiteY0" fmla="*/ 1108033 h 2243397"/>
              <a:gd name="connsiteX1" fmla="*/ 238783 w 2002322"/>
              <a:gd name="connsiteY1" fmla="*/ 258029 h 2243397"/>
              <a:gd name="connsiteX2" fmla="*/ 1001246 w 2002322"/>
              <a:gd name="connsiteY2" fmla="*/ 2642 h 2243397"/>
              <a:gd name="connsiteX3" fmla="*/ 1718791 w 2002322"/>
              <a:gd name="connsiteY3" fmla="*/ 192042 h 2243397"/>
              <a:gd name="connsiteX4" fmla="*/ 1999691 w 2002322"/>
              <a:gd name="connsiteY4" fmla="*/ 1108033 h 2243397"/>
              <a:gd name="connsiteX5" fmla="*/ 1869620 w 2002322"/>
              <a:gd name="connsiteY5" fmla="*/ 2124535 h 2243397"/>
              <a:gd name="connsiteX6" fmla="*/ 1001246 w 2002322"/>
              <a:gd name="connsiteY6" fmla="*/ 2213424 h 2243397"/>
              <a:gd name="connsiteX7" fmla="*/ 172796 w 2002322"/>
              <a:gd name="connsiteY7" fmla="*/ 2039694 h 2243397"/>
              <a:gd name="connsiteX8" fmla="*/ 2801 w 2002322"/>
              <a:gd name="connsiteY8" fmla="*/ 1108033 h 2243397"/>
              <a:gd name="connsiteX0" fmla="*/ 2801 w 1947948"/>
              <a:gd name="connsiteY0" fmla="*/ 1108033 h 2243397"/>
              <a:gd name="connsiteX1" fmla="*/ 238783 w 1947948"/>
              <a:gd name="connsiteY1" fmla="*/ 258029 h 2243397"/>
              <a:gd name="connsiteX2" fmla="*/ 1001246 w 1947948"/>
              <a:gd name="connsiteY2" fmla="*/ 2642 h 2243397"/>
              <a:gd name="connsiteX3" fmla="*/ 1718791 w 1947948"/>
              <a:gd name="connsiteY3" fmla="*/ 192042 h 2243397"/>
              <a:gd name="connsiteX4" fmla="*/ 1905423 w 1947948"/>
              <a:gd name="connsiteY4" fmla="*/ 1117460 h 2243397"/>
              <a:gd name="connsiteX5" fmla="*/ 1869620 w 1947948"/>
              <a:gd name="connsiteY5" fmla="*/ 2124535 h 2243397"/>
              <a:gd name="connsiteX6" fmla="*/ 1001246 w 1947948"/>
              <a:gd name="connsiteY6" fmla="*/ 2213424 h 2243397"/>
              <a:gd name="connsiteX7" fmla="*/ 172796 w 1947948"/>
              <a:gd name="connsiteY7" fmla="*/ 2039694 h 2243397"/>
              <a:gd name="connsiteX8" fmla="*/ 2801 w 1947948"/>
              <a:gd name="connsiteY8" fmla="*/ 1108033 h 2243397"/>
              <a:gd name="connsiteX0" fmla="*/ 38946 w 1870972"/>
              <a:gd name="connsiteY0" fmla="*/ 1117460 h 2243397"/>
              <a:gd name="connsiteX1" fmla="*/ 161807 w 1870972"/>
              <a:gd name="connsiteY1" fmla="*/ 258029 h 2243397"/>
              <a:gd name="connsiteX2" fmla="*/ 924270 w 1870972"/>
              <a:gd name="connsiteY2" fmla="*/ 2642 h 2243397"/>
              <a:gd name="connsiteX3" fmla="*/ 1641815 w 1870972"/>
              <a:gd name="connsiteY3" fmla="*/ 192042 h 2243397"/>
              <a:gd name="connsiteX4" fmla="*/ 1828447 w 1870972"/>
              <a:gd name="connsiteY4" fmla="*/ 1117460 h 2243397"/>
              <a:gd name="connsiteX5" fmla="*/ 1792644 w 1870972"/>
              <a:gd name="connsiteY5" fmla="*/ 2124535 h 2243397"/>
              <a:gd name="connsiteX6" fmla="*/ 924270 w 1870972"/>
              <a:gd name="connsiteY6" fmla="*/ 2213424 h 2243397"/>
              <a:gd name="connsiteX7" fmla="*/ 95820 w 1870972"/>
              <a:gd name="connsiteY7" fmla="*/ 2039694 h 2243397"/>
              <a:gd name="connsiteX8" fmla="*/ 38946 w 1870972"/>
              <a:gd name="connsiteY8" fmla="*/ 1117460 h 2243397"/>
              <a:gd name="connsiteX0" fmla="*/ 38946 w 1870972"/>
              <a:gd name="connsiteY0" fmla="*/ 1021751 h 2147688"/>
              <a:gd name="connsiteX1" fmla="*/ 161807 w 1870972"/>
              <a:gd name="connsiteY1" fmla="*/ 162320 h 2147688"/>
              <a:gd name="connsiteX2" fmla="*/ 933697 w 1870972"/>
              <a:gd name="connsiteY2" fmla="*/ 57762 h 2147688"/>
              <a:gd name="connsiteX3" fmla="*/ 1641815 w 1870972"/>
              <a:gd name="connsiteY3" fmla="*/ 96333 h 2147688"/>
              <a:gd name="connsiteX4" fmla="*/ 1828447 w 1870972"/>
              <a:gd name="connsiteY4" fmla="*/ 1021751 h 2147688"/>
              <a:gd name="connsiteX5" fmla="*/ 1792644 w 1870972"/>
              <a:gd name="connsiteY5" fmla="*/ 2028826 h 2147688"/>
              <a:gd name="connsiteX6" fmla="*/ 924270 w 1870972"/>
              <a:gd name="connsiteY6" fmla="*/ 2117715 h 2147688"/>
              <a:gd name="connsiteX7" fmla="*/ 95820 w 1870972"/>
              <a:gd name="connsiteY7" fmla="*/ 1943985 h 2147688"/>
              <a:gd name="connsiteX8" fmla="*/ 38946 w 1870972"/>
              <a:gd name="connsiteY8" fmla="*/ 1021751 h 2147688"/>
              <a:gd name="connsiteX0" fmla="*/ 38946 w 1870972"/>
              <a:gd name="connsiteY0" fmla="*/ 1021751 h 2178158"/>
              <a:gd name="connsiteX1" fmla="*/ 161807 w 1870972"/>
              <a:gd name="connsiteY1" fmla="*/ 162320 h 2178158"/>
              <a:gd name="connsiteX2" fmla="*/ 933697 w 1870972"/>
              <a:gd name="connsiteY2" fmla="*/ 57762 h 2178158"/>
              <a:gd name="connsiteX3" fmla="*/ 1641815 w 1870972"/>
              <a:gd name="connsiteY3" fmla="*/ 96333 h 2178158"/>
              <a:gd name="connsiteX4" fmla="*/ 1828447 w 1870972"/>
              <a:gd name="connsiteY4" fmla="*/ 1021751 h 2178158"/>
              <a:gd name="connsiteX5" fmla="*/ 1792644 w 1870972"/>
              <a:gd name="connsiteY5" fmla="*/ 2028826 h 2178158"/>
              <a:gd name="connsiteX6" fmla="*/ 924270 w 1870972"/>
              <a:gd name="connsiteY6" fmla="*/ 2117715 h 2178158"/>
              <a:gd name="connsiteX7" fmla="*/ 284356 w 1870972"/>
              <a:gd name="connsiteY7" fmla="*/ 2170228 h 2178158"/>
              <a:gd name="connsiteX8" fmla="*/ 95820 w 1870972"/>
              <a:gd name="connsiteY8" fmla="*/ 1943985 h 2178158"/>
              <a:gd name="connsiteX9" fmla="*/ 38946 w 1870972"/>
              <a:gd name="connsiteY9" fmla="*/ 1021751 h 2178158"/>
              <a:gd name="connsiteX0" fmla="*/ 38946 w 1870972"/>
              <a:gd name="connsiteY0" fmla="*/ 1021751 h 2254247"/>
              <a:gd name="connsiteX1" fmla="*/ 161807 w 1870972"/>
              <a:gd name="connsiteY1" fmla="*/ 162320 h 2254247"/>
              <a:gd name="connsiteX2" fmla="*/ 933697 w 1870972"/>
              <a:gd name="connsiteY2" fmla="*/ 57762 h 2254247"/>
              <a:gd name="connsiteX3" fmla="*/ 1641815 w 1870972"/>
              <a:gd name="connsiteY3" fmla="*/ 96333 h 2254247"/>
              <a:gd name="connsiteX4" fmla="*/ 1828447 w 1870972"/>
              <a:gd name="connsiteY4" fmla="*/ 1021751 h 2254247"/>
              <a:gd name="connsiteX5" fmla="*/ 1792644 w 1870972"/>
              <a:gd name="connsiteY5" fmla="*/ 2028826 h 2254247"/>
              <a:gd name="connsiteX6" fmla="*/ 1046818 w 1870972"/>
              <a:gd name="connsiteY6" fmla="*/ 2249690 h 2254247"/>
              <a:gd name="connsiteX7" fmla="*/ 284356 w 1870972"/>
              <a:gd name="connsiteY7" fmla="*/ 2170228 h 2254247"/>
              <a:gd name="connsiteX8" fmla="*/ 95820 w 1870972"/>
              <a:gd name="connsiteY8" fmla="*/ 1943985 h 2254247"/>
              <a:gd name="connsiteX9" fmla="*/ 38946 w 1870972"/>
              <a:gd name="connsiteY9" fmla="*/ 1021751 h 2254247"/>
              <a:gd name="connsiteX0" fmla="*/ 38946 w 1929021"/>
              <a:gd name="connsiteY0" fmla="*/ 1021751 h 2253328"/>
              <a:gd name="connsiteX1" fmla="*/ 161807 w 1929021"/>
              <a:gd name="connsiteY1" fmla="*/ 162320 h 2253328"/>
              <a:gd name="connsiteX2" fmla="*/ 933697 w 1929021"/>
              <a:gd name="connsiteY2" fmla="*/ 57762 h 2253328"/>
              <a:gd name="connsiteX3" fmla="*/ 1641815 w 1929021"/>
              <a:gd name="connsiteY3" fmla="*/ 96333 h 2253328"/>
              <a:gd name="connsiteX4" fmla="*/ 1828447 w 1929021"/>
              <a:gd name="connsiteY4" fmla="*/ 1021751 h 2253328"/>
              <a:gd name="connsiteX5" fmla="*/ 1868058 w 1929021"/>
              <a:gd name="connsiteY5" fmla="*/ 2047680 h 2253328"/>
              <a:gd name="connsiteX6" fmla="*/ 1046818 w 1929021"/>
              <a:gd name="connsiteY6" fmla="*/ 2249690 h 2253328"/>
              <a:gd name="connsiteX7" fmla="*/ 284356 w 1929021"/>
              <a:gd name="connsiteY7" fmla="*/ 2170228 h 2253328"/>
              <a:gd name="connsiteX8" fmla="*/ 95820 w 1929021"/>
              <a:gd name="connsiteY8" fmla="*/ 1943985 h 2253328"/>
              <a:gd name="connsiteX9" fmla="*/ 38946 w 1929021"/>
              <a:gd name="connsiteY9" fmla="*/ 1021751 h 2253328"/>
              <a:gd name="connsiteX0" fmla="*/ 51369 w 1941444"/>
              <a:gd name="connsiteY0" fmla="*/ 1021751 h 2253328"/>
              <a:gd name="connsiteX1" fmla="*/ 174230 w 1941444"/>
              <a:gd name="connsiteY1" fmla="*/ 162320 h 2253328"/>
              <a:gd name="connsiteX2" fmla="*/ 946120 w 1941444"/>
              <a:gd name="connsiteY2" fmla="*/ 57762 h 2253328"/>
              <a:gd name="connsiteX3" fmla="*/ 1654238 w 1941444"/>
              <a:gd name="connsiteY3" fmla="*/ 96333 h 2253328"/>
              <a:gd name="connsiteX4" fmla="*/ 1840870 w 1941444"/>
              <a:gd name="connsiteY4" fmla="*/ 1021751 h 2253328"/>
              <a:gd name="connsiteX5" fmla="*/ 1880481 w 1941444"/>
              <a:gd name="connsiteY5" fmla="*/ 2047680 h 2253328"/>
              <a:gd name="connsiteX6" fmla="*/ 1059241 w 1941444"/>
              <a:gd name="connsiteY6" fmla="*/ 2249690 h 2253328"/>
              <a:gd name="connsiteX7" fmla="*/ 296779 w 1941444"/>
              <a:gd name="connsiteY7" fmla="*/ 2170228 h 2253328"/>
              <a:gd name="connsiteX8" fmla="*/ 89389 w 1941444"/>
              <a:gd name="connsiteY8" fmla="*/ 2009973 h 2253328"/>
              <a:gd name="connsiteX9" fmla="*/ 51369 w 1941444"/>
              <a:gd name="connsiteY9" fmla="*/ 1021751 h 22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444" h="2253328">
                <a:moveTo>
                  <a:pt x="51369" y="1021751"/>
                </a:moveTo>
                <a:cubicBezTo>
                  <a:pt x="65509" y="713809"/>
                  <a:pt x="7823" y="346552"/>
                  <a:pt x="174230" y="162320"/>
                </a:cubicBezTo>
                <a:cubicBezTo>
                  <a:pt x="340638" y="-21912"/>
                  <a:pt x="699452" y="68760"/>
                  <a:pt x="946120" y="57762"/>
                </a:cubicBezTo>
                <a:cubicBezTo>
                  <a:pt x="1192788" y="46764"/>
                  <a:pt x="1487831" y="-87899"/>
                  <a:pt x="1654238" y="96333"/>
                </a:cubicBezTo>
                <a:cubicBezTo>
                  <a:pt x="1820646" y="280565"/>
                  <a:pt x="1864437" y="770370"/>
                  <a:pt x="1840870" y="1021751"/>
                </a:cubicBezTo>
                <a:cubicBezTo>
                  <a:pt x="1817303" y="1273132"/>
                  <a:pt x="2046889" y="1863448"/>
                  <a:pt x="1880481" y="2047680"/>
                </a:cubicBezTo>
                <a:cubicBezTo>
                  <a:pt x="1714074" y="2231912"/>
                  <a:pt x="1323191" y="2229265"/>
                  <a:pt x="1059241" y="2249690"/>
                </a:cubicBezTo>
                <a:cubicBezTo>
                  <a:pt x="795291" y="2270115"/>
                  <a:pt x="434854" y="2199183"/>
                  <a:pt x="296779" y="2170228"/>
                </a:cubicBezTo>
                <a:cubicBezTo>
                  <a:pt x="158704" y="2141273"/>
                  <a:pt x="133433" y="2184103"/>
                  <a:pt x="89389" y="2009973"/>
                </a:cubicBezTo>
                <a:cubicBezTo>
                  <a:pt x="-77018" y="1825741"/>
                  <a:pt x="37229" y="1329693"/>
                  <a:pt x="51369" y="1021751"/>
                </a:cubicBezTo>
                <a:close/>
              </a:path>
            </a:pathLst>
          </a:cu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2">
            <a:extLst>
              <a:ext uri="{FF2B5EF4-FFF2-40B4-BE49-F238E27FC236}">
                <a16:creationId xmlns:a16="http://schemas.microsoft.com/office/drawing/2014/main" id="{8D6A1B96-4BD1-43F2-9559-F1E5E13ABF5C}"/>
              </a:ext>
            </a:extLst>
          </p:cNvPr>
          <p:cNvSpPr/>
          <p:nvPr/>
        </p:nvSpPr>
        <p:spPr>
          <a:xfrm>
            <a:off x="7485629" y="170285"/>
            <a:ext cx="1941444" cy="2253328"/>
          </a:xfrm>
          <a:custGeom>
            <a:avLst/>
            <a:gdLst>
              <a:gd name="connsiteX0" fmla="*/ 0 w 1996890"/>
              <a:gd name="connsiteY0" fmla="*/ 1105391 h 2210781"/>
              <a:gd name="connsiteX1" fmla="*/ 998445 w 1996890"/>
              <a:gd name="connsiteY1" fmla="*/ 0 h 2210781"/>
              <a:gd name="connsiteX2" fmla="*/ 1996890 w 1996890"/>
              <a:gd name="connsiteY2" fmla="*/ 1105391 h 2210781"/>
              <a:gd name="connsiteX3" fmla="*/ 998445 w 1996890"/>
              <a:gd name="connsiteY3" fmla="*/ 2210782 h 2210781"/>
              <a:gd name="connsiteX4" fmla="*/ 0 w 1996890"/>
              <a:gd name="connsiteY4" fmla="*/ 1105391 h 2210781"/>
              <a:gd name="connsiteX0" fmla="*/ 40644 w 2037534"/>
              <a:gd name="connsiteY0" fmla="*/ 1151548 h 2256939"/>
              <a:gd name="connsiteX1" fmla="*/ 276626 w 2037534"/>
              <a:gd name="connsiteY1" fmla="*/ 301544 h 2256939"/>
              <a:gd name="connsiteX2" fmla="*/ 1039089 w 2037534"/>
              <a:gd name="connsiteY2" fmla="*/ 46157 h 2256939"/>
              <a:gd name="connsiteX3" fmla="*/ 2037534 w 2037534"/>
              <a:gd name="connsiteY3" fmla="*/ 1151548 h 2256939"/>
              <a:gd name="connsiteX4" fmla="*/ 1039089 w 2037534"/>
              <a:gd name="connsiteY4" fmla="*/ 2256939 h 2256939"/>
              <a:gd name="connsiteX5" fmla="*/ 40644 w 2037534"/>
              <a:gd name="connsiteY5" fmla="*/ 1151548 h 2256939"/>
              <a:gd name="connsiteX0" fmla="*/ 40644 w 2067946"/>
              <a:gd name="connsiteY0" fmla="*/ 1108033 h 2213424"/>
              <a:gd name="connsiteX1" fmla="*/ 276626 w 2067946"/>
              <a:gd name="connsiteY1" fmla="*/ 258029 h 2213424"/>
              <a:gd name="connsiteX2" fmla="*/ 1039089 w 2067946"/>
              <a:gd name="connsiteY2" fmla="*/ 2642 h 2213424"/>
              <a:gd name="connsiteX3" fmla="*/ 1756634 w 2067946"/>
              <a:gd name="connsiteY3" fmla="*/ 192042 h 2213424"/>
              <a:gd name="connsiteX4" fmla="*/ 2037534 w 2067946"/>
              <a:gd name="connsiteY4" fmla="*/ 1108033 h 2213424"/>
              <a:gd name="connsiteX5" fmla="*/ 1039089 w 2067946"/>
              <a:gd name="connsiteY5" fmla="*/ 2213424 h 2213424"/>
              <a:gd name="connsiteX6" fmla="*/ 40644 w 2067946"/>
              <a:gd name="connsiteY6" fmla="*/ 1108033 h 2213424"/>
              <a:gd name="connsiteX0" fmla="*/ 2801 w 2030103"/>
              <a:gd name="connsiteY0" fmla="*/ 1108033 h 2279201"/>
              <a:gd name="connsiteX1" fmla="*/ 238783 w 2030103"/>
              <a:gd name="connsiteY1" fmla="*/ 258029 h 2279201"/>
              <a:gd name="connsiteX2" fmla="*/ 1001246 w 2030103"/>
              <a:gd name="connsiteY2" fmla="*/ 2642 h 2279201"/>
              <a:gd name="connsiteX3" fmla="*/ 1718791 w 2030103"/>
              <a:gd name="connsiteY3" fmla="*/ 192042 h 2279201"/>
              <a:gd name="connsiteX4" fmla="*/ 1999691 w 2030103"/>
              <a:gd name="connsiteY4" fmla="*/ 1108033 h 2279201"/>
              <a:gd name="connsiteX5" fmla="*/ 1001246 w 2030103"/>
              <a:gd name="connsiteY5" fmla="*/ 2213424 h 2279201"/>
              <a:gd name="connsiteX6" fmla="*/ 172796 w 2030103"/>
              <a:gd name="connsiteY6" fmla="*/ 2039694 h 2279201"/>
              <a:gd name="connsiteX7" fmla="*/ 2801 w 2030103"/>
              <a:gd name="connsiteY7" fmla="*/ 1108033 h 2279201"/>
              <a:gd name="connsiteX0" fmla="*/ 2801 w 2002322"/>
              <a:gd name="connsiteY0" fmla="*/ 1108033 h 2243397"/>
              <a:gd name="connsiteX1" fmla="*/ 238783 w 2002322"/>
              <a:gd name="connsiteY1" fmla="*/ 258029 h 2243397"/>
              <a:gd name="connsiteX2" fmla="*/ 1001246 w 2002322"/>
              <a:gd name="connsiteY2" fmla="*/ 2642 h 2243397"/>
              <a:gd name="connsiteX3" fmla="*/ 1718791 w 2002322"/>
              <a:gd name="connsiteY3" fmla="*/ 192042 h 2243397"/>
              <a:gd name="connsiteX4" fmla="*/ 1999691 w 2002322"/>
              <a:gd name="connsiteY4" fmla="*/ 1108033 h 2243397"/>
              <a:gd name="connsiteX5" fmla="*/ 1869620 w 2002322"/>
              <a:gd name="connsiteY5" fmla="*/ 2124535 h 2243397"/>
              <a:gd name="connsiteX6" fmla="*/ 1001246 w 2002322"/>
              <a:gd name="connsiteY6" fmla="*/ 2213424 h 2243397"/>
              <a:gd name="connsiteX7" fmla="*/ 172796 w 2002322"/>
              <a:gd name="connsiteY7" fmla="*/ 2039694 h 2243397"/>
              <a:gd name="connsiteX8" fmla="*/ 2801 w 2002322"/>
              <a:gd name="connsiteY8" fmla="*/ 1108033 h 2243397"/>
              <a:gd name="connsiteX0" fmla="*/ 2801 w 1947948"/>
              <a:gd name="connsiteY0" fmla="*/ 1108033 h 2243397"/>
              <a:gd name="connsiteX1" fmla="*/ 238783 w 1947948"/>
              <a:gd name="connsiteY1" fmla="*/ 258029 h 2243397"/>
              <a:gd name="connsiteX2" fmla="*/ 1001246 w 1947948"/>
              <a:gd name="connsiteY2" fmla="*/ 2642 h 2243397"/>
              <a:gd name="connsiteX3" fmla="*/ 1718791 w 1947948"/>
              <a:gd name="connsiteY3" fmla="*/ 192042 h 2243397"/>
              <a:gd name="connsiteX4" fmla="*/ 1905423 w 1947948"/>
              <a:gd name="connsiteY4" fmla="*/ 1117460 h 2243397"/>
              <a:gd name="connsiteX5" fmla="*/ 1869620 w 1947948"/>
              <a:gd name="connsiteY5" fmla="*/ 2124535 h 2243397"/>
              <a:gd name="connsiteX6" fmla="*/ 1001246 w 1947948"/>
              <a:gd name="connsiteY6" fmla="*/ 2213424 h 2243397"/>
              <a:gd name="connsiteX7" fmla="*/ 172796 w 1947948"/>
              <a:gd name="connsiteY7" fmla="*/ 2039694 h 2243397"/>
              <a:gd name="connsiteX8" fmla="*/ 2801 w 1947948"/>
              <a:gd name="connsiteY8" fmla="*/ 1108033 h 2243397"/>
              <a:gd name="connsiteX0" fmla="*/ 38946 w 1870972"/>
              <a:gd name="connsiteY0" fmla="*/ 1117460 h 2243397"/>
              <a:gd name="connsiteX1" fmla="*/ 161807 w 1870972"/>
              <a:gd name="connsiteY1" fmla="*/ 258029 h 2243397"/>
              <a:gd name="connsiteX2" fmla="*/ 924270 w 1870972"/>
              <a:gd name="connsiteY2" fmla="*/ 2642 h 2243397"/>
              <a:gd name="connsiteX3" fmla="*/ 1641815 w 1870972"/>
              <a:gd name="connsiteY3" fmla="*/ 192042 h 2243397"/>
              <a:gd name="connsiteX4" fmla="*/ 1828447 w 1870972"/>
              <a:gd name="connsiteY4" fmla="*/ 1117460 h 2243397"/>
              <a:gd name="connsiteX5" fmla="*/ 1792644 w 1870972"/>
              <a:gd name="connsiteY5" fmla="*/ 2124535 h 2243397"/>
              <a:gd name="connsiteX6" fmla="*/ 924270 w 1870972"/>
              <a:gd name="connsiteY6" fmla="*/ 2213424 h 2243397"/>
              <a:gd name="connsiteX7" fmla="*/ 95820 w 1870972"/>
              <a:gd name="connsiteY7" fmla="*/ 2039694 h 2243397"/>
              <a:gd name="connsiteX8" fmla="*/ 38946 w 1870972"/>
              <a:gd name="connsiteY8" fmla="*/ 1117460 h 2243397"/>
              <a:gd name="connsiteX0" fmla="*/ 38946 w 1870972"/>
              <a:gd name="connsiteY0" fmla="*/ 1021751 h 2147688"/>
              <a:gd name="connsiteX1" fmla="*/ 161807 w 1870972"/>
              <a:gd name="connsiteY1" fmla="*/ 162320 h 2147688"/>
              <a:gd name="connsiteX2" fmla="*/ 933697 w 1870972"/>
              <a:gd name="connsiteY2" fmla="*/ 57762 h 2147688"/>
              <a:gd name="connsiteX3" fmla="*/ 1641815 w 1870972"/>
              <a:gd name="connsiteY3" fmla="*/ 96333 h 2147688"/>
              <a:gd name="connsiteX4" fmla="*/ 1828447 w 1870972"/>
              <a:gd name="connsiteY4" fmla="*/ 1021751 h 2147688"/>
              <a:gd name="connsiteX5" fmla="*/ 1792644 w 1870972"/>
              <a:gd name="connsiteY5" fmla="*/ 2028826 h 2147688"/>
              <a:gd name="connsiteX6" fmla="*/ 924270 w 1870972"/>
              <a:gd name="connsiteY6" fmla="*/ 2117715 h 2147688"/>
              <a:gd name="connsiteX7" fmla="*/ 95820 w 1870972"/>
              <a:gd name="connsiteY7" fmla="*/ 1943985 h 2147688"/>
              <a:gd name="connsiteX8" fmla="*/ 38946 w 1870972"/>
              <a:gd name="connsiteY8" fmla="*/ 1021751 h 2147688"/>
              <a:gd name="connsiteX0" fmla="*/ 38946 w 1870972"/>
              <a:gd name="connsiteY0" fmla="*/ 1021751 h 2178158"/>
              <a:gd name="connsiteX1" fmla="*/ 161807 w 1870972"/>
              <a:gd name="connsiteY1" fmla="*/ 162320 h 2178158"/>
              <a:gd name="connsiteX2" fmla="*/ 933697 w 1870972"/>
              <a:gd name="connsiteY2" fmla="*/ 57762 h 2178158"/>
              <a:gd name="connsiteX3" fmla="*/ 1641815 w 1870972"/>
              <a:gd name="connsiteY3" fmla="*/ 96333 h 2178158"/>
              <a:gd name="connsiteX4" fmla="*/ 1828447 w 1870972"/>
              <a:gd name="connsiteY4" fmla="*/ 1021751 h 2178158"/>
              <a:gd name="connsiteX5" fmla="*/ 1792644 w 1870972"/>
              <a:gd name="connsiteY5" fmla="*/ 2028826 h 2178158"/>
              <a:gd name="connsiteX6" fmla="*/ 924270 w 1870972"/>
              <a:gd name="connsiteY6" fmla="*/ 2117715 h 2178158"/>
              <a:gd name="connsiteX7" fmla="*/ 284356 w 1870972"/>
              <a:gd name="connsiteY7" fmla="*/ 2170228 h 2178158"/>
              <a:gd name="connsiteX8" fmla="*/ 95820 w 1870972"/>
              <a:gd name="connsiteY8" fmla="*/ 1943985 h 2178158"/>
              <a:gd name="connsiteX9" fmla="*/ 38946 w 1870972"/>
              <a:gd name="connsiteY9" fmla="*/ 1021751 h 2178158"/>
              <a:gd name="connsiteX0" fmla="*/ 38946 w 1870972"/>
              <a:gd name="connsiteY0" fmla="*/ 1021751 h 2254247"/>
              <a:gd name="connsiteX1" fmla="*/ 161807 w 1870972"/>
              <a:gd name="connsiteY1" fmla="*/ 162320 h 2254247"/>
              <a:gd name="connsiteX2" fmla="*/ 933697 w 1870972"/>
              <a:gd name="connsiteY2" fmla="*/ 57762 h 2254247"/>
              <a:gd name="connsiteX3" fmla="*/ 1641815 w 1870972"/>
              <a:gd name="connsiteY3" fmla="*/ 96333 h 2254247"/>
              <a:gd name="connsiteX4" fmla="*/ 1828447 w 1870972"/>
              <a:gd name="connsiteY4" fmla="*/ 1021751 h 2254247"/>
              <a:gd name="connsiteX5" fmla="*/ 1792644 w 1870972"/>
              <a:gd name="connsiteY5" fmla="*/ 2028826 h 2254247"/>
              <a:gd name="connsiteX6" fmla="*/ 1046818 w 1870972"/>
              <a:gd name="connsiteY6" fmla="*/ 2249690 h 2254247"/>
              <a:gd name="connsiteX7" fmla="*/ 284356 w 1870972"/>
              <a:gd name="connsiteY7" fmla="*/ 2170228 h 2254247"/>
              <a:gd name="connsiteX8" fmla="*/ 95820 w 1870972"/>
              <a:gd name="connsiteY8" fmla="*/ 1943985 h 2254247"/>
              <a:gd name="connsiteX9" fmla="*/ 38946 w 1870972"/>
              <a:gd name="connsiteY9" fmla="*/ 1021751 h 2254247"/>
              <a:gd name="connsiteX0" fmla="*/ 38946 w 1929021"/>
              <a:gd name="connsiteY0" fmla="*/ 1021751 h 2253328"/>
              <a:gd name="connsiteX1" fmla="*/ 161807 w 1929021"/>
              <a:gd name="connsiteY1" fmla="*/ 162320 h 2253328"/>
              <a:gd name="connsiteX2" fmla="*/ 933697 w 1929021"/>
              <a:gd name="connsiteY2" fmla="*/ 57762 h 2253328"/>
              <a:gd name="connsiteX3" fmla="*/ 1641815 w 1929021"/>
              <a:gd name="connsiteY3" fmla="*/ 96333 h 2253328"/>
              <a:gd name="connsiteX4" fmla="*/ 1828447 w 1929021"/>
              <a:gd name="connsiteY4" fmla="*/ 1021751 h 2253328"/>
              <a:gd name="connsiteX5" fmla="*/ 1868058 w 1929021"/>
              <a:gd name="connsiteY5" fmla="*/ 2047680 h 2253328"/>
              <a:gd name="connsiteX6" fmla="*/ 1046818 w 1929021"/>
              <a:gd name="connsiteY6" fmla="*/ 2249690 h 2253328"/>
              <a:gd name="connsiteX7" fmla="*/ 284356 w 1929021"/>
              <a:gd name="connsiteY7" fmla="*/ 2170228 h 2253328"/>
              <a:gd name="connsiteX8" fmla="*/ 95820 w 1929021"/>
              <a:gd name="connsiteY8" fmla="*/ 1943985 h 2253328"/>
              <a:gd name="connsiteX9" fmla="*/ 38946 w 1929021"/>
              <a:gd name="connsiteY9" fmla="*/ 1021751 h 2253328"/>
              <a:gd name="connsiteX0" fmla="*/ 51369 w 1941444"/>
              <a:gd name="connsiteY0" fmla="*/ 1021751 h 2253328"/>
              <a:gd name="connsiteX1" fmla="*/ 174230 w 1941444"/>
              <a:gd name="connsiteY1" fmla="*/ 162320 h 2253328"/>
              <a:gd name="connsiteX2" fmla="*/ 946120 w 1941444"/>
              <a:gd name="connsiteY2" fmla="*/ 57762 h 2253328"/>
              <a:gd name="connsiteX3" fmla="*/ 1654238 w 1941444"/>
              <a:gd name="connsiteY3" fmla="*/ 96333 h 2253328"/>
              <a:gd name="connsiteX4" fmla="*/ 1840870 w 1941444"/>
              <a:gd name="connsiteY4" fmla="*/ 1021751 h 2253328"/>
              <a:gd name="connsiteX5" fmla="*/ 1880481 w 1941444"/>
              <a:gd name="connsiteY5" fmla="*/ 2047680 h 2253328"/>
              <a:gd name="connsiteX6" fmla="*/ 1059241 w 1941444"/>
              <a:gd name="connsiteY6" fmla="*/ 2249690 h 2253328"/>
              <a:gd name="connsiteX7" fmla="*/ 296779 w 1941444"/>
              <a:gd name="connsiteY7" fmla="*/ 2170228 h 2253328"/>
              <a:gd name="connsiteX8" fmla="*/ 89389 w 1941444"/>
              <a:gd name="connsiteY8" fmla="*/ 2009973 h 2253328"/>
              <a:gd name="connsiteX9" fmla="*/ 51369 w 1941444"/>
              <a:gd name="connsiteY9" fmla="*/ 1021751 h 22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444" h="2253328">
                <a:moveTo>
                  <a:pt x="51369" y="1021751"/>
                </a:moveTo>
                <a:cubicBezTo>
                  <a:pt x="65509" y="713809"/>
                  <a:pt x="7823" y="346552"/>
                  <a:pt x="174230" y="162320"/>
                </a:cubicBezTo>
                <a:cubicBezTo>
                  <a:pt x="340638" y="-21912"/>
                  <a:pt x="699452" y="68760"/>
                  <a:pt x="946120" y="57762"/>
                </a:cubicBezTo>
                <a:cubicBezTo>
                  <a:pt x="1192788" y="46764"/>
                  <a:pt x="1487831" y="-87899"/>
                  <a:pt x="1654238" y="96333"/>
                </a:cubicBezTo>
                <a:cubicBezTo>
                  <a:pt x="1820646" y="280565"/>
                  <a:pt x="1864437" y="770370"/>
                  <a:pt x="1840870" y="1021751"/>
                </a:cubicBezTo>
                <a:cubicBezTo>
                  <a:pt x="1817303" y="1273132"/>
                  <a:pt x="2046889" y="1863448"/>
                  <a:pt x="1880481" y="2047680"/>
                </a:cubicBezTo>
                <a:cubicBezTo>
                  <a:pt x="1714074" y="2231912"/>
                  <a:pt x="1323191" y="2229265"/>
                  <a:pt x="1059241" y="2249690"/>
                </a:cubicBezTo>
                <a:cubicBezTo>
                  <a:pt x="795291" y="2270115"/>
                  <a:pt x="434854" y="2199183"/>
                  <a:pt x="296779" y="2170228"/>
                </a:cubicBezTo>
                <a:cubicBezTo>
                  <a:pt x="158704" y="2141273"/>
                  <a:pt x="133433" y="2184103"/>
                  <a:pt x="89389" y="2009973"/>
                </a:cubicBezTo>
                <a:cubicBezTo>
                  <a:pt x="-77018" y="1825741"/>
                  <a:pt x="37229" y="1329693"/>
                  <a:pt x="51369" y="102175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90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Barbosa</cp:lastModifiedBy>
  <cp:revision>13</cp:revision>
  <dcterms:created xsi:type="dcterms:W3CDTF">2019-11-04T12:45:57Z</dcterms:created>
  <dcterms:modified xsi:type="dcterms:W3CDTF">2019-11-11T22:21:55Z</dcterms:modified>
</cp:coreProperties>
</file>