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8856"/>
    <a:srgbClr val="6C4222"/>
    <a:srgbClr val="62983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B56C5-6659-41FA-AE16-ADC80EB31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8AF89-0D02-4521-B695-D46C796A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DAD22-E733-4058-8B0F-E8CB2E5C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6A33C1-800B-4777-B822-D9FB5584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03FB7-E3C9-400D-928A-4C9B48BC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DAC94-7CAA-4F9E-B40D-F1257971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89674E-5A93-4173-851B-6D8500D4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AB1CC-DD0D-42C3-A67E-EE79002D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29024-3016-4E40-A361-40EDCA7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11DA9-0142-4B53-96E0-4C250870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72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43B478-8DBF-477C-9395-41D25138F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5B5E6E-9D66-44A4-916D-1B1FF817B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CA5FE-22FF-4EFF-AB6C-252EA87F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30D06-338C-4D78-90BB-AE1CE9C6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3B66B-099C-4FB5-99FE-268AA744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8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B4F7E-9A75-4B71-BAC0-84005312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6A404C-B29C-4570-A57B-E94C4519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358C9-A1F6-485C-8055-E905F63B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3F60A-01FB-45AA-9DF8-62BC2B20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E93CA-B5E3-4D1F-8831-44D32D24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2304C-AD1E-4F08-99C4-01CC74E2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D2A8A1-C88E-40F9-BA42-4FBD36E6C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8A92A4-C9DE-4148-8ED5-69947724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E26A7A-B058-4025-80D2-F33C50E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625A3-7445-4D68-A11C-58CBA492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7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D962D-CFAD-4A5B-BD4C-6A9BBA30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2492F-8724-42DB-B7F3-D0EBEE2CF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1043FD-216A-4B0B-9017-108F1045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17E69-498E-4EAB-9F42-1568940F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75BA68-3FC0-454F-A548-1E8E1532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31980-A289-470E-941A-BCB4442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4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1E85B-4FEF-412F-B9D3-707DC70A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510A67-AD7E-4E8A-BF94-D2FDE32A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B8A1DB-B582-4A26-9DBC-3C82D210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08AC9D-948D-422E-98F5-B061188D6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BBACDA-2246-4220-9997-57A88E4EA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872F31-5B9C-4B2A-978D-F0E02323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B30427-7864-4EB2-BAB7-66FC7AE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87B02C-08E4-4CF9-8991-86C68506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58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C636B-479E-4EF8-8033-9C8666A1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49BBC4-E8E0-43F5-B023-142A16ED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329AEF-31A6-4EC7-861D-F41D10D5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6E0CFD-0386-4C26-AC1A-4742A3DC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4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2A114D-D80C-4F55-8A26-6FCB3DC1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AB7B4F-22CC-4C4B-A9AD-A5D7FB98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7D96B9-6B38-4CDA-9A1F-4A7D9E3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40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7A983-07C5-4296-9FA4-EB92CCF0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6A17B-9FB4-4360-A378-282A39AB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C02BB3-DB32-48D1-82F7-CFB011FA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C325A-AB99-47AA-A718-C4C09A1A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304FEC-9854-420C-8B63-2D7AA062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EC92C9-2316-43C8-BB80-A0A47728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0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93CD-0355-4768-8A77-17BB7F47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B76379-0BAA-49B9-947B-B31692B1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27FE08-3F5D-4859-B942-45D37DF2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F0B928-CD86-4850-8CE2-8A1A9C22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197FF4-F59F-4191-B63C-DC65910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ED7901-A4B2-46BB-BADA-9D78476D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4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B34729-37A6-4DD9-8C89-AF67BAB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E6F0A-A20C-495A-9F0B-BF675A4E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6BB08-E384-4ABA-AD3A-0284489E8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A656-B992-4002-A649-5FEAD5A61E3C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DB3A5-CA62-4050-9345-9470ADFB5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EA7D8-1404-4E4C-AC6F-3C74A1FA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Agrupar 231">
            <a:extLst>
              <a:ext uri="{FF2B5EF4-FFF2-40B4-BE49-F238E27FC236}">
                <a16:creationId xmlns:a16="http://schemas.microsoft.com/office/drawing/2014/main" id="{10044D29-150B-4FD2-ADBC-D5F5776689F9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233" name="Retângulo 6">
              <a:extLst>
                <a:ext uri="{FF2B5EF4-FFF2-40B4-BE49-F238E27FC236}">
                  <a16:creationId xmlns:a16="http://schemas.microsoft.com/office/drawing/2014/main" id="{09980650-2C04-4D1D-AD9B-ECCB2CAB714D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4" name="Cloud 8">
              <a:extLst>
                <a:ext uri="{FF2B5EF4-FFF2-40B4-BE49-F238E27FC236}">
                  <a16:creationId xmlns:a16="http://schemas.microsoft.com/office/drawing/2014/main" id="{0E4A9EB6-C4E7-4E65-AFC7-26643A5C271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Cloud 36">
              <a:extLst>
                <a:ext uri="{FF2B5EF4-FFF2-40B4-BE49-F238E27FC236}">
                  <a16:creationId xmlns:a16="http://schemas.microsoft.com/office/drawing/2014/main" id="{DEB2F647-12A5-45A9-AC3C-6E8DB67B685B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Cloud 38">
              <a:extLst>
                <a:ext uri="{FF2B5EF4-FFF2-40B4-BE49-F238E27FC236}">
                  <a16:creationId xmlns:a16="http://schemas.microsoft.com/office/drawing/2014/main" id="{472131FF-8FC3-4225-BA4A-F12899940333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Cloud 37">
              <a:extLst>
                <a:ext uri="{FF2B5EF4-FFF2-40B4-BE49-F238E27FC236}">
                  <a16:creationId xmlns:a16="http://schemas.microsoft.com/office/drawing/2014/main" id="{BEEB61F3-CD48-4ABF-8FBF-AD5A10E1E95A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8E98C02D-ECD6-414F-9DCD-C4180106D51B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239" name="Retângulo 6">
              <a:extLst>
                <a:ext uri="{FF2B5EF4-FFF2-40B4-BE49-F238E27FC236}">
                  <a16:creationId xmlns:a16="http://schemas.microsoft.com/office/drawing/2014/main" id="{2280F95E-6A04-4C08-A8B1-E99F6F5E806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0" name="Cloud 8">
              <a:extLst>
                <a:ext uri="{FF2B5EF4-FFF2-40B4-BE49-F238E27FC236}">
                  <a16:creationId xmlns:a16="http://schemas.microsoft.com/office/drawing/2014/main" id="{3880ACA9-39C5-4471-B96D-449EC8479C8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Cloud 36">
              <a:extLst>
                <a:ext uri="{FF2B5EF4-FFF2-40B4-BE49-F238E27FC236}">
                  <a16:creationId xmlns:a16="http://schemas.microsoft.com/office/drawing/2014/main" id="{7FE08638-C931-4E81-8CBE-D52F89214D10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Cloud 38">
              <a:extLst>
                <a:ext uri="{FF2B5EF4-FFF2-40B4-BE49-F238E27FC236}">
                  <a16:creationId xmlns:a16="http://schemas.microsoft.com/office/drawing/2014/main" id="{5A625216-C960-41CE-A36E-581B656E507D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Cloud 37">
              <a:extLst>
                <a:ext uri="{FF2B5EF4-FFF2-40B4-BE49-F238E27FC236}">
                  <a16:creationId xmlns:a16="http://schemas.microsoft.com/office/drawing/2014/main" id="{46F4DDB1-8EE3-459C-9C93-A6F6FCD5C0E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4" name="Agrupar 243">
            <a:extLst>
              <a:ext uri="{FF2B5EF4-FFF2-40B4-BE49-F238E27FC236}">
                <a16:creationId xmlns:a16="http://schemas.microsoft.com/office/drawing/2014/main" id="{F186D727-8953-4DE7-9D16-39549FA6C1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45" name="Retângulo 6">
              <a:extLst>
                <a:ext uri="{FF2B5EF4-FFF2-40B4-BE49-F238E27FC236}">
                  <a16:creationId xmlns:a16="http://schemas.microsoft.com/office/drawing/2014/main" id="{7D19950D-8224-4216-BD0E-FF0FDD024587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6" name="Cloud 8">
              <a:extLst>
                <a:ext uri="{FF2B5EF4-FFF2-40B4-BE49-F238E27FC236}">
                  <a16:creationId xmlns:a16="http://schemas.microsoft.com/office/drawing/2014/main" id="{FCEEF66F-0DC0-450B-B199-5636437C24C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Cloud 36">
              <a:extLst>
                <a:ext uri="{FF2B5EF4-FFF2-40B4-BE49-F238E27FC236}">
                  <a16:creationId xmlns:a16="http://schemas.microsoft.com/office/drawing/2014/main" id="{50BE40CD-74E2-429A-A3EB-ACF3EA7E8EA8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Cloud 38">
              <a:extLst>
                <a:ext uri="{FF2B5EF4-FFF2-40B4-BE49-F238E27FC236}">
                  <a16:creationId xmlns:a16="http://schemas.microsoft.com/office/drawing/2014/main" id="{D6D66E20-A344-4E82-B311-B75B6381A2B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Cloud 37">
              <a:extLst>
                <a:ext uri="{FF2B5EF4-FFF2-40B4-BE49-F238E27FC236}">
                  <a16:creationId xmlns:a16="http://schemas.microsoft.com/office/drawing/2014/main" id="{B97BDC1A-8AFF-4F1E-A139-EFF8D9F7B7B6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88359F65-614C-4309-B08E-56CB0F286AEC}"/>
              </a:ext>
            </a:extLst>
          </p:cNvPr>
          <p:cNvSpPr/>
          <p:nvPr/>
        </p:nvSpPr>
        <p:spPr>
          <a:xfrm>
            <a:off x="-105669" y="4396164"/>
            <a:ext cx="12542929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15D3A315-A87C-4A0F-9D77-9B2F195BC253}"/>
              </a:ext>
            </a:extLst>
          </p:cNvPr>
          <p:cNvGrpSpPr/>
          <p:nvPr/>
        </p:nvGrpSpPr>
        <p:grpSpPr>
          <a:xfrm>
            <a:off x="3757279" y="3016305"/>
            <a:ext cx="2119645" cy="3697985"/>
            <a:chOff x="527018" y="533636"/>
            <a:chExt cx="3273691" cy="5618152"/>
          </a:xfrm>
        </p:grpSpPr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56A3D685-AC16-4669-9C64-FD724EEA1E41}"/>
                </a:ext>
              </a:extLst>
            </p:cNvPr>
            <p:cNvSpPr/>
            <p:nvPr/>
          </p:nvSpPr>
          <p:spPr>
            <a:xfrm rot="19418604" flipH="1">
              <a:off x="2891957" y="2155262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C99F86B7-EF07-4C5E-B6E4-D3A64FADD145}"/>
                </a:ext>
              </a:extLst>
            </p:cNvPr>
            <p:cNvSpPr/>
            <p:nvPr/>
          </p:nvSpPr>
          <p:spPr>
            <a:xfrm rot="19466641">
              <a:off x="2566195" y="2577679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C82016FF-9D14-4047-A9A3-2E16783F5413}"/>
                </a:ext>
              </a:extLst>
            </p:cNvPr>
            <p:cNvSpPr/>
            <p:nvPr/>
          </p:nvSpPr>
          <p:spPr>
            <a:xfrm>
              <a:off x="1854999" y="2093849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DE22ECE-FB41-483B-842B-82EF85E0586D}"/>
                </a:ext>
              </a:extLst>
            </p:cNvPr>
            <p:cNvSpPr/>
            <p:nvPr/>
          </p:nvSpPr>
          <p:spPr>
            <a:xfrm>
              <a:off x="527018" y="2313911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8" name="Grupo 1036">
              <a:extLst>
                <a:ext uri="{FF2B5EF4-FFF2-40B4-BE49-F238E27FC236}">
                  <a16:creationId xmlns:a16="http://schemas.microsoft.com/office/drawing/2014/main" id="{161ACAE2-2920-49D5-AC2A-319559717F94}"/>
                </a:ext>
              </a:extLst>
            </p:cNvPr>
            <p:cNvGrpSpPr/>
            <p:nvPr/>
          </p:nvGrpSpPr>
          <p:grpSpPr>
            <a:xfrm>
              <a:off x="1278825" y="533636"/>
              <a:ext cx="2085174" cy="1822698"/>
              <a:chOff x="5705759" y="765867"/>
              <a:chExt cx="2085174" cy="1822698"/>
            </a:xfrm>
          </p:grpSpPr>
          <p:sp>
            <p:nvSpPr>
              <p:cNvPr id="91" name="Fluxograma: Mesclar 6">
                <a:extLst>
                  <a:ext uri="{FF2B5EF4-FFF2-40B4-BE49-F238E27FC236}">
                    <a16:creationId xmlns:a16="http://schemas.microsoft.com/office/drawing/2014/main" id="{AFD5B69F-7DE2-463C-B966-9F3E1AFED5D1}"/>
                  </a:ext>
                </a:extLst>
              </p:cNvPr>
              <p:cNvSpPr/>
              <p:nvPr/>
            </p:nvSpPr>
            <p:spPr>
              <a:xfrm rot="8853205">
                <a:off x="5705759" y="765867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Elipse 4">
                <a:extLst>
                  <a:ext uri="{FF2B5EF4-FFF2-40B4-BE49-F238E27FC236}">
                    <a16:creationId xmlns:a16="http://schemas.microsoft.com/office/drawing/2014/main" id="{7DC7A9C4-D370-4FD9-9697-155BE9E580A9}"/>
                  </a:ext>
                </a:extLst>
              </p:cNvPr>
              <p:cNvSpPr/>
              <p:nvPr/>
            </p:nvSpPr>
            <p:spPr>
              <a:xfrm>
                <a:off x="5796136" y="1220382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Mesclar 6">
                <a:extLst>
                  <a:ext uri="{FF2B5EF4-FFF2-40B4-BE49-F238E27FC236}">
                    <a16:creationId xmlns:a16="http://schemas.microsoft.com/office/drawing/2014/main" id="{FB02C605-4D2A-4681-A231-05749A7D3409}"/>
                  </a:ext>
                </a:extLst>
              </p:cNvPr>
              <p:cNvSpPr/>
              <p:nvPr/>
            </p:nvSpPr>
            <p:spPr>
              <a:xfrm rot="14804630">
                <a:off x="7077308" y="999209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Elipse 12">
                <a:extLst>
                  <a:ext uri="{FF2B5EF4-FFF2-40B4-BE49-F238E27FC236}">
                    <a16:creationId xmlns:a16="http://schemas.microsoft.com/office/drawing/2014/main" id="{D186C441-BA06-4F1C-A67A-8CBC2222E2C3}"/>
                  </a:ext>
                </a:extLst>
              </p:cNvPr>
              <p:cNvSpPr/>
              <p:nvPr/>
            </p:nvSpPr>
            <p:spPr>
              <a:xfrm>
                <a:off x="6178751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2">
                <a:extLst>
                  <a:ext uri="{FF2B5EF4-FFF2-40B4-BE49-F238E27FC236}">
                    <a16:creationId xmlns:a16="http://schemas.microsoft.com/office/drawing/2014/main" id="{A3384175-6920-4A3B-92ED-24BBB5D919C9}"/>
                  </a:ext>
                </a:extLst>
              </p:cNvPr>
              <p:cNvSpPr/>
              <p:nvPr/>
            </p:nvSpPr>
            <p:spPr>
              <a:xfrm>
                <a:off x="6715623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9CE4971A-F30B-4DC5-811A-DF1626ED4D62}"/>
                  </a:ext>
                </a:extLst>
              </p:cNvPr>
              <p:cNvSpPr/>
              <p:nvPr/>
            </p:nvSpPr>
            <p:spPr>
              <a:xfrm>
                <a:off x="6331445" y="16907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F173F483-EEFC-4A73-8622-30583DFADBEC}"/>
                  </a:ext>
                </a:extLst>
              </p:cNvPr>
              <p:cNvSpPr/>
              <p:nvPr/>
            </p:nvSpPr>
            <p:spPr>
              <a:xfrm>
                <a:off x="6869538" y="1695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Arco 97">
                <a:extLst>
                  <a:ext uri="{FF2B5EF4-FFF2-40B4-BE49-F238E27FC236}">
                    <a16:creationId xmlns:a16="http://schemas.microsoft.com/office/drawing/2014/main" id="{D9D1C825-15C1-4CC6-B65C-C64AA7A8E4D0}"/>
                  </a:ext>
                </a:extLst>
              </p:cNvPr>
              <p:cNvSpPr/>
              <p:nvPr/>
            </p:nvSpPr>
            <p:spPr>
              <a:xfrm rot="18528476">
                <a:off x="6129777" y="14449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Arco 98">
                <a:extLst>
                  <a:ext uri="{FF2B5EF4-FFF2-40B4-BE49-F238E27FC236}">
                    <a16:creationId xmlns:a16="http://schemas.microsoft.com/office/drawing/2014/main" id="{65E32E1F-D54A-4653-8254-82F8FBF4FD6C}"/>
                  </a:ext>
                </a:extLst>
              </p:cNvPr>
              <p:cNvSpPr/>
              <p:nvPr/>
            </p:nvSpPr>
            <p:spPr>
              <a:xfrm rot="20637606">
                <a:off x="6684554" y="144491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3D8BF382-B6F8-4048-AD66-2C3816BCE191}"/>
                  </a:ext>
                </a:extLst>
              </p:cNvPr>
              <p:cNvSpPr/>
              <p:nvPr/>
            </p:nvSpPr>
            <p:spPr>
              <a:xfrm rot="20219682">
                <a:off x="7134072" y="1380010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0C38E1DD-D122-4D3A-9D85-D109C8FF8D7C}"/>
                  </a:ext>
                </a:extLst>
              </p:cNvPr>
              <p:cNvSpPr/>
              <p:nvPr/>
            </p:nvSpPr>
            <p:spPr>
              <a:xfrm rot="3218186">
                <a:off x="5840985" y="11606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" name="Grupo 1">
                <a:extLst>
                  <a:ext uri="{FF2B5EF4-FFF2-40B4-BE49-F238E27FC236}">
                    <a16:creationId xmlns:a16="http://schemas.microsoft.com/office/drawing/2014/main" id="{FF35951D-7A2B-477F-9711-31B76375026D}"/>
                  </a:ext>
                </a:extLst>
              </p:cNvPr>
              <p:cNvGrpSpPr/>
              <p:nvPr/>
            </p:nvGrpSpPr>
            <p:grpSpPr>
              <a:xfrm>
                <a:off x="6568510" y="1864339"/>
                <a:ext cx="357713" cy="252013"/>
                <a:chOff x="6206681" y="1860595"/>
                <a:chExt cx="357713" cy="252013"/>
              </a:xfrm>
            </p:grpSpPr>
            <p:sp>
              <p:nvSpPr>
                <p:cNvPr id="103" name="Elipse 19">
                  <a:extLst>
                    <a:ext uri="{FF2B5EF4-FFF2-40B4-BE49-F238E27FC236}">
                      <a16:creationId xmlns:a16="http://schemas.microsoft.com/office/drawing/2014/main" id="{DA0D359C-049C-44D2-AB85-CBD8A0CB3AB9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>
                  <a:extLst>
                    <a:ext uri="{FF2B5EF4-FFF2-40B4-BE49-F238E27FC236}">
                      <a16:creationId xmlns:a16="http://schemas.microsoft.com/office/drawing/2014/main" id="{BFBF3B03-74F4-4D95-9BB4-EE73E9042BD1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Elipse 104">
                  <a:extLst>
                    <a:ext uri="{FF2B5EF4-FFF2-40B4-BE49-F238E27FC236}">
                      <a16:creationId xmlns:a16="http://schemas.microsoft.com/office/drawing/2014/main" id="{FA4E51EC-15EC-4809-8079-06C2EB4B33B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Retângulo de cantos arredondados 1027">
              <a:extLst>
                <a:ext uri="{FF2B5EF4-FFF2-40B4-BE49-F238E27FC236}">
                  <a16:creationId xmlns:a16="http://schemas.microsoft.com/office/drawing/2014/main" id="{2840732F-BBFB-4683-8A6D-99B2DC20E255}"/>
                </a:ext>
              </a:extLst>
            </p:cNvPr>
            <p:cNvSpPr/>
            <p:nvPr/>
          </p:nvSpPr>
          <p:spPr>
            <a:xfrm>
              <a:off x="842115" y="3453520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23728998-3061-477A-8909-E41AB18D36BC}"/>
                </a:ext>
              </a:extLst>
            </p:cNvPr>
            <p:cNvGrpSpPr/>
            <p:nvPr/>
          </p:nvGrpSpPr>
          <p:grpSpPr>
            <a:xfrm>
              <a:off x="1370182" y="4811244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9" name="Forma Livre: Forma 88">
                <a:extLst>
                  <a:ext uri="{FF2B5EF4-FFF2-40B4-BE49-F238E27FC236}">
                    <a16:creationId xmlns:a16="http://schemas.microsoft.com/office/drawing/2014/main" id="{8D53D6D5-7F25-4DFA-9AD0-30E540A74B30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Triângulo isósceles 89">
                <a:extLst>
                  <a:ext uri="{FF2B5EF4-FFF2-40B4-BE49-F238E27FC236}">
                    <a16:creationId xmlns:a16="http://schemas.microsoft.com/office/drawing/2014/main" id="{CA42C8D5-F8EE-498B-B5C0-A395C810FA3A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4BE7BF22-25F6-4B09-9CAA-A43CA4157ED3}"/>
                </a:ext>
              </a:extLst>
            </p:cNvPr>
            <p:cNvSpPr/>
            <p:nvPr/>
          </p:nvSpPr>
          <p:spPr>
            <a:xfrm flipH="1">
              <a:off x="2516121" y="2306851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0B768651-5551-4075-943A-A46BF109B1EF}"/>
                </a:ext>
              </a:extLst>
            </p:cNvPr>
            <p:cNvSpPr/>
            <p:nvPr/>
          </p:nvSpPr>
          <p:spPr>
            <a:xfrm>
              <a:off x="1300967" y="3392578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3B983A08-F038-49BC-AF2B-A6B5E33D1479}"/>
                </a:ext>
              </a:extLst>
            </p:cNvPr>
            <p:cNvSpPr/>
            <p:nvPr/>
          </p:nvSpPr>
          <p:spPr>
            <a:xfrm flipH="1">
              <a:off x="1792204" y="2297748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D9554238-811F-4FEA-9AD5-1D38F1E84EA8}"/>
                </a:ext>
              </a:extLst>
            </p:cNvPr>
            <p:cNvSpPr/>
            <p:nvPr/>
          </p:nvSpPr>
          <p:spPr>
            <a:xfrm rot="2347328">
              <a:off x="1759325" y="3489721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4F78678D-475B-45B2-8916-420177498904}"/>
                </a:ext>
              </a:extLst>
            </p:cNvPr>
            <p:cNvSpPr/>
            <p:nvPr/>
          </p:nvSpPr>
          <p:spPr>
            <a:xfrm rot="19045118">
              <a:off x="1231173" y="2370719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6A2AC1DA-06C7-41B2-956C-95034709B2AA}"/>
                </a:ext>
              </a:extLst>
            </p:cNvPr>
            <p:cNvSpPr/>
            <p:nvPr/>
          </p:nvSpPr>
          <p:spPr>
            <a:xfrm rot="613217">
              <a:off x="1863552" y="1920055"/>
              <a:ext cx="583310" cy="276425"/>
            </a:xfrm>
            <a:custGeom>
              <a:avLst/>
              <a:gdLst>
                <a:gd name="connsiteX0" fmla="*/ 762438 w 762438"/>
                <a:gd name="connsiteY0" fmla="*/ 0 h 222164"/>
                <a:gd name="connsiteX1" fmla="*/ 762438 w 762438"/>
                <a:gd name="connsiteY1" fmla="*/ 56191 h 222164"/>
                <a:gd name="connsiteX2" fmla="*/ 679090 w 762438"/>
                <a:gd name="connsiteY2" fmla="*/ 119750 h 222164"/>
                <a:gd name="connsiteX3" fmla="*/ 365047 w 762438"/>
                <a:gd name="connsiteY3" fmla="*/ 222128 h 222164"/>
                <a:gd name="connsiteX4" fmla="*/ 33507 w 762438"/>
                <a:gd name="connsiteY4" fmla="*/ 99423 h 222164"/>
                <a:gd name="connsiteX5" fmla="*/ 0 w 762438"/>
                <a:gd name="connsiteY5" fmla="*/ 70369 h 222164"/>
                <a:gd name="connsiteX6" fmla="*/ 0 w 762438"/>
                <a:gd name="connsiteY6" fmla="*/ 18368 h 222164"/>
                <a:gd name="connsiteX7" fmla="*/ 31896 w 762438"/>
                <a:gd name="connsiteY7" fmla="*/ 32159 h 222164"/>
                <a:gd name="connsiteX8" fmla="*/ 368829 w 762438"/>
                <a:gd name="connsiteY8" fmla="*/ 85724 h 222164"/>
                <a:gd name="connsiteX9" fmla="*/ 670295 w 762438"/>
                <a:gd name="connsiteY9" fmla="*/ 41087 h 222164"/>
                <a:gd name="connsiteX10" fmla="*/ 755235 w 762438"/>
                <a:gd name="connsiteY10" fmla="*/ 3938 h 2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438" h="222164">
                  <a:moveTo>
                    <a:pt x="762438" y="0"/>
                  </a:moveTo>
                  <a:lnTo>
                    <a:pt x="762438" y="56191"/>
                  </a:lnTo>
                  <a:lnTo>
                    <a:pt x="679090" y="119750"/>
                  </a:lnTo>
                  <a:cubicBezTo>
                    <a:pt x="585464" y="180268"/>
                    <a:pt x="480119" y="223612"/>
                    <a:pt x="365047" y="222128"/>
                  </a:cubicBezTo>
                  <a:cubicBezTo>
                    <a:pt x="232443" y="220419"/>
                    <a:pt x="125003" y="169319"/>
                    <a:pt x="33507" y="99423"/>
                  </a:cubicBezTo>
                  <a:lnTo>
                    <a:pt x="0" y="70369"/>
                  </a:lnTo>
                  <a:lnTo>
                    <a:pt x="0" y="18368"/>
                  </a:lnTo>
                  <a:lnTo>
                    <a:pt x="31896" y="32159"/>
                  </a:lnTo>
                  <a:cubicBezTo>
                    <a:pt x="119267" y="60343"/>
                    <a:pt x="266862" y="91675"/>
                    <a:pt x="368829" y="85724"/>
                  </a:cubicBezTo>
                  <a:cubicBezTo>
                    <a:pt x="470795" y="79773"/>
                    <a:pt x="577963" y="69655"/>
                    <a:pt x="670295" y="41087"/>
                  </a:cubicBezTo>
                  <a:cubicBezTo>
                    <a:pt x="693378" y="33945"/>
                    <a:pt x="723605" y="20100"/>
                    <a:pt x="755235" y="3938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E324790A-4CA0-4D54-BD86-B96A2F3B2A39}"/>
                </a:ext>
              </a:extLst>
            </p:cNvPr>
            <p:cNvSpPr/>
            <p:nvPr/>
          </p:nvSpPr>
          <p:spPr>
            <a:xfrm rot="613217">
              <a:off x="1977085" y="2077019"/>
              <a:ext cx="343535" cy="112303"/>
            </a:xfrm>
            <a:custGeom>
              <a:avLst/>
              <a:gdLst>
                <a:gd name="connsiteX0" fmla="*/ 133088 w 343535"/>
                <a:gd name="connsiteY0" fmla="*/ 6789 h 112303"/>
                <a:gd name="connsiteX1" fmla="*/ 335756 w 343535"/>
                <a:gd name="connsiteY1" fmla="*/ 23728 h 112303"/>
                <a:gd name="connsiteX2" fmla="*/ 343535 w 343535"/>
                <a:gd name="connsiteY2" fmla="*/ 27842 h 112303"/>
                <a:gd name="connsiteX3" fmla="*/ 333977 w 343535"/>
                <a:gd name="connsiteY3" fmla="*/ 36805 h 112303"/>
                <a:gd name="connsiteX4" fmla="*/ 149096 w 343535"/>
                <a:gd name="connsiteY4" fmla="*/ 112257 h 112303"/>
                <a:gd name="connsiteX5" fmla="*/ 10478 w 343535"/>
                <a:gd name="connsiteY5" fmla="*/ 67735 h 112303"/>
                <a:gd name="connsiteX6" fmla="*/ 0 w 343535"/>
                <a:gd name="connsiteY6" fmla="*/ 59387 h 112303"/>
                <a:gd name="connsiteX7" fmla="*/ 29170 w 343535"/>
                <a:gd name="connsiteY7" fmla="*/ 39874 h 112303"/>
                <a:gd name="connsiteX8" fmla="*/ 133088 w 343535"/>
                <a:gd name="connsiteY8" fmla="*/ 6789 h 11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35" h="112303">
                  <a:moveTo>
                    <a:pt x="133088" y="6789"/>
                  </a:moveTo>
                  <a:cubicBezTo>
                    <a:pt x="208588" y="-6823"/>
                    <a:pt x="280509" y="647"/>
                    <a:pt x="335756" y="23728"/>
                  </a:cubicBezTo>
                  <a:lnTo>
                    <a:pt x="343535" y="27842"/>
                  </a:lnTo>
                  <a:lnTo>
                    <a:pt x="333977" y="36805"/>
                  </a:lnTo>
                  <a:cubicBezTo>
                    <a:pt x="276965" y="83653"/>
                    <a:pt x="215123" y="113642"/>
                    <a:pt x="149096" y="112257"/>
                  </a:cubicBezTo>
                  <a:cubicBezTo>
                    <a:pt x="98371" y="111194"/>
                    <a:pt x="52459" y="94767"/>
                    <a:pt x="10478" y="67735"/>
                  </a:cubicBezTo>
                  <a:lnTo>
                    <a:pt x="0" y="59387"/>
                  </a:lnTo>
                  <a:lnTo>
                    <a:pt x="29170" y="39874"/>
                  </a:lnTo>
                  <a:cubicBezTo>
                    <a:pt x="60266" y="25028"/>
                    <a:pt x="95338" y="13596"/>
                    <a:pt x="133088" y="6789"/>
                  </a:cubicBezTo>
                  <a:close/>
                </a:path>
              </a:pathLst>
            </a:custGeom>
            <a:solidFill>
              <a:srgbClr val="FF0000">
                <a:alpha val="41961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Arco 87">
              <a:extLst>
                <a:ext uri="{FF2B5EF4-FFF2-40B4-BE49-F238E27FC236}">
                  <a16:creationId xmlns:a16="http://schemas.microsoft.com/office/drawing/2014/main" id="{965A971D-3ABB-4179-8582-DB9AF46BB3C3}"/>
                </a:ext>
              </a:extLst>
            </p:cNvPr>
            <p:cNvSpPr/>
            <p:nvPr/>
          </p:nvSpPr>
          <p:spPr>
            <a:xfrm rot="819543">
              <a:off x="1467223" y="1702092"/>
              <a:ext cx="369968" cy="318644"/>
            </a:xfrm>
            <a:prstGeom prst="arc">
              <a:avLst>
                <a:gd name="adj1" fmla="val 16200000"/>
                <a:gd name="adj2" fmla="val 1806592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D2165F6C-135F-4183-895A-274B21A533F0}"/>
              </a:ext>
            </a:extLst>
          </p:cNvPr>
          <p:cNvGrpSpPr/>
          <p:nvPr/>
        </p:nvGrpSpPr>
        <p:grpSpPr>
          <a:xfrm>
            <a:off x="8341021" y="4399603"/>
            <a:ext cx="1699409" cy="2229159"/>
            <a:chOff x="4071871" y="421054"/>
            <a:chExt cx="3262791" cy="4210747"/>
          </a:xfrm>
        </p:grpSpPr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DCE34ED1-C194-4FEA-96C0-ECA2B8D7D9B8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146" name="Elipse 116">
                <a:extLst>
                  <a:ext uri="{FF2B5EF4-FFF2-40B4-BE49-F238E27FC236}">
                    <a16:creationId xmlns:a16="http://schemas.microsoft.com/office/drawing/2014/main" id="{E616933B-CF98-4BA3-B3CF-1B513B6B9725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7" name="Elipse 117">
                <a:extLst>
                  <a:ext uri="{FF2B5EF4-FFF2-40B4-BE49-F238E27FC236}">
                    <a16:creationId xmlns:a16="http://schemas.microsoft.com/office/drawing/2014/main" id="{477B1649-0D9C-4F47-AB5A-AD199E88B41A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17">
                <a:extLst>
                  <a:ext uri="{FF2B5EF4-FFF2-40B4-BE49-F238E27FC236}">
                    <a16:creationId xmlns:a16="http://schemas.microsoft.com/office/drawing/2014/main" id="{633AD651-43EC-470A-A48F-BADE12F850BC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9" name="Elipse 133">
                <a:extLst>
                  <a:ext uri="{FF2B5EF4-FFF2-40B4-BE49-F238E27FC236}">
                    <a16:creationId xmlns:a16="http://schemas.microsoft.com/office/drawing/2014/main" id="{E55A30B1-13D1-4CE3-85D6-2A07A854985D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C5DFF455-1AA5-4A07-B1B6-E4344F234579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id="{C1D9763B-D90F-4969-90B0-B1ECD0C217AA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144" name="Elipse 43">
                <a:extLst>
                  <a:ext uri="{FF2B5EF4-FFF2-40B4-BE49-F238E27FC236}">
                    <a16:creationId xmlns:a16="http://schemas.microsoft.com/office/drawing/2014/main" id="{735607CB-53EE-4914-9B78-8C7D1AD0921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5" name="Elipse 46">
                <a:extLst>
                  <a:ext uri="{FF2B5EF4-FFF2-40B4-BE49-F238E27FC236}">
                    <a16:creationId xmlns:a16="http://schemas.microsoft.com/office/drawing/2014/main" id="{8FC23543-E7B2-4115-B8ED-97B4902A9338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83B81927-EEE7-413D-998B-DA72E0F06D0B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142" name="Elipse 43">
                <a:extLst>
                  <a:ext uri="{FF2B5EF4-FFF2-40B4-BE49-F238E27FC236}">
                    <a16:creationId xmlns:a16="http://schemas.microsoft.com/office/drawing/2014/main" id="{CEF8DF22-52C3-4D7A-B511-DAD831303E3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3" name="Elipse 46">
                <a:extLst>
                  <a:ext uri="{FF2B5EF4-FFF2-40B4-BE49-F238E27FC236}">
                    <a16:creationId xmlns:a16="http://schemas.microsoft.com/office/drawing/2014/main" id="{3341CFE7-8265-4237-B09E-495DF5384F31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1" name="Elipse 84">
              <a:extLst>
                <a:ext uri="{FF2B5EF4-FFF2-40B4-BE49-F238E27FC236}">
                  <a16:creationId xmlns:a16="http://schemas.microsoft.com/office/drawing/2014/main" id="{F77814A9-F9A5-4406-A6A1-A3FCDCBE0CA3}"/>
                </a:ext>
              </a:extLst>
            </p:cNvPr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59">
              <a:extLst>
                <a:ext uri="{FF2B5EF4-FFF2-40B4-BE49-F238E27FC236}">
                  <a16:creationId xmlns:a16="http://schemas.microsoft.com/office/drawing/2014/main" id="{EDE2B2EB-2D70-412F-AD3C-31B1444547DF}"/>
                </a:ext>
              </a:extLst>
            </p:cNvPr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3" name="Grupo 3">
              <a:extLst>
                <a:ext uri="{FF2B5EF4-FFF2-40B4-BE49-F238E27FC236}">
                  <a16:creationId xmlns:a16="http://schemas.microsoft.com/office/drawing/2014/main" id="{EBE90C09-0BB9-4678-8707-2CA49E03C36E}"/>
                </a:ext>
              </a:extLst>
            </p:cNvPr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118" name="Fluxograma: Mesclar 6">
                <a:extLst>
                  <a:ext uri="{FF2B5EF4-FFF2-40B4-BE49-F238E27FC236}">
                    <a16:creationId xmlns:a16="http://schemas.microsoft.com/office/drawing/2014/main" id="{26472F7E-A253-4505-95DE-0E6094605F13}"/>
                  </a:ext>
                </a:extLst>
              </p:cNvPr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9" name="Elipse 4">
                <a:extLst>
                  <a:ext uri="{FF2B5EF4-FFF2-40B4-BE49-F238E27FC236}">
                    <a16:creationId xmlns:a16="http://schemas.microsoft.com/office/drawing/2014/main" id="{887532CE-6050-449D-9AF3-A838B57ACEB3}"/>
                  </a:ext>
                </a:extLst>
              </p:cNvPr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luxograma: Mesclar 6">
                <a:extLst>
                  <a:ext uri="{FF2B5EF4-FFF2-40B4-BE49-F238E27FC236}">
                    <a16:creationId xmlns:a16="http://schemas.microsoft.com/office/drawing/2014/main" id="{82855C13-3E32-4100-ABBC-3E3C46A7EAA2}"/>
                  </a:ext>
                </a:extLst>
              </p:cNvPr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1" name="Elipse 12">
                <a:extLst>
                  <a:ext uri="{FF2B5EF4-FFF2-40B4-BE49-F238E27FC236}">
                    <a16:creationId xmlns:a16="http://schemas.microsoft.com/office/drawing/2014/main" id="{5859750F-A9F9-49CC-B3C9-D9B85B5D25D6}"/>
                  </a:ext>
                </a:extLst>
              </p:cNvPr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">
                <a:extLst>
                  <a:ext uri="{FF2B5EF4-FFF2-40B4-BE49-F238E27FC236}">
                    <a16:creationId xmlns:a16="http://schemas.microsoft.com/office/drawing/2014/main" id="{F6F7CE35-BAEB-401D-91FE-4AD6E7774675}"/>
                  </a:ext>
                </a:extLst>
              </p:cNvPr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32A1D6BF-84E4-4B8C-B364-10CFACA15157}"/>
                  </a:ext>
                </a:extLst>
              </p:cNvPr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Arco 123">
                <a:extLst>
                  <a:ext uri="{FF2B5EF4-FFF2-40B4-BE49-F238E27FC236}">
                    <a16:creationId xmlns:a16="http://schemas.microsoft.com/office/drawing/2014/main" id="{2536FAD0-4339-40F4-882F-275DAAABEF03}"/>
                  </a:ext>
                </a:extLst>
              </p:cNvPr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140CC91D-AC0A-4B7C-9364-A47F70F07967}"/>
                  </a:ext>
                </a:extLst>
              </p:cNvPr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">
                <a:extLst>
                  <a:ext uri="{FF2B5EF4-FFF2-40B4-BE49-F238E27FC236}">
                    <a16:creationId xmlns:a16="http://schemas.microsoft.com/office/drawing/2014/main" id="{796875C8-63B2-457B-B074-601EFC84049F}"/>
                  </a:ext>
                </a:extLst>
              </p:cNvPr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139" name="Elipse 19">
                  <a:extLst>
                    <a:ext uri="{FF2B5EF4-FFF2-40B4-BE49-F238E27FC236}">
                      <a16:creationId xmlns:a16="http://schemas.microsoft.com/office/drawing/2014/main" id="{098926CE-ADDA-4C32-A923-2CE6BCE08165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E98FF0CB-97CA-46C4-850B-D75E16FCCFF3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516CE52C-3E84-431E-BDEA-83CC812267D2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79E2F5BE-C97B-450E-8BE3-C827A05E1D4C}"/>
                  </a:ext>
                </a:extLst>
              </p:cNvPr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25890096-5D33-43FA-BD45-7E29F8909F55}"/>
                  </a:ext>
                </a:extLst>
              </p:cNvPr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D7B4534A-446E-48AB-B613-0CBB043ED12C}"/>
                  </a:ext>
                </a:extLst>
              </p:cNvPr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BF1CD21F-BE7F-4B9E-B06F-6DA7BD144F1F}"/>
                  </a:ext>
                </a:extLst>
              </p:cNvPr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Grupo 17">
                <a:extLst>
                  <a:ext uri="{FF2B5EF4-FFF2-40B4-BE49-F238E27FC236}">
                    <a16:creationId xmlns:a16="http://schemas.microsoft.com/office/drawing/2014/main" id="{3D52F7B1-639C-4F9F-9F7D-D024CD29CD77}"/>
                  </a:ext>
                </a:extLst>
              </p:cNvPr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32" name="Arco 131">
                  <a:extLst>
                    <a:ext uri="{FF2B5EF4-FFF2-40B4-BE49-F238E27FC236}">
                      <a16:creationId xmlns:a16="http://schemas.microsoft.com/office/drawing/2014/main" id="{0E320730-05A6-42FD-B007-6763A93FF6E2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" name="Grupo 19">
                  <a:extLst>
                    <a:ext uri="{FF2B5EF4-FFF2-40B4-BE49-F238E27FC236}">
                      <a16:creationId xmlns:a16="http://schemas.microsoft.com/office/drawing/2014/main" id="{8A6613FF-707C-4ADB-9C92-B56062426BAB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34" name="Arco 133">
                    <a:extLst>
                      <a:ext uri="{FF2B5EF4-FFF2-40B4-BE49-F238E27FC236}">
                        <a16:creationId xmlns:a16="http://schemas.microsoft.com/office/drawing/2014/main" id="{FD160F6B-0A27-41CB-8CAA-427A08FC52D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5" name="Grupo 21">
                    <a:extLst>
                      <a:ext uri="{FF2B5EF4-FFF2-40B4-BE49-F238E27FC236}">
                        <a16:creationId xmlns:a16="http://schemas.microsoft.com/office/drawing/2014/main" id="{688CECF2-398C-4875-8FAB-0D451A1DE2E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37" name="Corda 22">
                      <a:extLst>
                        <a:ext uri="{FF2B5EF4-FFF2-40B4-BE49-F238E27FC236}">
                          <a16:creationId xmlns:a16="http://schemas.microsoft.com/office/drawing/2014/main" id="{5F7DAFB7-1CAB-4CAA-845D-83B9894383DA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Elipse 24">
                      <a:extLst>
                        <a:ext uri="{FF2B5EF4-FFF2-40B4-BE49-F238E27FC236}">
                          <a16:creationId xmlns:a16="http://schemas.microsoft.com/office/drawing/2014/main" id="{A314F781-1FD1-4E36-B572-21EA672DE5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6" name="Elipse 135">
                    <a:extLst>
                      <a:ext uri="{FF2B5EF4-FFF2-40B4-BE49-F238E27FC236}">
                        <a16:creationId xmlns:a16="http://schemas.microsoft.com/office/drawing/2014/main" id="{D01A2C3E-74F6-4C75-9C7B-CF3FC88E22B7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14" name="Retângulo de cantos arredondados 63">
              <a:extLst>
                <a:ext uri="{FF2B5EF4-FFF2-40B4-BE49-F238E27FC236}">
                  <a16:creationId xmlns:a16="http://schemas.microsoft.com/office/drawing/2014/main" id="{964F4AA7-188B-4800-AA38-628813E45C1E}"/>
                </a:ext>
              </a:extLst>
            </p:cNvPr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943CF178-A9E2-4C7F-ADD0-069A03B4DA63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id="{714DC183-C8BE-4930-BFB5-900A5166A077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Fluxograma: Atraso 116">
              <a:extLst>
                <a:ext uri="{FF2B5EF4-FFF2-40B4-BE49-F238E27FC236}">
                  <a16:creationId xmlns:a16="http://schemas.microsoft.com/office/drawing/2014/main" id="{748F4C2C-8523-4B2C-9744-8B041CFB5448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0" name="Grupo 51">
            <a:extLst>
              <a:ext uri="{FF2B5EF4-FFF2-40B4-BE49-F238E27FC236}">
                <a16:creationId xmlns:a16="http://schemas.microsoft.com/office/drawing/2014/main" id="{3CA74876-DE3F-4AAF-A337-2BF5DD144CD0}"/>
              </a:ext>
            </a:extLst>
          </p:cNvPr>
          <p:cNvGrpSpPr/>
          <p:nvPr/>
        </p:nvGrpSpPr>
        <p:grpSpPr>
          <a:xfrm>
            <a:off x="9653703" y="3181641"/>
            <a:ext cx="2481351" cy="2968269"/>
            <a:chOff x="2101661" y="1326270"/>
            <a:chExt cx="3658370" cy="4397209"/>
          </a:xfrm>
        </p:grpSpPr>
        <p:grpSp>
          <p:nvGrpSpPr>
            <p:cNvPr id="151" name="Grupo 50">
              <a:extLst>
                <a:ext uri="{FF2B5EF4-FFF2-40B4-BE49-F238E27FC236}">
                  <a16:creationId xmlns:a16="http://schemas.microsoft.com/office/drawing/2014/main" id="{B8F66A8E-9A46-4C0D-824A-7400ACEA068E}"/>
                </a:ext>
              </a:extLst>
            </p:cNvPr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192" name="Elipse 43">
                <a:extLst>
                  <a:ext uri="{FF2B5EF4-FFF2-40B4-BE49-F238E27FC236}">
                    <a16:creationId xmlns:a16="http://schemas.microsoft.com/office/drawing/2014/main" id="{187A779B-C4B1-416A-9308-BE533E79B121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46">
                <a:extLst>
                  <a:ext uri="{FF2B5EF4-FFF2-40B4-BE49-F238E27FC236}">
                    <a16:creationId xmlns:a16="http://schemas.microsoft.com/office/drawing/2014/main" id="{5ED9A391-AEA0-4FA5-A884-7C85A5443ED8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52" name="Grupo 49">
              <a:extLst>
                <a:ext uri="{FF2B5EF4-FFF2-40B4-BE49-F238E27FC236}">
                  <a16:creationId xmlns:a16="http://schemas.microsoft.com/office/drawing/2014/main" id="{C8C14F31-D796-4B84-A3E9-A688AE6E1BCF}"/>
                </a:ext>
              </a:extLst>
            </p:cNvPr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190" name="Elipse 45">
                <a:extLst>
                  <a:ext uri="{FF2B5EF4-FFF2-40B4-BE49-F238E27FC236}">
                    <a16:creationId xmlns:a16="http://schemas.microsoft.com/office/drawing/2014/main" id="{2AEA729E-761F-43C2-B59C-DE796FE3C0B3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1" name="Elipse 46">
                <a:extLst>
                  <a:ext uri="{FF2B5EF4-FFF2-40B4-BE49-F238E27FC236}">
                    <a16:creationId xmlns:a16="http://schemas.microsoft.com/office/drawing/2014/main" id="{72A72905-16D4-449E-8717-AC03F8A5A7E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Grupo 4">
              <a:extLst>
                <a:ext uri="{FF2B5EF4-FFF2-40B4-BE49-F238E27FC236}">
                  <a16:creationId xmlns:a16="http://schemas.microsoft.com/office/drawing/2014/main" id="{0ADC804D-635E-4D4A-B525-0B1C9194204C}"/>
                </a:ext>
              </a:extLst>
            </p:cNvPr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185" name="Grupo 5">
                <a:extLst>
                  <a:ext uri="{FF2B5EF4-FFF2-40B4-BE49-F238E27FC236}">
                    <a16:creationId xmlns:a16="http://schemas.microsoft.com/office/drawing/2014/main" id="{C680EEE4-DFF1-49B2-A8D0-281F0CDFCB99}"/>
                  </a:ext>
                </a:extLst>
              </p:cNvPr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187" name="Elipse 116">
                  <a:extLst>
                    <a:ext uri="{FF2B5EF4-FFF2-40B4-BE49-F238E27FC236}">
                      <a16:creationId xmlns:a16="http://schemas.microsoft.com/office/drawing/2014/main" id="{783E90BC-BCF0-4CC1-A243-42EE9EE0F7A7}"/>
                    </a:ext>
                  </a:extLst>
                </p:cNvPr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8" name="Elipse 117">
                  <a:extLst>
                    <a:ext uri="{FF2B5EF4-FFF2-40B4-BE49-F238E27FC236}">
                      <a16:creationId xmlns:a16="http://schemas.microsoft.com/office/drawing/2014/main" id="{1AEF239F-42F2-4836-A1B0-794EF6A148D0}"/>
                    </a:ext>
                  </a:extLst>
                </p:cNvPr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17">
                  <a:extLst>
                    <a:ext uri="{FF2B5EF4-FFF2-40B4-BE49-F238E27FC236}">
                      <a16:creationId xmlns:a16="http://schemas.microsoft.com/office/drawing/2014/main" id="{AE91B11D-1228-4E15-91B0-E78818F3C745}"/>
                    </a:ext>
                  </a:extLst>
                </p:cNvPr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6" name="Elipse 133">
                <a:extLst>
                  <a:ext uri="{FF2B5EF4-FFF2-40B4-BE49-F238E27FC236}">
                    <a16:creationId xmlns:a16="http://schemas.microsoft.com/office/drawing/2014/main" id="{4D2F696D-AEDB-42A2-8B17-F06C3FA22B67}"/>
                  </a:ext>
                </a:extLst>
              </p:cNvPr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54" name="Elipse 84">
              <a:extLst>
                <a:ext uri="{FF2B5EF4-FFF2-40B4-BE49-F238E27FC236}">
                  <a16:creationId xmlns:a16="http://schemas.microsoft.com/office/drawing/2014/main" id="{EA8291EF-725C-4573-B8ED-89A1360136CB}"/>
                </a:ext>
              </a:extLst>
            </p:cNvPr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84">
              <a:extLst>
                <a:ext uri="{FF2B5EF4-FFF2-40B4-BE49-F238E27FC236}">
                  <a16:creationId xmlns:a16="http://schemas.microsoft.com/office/drawing/2014/main" id="{92C5AF7C-23B6-459F-AF4D-356DCB39D4D5}"/>
                </a:ext>
              </a:extLst>
            </p:cNvPr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88">
              <a:extLst>
                <a:ext uri="{FF2B5EF4-FFF2-40B4-BE49-F238E27FC236}">
                  <a16:creationId xmlns:a16="http://schemas.microsoft.com/office/drawing/2014/main" id="{B756130C-307E-47AA-8133-6D1E6CC1D1D0}"/>
                </a:ext>
              </a:extLst>
            </p:cNvPr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88">
              <a:extLst>
                <a:ext uri="{FF2B5EF4-FFF2-40B4-BE49-F238E27FC236}">
                  <a16:creationId xmlns:a16="http://schemas.microsoft.com/office/drawing/2014/main" id="{8398D8D6-5A01-4213-89E2-3196137FBC20}"/>
                </a:ext>
              </a:extLst>
            </p:cNvPr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8" name="Grupo 15">
              <a:extLst>
                <a:ext uri="{FF2B5EF4-FFF2-40B4-BE49-F238E27FC236}">
                  <a16:creationId xmlns:a16="http://schemas.microsoft.com/office/drawing/2014/main" id="{D219188F-2090-4698-AF3D-60AC82643049}"/>
                </a:ext>
              </a:extLst>
            </p:cNvPr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167" name="Fluxograma: Mesclar 6">
                <a:extLst>
                  <a:ext uri="{FF2B5EF4-FFF2-40B4-BE49-F238E27FC236}">
                    <a16:creationId xmlns:a16="http://schemas.microsoft.com/office/drawing/2014/main" id="{8BEBD2E4-39D0-4875-8630-6A427E0924D6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8" name="Elipse 4">
                <a:extLst>
                  <a:ext uri="{FF2B5EF4-FFF2-40B4-BE49-F238E27FC236}">
                    <a16:creationId xmlns:a16="http://schemas.microsoft.com/office/drawing/2014/main" id="{5046EA18-CA30-4D84-AC3F-CB494B4CF7DC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9" name="Fluxograma: Mesclar 6">
                <a:extLst>
                  <a:ext uri="{FF2B5EF4-FFF2-40B4-BE49-F238E27FC236}">
                    <a16:creationId xmlns:a16="http://schemas.microsoft.com/office/drawing/2014/main" id="{58B9A681-B748-4AF3-AD18-6CB174939FE3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0" name="Elipse 12">
                <a:extLst>
                  <a:ext uri="{FF2B5EF4-FFF2-40B4-BE49-F238E27FC236}">
                    <a16:creationId xmlns:a16="http://schemas.microsoft.com/office/drawing/2014/main" id="{DF9F3E53-AEC2-4415-AC5F-2AA30F68A951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lipse 12">
                <a:extLst>
                  <a:ext uri="{FF2B5EF4-FFF2-40B4-BE49-F238E27FC236}">
                    <a16:creationId xmlns:a16="http://schemas.microsoft.com/office/drawing/2014/main" id="{B60B7588-AE5C-4D10-A32E-20FDCBE49748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40C50EF9-42D1-4C89-9621-746F3727DA44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62E66B64-CFB6-4C2B-ABD2-03438D6F3B24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5995566-514D-40E6-BC27-B1C016259E7B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Arco 174">
                <a:extLst>
                  <a:ext uri="{FF2B5EF4-FFF2-40B4-BE49-F238E27FC236}">
                    <a16:creationId xmlns:a16="http://schemas.microsoft.com/office/drawing/2014/main" id="{C8F640C2-37F7-49D7-A4C5-99694851BB2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6" name="Elipse 19">
                <a:extLst>
                  <a:ext uri="{FF2B5EF4-FFF2-40B4-BE49-F238E27FC236}">
                    <a16:creationId xmlns:a16="http://schemas.microsoft.com/office/drawing/2014/main" id="{CF4F4BA7-B564-47AF-911C-2156AE71A523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22A3AE64-1E80-40DB-9B33-D1D1A64DE30A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5225BC0C-4149-4068-8218-2F387E662812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Arco 178">
                <a:extLst>
                  <a:ext uri="{FF2B5EF4-FFF2-40B4-BE49-F238E27FC236}">
                    <a16:creationId xmlns:a16="http://schemas.microsoft.com/office/drawing/2014/main" id="{A7F6B2B8-35C5-4647-AC72-2E040988337A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0" name="Grupo 29">
                <a:extLst>
                  <a:ext uri="{FF2B5EF4-FFF2-40B4-BE49-F238E27FC236}">
                    <a16:creationId xmlns:a16="http://schemas.microsoft.com/office/drawing/2014/main" id="{9EDEC3D7-FD4A-4225-9F4F-2B23643732FE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83" name="Corda 22">
                  <a:extLst>
                    <a:ext uri="{FF2B5EF4-FFF2-40B4-BE49-F238E27FC236}">
                      <a16:creationId xmlns:a16="http://schemas.microsoft.com/office/drawing/2014/main" id="{C56A8B70-9B40-4013-B008-2AA79062DF64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24">
                  <a:extLst>
                    <a:ext uri="{FF2B5EF4-FFF2-40B4-BE49-F238E27FC236}">
                      <a16:creationId xmlns:a16="http://schemas.microsoft.com/office/drawing/2014/main" id="{A763EE36-BF8D-41B6-8CDC-8C008E06C936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83C1A949-9D30-48BE-8AF0-24108037D8F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00001F9C-80BD-4FFE-BB3F-93FA95246B72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9" name="Retângulo de cantos arredondados 96">
              <a:extLst>
                <a:ext uri="{FF2B5EF4-FFF2-40B4-BE49-F238E27FC236}">
                  <a16:creationId xmlns:a16="http://schemas.microsoft.com/office/drawing/2014/main" id="{343EEB2B-7936-4BF5-8CC2-760DA50DDD1E}"/>
                </a:ext>
              </a:extLst>
            </p:cNvPr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86FEE661-2873-4CC7-A820-84873154B00D}"/>
                </a:ext>
              </a:extLst>
            </p:cNvPr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108">
              <a:extLst>
                <a:ext uri="{FF2B5EF4-FFF2-40B4-BE49-F238E27FC236}">
                  <a16:creationId xmlns:a16="http://schemas.microsoft.com/office/drawing/2014/main" id="{4E92F0F1-A20A-40DC-A32B-9F91740CF3E7}"/>
                </a:ext>
              </a:extLst>
            </p:cNvPr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A03BAC82-AD38-4DD0-B941-72857A9DC4C4}"/>
                </a:ext>
              </a:extLst>
            </p:cNvPr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de cantos arredondados 110">
              <a:extLst>
                <a:ext uri="{FF2B5EF4-FFF2-40B4-BE49-F238E27FC236}">
                  <a16:creationId xmlns:a16="http://schemas.microsoft.com/office/drawing/2014/main" id="{A293F022-3E1F-458B-BE2F-20FA53641B65}"/>
                </a:ext>
              </a:extLst>
            </p:cNvPr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4" name="Fluxograma: Atraso 163">
              <a:extLst>
                <a:ext uri="{FF2B5EF4-FFF2-40B4-BE49-F238E27FC236}">
                  <a16:creationId xmlns:a16="http://schemas.microsoft.com/office/drawing/2014/main" id="{A664F3F9-712B-46D7-B570-1AA56365128F}"/>
                </a:ext>
              </a:extLst>
            </p:cNvPr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Atraso 105">
              <a:extLst>
                <a:ext uri="{FF2B5EF4-FFF2-40B4-BE49-F238E27FC236}">
                  <a16:creationId xmlns:a16="http://schemas.microsoft.com/office/drawing/2014/main" id="{24F42394-9AA7-444D-8CC8-FA5AB5E20774}"/>
                </a:ext>
              </a:extLst>
            </p:cNvPr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03">
              <a:extLst>
                <a:ext uri="{FF2B5EF4-FFF2-40B4-BE49-F238E27FC236}">
                  <a16:creationId xmlns:a16="http://schemas.microsoft.com/office/drawing/2014/main" id="{6D5A5881-52E1-444B-B937-F68EFD59779D}"/>
                </a:ext>
              </a:extLst>
            </p:cNvPr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4" name="Agrupar 193">
            <a:extLst>
              <a:ext uri="{FF2B5EF4-FFF2-40B4-BE49-F238E27FC236}">
                <a16:creationId xmlns:a16="http://schemas.microsoft.com/office/drawing/2014/main" id="{EBE1BF37-4A1E-4E36-8BEB-3AE89B8445A9}"/>
              </a:ext>
            </a:extLst>
          </p:cNvPr>
          <p:cNvGrpSpPr/>
          <p:nvPr/>
        </p:nvGrpSpPr>
        <p:grpSpPr>
          <a:xfrm>
            <a:off x="6242018" y="3316747"/>
            <a:ext cx="1964610" cy="2838580"/>
            <a:chOff x="3824013" y="1412776"/>
            <a:chExt cx="3281745" cy="4673356"/>
          </a:xfrm>
        </p:grpSpPr>
        <p:grpSp>
          <p:nvGrpSpPr>
            <p:cNvPr id="195" name="Grupo 67">
              <a:extLst>
                <a:ext uri="{FF2B5EF4-FFF2-40B4-BE49-F238E27FC236}">
                  <a16:creationId xmlns:a16="http://schemas.microsoft.com/office/drawing/2014/main" id="{4FDCC8F5-A771-44CD-A81F-CDDB4D589B56}"/>
                </a:ext>
              </a:extLst>
            </p:cNvPr>
            <p:cNvGrpSpPr/>
            <p:nvPr/>
          </p:nvGrpSpPr>
          <p:grpSpPr>
            <a:xfrm flipH="1">
              <a:off x="5171942" y="5243442"/>
              <a:ext cx="496449" cy="842690"/>
              <a:chOff x="7750663" y="5445224"/>
              <a:chExt cx="496449" cy="842690"/>
            </a:xfrm>
          </p:grpSpPr>
          <p:sp>
            <p:nvSpPr>
              <p:cNvPr id="226" name="Elipse 43">
                <a:extLst>
                  <a:ext uri="{FF2B5EF4-FFF2-40B4-BE49-F238E27FC236}">
                    <a16:creationId xmlns:a16="http://schemas.microsoft.com/office/drawing/2014/main" id="{77407FEC-1BB4-479B-9B43-31287355303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:a16="http://schemas.microsoft.com/office/drawing/2014/main" id="{44A826FE-26A9-463A-A8AA-5450E8D0CA3F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6" name="Grupo 66">
              <a:extLst>
                <a:ext uri="{FF2B5EF4-FFF2-40B4-BE49-F238E27FC236}">
                  <a16:creationId xmlns:a16="http://schemas.microsoft.com/office/drawing/2014/main" id="{C9E0F34E-D328-43B6-B714-FDDFD5C6A2B4}"/>
                </a:ext>
              </a:extLst>
            </p:cNvPr>
            <p:cNvGrpSpPr/>
            <p:nvPr/>
          </p:nvGrpSpPr>
          <p:grpSpPr>
            <a:xfrm flipH="1">
              <a:off x="5966149" y="5227274"/>
              <a:ext cx="496449" cy="842690"/>
              <a:chOff x="7750663" y="5445224"/>
              <a:chExt cx="496449" cy="842690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id="{15FE5EAB-10CA-4FDD-AF56-8469F630CBC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id="{0C67E714-0404-4E53-8E0F-0976FA37BEE1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97" name="Elipse 54">
              <a:extLst>
                <a:ext uri="{FF2B5EF4-FFF2-40B4-BE49-F238E27FC236}">
                  <a16:creationId xmlns:a16="http://schemas.microsoft.com/office/drawing/2014/main" id="{7B6C1A8F-74C6-4221-A8B6-7067D9BF5A93}"/>
                </a:ext>
              </a:extLst>
            </p:cNvPr>
            <p:cNvSpPr/>
            <p:nvPr/>
          </p:nvSpPr>
          <p:spPr>
            <a:xfrm rot="2432806">
              <a:off x="3824013" y="3006300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D1AA1AB4-1E53-47DC-83A5-4F1710FCFB07}"/>
                </a:ext>
              </a:extLst>
            </p:cNvPr>
            <p:cNvSpPr/>
            <p:nvPr/>
          </p:nvSpPr>
          <p:spPr>
            <a:xfrm>
              <a:off x="5543790" y="3021202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9" name="Grupo 82">
              <a:extLst>
                <a:ext uri="{FF2B5EF4-FFF2-40B4-BE49-F238E27FC236}">
                  <a16:creationId xmlns:a16="http://schemas.microsoft.com/office/drawing/2014/main" id="{35C23CDE-AA1E-4141-97DA-5F4FF0DE8679}"/>
                </a:ext>
              </a:extLst>
            </p:cNvPr>
            <p:cNvGrpSpPr/>
            <p:nvPr/>
          </p:nvGrpSpPr>
          <p:grpSpPr>
            <a:xfrm>
              <a:off x="5004048" y="1412776"/>
              <a:ext cx="1995486" cy="1832259"/>
              <a:chOff x="6374810" y="1043929"/>
              <a:chExt cx="1995486" cy="1832259"/>
            </a:xfrm>
          </p:grpSpPr>
          <p:sp>
            <p:nvSpPr>
              <p:cNvPr id="207" name="Fluxograma: Mesclar 6">
                <a:extLst>
                  <a:ext uri="{FF2B5EF4-FFF2-40B4-BE49-F238E27FC236}">
                    <a16:creationId xmlns:a16="http://schemas.microsoft.com/office/drawing/2014/main" id="{547A1C71-C955-49AF-8279-267C67F88B95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8" name="Elipse 4">
                <a:extLst>
                  <a:ext uri="{FF2B5EF4-FFF2-40B4-BE49-F238E27FC236}">
                    <a16:creationId xmlns:a16="http://schemas.microsoft.com/office/drawing/2014/main" id="{9B8FDC63-E4BA-4D2C-8ACE-5CCF4380D8C0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Fluxograma: Mesclar 6">
                <a:extLst>
                  <a:ext uri="{FF2B5EF4-FFF2-40B4-BE49-F238E27FC236}">
                    <a16:creationId xmlns:a16="http://schemas.microsoft.com/office/drawing/2014/main" id="{E34EEBAE-9E43-4103-8013-8E3AF964E641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0" name="Elipse 12">
                <a:extLst>
                  <a:ext uri="{FF2B5EF4-FFF2-40B4-BE49-F238E27FC236}">
                    <a16:creationId xmlns:a16="http://schemas.microsoft.com/office/drawing/2014/main" id="{F36A2894-6B5F-4894-AFC6-231643DE3120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lipse 12">
                <a:extLst>
                  <a:ext uri="{FF2B5EF4-FFF2-40B4-BE49-F238E27FC236}">
                    <a16:creationId xmlns:a16="http://schemas.microsoft.com/office/drawing/2014/main" id="{8ECA3038-3CD6-4871-9195-0C3789C35E82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CFC30E1F-9176-4AB4-AC32-E772FEAB5A17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778BA9D5-CCD4-44CD-9640-A2B1C276CD59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Arco 213">
                <a:extLst>
                  <a:ext uri="{FF2B5EF4-FFF2-40B4-BE49-F238E27FC236}">
                    <a16:creationId xmlns:a16="http://schemas.microsoft.com/office/drawing/2014/main" id="{5ECA758F-6AC9-4001-8184-E86CA6E8C512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Arco 214">
                <a:extLst>
                  <a:ext uri="{FF2B5EF4-FFF2-40B4-BE49-F238E27FC236}">
                    <a16:creationId xmlns:a16="http://schemas.microsoft.com/office/drawing/2014/main" id="{EDFF821E-C13C-4B2B-97FD-71D1BF0D4F6E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Elipse 19">
                <a:extLst>
                  <a:ext uri="{FF2B5EF4-FFF2-40B4-BE49-F238E27FC236}">
                    <a16:creationId xmlns:a16="http://schemas.microsoft.com/office/drawing/2014/main" id="{E554E473-0F46-4396-AE50-5F35BE846F0E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98DE717D-AA99-47FD-8B33-FED378BA3C76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2EB3F898-2B76-45D4-A72F-70E302077AEF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Arco 218">
                <a:extLst>
                  <a:ext uri="{FF2B5EF4-FFF2-40B4-BE49-F238E27FC236}">
                    <a16:creationId xmlns:a16="http://schemas.microsoft.com/office/drawing/2014/main" id="{C5D3C8D9-F8DA-4C73-968D-4A19F0E5AF89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016B8F6C-0DA1-435A-A4CC-2F4B0F3B7C2F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>
                <a:extLst>
                  <a:ext uri="{FF2B5EF4-FFF2-40B4-BE49-F238E27FC236}">
                    <a16:creationId xmlns:a16="http://schemas.microsoft.com/office/drawing/2014/main" id="{2DA3884F-A1A7-4C36-8713-CEA54AF2C43C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Corda 80">
                <a:extLst>
                  <a:ext uri="{FF2B5EF4-FFF2-40B4-BE49-F238E27FC236}">
                    <a16:creationId xmlns:a16="http://schemas.microsoft.com/office/drawing/2014/main" id="{FD6AF349-4BEF-4593-A9D1-6AA0FFF6AA87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4">
                <a:extLst>
                  <a:ext uri="{FF2B5EF4-FFF2-40B4-BE49-F238E27FC236}">
                    <a16:creationId xmlns:a16="http://schemas.microsoft.com/office/drawing/2014/main" id="{14593350-94DE-4B9A-89D3-5B35C9E0436C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0" name="Elipse 22">
              <a:extLst>
                <a:ext uri="{FF2B5EF4-FFF2-40B4-BE49-F238E27FC236}">
                  <a16:creationId xmlns:a16="http://schemas.microsoft.com/office/drawing/2014/main" id="{2ACB92A4-2054-4B32-AEF7-090C2DDDCDEC}"/>
                </a:ext>
              </a:extLst>
            </p:cNvPr>
            <p:cNvSpPr/>
            <p:nvPr/>
          </p:nvSpPr>
          <p:spPr>
            <a:xfrm>
              <a:off x="4914687" y="3176987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Fluxograma: Atraso 33">
              <a:extLst>
                <a:ext uri="{FF2B5EF4-FFF2-40B4-BE49-F238E27FC236}">
                  <a16:creationId xmlns:a16="http://schemas.microsoft.com/office/drawing/2014/main" id="{2D4F9D56-1463-4F38-86C4-F5AF0E4CCF5D}"/>
                </a:ext>
              </a:extLst>
            </p:cNvPr>
            <p:cNvSpPr/>
            <p:nvPr/>
          </p:nvSpPr>
          <p:spPr>
            <a:xfrm rot="16200000">
              <a:off x="4710765" y="3381324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Fluxograma: Atraso 33">
              <a:extLst>
                <a:ext uri="{FF2B5EF4-FFF2-40B4-BE49-F238E27FC236}">
                  <a16:creationId xmlns:a16="http://schemas.microsoft.com/office/drawing/2014/main" id="{8D9252D3-DB9D-48FF-B907-2A73F8461360}"/>
                </a:ext>
              </a:extLst>
            </p:cNvPr>
            <p:cNvSpPr/>
            <p:nvPr/>
          </p:nvSpPr>
          <p:spPr>
            <a:xfrm rot="16200000">
              <a:off x="4848486" y="4735317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43">
              <a:extLst>
                <a:ext uri="{FF2B5EF4-FFF2-40B4-BE49-F238E27FC236}">
                  <a16:creationId xmlns:a16="http://schemas.microsoft.com/office/drawing/2014/main" id="{B7EACFAD-C06C-4EC7-B527-EE3385536FCB}"/>
                </a:ext>
              </a:extLst>
            </p:cNvPr>
            <p:cNvSpPr/>
            <p:nvPr/>
          </p:nvSpPr>
          <p:spPr>
            <a:xfrm>
              <a:off x="4958202" y="4378178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Fluxograma: Atraso 203">
              <a:extLst>
                <a:ext uri="{FF2B5EF4-FFF2-40B4-BE49-F238E27FC236}">
                  <a16:creationId xmlns:a16="http://schemas.microsoft.com/office/drawing/2014/main" id="{946BB1BF-DB4C-495F-B5CF-A51334A33503}"/>
                </a:ext>
              </a:extLst>
            </p:cNvPr>
            <p:cNvSpPr/>
            <p:nvPr/>
          </p:nvSpPr>
          <p:spPr>
            <a:xfrm rot="21030708">
              <a:off x="4625748" y="3344570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Forma Livre: Forma 204">
              <a:extLst>
                <a:ext uri="{FF2B5EF4-FFF2-40B4-BE49-F238E27FC236}">
                  <a16:creationId xmlns:a16="http://schemas.microsoft.com/office/drawing/2014/main" id="{A12C19B0-31BC-4181-A398-F7EDC59083BD}"/>
                </a:ext>
              </a:extLst>
            </p:cNvPr>
            <p:cNvSpPr/>
            <p:nvPr/>
          </p:nvSpPr>
          <p:spPr>
            <a:xfrm rot="15652987" flipH="1">
              <a:off x="6245992" y="3711331"/>
              <a:ext cx="999935" cy="719596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6" name="Fluxograma: Atraso 50">
              <a:extLst>
                <a:ext uri="{FF2B5EF4-FFF2-40B4-BE49-F238E27FC236}">
                  <a16:creationId xmlns:a16="http://schemas.microsoft.com/office/drawing/2014/main" id="{D6DE1945-3FA7-464A-93E8-013364E5132D}"/>
                </a:ext>
              </a:extLst>
            </p:cNvPr>
            <p:cNvSpPr/>
            <p:nvPr/>
          </p:nvSpPr>
          <p:spPr>
            <a:xfrm rot="14768769">
              <a:off x="6481369" y="3344570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6971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Agrupar 390">
            <a:extLst>
              <a:ext uri="{FF2B5EF4-FFF2-40B4-BE49-F238E27FC236}">
                <a16:creationId xmlns:a16="http://schemas.microsoft.com/office/drawing/2014/main" id="{A88F7093-8C38-4E14-8BC2-FDA20D2C31EF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392" name="Retângulo 6">
              <a:extLst>
                <a:ext uri="{FF2B5EF4-FFF2-40B4-BE49-F238E27FC236}">
                  <a16:creationId xmlns:a16="http://schemas.microsoft.com/office/drawing/2014/main" id="{70D586D2-22A8-4258-86C7-E62FA843187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3" name="Cloud 8">
              <a:extLst>
                <a:ext uri="{FF2B5EF4-FFF2-40B4-BE49-F238E27FC236}">
                  <a16:creationId xmlns:a16="http://schemas.microsoft.com/office/drawing/2014/main" id="{49C4C1D1-E5AD-4670-A33C-FF37DC64473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Cloud 36">
              <a:extLst>
                <a:ext uri="{FF2B5EF4-FFF2-40B4-BE49-F238E27FC236}">
                  <a16:creationId xmlns:a16="http://schemas.microsoft.com/office/drawing/2014/main" id="{E7F77CAC-1A09-44FB-96D2-E67420592256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Cloud 38">
              <a:extLst>
                <a:ext uri="{FF2B5EF4-FFF2-40B4-BE49-F238E27FC236}">
                  <a16:creationId xmlns:a16="http://schemas.microsoft.com/office/drawing/2014/main" id="{C6A764EC-B8F7-4D07-A544-57E2990F925C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Cloud 37">
              <a:extLst>
                <a:ext uri="{FF2B5EF4-FFF2-40B4-BE49-F238E27FC236}">
                  <a16:creationId xmlns:a16="http://schemas.microsoft.com/office/drawing/2014/main" id="{57D8C0C8-9E09-4790-BA05-5D5156644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8" name="Cloud 39">
            <a:extLst>
              <a:ext uri="{FF2B5EF4-FFF2-40B4-BE49-F238E27FC236}">
                <a16:creationId xmlns:a16="http://schemas.microsoft.com/office/drawing/2014/main" id="{E7CF8A89-BE0D-43BC-890A-4EAEE44B65CA}"/>
              </a:ext>
            </a:extLst>
          </p:cNvPr>
          <p:cNvSpPr/>
          <p:nvPr/>
        </p:nvSpPr>
        <p:spPr>
          <a:xfrm rot="382890">
            <a:off x="9967025" y="4079581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7" name="Agrupar 396">
            <a:extLst>
              <a:ext uri="{FF2B5EF4-FFF2-40B4-BE49-F238E27FC236}">
                <a16:creationId xmlns:a16="http://schemas.microsoft.com/office/drawing/2014/main" id="{6073E6CE-E2B0-4E95-B37F-D75BBA7591CD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398" name="Retângulo 6">
              <a:extLst>
                <a:ext uri="{FF2B5EF4-FFF2-40B4-BE49-F238E27FC236}">
                  <a16:creationId xmlns:a16="http://schemas.microsoft.com/office/drawing/2014/main" id="{73CE0AE1-0BD9-4A9F-B875-B972AB42304B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9" name="Cloud 8">
              <a:extLst>
                <a:ext uri="{FF2B5EF4-FFF2-40B4-BE49-F238E27FC236}">
                  <a16:creationId xmlns:a16="http://schemas.microsoft.com/office/drawing/2014/main" id="{AA4120FF-B39C-4561-A0C4-D58D9BDA9D7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0" name="Cloud 36">
              <a:extLst>
                <a:ext uri="{FF2B5EF4-FFF2-40B4-BE49-F238E27FC236}">
                  <a16:creationId xmlns:a16="http://schemas.microsoft.com/office/drawing/2014/main" id="{DDEE94B5-5DB1-489F-A7E5-3E5471820039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Cloud 38">
              <a:extLst>
                <a:ext uri="{FF2B5EF4-FFF2-40B4-BE49-F238E27FC236}">
                  <a16:creationId xmlns:a16="http://schemas.microsoft.com/office/drawing/2014/main" id="{ABA22A4C-0F4B-47ED-9E56-6B454B2ADA19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Cloud 37">
              <a:extLst>
                <a:ext uri="{FF2B5EF4-FFF2-40B4-BE49-F238E27FC236}">
                  <a16:creationId xmlns:a16="http://schemas.microsoft.com/office/drawing/2014/main" id="{17F77C60-8D50-4905-B6C9-29CA3224F35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9608CB5-6F8A-4AF8-8FBF-727C28AE8FD8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384" name="Retângulo 6">
              <a:extLst>
                <a:ext uri="{FF2B5EF4-FFF2-40B4-BE49-F238E27FC236}">
                  <a16:creationId xmlns:a16="http://schemas.microsoft.com/office/drawing/2014/main" id="{AC006106-1C2E-4605-B01C-E158DC1B468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5" name="Cloud 8">
              <a:extLst>
                <a:ext uri="{FF2B5EF4-FFF2-40B4-BE49-F238E27FC236}">
                  <a16:creationId xmlns:a16="http://schemas.microsoft.com/office/drawing/2014/main" id="{C6A14C74-6B9E-4735-8204-58D5AE5C4C32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Cloud 36">
              <a:extLst>
                <a:ext uri="{FF2B5EF4-FFF2-40B4-BE49-F238E27FC236}">
                  <a16:creationId xmlns:a16="http://schemas.microsoft.com/office/drawing/2014/main" id="{EED93414-654E-44D5-85F7-285F6DCC37D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Cloud 38">
              <a:extLst>
                <a:ext uri="{FF2B5EF4-FFF2-40B4-BE49-F238E27FC236}">
                  <a16:creationId xmlns:a16="http://schemas.microsoft.com/office/drawing/2014/main" id="{0693F230-0EC5-40BD-A53A-10869902598A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Cloud 37">
              <a:extLst>
                <a:ext uri="{FF2B5EF4-FFF2-40B4-BE49-F238E27FC236}">
                  <a16:creationId xmlns:a16="http://schemas.microsoft.com/office/drawing/2014/main" id="{FB61CEF3-ECD1-4125-A6E1-E1BCCCC4F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88359F65-614C-4309-B08E-56CB0F286AEC}"/>
              </a:ext>
            </a:extLst>
          </p:cNvPr>
          <p:cNvSpPr/>
          <p:nvPr/>
        </p:nvSpPr>
        <p:spPr>
          <a:xfrm>
            <a:off x="0" y="4289933"/>
            <a:ext cx="12542929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27416C44-2F77-4CB8-9AD7-C0139DB9DA59}"/>
              </a:ext>
            </a:extLst>
          </p:cNvPr>
          <p:cNvGrpSpPr/>
          <p:nvPr/>
        </p:nvGrpSpPr>
        <p:grpSpPr>
          <a:xfrm>
            <a:off x="1090624" y="3026553"/>
            <a:ext cx="2261658" cy="3890218"/>
            <a:chOff x="278817" y="533636"/>
            <a:chExt cx="3521892" cy="5926291"/>
          </a:xfrm>
        </p:grpSpPr>
        <p:sp>
          <p:nvSpPr>
            <p:cNvPr id="267" name="Fluxograma: Mesclar 6">
              <a:extLst>
                <a:ext uri="{FF2B5EF4-FFF2-40B4-BE49-F238E27FC236}">
                  <a16:creationId xmlns:a16="http://schemas.microsoft.com/office/drawing/2014/main" id="{B377CFB3-3108-4E23-B6E7-719B415A20C8}"/>
                </a:ext>
              </a:extLst>
            </p:cNvPr>
            <p:cNvSpPr/>
            <p:nvPr/>
          </p:nvSpPr>
          <p:spPr>
            <a:xfrm rot="8853205">
              <a:off x="1278825" y="53363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8" name="Agrupar 267">
              <a:extLst>
                <a:ext uri="{FF2B5EF4-FFF2-40B4-BE49-F238E27FC236}">
                  <a16:creationId xmlns:a16="http://schemas.microsoft.com/office/drawing/2014/main" id="{027AF59F-E77B-4BE9-92FC-B26E774CD88D}"/>
                </a:ext>
              </a:extLst>
            </p:cNvPr>
            <p:cNvGrpSpPr/>
            <p:nvPr/>
          </p:nvGrpSpPr>
          <p:grpSpPr>
            <a:xfrm>
              <a:off x="278817" y="795677"/>
              <a:ext cx="3521892" cy="5664250"/>
              <a:chOff x="278817" y="795677"/>
              <a:chExt cx="3521892" cy="5664250"/>
            </a:xfrm>
          </p:grpSpPr>
          <p:sp>
            <p:nvSpPr>
              <p:cNvPr id="269" name="Forma Livre: Forma 268">
                <a:extLst>
                  <a:ext uri="{FF2B5EF4-FFF2-40B4-BE49-F238E27FC236}">
                    <a16:creationId xmlns:a16="http://schemas.microsoft.com/office/drawing/2014/main" id="{F3C69BA7-CCA7-4094-A3F7-3C7FEDBCC507}"/>
                  </a:ext>
                </a:extLst>
              </p:cNvPr>
              <p:cNvSpPr/>
              <p:nvPr/>
            </p:nvSpPr>
            <p:spPr>
              <a:xfrm rot="19418604" flipH="1">
                <a:off x="2891957" y="2155262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70" name="Retângulo: Cantos Arredondados 269">
                <a:extLst>
                  <a:ext uri="{FF2B5EF4-FFF2-40B4-BE49-F238E27FC236}">
                    <a16:creationId xmlns:a16="http://schemas.microsoft.com/office/drawing/2014/main" id="{DD64985A-D1C5-4BED-A358-7F63DF054768}"/>
                  </a:ext>
                </a:extLst>
              </p:cNvPr>
              <p:cNvSpPr/>
              <p:nvPr/>
            </p:nvSpPr>
            <p:spPr>
              <a:xfrm rot="19466641">
                <a:off x="2566195" y="2577679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>
                <a:extLst>
                  <a:ext uri="{FF2B5EF4-FFF2-40B4-BE49-F238E27FC236}">
                    <a16:creationId xmlns:a16="http://schemas.microsoft.com/office/drawing/2014/main" id="{A4695171-86D4-4A68-A26D-EF4D09A3B545}"/>
                  </a:ext>
                </a:extLst>
              </p:cNvPr>
              <p:cNvSpPr/>
              <p:nvPr/>
            </p:nvSpPr>
            <p:spPr>
              <a:xfrm>
                <a:off x="1854999" y="2093849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Forma Livre: Forma 271">
                <a:extLst>
                  <a:ext uri="{FF2B5EF4-FFF2-40B4-BE49-F238E27FC236}">
                    <a16:creationId xmlns:a16="http://schemas.microsoft.com/office/drawing/2014/main" id="{469BDA1C-DB07-4831-9CC9-87848FF6ADEF}"/>
                  </a:ext>
                </a:extLst>
              </p:cNvPr>
              <p:cNvSpPr/>
              <p:nvPr/>
            </p:nvSpPr>
            <p:spPr>
              <a:xfrm>
                <a:off x="527018" y="2313911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3" name="Elipse 4">
                <a:extLst>
                  <a:ext uri="{FF2B5EF4-FFF2-40B4-BE49-F238E27FC236}">
                    <a16:creationId xmlns:a16="http://schemas.microsoft.com/office/drawing/2014/main" id="{A0DC6E42-7FEC-4BAC-9960-76344D748D36}"/>
                  </a:ext>
                </a:extLst>
              </p:cNvPr>
              <p:cNvSpPr/>
              <p:nvPr/>
            </p:nvSpPr>
            <p:spPr>
              <a:xfrm>
                <a:off x="1369202" y="988151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Fluxograma: Mesclar 6">
                <a:extLst>
                  <a:ext uri="{FF2B5EF4-FFF2-40B4-BE49-F238E27FC236}">
                    <a16:creationId xmlns:a16="http://schemas.microsoft.com/office/drawing/2014/main" id="{840EE8D8-5CC9-4F0D-A96A-9F63440C4D6F}"/>
                  </a:ext>
                </a:extLst>
              </p:cNvPr>
              <p:cNvSpPr/>
              <p:nvPr/>
            </p:nvSpPr>
            <p:spPr>
              <a:xfrm rot="14804630">
                <a:off x="2650374" y="7669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5" name="Elipse 12">
                <a:extLst>
                  <a:ext uri="{FF2B5EF4-FFF2-40B4-BE49-F238E27FC236}">
                    <a16:creationId xmlns:a16="http://schemas.microsoft.com/office/drawing/2014/main" id="{645F333B-CB32-4241-99E7-CE731BA5F1D4}"/>
                  </a:ext>
                </a:extLst>
              </p:cNvPr>
              <p:cNvSpPr/>
              <p:nvPr/>
            </p:nvSpPr>
            <p:spPr>
              <a:xfrm>
                <a:off x="1751817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:a16="http://schemas.microsoft.com/office/drawing/2014/main" id="{9C2F1B4C-025D-4F17-8265-D07EC4D3C563}"/>
                  </a:ext>
                </a:extLst>
              </p:cNvPr>
              <p:cNvSpPr/>
              <p:nvPr/>
            </p:nvSpPr>
            <p:spPr>
              <a:xfrm>
                <a:off x="2288689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>
                <a:extLst>
                  <a:ext uri="{FF2B5EF4-FFF2-40B4-BE49-F238E27FC236}">
                    <a16:creationId xmlns:a16="http://schemas.microsoft.com/office/drawing/2014/main" id="{8CB10A17-F98D-43B4-A59A-947813FBB69B}"/>
                  </a:ext>
                </a:extLst>
              </p:cNvPr>
              <p:cNvSpPr/>
              <p:nvPr/>
            </p:nvSpPr>
            <p:spPr>
              <a:xfrm>
                <a:off x="1851077" y="1485244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id="{4C68882A-BD4B-46B7-B9FC-58861D6F7BDF}"/>
                  </a:ext>
                </a:extLst>
              </p:cNvPr>
              <p:cNvSpPr/>
              <p:nvPr/>
            </p:nvSpPr>
            <p:spPr>
              <a:xfrm>
                <a:off x="2371104" y="14811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Arco 278">
                <a:extLst>
                  <a:ext uri="{FF2B5EF4-FFF2-40B4-BE49-F238E27FC236}">
                    <a16:creationId xmlns:a16="http://schemas.microsoft.com/office/drawing/2014/main" id="{D578A672-FA7B-4BCF-9344-7DBDC7B85B4C}"/>
                  </a:ext>
                </a:extLst>
              </p:cNvPr>
              <p:cNvSpPr/>
              <p:nvPr/>
            </p:nvSpPr>
            <p:spPr>
              <a:xfrm rot="18528476">
                <a:off x="1702843" y="121268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:a16="http://schemas.microsoft.com/office/drawing/2014/main" id="{82656B40-873B-4647-8C1B-4DC828F9BE19}"/>
                  </a:ext>
                </a:extLst>
              </p:cNvPr>
              <p:cNvSpPr/>
              <p:nvPr/>
            </p:nvSpPr>
            <p:spPr>
              <a:xfrm rot="20637606">
                <a:off x="2257620" y="121268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E2011F3F-9F0E-4CF3-AE36-24F97DD9DDC1}"/>
                  </a:ext>
                </a:extLst>
              </p:cNvPr>
              <p:cNvSpPr/>
              <p:nvPr/>
            </p:nvSpPr>
            <p:spPr>
              <a:xfrm rot="20219682">
                <a:off x="2707138" y="114777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Elipse 281">
                <a:extLst>
                  <a:ext uri="{FF2B5EF4-FFF2-40B4-BE49-F238E27FC236}">
                    <a16:creationId xmlns:a16="http://schemas.microsoft.com/office/drawing/2014/main" id="{01B5C56A-9409-4D0B-9D83-6A823CB44F9D}"/>
                  </a:ext>
                </a:extLst>
              </p:cNvPr>
              <p:cNvSpPr/>
              <p:nvPr/>
            </p:nvSpPr>
            <p:spPr>
              <a:xfrm rot="3218186">
                <a:off x="1414051" y="928384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3" name="Grupo 1">
                <a:extLst>
                  <a:ext uri="{FF2B5EF4-FFF2-40B4-BE49-F238E27FC236}">
                    <a16:creationId xmlns:a16="http://schemas.microsoft.com/office/drawing/2014/main" id="{46349AC6-3F09-4B57-9A62-1EED5441FBC4}"/>
                  </a:ext>
                </a:extLst>
              </p:cNvPr>
              <p:cNvGrpSpPr/>
              <p:nvPr/>
            </p:nvGrpSpPr>
            <p:grpSpPr>
              <a:xfrm>
                <a:off x="2141576" y="1632108"/>
                <a:ext cx="357713" cy="252013"/>
                <a:chOff x="6206681" y="1860595"/>
                <a:chExt cx="357713" cy="252013"/>
              </a:xfrm>
            </p:grpSpPr>
            <p:sp>
              <p:nvSpPr>
                <p:cNvPr id="299" name="Elipse 19">
                  <a:extLst>
                    <a:ext uri="{FF2B5EF4-FFF2-40B4-BE49-F238E27FC236}">
                      <a16:creationId xmlns:a16="http://schemas.microsoft.com/office/drawing/2014/main" id="{108FD7C8-EA25-4DD7-AA6A-81CF164960B5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Elipse 299">
                  <a:extLst>
                    <a:ext uri="{FF2B5EF4-FFF2-40B4-BE49-F238E27FC236}">
                      <a16:creationId xmlns:a16="http://schemas.microsoft.com/office/drawing/2014/main" id="{073CC5DB-7180-4668-9E96-8715F5F3B049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Elipse 300">
                  <a:extLst>
                    <a:ext uri="{FF2B5EF4-FFF2-40B4-BE49-F238E27FC236}">
                      <a16:creationId xmlns:a16="http://schemas.microsoft.com/office/drawing/2014/main" id="{8E443FFA-8A2D-4B64-8E93-871EC9FE045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4" name="Retângulo de cantos arredondados 1027">
                <a:extLst>
                  <a:ext uri="{FF2B5EF4-FFF2-40B4-BE49-F238E27FC236}">
                    <a16:creationId xmlns:a16="http://schemas.microsoft.com/office/drawing/2014/main" id="{D8CF322C-0E25-45F6-9A2D-8E6ACDFA8BEE}"/>
                  </a:ext>
                </a:extLst>
              </p:cNvPr>
              <p:cNvSpPr/>
              <p:nvPr/>
            </p:nvSpPr>
            <p:spPr>
              <a:xfrm>
                <a:off x="842115" y="3453520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:a16="http://schemas.microsoft.com/office/drawing/2014/main" id="{1DBF0524-1A44-4C6F-A504-9CFADF2EB447}"/>
                  </a:ext>
                </a:extLst>
              </p:cNvPr>
              <p:cNvGrpSpPr/>
              <p:nvPr/>
            </p:nvGrpSpPr>
            <p:grpSpPr>
              <a:xfrm>
                <a:off x="1370182" y="4811244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7" name="Forma Livre: Forma 296">
                  <a:extLst>
                    <a:ext uri="{FF2B5EF4-FFF2-40B4-BE49-F238E27FC236}">
                      <a16:creationId xmlns:a16="http://schemas.microsoft.com/office/drawing/2014/main" id="{1C56B45A-26E6-4FF1-A212-33DAD87DA6E5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>
                  <a:extLst>
                    <a:ext uri="{FF2B5EF4-FFF2-40B4-BE49-F238E27FC236}">
                      <a16:creationId xmlns:a16="http://schemas.microsoft.com/office/drawing/2014/main" id="{2171A232-2AE8-45C0-8F7D-D3BCF38AE334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Retângulo 285">
                <a:extLst>
                  <a:ext uri="{FF2B5EF4-FFF2-40B4-BE49-F238E27FC236}">
                    <a16:creationId xmlns:a16="http://schemas.microsoft.com/office/drawing/2014/main" id="{548F38CD-2C86-444A-989D-4A372B91CD98}"/>
                  </a:ext>
                </a:extLst>
              </p:cNvPr>
              <p:cNvSpPr/>
              <p:nvPr/>
            </p:nvSpPr>
            <p:spPr>
              <a:xfrm flipH="1">
                <a:off x="2516121" y="2306851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orma Livre: Forma 286">
                <a:extLst>
                  <a:ext uri="{FF2B5EF4-FFF2-40B4-BE49-F238E27FC236}">
                    <a16:creationId xmlns:a16="http://schemas.microsoft.com/office/drawing/2014/main" id="{014FD004-8E27-467A-9BF5-D8B7C5336690}"/>
                  </a:ext>
                </a:extLst>
              </p:cNvPr>
              <p:cNvSpPr/>
              <p:nvPr/>
            </p:nvSpPr>
            <p:spPr>
              <a:xfrm>
                <a:off x="1300967" y="3392578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Retângulo 287">
                <a:extLst>
                  <a:ext uri="{FF2B5EF4-FFF2-40B4-BE49-F238E27FC236}">
                    <a16:creationId xmlns:a16="http://schemas.microsoft.com/office/drawing/2014/main" id="{432B179B-BAB8-4E26-95AF-A4E7A5521D75}"/>
                  </a:ext>
                </a:extLst>
              </p:cNvPr>
              <p:cNvSpPr/>
              <p:nvPr/>
            </p:nvSpPr>
            <p:spPr>
              <a:xfrm flipH="1">
                <a:off x="1792204" y="2297748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288">
                <a:extLst>
                  <a:ext uri="{FF2B5EF4-FFF2-40B4-BE49-F238E27FC236}">
                    <a16:creationId xmlns:a16="http://schemas.microsoft.com/office/drawing/2014/main" id="{86CB8AF0-7C66-43D9-B8A6-854E4A933D34}"/>
                  </a:ext>
                </a:extLst>
              </p:cNvPr>
              <p:cNvSpPr/>
              <p:nvPr/>
            </p:nvSpPr>
            <p:spPr>
              <a:xfrm rot="2347328">
                <a:off x="1759325" y="3489721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90" name="Forma Livre: Forma 289">
                <a:extLst>
                  <a:ext uri="{FF2B5EF4-FFF2-40B4-BE49-F238E27FC236}">
                    <a16:creationId xmlns:a16="http://schemas.microsoft.com/office/drawing/2014/main" id="{1F9E9F4A-ED84-4523-AF66-9F633586BE8C}"/>
                  </a:ext>
                </a:extLst>
              </p:cNvPr>
              <p:cNvSpPr/>
              <p:nvPr/>
            </p:nvSpPr>
            <p:spPr>
              <a:xfrm rot="19045118">
                <a:off x="1231173" y="2370719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91" name="Forma Livre: Forma 290">
                <a:extLst>
                  <a:ext uri="{FF2B5EF4-FFF2-40B4-BE49-F238E27FC236}">
                    <a16:creationId xmlns:a16="http://schemas.microsoft.com/office/drawing/2014/main" id="{374A0376-67E9-4F59-BAE8-CB900F0F7C12}"/>
                  </a:ext>
                </a:extLst>
              </p:cNvPr>
              <p:cNvSpPr/>
              <p:nvPr/>
            </p:nvSpPr>
            <p:spPr>
              <a:xfrm rot="613217" flipV="1">
                <a:off x="1879563" y="1958158"/>
                <a:ext cx="551614" cy="156623"/>
              </a:xfrm>
              <a:custGeom>
                <a:avLst/>
                <a:gdLst>
                  <a:gd name="connsiteX0" fmla="*/ 762438 w 762438"/>
                  <a:gd name="connsiteY0" fmla="*/ 0 h 222164"/>
                  <a:gd name="connsiteX1" fmla="*/ 762438 w 762438"/>
                  <a:gd name="connsiteY1" fmla="*/ 56191 h 222164"/>
                  <a:gd name="connsiteX2" fmla="*/ 679090 w 762438"/>
                  <a:gd name="connsiteY2" fmla="*/ 119750 h 222164"/>
                  <a:gd name="connsiteX3" fmla="*/ 365047 w 762438"/>
                  <a:gd name="connsiteY3" fmla="*/ 222128 h 222164"/>
                  <a:gd name="connsiteX4" fmla="*/ 33507 w 762438"/>
                  <a:gd name="connsiteY4" fmla="*/ 99423 h 222164"/>
                  <a:gd name="connsiteX5" fmla="*/ 0 w 762438"/>
                  <a:gd name="connsiteY5" fmla="*/ 70369 h 222164"/>
                  <a:gd name="connsiteX6" fmla="*/ 0 w 762438"/>
                  <a:gd name="connsiteY6" fmla="*/ 18368 h 222164"/>
                  <a:gd name="connsiteX7" fmla="*/ 31896 w 762438"/>
                  <a:gd name="connsiteY7" fmla="*/ 32159 h 222164"/>
                  <a:gd name="connsiteX8" fmla="*/ 368829 w 762438"/>
                  <a:gd name="connsiteY8" fmla="*/ 85724 h 222164"/>
                  <a:gd name="connsiteX9" fmla="*/ 670295 w 762438"/>
                  <a:gd name="connsiteY9" fmla="*/ 41087 h 222164"/>
                  <a:gd name="connsiteX10" fmla="*/ 755235 w 762438"/>
                  <a:gd name="connsiteY10" fmla="*/ 3938 h 22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438" h="222164">
                    <a:moveTo>
                      <a:pt x="762438" y="0"/>
                    </a:moveTo>
                    <a:lnTo>
                      <a:pt x="762438" y="56191"/>
                    </a:lnTo>
                    <a:lnTo>
                      <a:pt x="679090" y="119750"/>
                    </a:lnTo>
                    <a:cubicBezTo>
                      <a:pt x="585464" y="180268"/>
                      <a:pt x="480119" y="223612"/>
                      <a:pt x="365047" y="222128"/>
                    </a:cubicBezTo>
                    <a:cubicBezTo>
                      <a:pt x="232443" y="220419"/>
                      <a:pt x="125003" y="169319"/>
                      <a:pt x="33507" y="99423"/>
                    </a:cubicBezTo>
                    <a:lnTo>
                      <a:pt x="0" y="70369"/>
                    </a:lnTo>
                    <a:lnTo>
                      <a:pt x="0" y="18368"/>
                    </a:lnTo>
                    <a:lnTo>
                      <a:pt x="31896" y="32159"/>
                    </a:lnTo>
                    <a:cubicBezTo>
                      <a:pt x="119267" y="60343"/>
                      <a:pt x="266862" y="91675"/>
                      <a:pt x="368829" y="85724"/>
                    </a:cubicBezTo>
                    <a:cubicBezTo>
                      <a:pt x="470795" y="79773"/>
                      <a:pt x="577963" y="69655"/>
                      <a:pt x="670295" y="41087"/>
                    </a:cubicBezTo>
                    <a:cubicBezTo>
                      <a:pt x="693378" y="33945"/>
                      <a:pt x="723605" y="20100"/>
                      <a:pt x="755235" y="393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:a16="http://schemas.microsoft.com/office/drawing/2014/main" id="{BA713ECA-23A6-46C3-85F5-E9D270F2DE2B}"/>
                  </a:ext>
                </a:extLst>
              </p:cNvPr>
              <p:cNvSpPr/>
              <p:nvPr/>
            </p:nvSpPr>
            <p:spPr>
              <a:xfrm rot="819543">
                <a:off x="1467223" y="1702092"/>
                <a:ext cx="369968" cy="318644"/>
              </a:xfrm>
              <a:prstGeom prst="arc">
                <a:avLst>
                  <a:gd name="adj1" fmla="val 16200000"/>
                  <a:gd name="adj2" fmla="val 1806592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3" name="Lágrima 292">
                <a:extLst>
                  <a:ext uri="{FF2B5EF4-FFF2-40B4-BE49-F238E27FC236}">
                    <a16:creationId xmlns:a16="http://schemas.microsoft.com/office/drawing/2014/main" id="{05C673BA-C1CD-4918-83DE-440905A712E0}"/>
                  </a:ext>
                </a:extLst>
              </p:cNvPr>
              <p:cNvSpPr/>
              <p:nvPr/>
            </p:nvSpPr>
            <p:spPr>
              <a:xfrm>
                <a:off x="1585222" y="1361552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Lágrima 293">
                <a:extLst>
                  <a:ext uri="{FF2B5EF4-FFF2-40B4-BE49-F238E27FC236}">
                    <a16:creationId xmlns:a16="http://schemas.microsoft.com/office/drawing/2014/main" id="{EF948F36-5CD0-4C85-BD98-688F2FF0193F}"/>
                  </a:ext>
                </a:extLst>
              </p:cNvPr>
              <p:cNvSpPr/>
              <p:nvPr/>
            </p:nvSpPr>
            <p:spPr>
              <a:xfrm>
                <a:off x="1450367" y="1540841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 294">
                <a:extLst>
                  <a:ext uri="{FF2B5EF4-FFF2-40B4-BE49-F238E27FC236}">
                    <a16:creationId xmlns:a16="http://schemas.microsoft.com/office/drawing/2014/main" id="{52E21BB1-CCD3-41F0-B1B3-0D5AC934B08C}"/>
                  </a:ext>
                </a:extLst>
              </p:cNvPr>
              <p:cNvSpPr/>
              <p:nvPr/>
            </p:nvSpPr>
            <p:spPr>
              <a:xfrm rot="2209951" flipH="1">
                <a:off x="2281622" y="934802"/>
                <a:ext cx="49205" cy="549857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:a16="http://schemas.microsoft.com/office/drawing/2014/main" id="{C7704188-5AAE-4C10-A061-C2F1B302D6F5}"/>
                  </a:ext>
                </a:extLst>
              </p:cNvPr>
              <p:cNvSpPr/>
              <p:nvPr/>
            </p:nvSpPr>
            <p:spPr>
              <a:xfrm rot="2333005">
                <a:off x="278817" y="5523667"/>
                <a:ext cx="620766" cy="9362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02" name="Agrupar 301">
            <a:extLst>
              <a:ext uri="{FF2B5EF4-FFF2-40B4-BE49-F238E27FC236}">
                <a16:creationId xmlns:a16="http://schemas.microsoft.com/office/drawing/2014/main" id="{2D7DBE38-D738-4634-B2B7-CE549151CBCC}"/>
              </a:ext>
            </a:extLst>
          </p:cNvPr>
          <p:cNvGrpSpPr/>
          <p:nvPr/>
        </p:nvGrpSpPr>
        <p:grpSpPr>
          <a:xfrm>
            <a:off x="10497166" y="3037473"/>
            <a:ext cx="1112251" cy="1883910"/>
            <a:chOff x="7918698" y="1095904"/>
            <a:chExt cx="2684894" cy="4400736"/>
          </a:xfrm>
        </p:grpSpPr>
        <p:sp>
          <p:nvSpPr>
            <p:cNvPr id="303" name="Retângulo de cantos arredondados 110">
              <a:extLst>
                <a:ext uri="{FF2B5EF4-FFF2-40B4-BE49-F238E27FC236}">
                  <a16:creationId xmlns:a16="http://schemas.microsoft.com/office/drawing/2014/main" id="{D533FF4B-D356-433E-808F-D5AC60C81137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4" name="Grupo 50">
              <a:extLst>
                <a:ext uri="{FF2B5EF4-FFF2-40B4-BE49-F238E27FC236}">
                  <a16:creationId xmlns:a16="http://schemas.microsoft.com/office/drawing/2014/main" id="{ED0C536E-217D-4F76-96E9-D57B45025DD5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338" name="Elipse 43">
                <a:extLst>
                  <a:ext uri="{FF2B5EF4-FFF2-40B4-BE49-F238E27FC236}">
                    <a16:creationId xmlns:a16="http://schemas.microsoft.com/office/drawing/2014/main" id="{74ECF1F0-16A7-4A30-876A-1F527EB19A4E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9" name="Elipse 46">
                <a:extLst>
                  <a:ext uri="{FF2B5EF4-FFF2-40B4-BE49-F238E27FC236}">
                    <a16:creationId xmlns:a16="http://schemas.microsoft.com/office/drawing/2014/main" id="{EE4715B1-D20D-4EFB-84D3-22D5928DC029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5" name="Grupo 49">
              <a:extLst>
                <a:ext uri="{FF2B5EF4-FFF2-40B4-BE49-F238E27FC236}">
                  <a16:creationId xmlns:a16="http://schemas.microsoft.com/office/drawing/2014/main" id="{B9301D51-2C82-4D51-AEAD-EBEF0F8AFF62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336" name="Elipse 45">
                <a:extLst>
                  <a:ext uri="{FF2B5EF4-FFF2-40B4-BE49-F238E27FC236}">
                    <a16:creationId xmlns:a16="http://schemas.microsoft.com/office/drawing/2014/main" id="{6E09A82A-902B-40DF-BBA9-85DBCCEA9B9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7" name="Elipse 46">
                <a:extLst>
                  <a:ext uri="{FF2B5EF4-FFF2-40B4-BE49-F238E27FC236}">
                    <a16:creationId xmlns:a16="http://schemas.microsoft.com/office/drawing/2014/main" id="{C49F60D2-070D-4D28-892E-D2C59D8353B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6" name="Elipse 84">
              <a:extLst>
                <a:ext uri="{FF2B5EF4-FFF2-40B4-BE49-F238E27FC236}">
                  <a16:creationId xmlns:a16="http://schemas.microsoft.com/office/drawing/2014/main" id="{06ABC5D1-3ECC-45BD-96C1-03002B7FC705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Elipse 84">
              <a:extLst>
                <a:ext uri="{FF2B5EF4-FFF2-40B4-BE49-F238E27FC236}">
                  <a16:creationId xmlns:a16="http://schemas.microsoft.com/office/drawing/2014/main" id="{BE123479-EC73-4245-A28A-9FD8935E61E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88">
              <a:extLst>
                <a:ext uri="{FF2B5EF4-FFF2-40B4-BE49-F238E27FC236}">
                  <a16:creationId xmlns:a16="http://schemas.microsoft.com/office/drawing/2014/main" id="{8E964AAC-E345-445F-9170-4BF88D8AE69A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Retângulo 88">
              <a:extLst>
                <a:ext uri="{FF2B5EF4-FFF2-40B4-BE49-F238E27FC236}">
                  <a16:creationId xmlns:a16="http://schemas.microsoft.com/office/drawing/2014/main" id="{2CCB93CC-A074-4D34-BDEE-5065321B397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Retângulo de cantos arredondados 96">
              <a:extLst>
                <a:ext uri="{FF2B5EF4-FFF2-40B4-BE49-F238E27FC236}">
                  <a16:creationId xmlns:a16="http://schemas.microsoft.com/office/drawing/2014/main" id="{FA4D7673-2084-4C28-853C-5952021C316D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id="{CDECD417-7CE0-4124-93DF-C55D25033A9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Elipse 108">
              <a:extLst>
                <a:ext uri="{FF2B5EF4-FFF2-40B4-BE49-F238E27FC236}">
                  <a16:creationId xmlns:a16="http://schemas.microsoft.com/office/drawing/2014/main" id="{31778A58-59EC-497F-A612-3779437295E7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103">
              <a:extLst>
                <a:ext uri="{FF2B5EF4-FFF2-40B4-BE49-F238E27FC236}">
                  <a16:creationId xmlns:a16="http://schemas.microsoft.com/office/drawing/2014/main" id="{376BFDA2-9B6F-47D7-9478-66C591081F69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4" name="Grupo 15">
              <a:extLst>
                <a:ext uri="{FF2B5EF4-FFF2-40B4-BE49-F238E27FC236}">
                  <a16:creationId xmlns:a16="http://schemas.microsoft.com/office/drawing/2014/main" id="{5386933E-9665-4C3D-A267-3F089A6F5B65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318" name="Fluxograma: Mesclar 6">
                <a:extLst>
                  <a:ext uri="{FF2B5EF4-FFF2-40B4-BE49-F238E27FC236}">
                    <a16:creationId xmlns:a16="http://schemas.microsoft.com/office/drawing/2014/main" id="{EAD8897B-A1F1-41F8-80BA-C0DFBF3DED31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9" name="Elipse 4">
                <a:extLst>
                  <a:ext uri="{FF2B5EF4-FFF2-40B4-BE49-F238E27FC236}">
                    <a16:creationId xmlns:a16="http://schemas.microsoft.com/office/drawing/2014/main" id="{1061E29F-25BC-4AB0-8AF0-E4D2F114DF3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0" name="Fluxograma: Mesclar 6">
                <a:extLst>
                  <a:ext uri="{FF2B5EF4-FFF2-40B4-BE49-F238E27FC236}">
                    <a16:creationId xmlns:a16="http://schemas.microsoft.com/office/drawing/2014/main" id="{D705AF89-EED8-4F35-8A7B-C26A58754E6A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Elipse 12">
                <a:extLst>
                  <a:ext uri="{FF2B5EF4-FFF2-40B4-BE49-F238E27FC236}">
                    <a16:creationId xmlns:a16="http://schemas.microsoft.com/office/drawing/2014/main" id="{8971428B-6873-49CD-A9F1-33677F489CCB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12">
                <a:extLst>
                  <a:ext uri="{FF2B5EF4-FFF2-40B4-BE49-F238E27FC236}">
                    <a16:creationId xmlns:a16="http://schemas.microsoft.com/office/drawing/2014/main" id="{E203D94F-E6EF-469C-8D00-30A55FF7EC09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:a16="http://schemas.microsoft.com/office/drawing/2014/main" id="{3EF43CD2-971B-4843-B9DC-BB00C4A02E3A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:a16="http://schemas.microsoft.com/office/drawing/2014/main" id="{C87FE27F-35FB-4785-95E0-3121E3EDDD40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Arco 324">
                <a:extLst>
                  <a:ext uri="{FF2B5EF4-FFF2-40B4-BE49-F238E27FC236}">
                    <a16:creationId xmlns:a16="http://schemas.microsoft.com/office/drawing/2014/main" id="{26F18FC3-856E-4996-962E-A354F76190C5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Arco 325">
                <a:extLst>
                  <a:ext uri="{FF2B5EF4-FFF2-40B4-BE49-F238E27FC236}">
                    <a16:creationId xmlns:a16="http://schemas.microsoft.com/office/drawing/2014/main" id="{A3823CA6-27C2-451A-A522-81ED0147E67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7" name="Elipse 19">
                <a:extLst>
                  <a:ext uri="{FF2B5EF4-FFF2-40B4-BE49-F238E27FC236}">
                    <a16:creationId xmlns:a16="http://schemas.microsoft.com/office/drawing/2014/main" id="{56AAFBC8-621F-4800-B7CE-52BA4C1B435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Elipse 327">
                <a:extLst>
                  <a:ext uri="{FF2B5EF4-FFF2-40B4-BE49-F238E27FC236}">
                    <a16:creationId xmlns:a16="http://schemas.microsoft.com/office/drawing/2014/main" id="{7545BDBE-912C-4158-9A34-8382ABED2340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328">
                <a:extLst>
                  <a:ext uri="{FF2B5EF4-FFF2-40B4-BE49-F238E27FC236}">
                    <a16:creationId xmlns:a16="http://schemas.microsoft.com/office/drawing/2014/main" id="{8BF3C9AA-ABEC-48CF-AC1A-7B6537CA58B4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Arco 329">
                <a:extLst>
                  <a:ext uri="{FF2B5EF4-FFF2-40B4-BE49-F238E27FC236}">
                    <a16:creationId xmlns:a16="http://schemas.microsoft.com/office/drawing/2014/main" id="{33D5DE35-FC2B-4BCE-830D-88B602BA8420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1" name="Grupo 29">
                <a:extLst>
                  <a:ext uri="{FF2B5EF4-FFF2-40B4-BE49-F238E27FC236}">
                    <a16:creationId xmlns:a16="http://schemas.microsoft.com/office/drawing/2014/main" id="{326C8BCF-863C-4A9B-A2BA-1E7AB9BD771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4" name="Corda 22">
                  <a:extLst>
                    <a:ext uri="{FF2B5EF4-FFF2-40B4-BE49-F238E27FC236}">
                      <a16:creationId xmlns:a16="http://schemas.microsoft.com/office/drawing/2014/main" id="{64A00660-5068-4A39-8076-F84BF72494C3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5" name="Elipse 24">
                  <a:extLst>
                    <a:ext uri="{FF2B5EF4-FFF2-40B4-BE49-F238E27FC236}">
                      <a16:creationId xmlns:a16="http://schemas.microsoft.com/office/drawing/2014/main" id="{FCBEBEB5-4B25-402A-A719-9F3F94922F72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32" name="Elipse 331">
                <a:extLst>
                  <a:ext uri="{FF2B5EF4-FFF2-40B4-BE49-F238E27FC236}">
                    <a16:creationId xmlns:a16="http://schemas.microsoft.com/office/drawing/2014/main" id="{C9B5BDC0-21D1-44FE-9DBA-D01E3553F8B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id="{12491F1E-5A69-49F0-8E59-15944B0CC93B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5" name="Retângulo de cantos arredondados 110">
              <a:extLst>
                <a:ext uri="{FF2B5EF4-FFF2-40B4-BE49-F238E27FC236}">
                  <a16:creationId xmlns:a16="http://schemas.microsoft.com/office/drawing/2014/main" id="{762AA617-B17C-4FEA-BA62-2439A15BCE51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Fluxograma: Atraso 315">
              <a:extLst>
                <a:ext uri="{FF2B5EF4-FFF2-40B4-BE49-F238E27FC236}">
                  <a16:creationId xmlns:a16="http://schemas.microsoft.com/office/drawing/2014/main" id="{3E2CD639-1268-48C3-A99B-7AA0B8F66798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Fluxograma: Atraso 105">
              <a:extLst>
                <a:ext uri="{FF2B5EF4-FFF2-40B4-BE49-F238E27FC236}">
                  <a16:creationId xmlns:a16="http://schemas.microsoft.com/office/drawing/2014/main" id="{A8AF94B0-F15C-4D6C-BFB0-3F2D3BBBA0CC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0" name="Agrupar 339">
            <a:extLst>
              <a:ext uri="{FF2B5EF4-FFF2-40B4-BE49-F238E27FC236}">
                <a16:creationId xmlns:a16="http://schemas.microsoft.com/office/drawing/2014/main" id="{7D37A0A6-D1C4-445A-A1CB-3BCAC6A81B76}"/>
              </a:ext>
            </a:extLst>
          </p:cNvPr>
          <p:cNvGrpSpPr/>
          <p:nvPr/>
        </p:nvGrpSpPr>
        <p:grpSpPr>
          <a:xfrm>
            <a:off x="8626834" y="3265081"/>
            <a:ext cx="994718" cy="1623371"/>
            <a:chOff x="2367783" y="1121862"/>
            <a:chExt cx="2401179" cy="3792129"/>
          </a:xfrm>
        </p:grpSpPr>
        <p:sp>
          <p:nvSpPr>
            <p:cNvPr id="341" name="Forma Livre: Forma 340">
              <a:extLst>
                <a:ext uri="{FF2B5EF4-FFF2-40B4-BE49-F238E27FC236}">
                  <a16:creationId xmlns:a16="http://schemas.microsoft.com/office/drawing/2014/main" id="{A70FC607-C481-4722-9FA1-02E76130F686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2" name="Agrupar 341">
              <a:extLst>
                <a:ext uri="{FF2B5EF4-FFF2-40B4-BE49-F238E27FC236}">
                  <a16:creationId xmlns:a16="http://schemas.microsoft.com/office/drawing/2014/main" id="{6A958DCB-8C39-4FB3-9142-D329AE779F2A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377" name="Elipse 43">
                <a:extLst>
                  <a:ext uri="{FF2B5EF4-FFF2-40B4-BE49-F238E27FC236}">
                    <a16:creationId xmlns:a16="http://schemas.microsoft.com/office/drawing/2014/main" id="{355BAA48-2602-4476-8D8B-961B818D73E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8" name="Elipse 46">
                <a:extLst>
                  <a:ext uri="{FF2B5EF4-FFF2-40B4-BE49-F238E27FC236}">
                    <a16:creationId xmlns:a16="http://schemas.microsoft.com/office/drawing/2014/main" id="{9F8D7F18-8F8E-4660-B2A0-31ED231A5F4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3" name="Agrupar 342">
              <a:extLst>
                <a:ext uri="{FF2B5EF4-FFF2-40B4-BE49-F238E27FC236}">
                  <a16:creationId xmlns:a16="http://schemas.microsoft.com/office/drawing/2014/main" id="{49832747-79E0-465F-BD16-00256A3FC717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375" name="Elipse 43">
                <a:extLst>
                  <a:ext uri="{FF2B5EF4-FFF2-40B4-BE49-F238E27FC236}">
                    <a16:creationId xmlns:a16="http://schemas.microsoft.com/office/drawing/2014/main" id="{F8A09E77-5F3E-4CFA-85C4-E051CA6140F2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Elipse 46">
                <a:extLst>
                  <a:ext uri="{FF2B5EF4-FFF2-40B4-BE49-F238E27FC236}">
                    <a16:creationId xmlns:a16="http://schemas.microsoft.com/office/drawing/2014/main" id="{07D7A779-F1DB-4646-8D96-F3865BCE5D0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4" name="Elipse 84">
              <a:extLst>
                <a:ext uri="{FF2B5EF4-FFF2-40B4-BE49-F238E27FC236}">
                  <a16:creationId xmlns:a16="http://schemas.microsoft.com/office/drawing/2014/main" id="{2F07D2D9-73EA-425D-B73A-35307C26F4A9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 59">
              <a:extLst>
                <a:ext uri="{FF2B5EF4-FFF2-40B4-BE49-F238E27FC236}">
                  <a16:creationId xmlns:a16="http://schemas.microsoft.com/office/drawing/2014/main" id="{5DF587BC-F41D-4A56-8569-DABF80675A3F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6" name="Agrupar 345">
              <a:extLst>
                <a:ext uri="{FF2B5EF4-FFF2-40B4-BE49-F238E27FC236}">
                  <a16:creationId xmlns:a16="http://schemas.microsoft.com/office/drawing/2014/main" id="{9AFEC51C-B2EB-4DF7-AF0B-36BEDFD0FEA7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351" name="Fluxograma: Mesclar 6">
                <a:extLst>
                  <a:ext uri="{FF2B5EF4-FFF2-40B4-BE49-F238E27FC236}">
                    <a16:creationId xmlns:a16="http://schemas.microsoft.com/office/drawing/2014/main" id="{D5C9B4C7-F76F-4720-8891-1E6C50CFB35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">
                <a:extLst>
                  <a:ext uri="{FF2B5EF4-FFF2-40B4-BE49-F238E27FC236}">
                    <a16:creationId xmlns:a16="http://schemas.microsoft.com/office/drawing/2014/main" id="{803C1C8A-4809-4A54-836A-0D2F4EFD37A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Fluxograma: Mesclar 6">
                <a:extLst>
                  <a:ext uri="{FF2B5EF4-FFF2-40B4-BE49-F238E27FC236}">
                    <a16:creationId xmlns:a16="http://schemas.microsoft.com/office/drawing/2014/main" id="{1B4AAA33-1FE6-4717-9E7E-406624534421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4" name="Elipse 12">
                <a:extLst>
                  <a:ext uri="{FF2B5EF4-FFF2-40B4-BE49-F238E27FC236}">
                    <a16:creationId xmlns:a16="http://schemas.microsoft.com/office/drawing/2014/main" id="{FE5727D9-AE89-4018-BFA0-CE98C3266727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Elipse 12">
                <a:extLst>
                  <a:ext uri="{FF2B5EF4-FFF2-40B4-BE49-F238E27FC236}">
                    <a16:creationId xmlns:a16="http://schemas.microsoft.com/office/drawing/2014/main" id="{F6D76BA4-B016-4E0D-9D67-1B04F66EF478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D59C8DA8-B9D8-4BC0-A77D-E0D74F18DA16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7" name="Arco 356">
                <a:extLst>
                  <a:ext uri="{FF2B5EF4-FFF2-40B4-BE49-F238E27FC236}">
                    <a16:creationId xmlns:a16="http://schemas.microsoft.com/office/drawing/2014/main" id="{01902E78-1A15-43E1-AEE1-39F87E2E5D21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Arco 357">
                <a:extLst>
                  <a:ext uri="{FF2B5EF4-FFF2-40B4-BE49-F238E27FC236}">
                    <a16:creationId xmlns:a16="http://schemas.microsoft.com/office/drawing/2014/main" id="{0D643B32-C9AF-4A15-8ABE-56E9A3F53CD0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9" name="Grupo 12">
                <a:extLst>
                  <a:ext uri="{FF2B5EF4-FFF2-40B4-BE49-F238E27FC236}">
                    <a16:creationId xmlns:a16="http://schemas.microsoft.com/office/drawing/2014/main" id="{021731C7-D914-4C1D-A3AC-43589D1F3D65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372" name="Elipse 19">
                  <a:extLst>
                    <a:ext uri="{FF2B5EF4-FFF2-40B4-BE49-F238E27FC236}">
                      <a16:creationId xmlns:a16="http://schemas.microsoft.com/office/drawing/2014/main" id="{E8B5B927-2A0C-4A06-BF15-FA05DA87583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3" name="Elipse 372">
                  <a:extLst>
                    <a:ext uri="{FF2B5EF4-FFF2-40B4-BE49-F238E27FC236}">
                      <a16:creationId xmlns:a16="http://schemas.microsoft.com/office/drawing/2014/main" id="{B09FD1BC-18C6-41E5-9D61-B2531244A9C4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4" name="Elipse 373">
                  <a:extLst>
                    <a:ext uri="{FF2B5EF4-FFF2-40B4-BE49-F238E27FC236}">
                      <a16:creationId xmlns:a16="http://schemas.microsoft.com/office/drawing/2014/main" id="{948D6505-6C05-45D2-8977-12A04A935D5D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0" name="Elipse 359">
                <a:extLst>
                  <a:ext uri="{FF2B5EF4-FFF2-40B4-BE49-F238E27FC236}">
                    <a16:creationId xmlns:a16="http://schemas.microsoft.com/office/drawing/2014/main" id="{2448379C-9C83-4B6D-9DB3-D728418E2D78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B2B2E8D3-FA33-4DB5-8338-2692E60BD3EC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7431A158-32BE-4C8D-852C-9A30F011EDC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3" name="Elipse 362">
                <a:extLst>
                  <a:ext uri="{FF2B5EF4-FFF2-40B4-BE49-F238E27FC236}">
                    <a16:creationId xmlns:a16="http://schemas.microsoft.com/office/drawing/2014/main" id="{53F09839-AFC9-43B5-86AD-FD25543ED894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4" name="Grupo 17">
                <a:extLst>
                  <a:ext uri="{FF2B5EF4-FFF2-40B4-BE49-F238E27FC236}">
                    <a16:creationId xmlns:a16="http://schemas.microsoft.com/office/drawing/2014/main" id="{3574D031-D5F6-4C06-B401-DD1DC726959F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365" name="Arco 364">
                  <a:extLst>
                    <a:ext uri="{FF2B5EF4-FFF2-40B4-BE49-F238E27FC236}">
                      <a16:creationId xmlns:a16="http://schemas.microsoft.com/office/drawing/2014/main" id="{5088CDBD-2396-4D32-9FEE-C74CF952BF65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6" name="Grupo 19">
                  <a:extLst>
                    <a:ext uri="{FF2B5EF4-FFF2-40B4-BE49-F238E27FC236}">
                      <a16:creationId xmlns:a16="http://schemas.microsoft.com/office/drawing/2014/main" id="{B55D0048-670B-44C1-9A4C-9B9A7D773888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367" name="Arco 366">
                    <a:extLst>
                      <a:ext uri="{FF2B5EF4-FFF2-40B4-BE49-F238E27FC236}">
                        <a16:creationId xmlns:a16="http://schemas.microsoft.com/office/drawing/2014/main" id="{93A6542B-70AD-49F9-9BE5-EF6841B0B9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8" name="Grupo 21">
                    <a:extLst>
                      <a:ext uri="{FF2B5EF4-FFF2-40B4-BE49-F238E27FC236}">
                        <a16:creationId xmlns:a16="http://schemas.microsoft.com/office/drawing/2014/main" id="{F2F598AD-6813-4672-BD0A-9F4958BEA56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70" name="Corda 22">
                      <a:extLst>
                        <a:ext uri="{FF2B5EF4-FFF2-40B4-BE49-F238E27FC236}">
                          <a16:creationId xmlns:a16="http://schemas.microsoft.com/office/drawing/2014/main" id="{55B7C224-B36B-4497-89E4-CF2D1931E599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Elipse 24">
                      <a:extLst>
                        <a:ext uri="{FF2B5EF4-FFF2-40B4-BE49-F238E27FC236}">
                          <a16:creationId xmlns:a16="http://schemas.microsoft.com/office/drawing/2014/main" id="{A331ECFD-9402-48A9-BBBC-9F425621A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9" name="Elipse 368">
                    <a:extLst>
                      <a:ext uri="{FF2B5EF4-FFF2-40B4-BE49-F238E27FC236}">
                        <a16:creationId xmlns:a16="http://schemas.microsoft.com/office/drawing/2014/main" id="{62DE8235-171E-4C92-854F-1320AD4AB14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47" name="Retângulo de cantos arredondados 63">
              <a:extLst>
                <a:ext uri="{FF2B5EF4-FFF2-40B4-BE49-F238E27FC236}">
                  <a16:creationId xmlns:a16="http://schemas.microsoft.com/office/drawing/2014/main" id="{110BFE11-9750-4460-AC88-E95ED6FC0C56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8" name="Retângulo 347">
              <a:extLst>
                <a:ext uri="{FF2B5EF4-FFF2-40B4-BE49-F238E27FC236}">
                  <a16:creationId xmlns:a16="http://schemas.microsoft.com/office/drawing/2014/main" id="{29B35126-D294-4494-A13A-04DC336032DB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9" name="Forma Livre: Forma 348">
              <a:extLst>
                <a:ext uri="{FF2B5EF4-FFF2-40B4-BE49-F238E27FC236}">
                  <a16:creationId xmlns:a16="http://schemas.microsoft.com/office/drawing/2014/main" id="{FF841DE7-6345-40F9-8F3E-089C376A559A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0" name="Fluxograma: Atraso 349">
              <a:extLst>
                <a:ext uri="{FF2B5EF4-FFF2-40B4-BE49-F238E27FC236}">
                  <a16:creationId xmlns:a16="http://schemas.microsoft.com/office/drawing/2014/main" id="{1AE37C45-65C8-4C27-A922-F1E335E60B2C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9" name="Grupo 154">
            <a:extLst>
              <a:ext uri="{FF2B5EF4-FFF2-40B4-BE49-F238E27FC236}">
                <a16:creationId xmlns:a16="http://schemas.microsoft.com/office/drawing/2014/main" id="{11E84CD6-0577-4975-8A21-0A3C575B6D13}"/>
              </a:ext>
            </a:extLst>
          </p:cNvPr>
          <p:cNvGrpSpPr/>
          <p:nvPr/>
        </p:nvGrpSpPr>
        <p:grpSpPr>
          <a:xfrm>
            <a:off x="9946455" y="2601765"/>
            <a:ext cx="520611" cy="499421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B66E6759-09BD-4F82-8E3A-F871BD56436C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Lua 380">
              <a:extLst>
                <a:ext uri="{FF2B5EF4-FFF2-40B4-BE49-F238E27FC236}">
                  <a16:creationId xmlns:a16="http://schemas.microsoft.com/office/drawing/2014/main" id="{162A52B5-36E3-49C0-B2C6-D3B0F71D04AB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2" name="Lua 381">
              <a:extLst>
                <a:ext uri="{FF2B5EF4-FFF2-40B4-BE49-F238E27FC236}">
                  <a16:creationId xmlns:a16="http://schemas.microsoft.com/office/drawing/2014/main" id="{E8743139-A0B0-4CE4-BD90-2B8A9B91F904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id="{C9D31012-C71D-488C-A41E-765276645215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2646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02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51">
            <a:extLst>
              <a:ext uri="{FF2B5EF4-FFF2-40B4-BE49-F238E27FC236}">
                <a16:creationId xmlns:a16="http://schemas.microsoft.com/office/drawing/2014/main" id="{503F6926-6D44-4C07-9A54-B664322DD1CB}"/>
              </a:ext>
            </a:extLst>
          </p:cNvPr>
          <p:cNvGrpSpPr/>
          <p:nvPr/>
        </p:nvGrpSpPr>
        <p:grpSpPr>
          <a:xfrm>
            <a:off x="7533232" y="379413"/>
            <a:ext cx="3658370" cy="4397209"/>
            <a:chOff x="2101661" y="1326270"/>
            <a:chExt cx="3658370" cy="4397209"/>
          </a:xfrm>
        </p:grpSpPr>
        <p:grpSp>
          <p:nvGrpSpPr>
            <p:cNvPr id="34" name="Grupo 50">
              <a:extLst>
                <a:ext uri="{FF2B5EF4-FFF2-40B4-BE49-F238E27FC236}">
                  <a16:creationId xmlns:a16="http://schemas.microsoft.com/office/drawing/2014/main" id="{5182C60C-908A-436B-8D69-E1849AE90BAD}"/>
                </a:ext>
              </a:extLst>
            </p:cNvPr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75" name="Elipse 43">
                <a:extLst>
                  <a:ext uri="{FF2B5EF4-FFF2-40B4-BE49-F238E27FC236}">
                    <a16:creationId xmlns:a16="http://schemas.microsoft.com/office/drawing/2014/main" id="{DEE81CE6-3402-47CF-918C-9F3964B2C0B9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46">
                <a:extLst>
                  <a:ext uri="{FF2B5EF4-FFF2-40B4-BE49-F238E27FC236}">
                    <a16:creationId xmlns:a16="http://schemas.microsoft.com/office/drawing/2014/main" id="{098E2243-FEE8-4455-9678-BFDDB22B8E8D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5" name="Grupo 49">
              <a:extLst>
                <a:ext uri="{FF2B5EF4-FFF2-40B4-BE49-F238E27FC236}">
                  <a16:creationId xmlns:a16="http://schemas.microsoft.com/office/drawing/2014/main" id="{26808D25-F0A0-4D6D-BB00-79C59F91A56D}"/>
                </a:ext>
              </a:extLst>
            </p:cNvPr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73" name="Elipse 45">
                <a:extLst>
                  <a:ext uri="{FF2B5EF4-FFF2-40B4-BE49-F238E27FC236}">
                    <a16:creationId xmlns:a16="http://schemas.microsoft.com/office/drawing/2014/main" id="{A9B3C9E7-6D66-470D-95CD-D8C6FE4E95D5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Elipse 46">
                <a:extLst>
                  <a:ext uri="{FF2B5EF4-FFF2-40B4-BE49-F238E27FC236}">
                    <a16:creationId xmlns:a16="http://schemas.microsoft.com/office/drawing/2014/main" id="{7BDABFEE-475A-4237-A45E-168659065084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Grupo 4">
              <a:extLst>
                <a:ext uri="{FF2B5EF4-FFF2-40B4-BE49-F238E27FC236}">
                  <a16:creationId xmlns:a16="http://schemas.microsoft.com/office/drawing/2014/main" id="{E8F6683E-1782-40F2-B70F-49826BEAAF60}"/>
                </a:ext>
              </a:extLst>
            </p:cNvPr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68" name="Grupo 5">
                <a:extLst>
                  <a:ext uri="{FF2B5EF4-FFF2-40B4-BE49-F238E27FC236}">
                    <a16:creationId xmlns:a16="http://schemas.microsoft.com/office/drawing/2014/main" id="{576127D7-F7AA-4FEC-8CC5-87A5DAA47805}"/>
                  </a:ext>
                </a:extLst>
              </p:cNvPr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70" name="Elipse 116">
                  <a:extLst>
                    <a:ext uri="{FF2B5EF4-FFF2-40B4-BE49-F238E27FC236}">
                      <a16:creationId xmlns:a16="http://schemas.microsoft.com/office/drawing/2014/main" id="{770CBF83-CF25-494C-A8DF-1E9AF0C77351}"/>
                    </a:ext>
                  </a:extLst>
                </p:cNvPr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Elipse 117">
                  <a:extLst>
                    <a:ext uri="{FF2B5EF4-FFF2-40B4-BE49-F238E27FC236}">
                      <a16:creationId xmlns:a16="http://schemas.microsoft.com/office/drawing/2014/main" id="{1983AC67-D451-479E-B6A8-0144FCF9F153}"/>
                    </a:ext>
                  </a:extLst>
                </p:cNvPr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117">
                  <a:extLst>
                    <a:ext uri="{FF2B5EF4-FFF2-40B4-BE49-F238E27FC236}">
                      <a16:creationId xmlns:a16="http://schemas.microsoft.com/office/drawing/2014/main" id="{EE3F5E61-C208-4CA7-B606-CA974A1F2408}"/>
                    </a:ext>
                  </a:extLst>
                </p:cNvPr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9" name="Elipse 133">
                <a:extLst>
                  <a:ext uri="{FF2B5EF4-FFF2-40B4-BE49-F238E27FC236}">
                    <a16:creationId xmlns:a16="http://schemas.microsoft.com/office/drawing/2014/main" id="{3035387C-0C4C-49A0-8E36-D8CB646673FB}"/>
                  </a:ext>
                </a:extLst>
              </p:cNvPr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37" name="Elipse 84">
              <a:extLst>
                <a:ext uri="{FF2B5EF4-FFF2-40B4-BE49-F238E27FC236}">
                  <a16:creationId xmlns:a16="http://schemas.microsoft.com/office/drawing/2014/main" id="{CD82D642-AACE-4776-8F4C-C9BB398D2303}"/>
                </a:ext>
              </a:extLst>
            </p:cNvPr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84">
              <a:extLst>
                <a:ext uri="{FF2B5EF4-FFF2-40B4-BE49-F238E27FC236}">
                  <a16:creationId xmlns:a16="http://schemas.microsoft.com/office/drawing/2014/main" id="{78CE14D6-7187-47A4-8C0C-1FA709DFFCCB}"/>
                </a:ext>
              </a:extLst>
            </p:cNvPr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88">
              <a:extLst>
                <a:ext uri="{FF2B5EF4-FFF2-40B4-BE49-F238E27FC236}">
                  <a16:creationId xmlns:a16="http://schemas.microsoft.com/office/drawing/2014/main" id="{5A83A916-1BE8-41BD-B17D-2DF310AE3C2A}"/>
                </a:ext>
              </a:extLst>
            </p:cNvPr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88">
              <a:extLst>
                <a:ext uri="{FF2B5EF4-FFF2-40B4-BE49-F238E27FC236}">
                  <a16:creationId xmlns:a16="http://schemas.microsoft.com/office/drawing/2014/main" id="{38708801-787E-40ED-AC6E-34BEACAB9A5E}"/>
                </a:ext>
              </a:extLst>
            </p:cNvPr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" name="Grupo 15">
              <a:extLst>
                <a:ext uri="{FF2B5EF4-FFF2-40B4-BE49-F238E27FC236}">
                  <a16:creationId xmlns:a16="http://schemas.microsoft.com/office/drawing/2014/main" id="{ED917E2D-7F3A-4371-9131-F1B9073C1F8D}"/>
                </a:ext>
              </a:extLst>
            </p:cNvPr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50" name="Fluxograma: Mesclar 6">
                <a:extLst>
                  <a:ext uri="{FF2B5EF4-FFF2-40B4-BE49-F238E27FC236}">
                    <a16:creationId xmlns:a16="http://schemas.microsoft.com/office/drawing/2014/main" id="{7045DE5F-CE3B-4CE6-8109-652E41F5E9FE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Elipse 4">
                <a:extLst>
                  <a:ext uri="{FF2B5EF4-FFF2-40B4-BE49-F238E27FC236}">
                    <a16:creationId xmlns:a16="http://schemas.microsoft.com/office/drawing/2014/main" id="{0947E36A-F4F6-43C1-923A-32CC29853E6A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Fluxograma: Mesclar 6">
                <a:extLst>
                  <a:ext uri="{FF2B5EF4-FFF2-40B4-BE49-F238E27FC236}">
                    <a16:creationId xmlns:a16="http://schemas.microsoft.com/office/drawing/2014/main" id="{46CA2DF3-B004-4BBF-A502-AC57DE3BE3F4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Elipse 12">
                <a:extLst>
                  <a:ext uri="{FF2B5EF4-FFF2-40B4-BE49-F238E27FC236}">
                    <a16:creationId xmlns:a16="http://schemas.microsoft.com/office/drawing/2014/main" id="{8673104A-9D4A-4726-9B48-0D70EE56D4D3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12">
                <a:extLst>
                  <a:ext uri="{FF2B5EF4-FFF2-40B4-BE49-F238E27FC236}">
                    <a16:creationId xmlns:a16="http://schemas.microsoft.com/office/drawing/2014/main" id="{7551F276-EABC-452E-B2DD-3AAE91001DF1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8C3D9E87-1322-4B6C-AA95-A38B2962AA7B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F3F64147-9E4D-4B83-8967-69736213C5CF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Arco 56">
                <a:extLst>
                  <a:ext uri="{FF2B5EF4-FFF2-40B4-BE49-F238E27FC236}">
                    <a16:creationId xmlns:a16="http://schemas.microsoft.com/office/drawing/2014/main" id="{F33B041F-5545-4018-9928-CDDAEC318AB3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Arco 57">
                <a:extLst>
                  <a:ext uri="{FF2B5EF4-FFF2-40B4-BE49-F238E27FC236}">
                    <a16:creationId xmlns:a16="http://schemas.microsoft.com/office/drawing/2014/main" id="{04275E7E-429F-4E80-93E5-ABFF293F15A5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9" name="Elipse 19">
                <a:extLst>
                  <a:ext uri="{FF2B5EF4-FFF2-40B4-BE49-F238E27FC236}">
                    <a16:creationId xmlns:a16="http://schemas.microsoft.com/office/drawing/2014/main" id="{A9648F3C-F732-4FB6-B12F-E29397DAC7C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6E140CA4-AF3A-4D18-A5EE-A6F70839528A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1D88511B-5A27-40F1-A1A5-A8D2D83D8E00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Arco 61">
                <a:extLst>
                  <a:ext uri="{FF2B5EF4-FFF2-40B4-BE49-F238E27FC236}">
                    <a16:creationId xmlns:a16="http://schemas.microsoft.com/office/drawing/2014/main" id="{0CF4437A-D479-45B7-A408-2E62A3BD4B62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3" name="Grupo 29">
                <a:extLst>
                  <a:ext uri="{FF2B5EF4-FFF2-40B4-BE49-F238E27FC236}">
                    <a16:creationId xmlns:a16="http://schemas.microsoft.com/office/drawing/2014/main" id="{7AA42323-0D97-416A-B911-15F205596F8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66" name="Corda 22">
                  <a:extLst>
                    <a:ext uri="{FF2B5EF4-FFF2-40B4-BE49-F238E27FC236}">
                      <a16:creationId xmlns:a16="http://schemas.microsoft.com/office/drawing/2014/main" id="{6F36ED75-F3A4-4372-839A-5F273FF64ACE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24">
                  <a:extLst>
                    <a:ext uri="{FF2B5EF4-FFF2-40B4-BE49-F238E27FC236}">
                      <a16:creationId xmlns:a16="http://schemas.microsoft.com/office/drawing/2014/main" id="{47BC9B12-00E8-4466-B065-825A74B1A3DF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634D39ED-8E9E-41F9-BCDB-3A9BEB59CFBE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E2375AB1-0841-45EF-8223-31345652A7AD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Retângulo de cantos arredondados 96">
              <a:extLst>
                <a:ext uri="{FF2B5EF4-FFF2-40B4-BE49-F238E27FC236}">
                  <a16:creationId xmlns:a16="http://schemas.microsoft.com/office/drawing/2014/main" id="{3847901B-D4A8-48DC-95E2-A9170B2B2777}"/>
                </a:ext>
              </a:extLst>
            </p:cNvPr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29DEDF79-C5F0-4A83-BF46-A5A09CFAAE15}"/>
                </a:ext>
              </a:extLst>
            </p:cNvPr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108">
              <a:extLst>
                <a:ext uri="{FF2B5EF4-FFF2-40B4-BE49-F238E27FC236}">
                  <a16:creationId xmlns:a16="http://schemas.microsoft.com/office/drawing/2014/main" id="{3AA86099-5FAC-427C-A123-4F64C3A3FC9F}"/>
                </a:ext>
              </a:extLst>
            </p:cNvPr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C44B9EA-87FF-4DD8-8009-2B882738FA97}"/>
                </a:ext>
              </a:extLst>
            </p:cNvPr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110">
              <a:extLst>
                <a:ext uri="{FF2B5EF4-FFF2-40B4-BE49-F238E27FC236}">
                  <a16:creationId xmlns:a16="http://schemas.microsoft.com/office/drawing/2014/main" id="{E6E96735-8F66-4111-9403-68DF5E36AEC2}"/>
                </a:ext>
              </a:extLst>
            </p:cNvPr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763213DB-52B7-48DC-BA23-32CA6A3CD9CF}"/>
                </a:ext>
              </a:extLst>
            </p:cNvPr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Atraso 105">
              <a:extLst>
                <a:ext uri="{FF2B5EF4-FFF2-40B4-BE49-F238E27FC236}">
                  <a16:creationId xmlns:a16="http://schemas.microsoft.com/office/drawing/2014/main" id="{38CF82C0-7766-43D1-8203-1256B9D4E152}"/>
                </a:ext>
              </a:extLst>
            </p:cNvPr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103">
              <a:extLst>
                <a:ext uri="{FF2B5EF4-FFF2-40B4-BE49-F238E27FC236}">
                  <a16:creationId xmlns:a16="http://schemas.microsoft.com/office/drawing/2014/main" id="{58AFA54C-35FE-4913-96F0-84F8B9E5DC9B}"/>
                </a:ext>
              </a:extLst>
            </p:cNvPr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9392CF2-F227-4C52-BB50-F8A20A9DDE48}"/>
              </a:ext>
            </a:extLst>
          </p:cNvPr>
          <p:cNvGrpSpPr/>
          <p:nvPr/>
        </p:nvGrpSpPr>
        <p:grpSpPr>
          <a:xfrm>
            <a:off x="7351088" y="2451868"/>
            <a:ext cx="2826315" cy="3682513"/>
            <a:chOff x="4071871" y="421054"/>
            <a:chExt cx="3262791" cy="421074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D9779525-6ABD-4B3E-B451-2C6D3690B909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5E308ED3-8D1D-4163-98BD-5735A9C1EF5F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94AB4925-E11E-490C-AFC5-35A0163C14B8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117">
                <a:extLst>
                  <a:ext uri="{FF2B5EF4-FFF2-40B4-BE49-F238E27FC236}">
                    <a16:creationId xmlns:a16="http://schemas.microsoft.com/office/drawing/2014/main" id="{13E1F689-EFDD-4C55-9CDF-AC0E509157F0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Elipse 133">
                <a:extLst>
                  <a:ext uri="{FF2B5EF4-FFF2-40B4-BE49-F238E27FC236}">
                    <a16:creationId xmlns:a16="http://schemas.microsoft.com/office/drawing/2014/main" id="{28568A7E-7282-4C92-9622-7F674D9C312D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FD38D643-F2D3-4428-A64E-7375EAAAFB53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F8838A21-BFE9-4125-A163-7EC55AA6FA10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115" name="Elipse 43">
                <a:extLst>
                  <a:ext uri="{FF2B5EF4-FFF2-40B4-BE49-F238E27FC236}">
                    <a16:creationId xmlns:a16="http://schemas.microsoft.com/office/drawing/2014/main" id="{5479921C-EB65-49E0-AF5F-241B81789CC5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6" name="Elipse 46">
                <a:extLst>
                  <a:ext uri="{FF2B5EF4-FFF2-40B4-BE49-F238E27FC236}">
                    <a16:creationId xmlns:a16="http://schemas.microsoft.com/office/drawing/2014/main" id="{78377416-1C60-4983-A512-8118AF216A0D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0A44256A-3C7D-4557-888B-6A150ACEEE2E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113" name="Elipse 43">
                <a:extLst>
                  <a:ext uri="{FF2B5EF4-FFF2-40B4-BE49-F238E27FC236}">
                    <a16:creationId xmlns:a16="http://schemas.microsoft.com/office/drawing/2014/main" id="{2B35C9BA-6F9E-4336-AD40-6C70B18748D1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4" name="Elipse 46">
                <a:extLst>
                  <a:ext uri="{FF2B5EF4-FFF2-40B4-BE49-F238E27FC236}">
                    <a16:creationId xmlns:a16="http://schemas.microsoft.com/office/drawing/2014/main" id="{1B2C6204-EABF-4E20-9656-79103217E585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82" name="Elipse 84">
              <a:extLst>
                <a:ext uri="{FF2B5EF4-FFF2-40B4-BE49-F238E27FC236}">
                  <a16:creationId xmlns:a16="http://schemas.microsoft.com/office/drawing/2014/main" id="{A34270C2-02E4-4FB1-8A82-306C5C32189E}"/>
                </a:ext>
              </a:extLst>
            </p:cNvPr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59">
              <a:extLst>
                <a:ext uri="{FF2B5EF4-FFF2-40B4-BE49-F238E27FC236}">
                  <a16:creationId xmlns:a16="http://schemas.microsoft.com/office/drawing/2014/main" id="{C55C1BBA-BCDF-4036-9DF8-3F4F754C30E7}"/>
                </a:ext>
              </a:extLst>
            </p:cNvPr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4" name="Grupo 3">
              <a:extLst>
                <a:ext uri="{FF2B5EF4-FFF2-40B4-BE49-F238E27FC236}">
                  <a16:creationId xmlns:a16="http://schemas.microsoft.com/office/drawing/2014/main" id="{7AF25976-6C5F-4EC5-93C2-5BE7D8FFD7A9}"/>
                </a:ext>
              </a:extLst>
            </p:cNvPr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89" name="Fluxograma: Mesclar 6">
                <a:extLst>
                  <a:ext uri="{FF2B5EF4-FFF2-40B4-BE49-F238E27FC236}">
                    <a16:creationId xmlns:a16="http://schemas.microsoft.com/office/drawing/2014/main" id="{58F29C68-010F-4878-92B5-EB9822CABD7C}"/>
                  </a:ext>
                </a:extLst>
              </p:cNvPr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0" name="Elipse 4">
                <a:extLst>
                  <a:ext uri="{FF2B5EF4-FFF2-40B4-BE49-F238E27FC236}">
                    <a16:creationId xmlns:a16="http://schemas.microsoft.com/office/drawing/2014/main" id="{8DB0443C-8CED-489B-82DD-B018F86D3FE5}"/>
                  </a:ext>
                </a:extLst>
              </p:cNvPr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Fluxograma: Mesclar 6">
                <a:extLst>
                  <a:ext uri="{FF2B5EF4-FFF2-40B4-BE49-F238E27FC236}">
                    <a16:creationId xmlns:a16="http://schemas.microsoft.com/office/drawing/2014/main" id="{B1AFFBF9-F683-43A7-9BF9-5E11C544648C}"/>
                  </a:ext>
                </a:extLst>
              </p:cNvPr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Elipse 12">
                <a:extLst>
                  <a:ext uri="{FF2B5EF4-FFF2-40B4-BE49-F238E27FC236}">
                    <a16:creationId xmlns:a16="http://schemas.microsoft.com/office/drawing/2014/main" id="{72D53049-C067-46D8-B8CD-FE0AD149DDEB}"/>
                  </a:ext>
                </a:extLst>
              </p:cNvPr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12">
                <a:extLst>
                  <a:ext uri="{FF2B5EF4-FFF2-40B4-BE49-F238E27FC236}">
                    <a16:creationId xmlns:a16="http://schemas.microsoft.com/office/drawing/2014/main" id="{D44755AD-8F6A-4347-94D7-BB23D23352B5}"/>
                  </a:ext>
                </a:extLst>
              </p:cNvPr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DD1165F4-E8E0-4B88-9B51-BD5DCA70DEE8}"/>
                  </a:ext>
                </a:extLst>
              </p:cNvPr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3DF7CB6D-E13B-4A6D-B873-96E4506DE453}"/>
                  </a:ext>
                </a:extLst>
              </p:cNvPr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Arco 95">
                <a:extLst>
                  <a:ext uri="{FF2B5EF4-FFF2-40B4-BE49-F238E27FC236}">
                    <a16:creationId xmlns:a16="http://schemas.microsoft.com/office/drawing/2014/main" id="{D03918D9-3030-43BF-A198-F1EBFD25F890}"/>
                  </a:ext>
                </a:extLst>
              </p:cNvPr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12">
                <a:extLst>
                  <a:ext uri="{FF2B5EF4-FFF2-40B4-BE49-F238E27FC236}">
                    <a16:creationId xmlns:a16="http://schemas.microsoft.com/office/drawing/2014/main" id="{1F5BA88C-D563-422E-8BAE-15C3F6956083}"/>
                  </a:ext>
                </a:extLst>
              </p:cNvPr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110" name="Elipse 19">
                  <a:extLst>
                    <a:ext uri="{FF2B5EF4-FFF2-40B4-BE49-F238E27FC236}">
                      <a16:creationId xmlns:a16="http://schemas.microsoft.com/office/drawing/2014/main" id="{91D78DD5-7593-45BB-94E6-5110907FA93E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80744DE1-64EB-4266-83E6-D82BE817466A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111">
                  <a:extLst>
                    <a:ext uri="{FF2B5EF4-FFF2-40B4-BE49-F238E27FC236}">
                      <a16:creationId xmlns:a16="http://schemas.microsoft.com/office/drawing/2014/main" id="{E33DFBD9-9338-4AEE-9930-676DC0B71ED4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77758ABD-E504-4686-A175-CFB2A4927B35}"/>
                  </a:ext>
                </a:extLst>
              </p:cNvPr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523D125F-F540-4CA7-9693-BFB5A7E21515}"/>
                  </a:ext>
                </a:extLst>
              </p:cNvPr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A1422922-BD34-44AE-AA49-BDF8C931344E}"/>
                  </a:ext>
                </a:extLst>
              </p:cNvPr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B3440FCB-863F-4278-AE30-E219B9A1456E}"/>
                  </a:ext>
                </a:extLst>
              </p:cNvPr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" name="Grupo 17">
                <a:extLst>
                  <a:ext uri="{FF2B5EF4-FFF2-40B4-BE49-F238E27FC236}">
                    <a16:creationId xmlns:a16="http://schemas.microsoft.com/office/drawing/2014/main" id="{DD15E58B-CF3E-4A0A-A535-C65C9C45CE28}"/>
                  </a:ext>
                </a:extLst>
              </p:cNvPr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03" name="Arco 102">
                  <a:extLst>
                    <a:ext uri="{FF2B5EF4-FFF2-40B4-BE49-F238E27FC236}">
                      <a16:creationId xmlns:a16="http://schemas.microsoft.com/office/drawing/2014/main" id="{65312DC8-819F-48FA-96AA-19DF53BB9BD7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" name="Grupo 19">
                  <a:extLst>
                    <a:ext uri="{FF2B5EF4-FFF2-40B4-BE49-F238E27FC236}">
                      <a16:creationId xmlns:a16="http://schemas.microsoft.com/office/drawing/2014/main" id="{234BEBDE-6904-4F1A-A0D7-62A8A45ECED9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05" name="Arco 104">
                    <a:extLst>
                      <a:ext uri="{FF2B5EF4-FFF2-40B4-BE49-F238E27FC236}">
                        <a16:creationId xmlns:a16="http://schemas.microsoft.com/office/drawing/2014/main" id="{5590C1EE-4D5D-4696-B668-7A17F8242B7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6" name="Grupo 21">
                    <a:extLst>
                      <a:ext uri="{FF2B5EF4-FFF2-40B4-BE49-F238E27FC236}">
                        <a16:creationId xmlns:a16="http://schemas.microsoft.com/office/drawing/2014/main" id="{2B94B1D9-5776-4AB3-A01A-8D9D10506100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08" name="Corda 22">
                      <a:extLst>
                        <a:ext uri="{FF2B5EF4-FFF2-40B4-BE49-F238E27FC236}">
                          <a16:creationId xmlns:a16="http://schemas.microsoft.com/office/drawing/2014/main" id="{88681F2D-5971-4490-A05F-B405D977F194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Elipse 24">
                      <a:extLst>
                        <a:ext uri="{FF2B5EF4-FFF2-40B4-BE49-F238E27FC236}">
                          <a16:creationId xmlns:a16="http://schemas.microsoft.com/office/drawing/2014/main" id="{D234AD6C-46E6-4727-9809-95BEEA548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7" name="Elipse 106">
                    <a:extLst>
                      <a:ext uri="{FF2B5EF4-FFF2-40B4-BE49-F238E27FC236}">
                        <a16:creationId xmlns:a16="http://schemas.microsoft.com/office/drawing/2014/main" id="{33295644-E883-4310-985F-03BAA6910B81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85" name="Retângulo de cantos arredondados 63">
              <a:extLst>
                <a:ext uri="{FF2B5EF4-FFF2-40B4-BE49-F238E27FC236}">
                  <a16:creationId xmlns:a16="http://schemas.microsoft.com/office/drawing/2014/main" id="{D2ECB722-CED4-4463-9A5F-78E58987F371}"/>
                </a:ext>
              </a:extLst>
            </p:cNvPr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EF56AF81-1A89-4499-85C1-476D34EF5037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9E734936-E4D2-4F8E-8775-8DE4A00D3091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Fluxograma: Atraso 87">
              <a:extLst>
                <a:ext uri="{FF2B5EF4-FFF2-40B4-BE49-F238E27FC236}">
                  <a16:creationId xmlns:a16="http://schemas.microsoft.com/office/drawing/2014/main" id="{E4B3FFDA-6947-4877-AE61-264D5C15B5A1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FBFA5B12-4B4E-46DA-B4F8-513E2982F0F1}"/>
              </a:ext>
            </a:extLst>
          </p:cNvPr>
          <p:cNvGrpSpPr/>
          <p:nvPr/>
        </p:nvGrpSpPr>
        <p:grpSpPr>
          <a:xfrm>
            <a:off x="9173684" y="1594224"/>
            <a:ext cx="3281745" cy="4673356"/>
            <a:chOff x="3824013" y="1412776"/>
            <a:chExt cx="3281745" cy="4673356"/>
          </a:xfrm>
        </p:grpSpPr>
        <p:grpSp>
          <p:nvGrpSpPr>
            <p:cNvPr id="122" name="Grupo 67">
              <a:extLst>
                <a:ext uri="{FF2B5EF4-FFF2-40B4-BE49-F238E27FC236}">
                  <a16:creationId xmlns:a16="http://schemas.microsoft.com/office/drawing/2014/main" id="{0DF8B135-A6A4-49D7-88B8-05FC64CFD69D}"/>
                </a:ext>
              </a:extLst>
            </p:cNvPr>
            <p:cNvGrpSpPr/>
            <p:nvPr/>
          </p:nvGrpSpPr>
          <p:grpSpPr>
            <a:xfrm flipH="1">
              <a:off x="5171942" y="5243442"/>
              <a:ext cx="496449" cy="842690"/>
              <a:chOff x="7750663" y="5445224"/>
              <a:chExt cx="496449" cy="842690"/>
            </a:xfrm>
          </p:grpSpPr>
          <p:sp>
            <p:nvSpPr>
              <p:cNvPr id="153" name="Elipse 43">
                <a:extLst>
                  <a:ext uri="{FF2B5EF4-FFF2-40B4-BE49-F238E27FC236}">
                    <a16:creationId xmlns:a16="http://schemas.microsoft.com/office/drawing/2014/main" id="{A13E8CEC-2095-42C6-A80D-A28DF41C04D1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4" name="Elipse 46">
                <a:extLst>
                  <a:ext uri="{FF2B5EF4-FFF2-40B4-BE49-F238E27FC236}">
                    <a16:creationId xmlns:a16="http://schemas.microsoft.com/office/drawing/2014/main" id="{F38334A2-DC9E-4298-B35D-49C3D2ED02B6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23" name="Grupo 66">
              <a:extLst>
                <a:ext uri="{FF2B5EF4-FFF2-40B4-BE49-F238E27FC236}">
                  <a16:creationId xmlns:a16="http://schemas.microsoft.com/office/drawing/2014/main" id="{41ECFBB4-14B2-4EB8-B373-2E5F4EA99F10}"/>
                </a:ext>
              </a:extLst>
            </p:cNvPr>
            <p:cNvGrpSpPr/>
            <p:nvPr/>
          </p:nvGrpSpPr>
          <p:grpSpPr>
            <a:xfrm flipH="1">
              <a:off x="5966149" y="5227274"/>
              <a:ext cx="496449" cy="842690"/>
              <a:chOff x="7750663" y="5445224"/>
              <a:chExt cx="496449" cy="842690"/>
            </a:xfrm>
          </p:grpSpPr>
          <p:sp>
            <p:nvSpPr>
              <p:cNvPr id="151" name="Elipse 43">
                <a:extLst>
                  <a:ext uri="{FF2B5EF4-FFF2-40B4-BE49-F238E27FC236}">
                    <a16:creationId xmlns:a16="http://schemas.microsoft.com/office/drawing/2014/main" id="{20157583-B4A4-4A55-A8F7-88E7C8484FA8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2" name="Elipse 46">
                <a:extLst>
                  <a:ext uri="{FF2B5EF4-FFF2-40B4-BE49-F238E27FC236}">
                    <a16:creationId xmlns:a16="http://schemas.microsoft.com/office/drawing/2014/main" id="{9EC778DF-C460-48ED-8C56-3AC29EA77C57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24" name="Elipse 54">
              <a:extLst>
                <a:ext uri="{FF2B5EF4-FFF2-40B4-BE49-F238E27FC236}">
                  <a16:creationId xmlns:a16="http://schemas.microsoft.com/office/drawing/2014/main" id="{6AC361F2-67A1-415F-9807-D83399B17893}"/>
                </a:ext>
              </a:extLst>
            </p:cNvPr>
            <p:cNvSpPr/>
            <p:nvPr/>
          </p:nvSpPr>
          <p:spPr>
            <a:xfrm rot="2432806">
              <a:off x="3824013" y="3006300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7D058FD5-7D54-49A1-A4B2-7B7693BC83F5}"/>
                </a:ext>
              </a:extLst>
            </p:cNvPr>
            <p:cNvSpPr/>
            <p:nvPr/>
          </p:nvSpPr>
          <p:spPr>
            <a:xfrm>
              <a:off x="5543790" y="3021202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6" name="Grupo 82">
              <a:extLst>
                <a:ext uri="{FF2B5EF4-FFF2-40B4-BE49-F238E27FC236}">
                  <a16:creationId xmlns:a16="http://schemas.microsoft.com/office/drawing/2014/main" id="{8D6FD619-B154-4B4E-B9CB-3C61C14FB9C6}"/>
                </a:ext>
              </a:extLst>
            </p:cNvPr>
            <p:cNvGrpSpPr/>
            <p:nvPr/>
          </p:nvGrpSpPr>
          <p:grpSpPr>
            <a:xfrm>
              <a:off x="5004048" y="1412776"/>
              <a:ext cx="1995486" cy="1832259"/>
              <a:chOff x="6374810" y="1043929"/>
              <a:chExt cx="1995486" cy="1832259"/>
            </a:xfrm>
          </p:grpSpPr>
          <p:sp>
            <p:nvSpPr>
              <p:cNvPr id="134" name="Fluxograma: Mesclar 6">
                <a:extLst>
                  <a:ext uri="{FF2B5EF4-FFF2-40B4-BE49-F238E27FC236}">
                    <a16:creationId xmlns:a16="http://schemas.microsoft.com/office/drawing/2014/main" id="{8813F5F1-1E23-4559-B51D-38399875F1C4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5" name="Elipse 4">
                <a:extLst>
                  <a:ext uri="{FF2B5EF4-FFF2-40B4-BE49-F238E27FC236}">
                    <a16:creationId xmlns:a16="http://schemas.microsoft.com/office/drawing/2014/main" id="{4D8B1335-9E5A-4FC7-9243-987A38292D9F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luxograma: Mesclar 6">
                <a:extLst>
                  <a:ext uri="{FF2B5EF4-FFF2-40B4-BE49-F238E27FC236}">
                    <a16:creationId xmlns:a16="http://schemas.microsoft.com/office/drawing/2014/main" id="{556ED88E-4846-46A9-B1A0-46FA90B57BF7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7" name="Elipse 12">
                <a:extLst>
                  <a:ext uri="{FF2B5EF4-FFF2-40B4-BE49-F238E27FC236}">
                    <a16:creationId xmlns:a16="http://schemas.microsoft.com/office/drawing/2014/main" id="{1DA17063-110B-4637-9564-0CC028359299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Elipse 12">
                <a:extLst>
                  <a:ext uri="{FF2B5EF4-FFF2-40B4-BE49-F238E27FC236}">
                    <a16:creationId xmlns:a16="http://schemas.microsoft.com/office/drawing/2014/main" id="{502622DF-3A79-4AC2-B049-3D183285322C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FE3143F3-CEB8-42DD-93E6-16C2DAA80B10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61056F48-4B67-47EE-9DC5-7B9A038E3772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Arco 140">
                <a:extLst>
                  <a:ext uri="{FF2B5EF4-FFF2-40B4-BE49-F238E27FC236}">
                    <a16:creationId xmlns:a16="http://schemas.microsoft.com/office/drawing/2014/main" id="{10DA03EA-0786-4D36-8E50-A64C16EE9EBE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Arco 141">
                <a:extLst>
                  <a:ext uri="{FF2B5EF4-FFF2-40B4-BE49-F238E27FC236}">
                    <a16:creationId xmlns:a16="http://schemas.microsoft.com/office/drawing/2014/main" id="{C5BE5AD2-6BC5-4954-AB6D-66B43EC9146A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9">
                <a:extLst>
                  <a:ext uri="{FF2B5EF4-FFF2-40B4-BE49-F238E27FC236}">
                    <a16:creationId xmlns:a16="http://schemas.microsoft.com/office/drawing/2014/main" id="{92F01B2E-3436-4880-9479-FB6AC26CCD01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4B9D92A7-4859-4D88-AEBF-9778388845DB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4CF7DE60-D160-4B5C-86A5-192D17840047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Arco 145">
                <a:extLst>
                  <a:ext uri="{FF2B5EF4-FFF2-40B4-BE49-F238E27FC236}">
                    <a16:creationId xmlns:a16="http://schemas.microsoft.com/office/drawing/2014/main" id="{1D0CEED4-9899-40B6-BE09-B69912479C62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6FDDD2E0-E50B-4EBF-8B8F-8DCA36D17637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2B0A7F0A-37D7-4E30-8A45-945A79309E89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Corda 80">
                <a:extLst>
                  <a:ext uri="{FF2B5EF4-FFF2-40B4-BE49-F238E27FC236}">
                    <a16:creationId xmlns:a16="http://schemas.microsoft.com/office/drawing/2014/main" id="{6773716B-748C-40EB-A495-673139B1E6B0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24">
                <a:extLst>
                  <a:ext uri="{FF2B5EF4-FFF2-40B4-BE49-F238E27FC236}">
                    <a16:creationId xmlns:a16="http://schemas.microsoft.com/office/drawing/2014/main" id="{EA32A19C-AD65-4592-8791-474449FB81BB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7" name="Elipse 22">
              <a:extLst>
                <a:ext uri="{FF2B5EF4-FFF2-40B4-BE49-F238E27FC236}">
                  <a16:creationId xmlns:a16="http://schemas.microsoft.com/office/drawing/2014/main" id="{B0C92B85-5AA2-46DC-8900-D795C888C977}"/>
                </a:ext>
              </a:extLst>
            </p:cNvPr>
            <p:cNvSpPr/>
            <p:nvPr/>
          </p:nvSpPr>
          <p:spPr>
            <a:xfrm>
              <a:off x="4914687" y="3176987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luxograma: Atraso 33">
              <a:extLst>
                <a:ext uri="{FF2B5EF4-FFF2-40B4-BE49-F238E27FC236}">
                  <a16:creationId xmlns:a16="http://schemas.microsoft.com/office/drawing/2014/main" id="{64CF1576-DC03-4093-8765-384EDB3CF32F}"/>
                </a:ext>
              </a:extLst>
            </p:cNvPr>
            <p:cNvSpPr/>
            <p:nvPr/>
          </p:nvSpPr>
          <p:spPr>
            <a:xfrm rot="16200000">
              <a:off x="4710765" y="3381324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Fluxograma: Atraso 33">
              <a:extLst>
                <a:ext uri="{FF2B5EF4-FFF2-40B4-BE49-F238E27FC236}">
                  <a16:creationId xmlns:a16="http://schemas.microsoft.com/office/drawing/2014/main" id="{9BA09E35-936E-4486-A585-31BFD8760FD0}"/>
                </a:ext>
              </a:extLst>
            </p:cNvPr>
            <p:cNvSpPr/>
            <p:nvPr/>
          </p:nvSpPr>
          <p:spPr>
            <a:xfrm rot="16200000">
              <a:off x="4848486" y="4735317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43">
              <a:extLst>
                <a:ext uri="{FF2B5EF4-FFF2-40B4-BE49-F238E27FC236}">
                  <a16:creationId xmlns:a16="http://schemas.microsoft.com/office/drawing/2014/main" id="{249707A1-25F6-4DC0-89A4-C68933D8DB87}"/>
                </a:ext>
              </a:extLst>
            </p:cNvPr>
            <p:cNvSpPr/>
            <p:nvPr/>
          </p:nvSpPr>
          <p:spPr>
            <a:xfrm>
              <a:off x="4958202" y="4378178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Fluxograma: Atraso 130">
              <a:extLst>
                <a:ext uri="{FF2B5EF4-FFF2-40B4-BE49-F238E27FC236}">
                  <a16:creationId xmlns:a16="http://schemas.microsoft.com/office/drawing/2014/main" id="{338325A2-0543-4317-93F0-FDA207A612B7}"/>
                </a:ext>
              </a:extLst>
            </p:cNvPr>
            <p:cNvSpPr/>
            <p:nvPr/>
          </p:nvSpPr>
          <p:spPr>
            <a:xfrm rot="21030708">
              <a:off x="4625748" y="3344570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4498D117-1F88-4B3B-944A-29C6E39845E8}"/>
                </a:ext>
              </a:extLst>
            </p:cNvPr>
            <p:cNvSpPr/>
            <p:nvPr/>
          </p:nvSpPr>
          <p:spPr>
            <a:xfrm rot="15652987" flipH="1">
              <a:off x="6245992" y="3711331"/>
              <a:ext cx="999935" cy="719596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33" name="Fluxograma: Atraso 50">
              <a:extLst>
                <a:ext uri="{FF2B5EF4-FFF2-40B4-BE49-F238E27FC236}">
                  <a16:creationId xmlns:a16="http://schemas.microsoft.com/office/drawing/2014/main" id="{2B916337-4E3E-47E9-BA56-17DF55E3DD99}"/>
                </a:ext>
              </a:extLst>
            </p:cNvPr>
            <p:cNvSpPr/>
            <p:nvPr/>
          </p:nvSpPr>
          <p:spPr>
            <a:xfrm rot="14768769">
              <a:off x="6481369" y="3344570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8B1782EF-553C-4053-80E9-1D159DEFA1A1}"/>
              </a:ext>
            </a:extLst>
          </p:cNvPr>
          <p:cNvGrpSpPr/>
          <p:nvPr/>
        </p:nvGrpSpPr>
        <p:grpSpPr>
          <a:xfrm>
            <a:off x="527018" y="533636"/>
            <a:ext cx="3273691" cy="5618152"/>
            <a:chOff x="527018" y="533636"/>
            <a:chExt cx="3273691" cy="5618152"/>
          </a:xfrm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62EE7EF7-BD57-4FFF-82DA-CC18C4716AAA}"/>
                </a:ext>
              </a:extLst>
            </p:cNvPr>
            <p:cNvSpPr/>
            <p:nvPr/>
          </p:nvSpPr>
          <p:spPr>
            <a:xfrm rot="19418604" flipH="1">
              <a:off x="2891957" y="2155262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9A5E9FE-A25F-44DA-960B-B005C040CA5A}"/>
                </a:ext>
              </a:extLst>
            </p:cNvPr>
            <p:cNvSpPr/>
            <p:nvPr/>
          </p:nvSpPr>
          <p:spPr>
            <a:xfrm rot="19466641">
              <a:off x="2566195" y="2577679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826281A-08B0-47AD-82CA-68E7744409D2}"/>
                </a:ext>
              </a:extLst>
            </p:cNvPr>
            <p:cNvSpPr/>
            <p:nvPr/>
          </p:nvSpPr>
          <p:spPr>
            <a:xfrm>
              <a:off x="1854999" y="2093849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D1D3D76A-4740-4355-921C-B53B1E6F60B6}"/>
                </a:ext>
              </a:extLst>
            </p:cNvPr>
            <p:cNvSpPr/>
            <p:nvPr/>
          </p:nvSpPr>
          <p:spPr>
            <a:xfrm>
              <a:off x="527018" y="2313911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Grupo 1036">
              <a:extLst>
                <a:ext uri="{FF2B5EF4-FFF2-40B4-BE49-F238E27FC236}">
                  <a16:creationId xmlns:a16="http://schemas.microsoft.com/office/drawing/2014/main" id="{18B39795-FA19-44C1-BBB7-9973648F3B8E}"/>
                </a:ext>
              </a:extLst>
            </p:cNvPr>
            <p:cNvGrpSpPr/>
            <p:nvPr/>
          </p:nvGrpSpPr>
          <p:grpSpPr>
            <a:xfrm>
              <a:off x="1278825" y="533636"/>
              <a:ext cx="2085174" cy="1822698"/>
              <a:chOff x="5705759" y="765867"/>
              <a:chExt cx="2085174" cy="1822698"/>
            </a:xfrm>
          </p:grpSpPr>
          <p:sp>
            <p:nvSpPr>
              <p:cNvPr id="9" name="Fluxograma: Mesclar 6">
                <a:extLst>
                  <a:ext uri="{FF2B5EF4-FFF2-40B4-BE49-F238E27FC236}">
                    <a16:creationId xmlns:a16="http://schemas.microsoft.com/office/drawing/2014/main" id="{3C4CA1E4-E76A-45DF-9AED-A902F8F51B81}"/>
                  </a:ext>
                </a:extLst>
              </p:cNvPr>
              <p:cNvSpPr/>
              <p:nvPr/>
            </p:nvSpPr>
            <p:spPr>
              <a:xfrm rot="8853205">
                <a:off x="5705759" y="765867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Elipse 4">
                <a:extLst>
                  <a:ext uri="{FF2B5EF4-FFF2-40B4-BE49-F238E27FC236}">
                    <a16:creationId xmlns:a16="http://schemas.microsoft.com/office/drawing/2014/main" id="{0EB6DC56-4A39-4C50-B040-88F8462F014D}"/>
                  </a:ext>
                </a:extLst>
              </p:cNvPr>
              <p:cNvSpPr/>
              <p:nvPr/>
            </p:nvSpPr>
            <p:spPr>
              <a:xfrm>
                <a:off x="5796136" y="1220382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luxograma: Mesclar 6">
                <a:extLst>
                  <a:ext uri="{FF2B5EF4-FFF2-40B4-BE49-F238E27FC236}">
                    <a16:creationId xmlns:a16="http://schemas.microsoft.com/office/drawing/2014/main" id="{A52788DE-EC28-4B02-B440-F8B2E3359C3F}"/>
                  </a:ext>
                </a:extLst>
              </p:cNvPr>
              <p:cNvSpPr/>
              <p:nvPr/>
            </p:nvSpPr>
            <p:spPr>
              <a:xfrm rot="14804630">
                <a:off x="7077308" y="999209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" name="Elipse 12">
                <a:extLst>
                  <a:ext uri="{FF2B5EF4-FFF2-40B4-BE49-F238E27FC236}">
                    <a16:creationId xmlns:a16="http://schemas.microsoft.com/office/drawing/2014/main" id="{6C2D21FD-B942-491C-BB8A-4E3C17270C40}"/>
                  </a:ext>
                </a:extLst>
              </p:cNvPr>
              <p:cNvSpPr/>
              <p:nvPr/>
            </p:nvSpPr>
            <p:spPr>
              <a:xfrm>
                <a:off x="6178751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FEF06667-0BBF-435A-83ED-0B72D3F2FDA2}"/>
                  </a:ext>
                </a:extLst>
              </p:cNvPr>
              <p:cNvSpPr/>
              <p:nvPr/>
            </p:nvSpPr>
            <p:spPr>
              <a:xfrm>
                <a:off x="6715623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17FD0D4-4856-4124-95D6-4942ECF2715C}"/>
                  </a:ext>
                </a:extLst>
              </p:cNvPr>
              <p:cNvSpPr/>
              <p:nvPr/>
            </p:nvSpPr>
            <p:spPr>
              <a:xfrm>
                <a:off x="6331445" y="16907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C8D72AE0-15FC-4B5B-AFD2-5DB5B4429CC3}"/>
                  </a:ext>
                </a:extLst>
              </p:cNvPr>
              <p:cNvSpPr/>
              <p:nvPr/>
            </p:nvSpPr>
            <p:spPr>
              <a:xfrm>
                <a:off x="6869538" y="1695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Arco 15">
                <a:extLst>
                  <a:ext uri="{FF2B5EF4-FFF2-40B4-BE49-F238E27FC236}">
                    <a16:creationId xmlns:a16="http://schemas.microsoft.com/office/drawing/2014/main" id="{65CC347F-A811-48AE-93A5-CED6BD1A8CFD}"/>
                  </a:ext>
                </a:extLst>
              </p:cNvPr>
              <p:cNvSpPr/>
              <p:nvPr/>
            </p:nvSpPr>
            <p:spPr>
              <a:xfrm rot="18528476">
                <a:off x="6129777" y="14449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Arco 16">
                <a:extLst>
                  <a:ext uri="{FF2B5EF4-FFF2-40B4-BE49-F238E27FC236}">
                    <a16:creationId xmlns:a16="http://schemas.microsoft.com/office/drawing/2014/main" id="{F5A4D0A2-362C-4BB9-830F-06727213FC60}"/>
                  </a:ext>
                </a:extLst>
              </p:cNvPr>
              <p:cNvSpPr/>
              <p:nvPr/>
            </p:nvSpPr>
            <p:spPr>
              <a:xfrm rot="20637606">
                <a:off x="6684554" y="144491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10BC243-CC4B-4BC1-B7C8-20B20BDA7C15}"/>
                  </a:ext>
                </a:extLst>
              </p:cNvPr>
              <p:cNvSpPr/>
              <p:nvPr/>
            </p:nvSpPr>
            <p:spPr>
              <a:xfrm rot="20219682">
                <a:off x="7134072" y="1380010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90B43CEB-1456-4F2C-BF9E-80D7A562D15F}"/>
                  </a:ext>
                </a:extLst>
              </p:cNvPr>
              <p:cNvSpPr/>
              <p:nvPr/>
            </p:nvSpPr>
            <p:spPr>
              <a:xfrm rot="3218186">
                <a:off x="5840985" y="11606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Grupo 1">
                <a:extLst>
                  <a:ext uri="{FF2B5EF4-FFF2-40B4-BE49-F238E27FC236}">
                    <a16:creationId xmlns:a16="http://schemas.microsoft.com/office/drawing/2014/main" id="{50376F3D-B6B8-44AE-A175-D56827E0D9EF}"/>
                  </a:ext>
                </a:extLst>
              </p:cNvPr>
              <p:cNvGrpSpPr/>
              <p:nvPr/>
            </p:nvGrpSpPr>
            <p:grpSpPr>
              <a:xfrm>
                <a:off x="6568510" y="1864339"/>
                <a:ext cx="357713" cy="252013"/>
                <a:chOff x="6206681" y="1860595"/>
                <a:chExt cx="357713" cy="252013"/>
              </a:xfrm>
            </p:grpSpPr>
            <p:sp>
              <p:nvSpPr>
                <p:cNvPr id="21" name="Elipse 19">
                  <a:extLst>
                    <a:ext uri="{FF2B5EF4-FFF2-40B4-BE49-F238E27FC236}">
                      <a16:creationId xmlns:a16="http://schemas.microsoft.com/office/drawing/2014/main" id="{08591AAD-86AF-4B60-AB69-D5C0E98AE636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FBA7CF09-FBA5-4E7F-8265-B42FBDDCF78F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2B191720-9646-4035-9D35-0D3F897B84FA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Retângulo de cantos arredondados 1027">
              <a:extLst>
                <a:ext uri="{FF2B5EF4-FFF2-40B4-BE49-F238E27FC236}">
                  <a16:creationId xmlns:a16="http://schemas.microsoft.com/office/drawing/2014/main" id="{A88B97BA-E483-4256-820C-1BE8C8D792AC}"/>
                </a:ext>
              </a:extLst>
            </p:cNvPr>
            <p:cNvSpPr/>
            <p:nvPr/>
          </p:nvSpPr>
          <p:spPr>
            <a:xfrm>
              <a:off x="842115" y="3453520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A0C6D5E5-E930-4AAC-A64F-466F66895463}"/>
                </a:ext>
              </a:extLst>
            </p:cNvPr>
            <p:cNvGrpSpPr/>
            <p:nvPr/>
          </p:nvGrpSpPr>
          <p:grpSpPr>
            <a:xfrm>
              <a:off x="1370182" y="4811244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49EF0C2-649C-4856-8188-117BCDF44445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Triângulo isósceles 26">
                <a:extLst>
                  <a:ext uri="{FF2B5EF4-FFF2-40B4-BE49-F238E27FC236}">
                    <a16:creationId xmlns:a16="http://schemas.microsoft.com/office/drawing/2014/main" id="{7AA31437-815D-4A79-825E-2F4C6049966B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7EF0AC7A-0627-498B-ABBB-5E3474AE9E4B}"/>
                </a:ext>
              </a:extLst>
            </p:cNvPr>
            <p:cNvSpPr/>
            <p:nvPr/>
          </p:nvSpPr>
          <p:spPr>
            <a:xfrm flipH="1">
              <a:off x="2516121" y="2306851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FB0D10CA-AB9B-4867-9C57-7185B39805A2}"/>
                </a:ext>
              </a:extLst>
            </p:cNvPr>
            <p:cNvSpPr/>
            <p:nvPr/>
          </p:nvSpPr>
          <p:spPr>
            <a:xfrm>
              <a:off x="1300967" y="3392578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8D9CAD9-7EF7-4C38-AE51-75B457188756}"/>
                </a:ext>
              </a:extLst>
            </p:cNvPr>
            <p:cNvSpPr/>
            <p:nvPr/>
          </p:nvSpPr>
          <p:spPr>
            <a:xfrm flipH="1">
              <a:off x="1792204" y="2297748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B1F47AE7-B475-42D7-921B-09C463051618}"/>
                </a:ext>
              </a:extLst>
            </p:cNvPr>
            <p:cNvSpPr/>
            <p:nvPr/>
          </p:nvSpPr>
          <p:spPr>
            <a:xfrm rot="2347328">
              <a:off x="1759325" y="3489721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AE18100A-0FFD-4A79-B315-E4D53793B13F}"/>
                </a:ext>
              </a:extLst>
            </p:cNvPr>
            <p:cNvSpPr/>
            <p:nvPr/>
          </p:nvSpPr>
          <p:spPr>
            <a:xfrm rot="19045118">
              <a:off x="1231173" y="2370719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BC46DC0A-D4CD-466D-8801-13BB1225FA24}"/>
                </a:ext>
              </a:extLst>
            </p:cNvPr>
            <p:cNvSpPr/>
            <p:nvPr/>
          </p:nvSpPr>
          <p:spPr>
            <a:xfrm rot="613217">
              <a:off x="1863552" y="1920055"/>
              <a:ext cx="583310" cy="276425"/>
            </a:xfrm>
            <a:custGeom>
              <a:avLst/>
              <a:gdLst>
                <a:gd name="connsiteX0" fmla="*/ 762438 w 762438"/>
                <a:gd name="connsiteY0" fmla="*/ 0 h 222164"/>
                <a:gd name="connsiteX1" fmla="*/ 762438 w 762438"/>
                <a:gd name="connsiteY1" fmla="*/ 56191 h 222164"/>
                <a:gd name="connsiteX2" fmla="*/ 679090 w 762438"/>
                <a:gd name="connsiteY2" fmla="*/ 119750 h 222164"/>
                <a:gd name="connsiteX3" fmla="*/ 365047 w 762438"/>
                <a:gd name="connsiteY3" fmla="*/ 222128 h 222164"/>
                <a:gd name="connsiteX4" fmla="*/ 33507 w 762438"/>
                <a:gd name="connsiteY4" fmla="*/ 99423 h 222164"/>
                <a:gd name="connsiteX5" fmla="*/ 0 w 762438"/>
                <a:gd name="connsiteY5" fmla="*/ 70369 h 222164"/>
                <a:gd name="connsiteX6" fmla="*/ 0 w 762438"/>
                <a:gd name="connsiteY6" fmla="*/ 18368 h 222164"/>
                <a:gd name="connsiteX7" fmla="*/ 31896 w 762438"/>
                <a:gd name="connsiteY7" fmla="*/ 32159 h 222164"/>
                <a:gd name="connsiteX8" fmla="*/ 368829 w 762438"/>
                <a:gd name="connsiteY8" fmla="*/ 85724 h 222164"/>
                <a:gd name="connsiteX9" fmla="*/ 670295 w 762438"/>
                <a:gd name="connsiteY9" fmla="*/ 41087 h 222164"/>
                <a:gd name="connsiteX10" fmla="*/ 755235 w 762438"/>
                <a:gd name="connsiteY10" fmla="*/ 3938 h 2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438" h="222164">
                  <a:moveTo>
                    <a:pt x="762438" y="0"/>
                  </a:moveTo>
                  <a:lnTo>
                    <a:pt x="762438" y="56191"/>
                  </a:lnTo>
                  <a:lnTo>
                    <a:pt x="679090" y="119750"/>
                  </a:lnTo>
                  <a:cubicBezTo>
                    <a:pt x="585464" y="180268"/>
                    <a:pt x="480119" y="223612"/>
                    <a:pt x="365047" y="222128"/>
                  </a:cubicBezTo>
                  <a:cubicBezTo>
                    <a:pt x="232443" y="220419"/>
                    <a:pt x="125003" y="169319"/>
                    <a:pt x="33507" y="99423"/>
                  </a:cubicBezTo>
                  <a:lnTo>
                    <a:pt x="0" y="70369"/>
                  </a:lnTo>
                  <a:lnTo>
                    <a:pt x="0" y="18368"/>
                  </a:lnTo>
                  <a:lnTo>
                    <a:pt x="31896" y="32159"/>
                  </a:lnTo>
                  <a:cubicBezTo>
                    <a:pt x="119267" y="60343"/>
                    <a:pt x="266862" y="91675"/>
                    <a:pt x="368829" y="85724"/>
                  </a:cubicBezTo>
                  <a:cubicBezTo>
                    <a:pt x="470795" y="79773"/>
                    <a:pt x="577963" y="69655"/>
                    <a:pt x="670295" y="41087"/>
                  </a:cubicBezTo>
                  <a:cubicBezTo>
                    <a:pt x="693378" y="33945"/>
                    <a:pt x="723605" y="20100"/>
                    <a:pt x="755235" y="3938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E697D234-EDA2-4CC5-8DA4-2623D6C09EA2}"/>
                </a:ext>
              </a:extLst>
            </p:cNvPr>
            <p:cNvSpPr/>
            <p:nvPr/>
          </p:nvSpPr>
          <p:spPr>
            <a:xfrm rot="613217">
              <a:off x="1977085" y="2077019"/>
              <a:ext cx="343535" cy="112303"/>
            </a:xfrm>
            <a:custGeom>
              <a:avLst/>
              <a:gdLst>
                <a:gd name="connsiteX0" fmla="*/ 133088 w 343535"/>
                <a:gd name="connsiteY0" fmla="*/ 6789 h 112303"/>
                <a:gd name="connsiteX1" fmla="*/ 335756 w 343535"/>
                <a:gd name="connsiteY1" fmla="*/ 23728 h 112303"/>
                <a:gd name="connsiteX2" fmla="*/ 343535 w 343535"/>
                <a:gd name="connsiteY2" fmla="*/ 27842 h 112303"/>
                <a:gd name="connsiteX3" fmla="*/ 333977 w 343535"/>
                <a:gd name="connsiteY3" fmla="*/ 36805 h 112303"/>
                <a:gd name="connsiteX4" fmla="*/ 149096 w 343535"/>
                <a:gd name="connsiteY4" fmla="*/ 112257 h 112303"/>
                <a:gd name="connsiteX5" fmla="*/ 10478 w 343535"/>
                <a:gd name="connsiteY5" fmla="*/ 67735 h 112303"/>
                <a:gd name="connsiteX6" fmla="*/ 0 w 343535"/>
                <a:gd name="connsiteY6" fmla="*/ 59387 h 112303"/>
                <a:gd name="connsiteX7" fmla="*/ 29170 w 343535"/>
                <a:gd name="connsiteY7" fmla="*/ 39874 h 112303"/>
                <a:gd name="connsiteX8" fmla="*/ 133088 w 343535"/>
                <a:gd name="connsiteY8" fmla="*/ 6789 h 11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35" h="112303">
                  <a:moveTo>
                    <a:pt x="133088" y="6789"/>
                  </a:moveTo>
                  <a:cubicBezTo>
                    <a:pt x="208588" y="-6823"/>
                    <a:pt x="280509" y="647"/>
                    <a:pt x="335756" y="23728"/>
                  </a:cubicBezTo>
                  <a:lnTo>
                    <a:pt x="343535" y="27842"/>
                  </a:lnTo>
                  <a:lnTo>
                    <a:pt x="333977" y="36805"/>
                  </a:lnTo>
                  <a:cubicBezTo>
                    <a:pt x="276965" y="83653"/>
                    <a:pt x="215123" y="113642"/>
                    <a:pt x="149096" y="112257"/>
                  </a:cubicBezTo>
                  <a:cubicBezTo>
                    <a:pt x="98371" y="111194"/>
                    <a:pt x="52459" y="94767"/>
                    <a:pt x="10478" y="67735"/>
                  </a:cubicBezTo>
                  <a:lnTo>
                    <a:pt x="0" y="59387"/>
                  </a:lnTo>
                  <a:lnTo>
                    <a:pt x="29170" y="39874"/>
                  </a:lnTo>
                  <a:cubicBezTo>
                    <a:pt x="60266" y="25028"/>
                    <a:pt x="95338" y="13596"/>
                    <a:pt x="133088" y="6789"/>
                  </a:cubicBezTo>
                  <a:close/>
                </a:path>
              </a:pathLst>
            </a:custGeom>
            <a:solidFill>
              <a:srgbClr val="FF0000">
                <a:alpha val="41961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Arco 164">
              <a:extLst>
                <a:ext uri="{FF2B5EF4-FFF2-40B4-BE49-F238E27FC236}">
                  <a16:creationId xmlns:a16="http://schemas.microsoft.com/office/drawing/2014/main" id="{3B1E70EC-0056-4D2A-B308-98C8E761C667}"/>
                </a:ext>
              </a:extLst>
            </p:cNvPr>
            <p:cNvSpPr/>
            <p:nvPr/>
          </p:nvSpPr>
          <p:spPr>
            <a:xfrm rot="819543">
              <a:off x="1467223" y="1702092"/>
              <a:ext cx="369968" cy="318644"/>
            </a:xfrm>
            <a:prstGeom prst="arc">
              <a:avLst>
                <a:gd name="adj1" fmla="val 16200000"/>
                <a:gd name="adj2" fmla="val 1806592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8604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51">
            <a:extLst>
              <a:ext uri="{FF2B5EF4-FFF2-40B4-BE49-F238E27FC236}">
                <a16:creationId xmlns:a16="http://schemas.microsoft.com/office/drawing/2014/main" id="{503F6926-6D44-4C07-9A54-B664322DD1CB}"/>
              </a:ext>
            </a:extLst>
          </p:cNvPr>
          <p:cNvGrpSpPr/>
          <p:nvPr/>
        </p:nvGrpSpPr>
        <p:grpSpPr>
          <a:xfrm>
            <a:off x="7533232" y="379413"/>
            <a:ext cx="3658370" cy="4397209"/>
            <a:chOff x="2101661" y="1326270"/>
            <a:chExt cx="3658370" cy="4397209"/>
          </a:xfrm>
        </p:grpSpPr>
        <p:grpSp>
          <p:nvGrpSpPr>
            <p:cNvPr id="34" name="Grupo 50">
              <a:extLst>
                <a:ext uri="{FF2B5EF4-FFF2-40B4-BE49-F238E27FC236}">
                  <a16:creationId xmlns:a16="http://schemas.microsoft.com/office/drawing/2014/main" id="{5182C60C-908A-436B-8D69-E1849AE90BAD}"/>
                </a:ext>
              </a:extLst>
            </p:cNvPr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75" name="Elipse 43">
                <a:extLst>
                  <a:ext uri="{FF2B5EF4-FFF2-40B4-BE49-F238E27FC236}">
                    <a16:creationId xmlns:a16="http://schemas.microsoft.com/office/drawing/2014/main" id="{DEE81CE6-3402-47CF-918C-9F3964B2C0B9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46">
                <a:extLst>
                  <a:ext uri="{FF2B5EF4-FFF2-40B4-BE49-F238E27FC236}">
                    <a16:creationId xmlns:a16="http://schemas.microsoft.com/office/drawing/2014/main" id="{098E2243-FEE8-4455-9678-BFDDB22B8E8D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5" name="Grupo 49">
              <a:extLst>
                <a:ext uri="{FF2B5EF4-FFF2-40B4-BE49-F238E27FC236}">
                  <a16:creationId xmlns:a16="http://schemas.microsoft.com/office/drawing/2014/main" id="{26808D25-F0A0-4D6D-BB00-79C59F91A56D}"/>
                </a:ext>
              </a:extLst>
            </p:cNvPr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73" name="Elipse 45">
                <a:extLst>
                  <a:ext uri="{FF2B5EF4-FFF2-40B4-BE49-F238E27FC236}">
                    <a16:creationId xmlns:a16="http://schemas.microsoft.com/office/drawing/2014/main" id="{A9B3C9E7-6D66-470D-95CD-D8C6FE4E95D5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Elipse 46">
                <a:extLst>
                  <a:ext uri="{FF2B5EF4-FFF2-40B4-BE49-F238E27FC236}">
                    <a16:creationId xmlns:a16="http://schemas.microsoft.com/office/drawing/2014/main" id="{7BDABFEE-475A-4237-A45E-168659065084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Grupo 4">
              <a:extLst>
                <a:ext uri="{FF2B5EF4-FFF2-40B4-BE49-F238E27FC236}">
                  <a16:creationId xmlns:a16="http://schemas.microsoft.com/office/drawing/2014/main" id="{E8F6683E-1782-40F2-B70F-49826BEAAF60}"/>
                </a:ext>
              </a:extLst>
            </p:cNvPr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68" name="Grupo 5">
                <a:extLst>
                  <a:ext uri="{FF2B5EF4-FFF2-40B4-BE49-F238E27FC236}">
                    <a16:creationId xmlns:a16="http://schemas.microsoft.com/office/drawing/2014/main" id="{576127D7-F7AA-4FEC-8CC5-87A5DAA47805}"/>
                  </a:ext>
                </a:extLst>
              </p:cNvPr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70" name="Elipse 116">
                  <a:extLst>
                    <a:ext uri="{FF2B5EF4-FFF2-40B4-BE49-F238E27FC236}">
                      <a16:creationId xmlns:a16="http://schemas.microsoft.com/office/drawing/2014/main" id="{770CBF83-CF25-494C-A8DF-1E9AF0C77351}"/>
                    </a:ext>
                  </a:extLst>
                </p:cNvPr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Elipse 117">
                  <a:extLst>
                    <a:ext uri="{FF2B5EF4-FFF2-40B4-BE49-F238E27FC236}">
                      <a16:creationId xmlns:a16="http://schemas.microsoft.com/office/drawing/2014/main" id="{1983AC67-D451-479E-B6A8-0144FCF9F153}"/>
                    </a:ext>
                  </a:extLst>
                </p:cNvPr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117">
                  <a:extLst>
                    <a:ext uri="{FF2B5EF4-FFF2-40B4-BE49-F238E27FC236}">
                      <a16:creationId xmlns:a16="http://schemas.microsoft.com/office/drawing/2014/main" id="{EE3F5E61-C208-4CA7-B606-CA974A1F2408}"/>
                    </a:ext>
                  </a:extLst>
                </p:cNvPr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9" name="Elipse 133">
                <a:extLst>
                  <a:ext uri="{FF2B5EF4-FFF2-40B4-BE49-F238E27FC236}">
                    <a16:creationId xmlns:a16="http://schemas.microsoft.com/office/drawing/2014/main" id="{3035387C-0C4C-49A0-8E36-D8CB646673FB}"/>
                  </a:ext>
                </a:extLst>
              </p:cNvPr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37" name="Elipse 84">
              <a:extLst>
                <a:ext uri="{FF2B5EF4-FFF2-40B4-BE49-F238E27FC236}">
                  <a16:creationId xmlns:a16="http://schemas.microsoft.com/office/drawing/2014/main" id="{CD82D642-AACE-4776-8F4C-C9BB398D2303}"/>
                </a:ext>
              </a:extLst>
            </p:cNvPr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84">
              <a:extLst>
                <a:ext uri="{FF2B5EF4-FFF2-40B4-BE49-F238E27FC236}">
                  <a16:creationId xmlns:a16="http://schemas.microsoft.com/office/drawing/2014/main" id="{78CE14D6-7187-47A4-8C0C-1FA709DFFCCB}"/>
                </a:ext>
              </a:extLst>
            </p:cNvPr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88">
              <a:extLst>
                <a:ext uri="{FF2B5EF4-FFF2-40B4-BE49-F238E27FC236}">
                  <a16:creationId xmlns:a16="http://schemas.microsoft.com/office/drawing/2014/main" id="{5A83A916-1BE8-41BD-B17D-2DF310AE3C2A}"/>
                </a:ext>
              </a:extLst>
            </p:cNvPr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88">
              <a:extLst>
                <a:ext uri="{FF2B5EF4-FFF2-40B4-BE49-F238E27FC236}">
                  <a16:creationId xmlns:a16="http://schemas.microsoft.com/office/drawing/2014/main" id="{38708801-787E-40ED-AC6E-34BEACAB9A5E}"/>
                </a:ext>
              </a:extLst>
            </p:cNvPr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" name="Grupo 15">
              <a:extLst>
                <a:ext uri="{FF2B5EF4-FFF2-40B4-BE49-F238E27FC236}">
                  <a16:creationId xmlns:a16="http://schemas.microsoft.com/office/drawing/2014/main" id="{ED917E2D-7F3A-4371-9131-F1B9073C1F8D}"/>
                </a:ext>
              </a:extLst>
            </p:cNvPr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50" name="Fluxograma: Mesclar 6">
                <a:extLst>
                  <a:ext uri="{FF2B5EF4-FFF2-40B4-BE49-F238E27FC236}">
                    <a16:creationId xmlns:a16="http://schemas.microsoft.com/office/drawing/2014/main" id="{7045DE5F-CE3B-4CE6-8109-652E41F5E9FE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Elipse 4">
                <a:extLst>
                  <a:ext uri="{FF2B5EF4-FFF2-40B4-BE49-F238E27FC236}">
                    <a16:creationId xmlns:a16="http://schemas.microsoft.com/office/drawing/2014/main" id="{0947E36A-F4F6-43C1-923A-32CC29853E6A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Fluxograma: Mesclar 6">
                <a:extLst>
                  <a:ext uri="{FF2B5EF4-FFF2-40B4-BE49-F238E27FC236}">
                    <a16:creationId xmlns:a16="http://schemas.microsoft.com/office/drawing/2014/main" id="{46CA2DF3-B004-4BBF-A502-AC57DE3BE3F4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Elipse 12">
                <a:extLst>
                  <a:ext uri="{FF2B5EF4-FFF2-40B4-BE49-F238E27FC236}">
                    <a16:creationId xmlns:a16="http://schemas.microsoft.com/office/drawing/2014/main" id="{8673104A-9D4A-4726-9B48-0D70EE56D4D3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12">
                <a:extLst>
                  <a:ext uri="{FF2B5EF4-FFF2-40B4-BE49-F238E27FC236}">
                    <a16:creationId xmlns:a16="http://schemas.microsoft.com/office/drawing/2014/main" id="{7551F276-EABC-452E-B2DD-3AAE91001DF1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8C3D9E87-1322-4B6C-AA95-A38B2962AA7B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F3F64147-9E4D-4B83-8967-69736213C5CF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Arco 56">
                <a:extLst>
                  <a:ext uri="{FF2B5EF4-FFF2-40B4-BE49-F238E27FC236}">
                    <a16:creationId xmlns:a16="http://schemas.microsoft.com/office/drawing/2014/main" id="{F33B041F-5545-4018-9928-CDDAEC318AB3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Arco 57">
                <a:extLst>
                  <a:ext uri="{FF2B5EF4-FFF2-40B4-BE49-F238E27FC236}">
                    <a16:creationId xmlns:a16="http://schemas.microsoft.com/office/drawing/2014/main" id="{04275E7E-429F-4E80-93E5-ABFF293F15A5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9" name="Elipse 19">
                <a:extLst>
                  <a:ext uri="{FF2B5EF4-FFF2-40B4-BE49-F238E27FC236}">
                    <a16:creationId xmlns:a16="http://schemas.microsoft.com/office/drawing/2014/main" id="{A9648F3C-F732-4FB6-B12F-E29397DAC7C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6E140CA4-AF3A-4D18-A5EE-A6F70839528A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1D88511B-5A27-40F1-A1A5-A8D2D83D8E00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Arco 61">
                <a:extLst>
                  <a:ext uri="{FF2B5EF4-FFF2-40B4-BE49-F238E27FC236}">
                    <a16:creationId xmlns:a16="http://schemas.microsoft.com/office/drawing/2014/main" id="{0CF4437A-D479-45B7-A408-2E62A3BD4B62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3" name="Grupo 29">
                <a:extLst>
                  <a:ext uri="{FF2B5EF4-FFF2-40B4-BE49-F238E27FC236}">
                    <a16:creationId xmlns:a16="http://schemas.microsoft.com/office/drawing/2014/main" id="{7AA42323-0D97-416A-B911-15F205596F8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66" name="Corda 22">
                  <a:extLst>
                    <a:ext uri="{FF2B5EF4-FFF2-40B4-BE49-F238E27FC236}">
                      <a16:creationId xmlns:a16="http://schemas.microsoft.com/office/drawing/2014/main" id="{6F36ED75-F3A4-4372-839A-5F273FF64ACE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24">
                  <a:extLst>
                    <a:ext uri="{FF2B5EF4-FFF2-40B4-BE49-F238E27FC236}">
                      <a16:creationId xmlns:a16="http://schemas.microsoft.com/office/drawing/2014/main" id="{47BC9B12-00E8-4466-B065-825A74B1A3DF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634D39ED-8E9E-41F9-BCDB-3A9BEB59CFBE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E2375AB1-0841-45EF-8223-31345652A7AD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Retângulo de cantos arredondados 96">
              <a:extLst>
                <a:ext uri="{FF2B5EF4-FFF2-40B4-BE49-F238E27FC236}">
                  <a16:creationId xmlns:a16="http://schemas.microsoft.com/office/drawing/2014/main" id="{3847901B-D4A8-48DC-95E2-A9170B2B2777}"/>
                </a:ext>
              </a:extLst>
            </p:cNvPr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29DEDF79-C5F0-4A83-BF46-A5A09CFAAE15}"/>
                </a:ext>
              </a:extLst>
            </p:cNvPr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108">
              <a:extLst>
                <a:ext uri="{FF2B5EF4-FFF2-40B4-BE49-F238E27FC236}">
                  <a16:creationId xmlns:a16="http://schemas.microsoft.com/office/drawing/2014/main" id="{3AA86099-5FAC-427C-A123-4F64C3A3FC9F}"/>
                </a:ext>
              </a:extLst>
            </p:cNvPr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C44B9EA-87FF-4DD8-8009-2B882738FA97}"/>
                </a:ext>
              </a:extLst>
            </p:cNvPr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110">
              <a:extLst>
                <a:ext uri="{FF2B5EF4-FFF2-40B4-BE49-F238E27FC236}">
                  <a16:creationId xmlns:a16="http://schemas.microsoft.com/office/drawing/2014/main" id="{E6E96735-8F66-4111-9403-68DF5E36AEC2}"/>
                </a:ext>
              </a:extLst>
            </p:cNvPr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763213DB-52B7-48DC-BA23-32CA6A3CD9CF}"/>
                </a:ext>
              </a:extLst>
            </p:cNvPr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Atraso 105">
              <a:extLst>
                <a:ext uri="{FF2B5EF4-FFF2-40B4-BE49-F238E27FC236}">
                  <a16:creationId xmlns:a16="http://schemas.microsoft.com/office/drawing/2014/main" id="{38CF82C0-7766-43D1-8203-1256B9D4E152}"/>
                </a:ext>
              </a:extLst>
            </p:cNvPr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103">
              <a:extLst>
                <a:ext uri="{FF2B5EF4-FFF2-40B4-BE49-F238E27FC236}">
                  <a16:creationId xmlns:a16="http://schemas.microsoft.com/office/drawing/2014/main" id="{58AFA54C-35FE-4913-96F0-84F8B9E5DC9B}"/>
                </a:ext>
              </a:extLst>
            </p:cNvPr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9392CF2-F227-4C52-BB50-F8A20A9DDE48}"/>
              </a:ext>
            </a:extLst>
          </p:cNvPr>
          <p:cNvGrpSpPr/>
          <p:nvPr/>
        </p:nvGrpSpPr>
        <p:grpSpPr>
          <a:xfrm>
            <a:off x="7351088" y="2451868"/>
            <a:ext cx="2826315" cy="3682513"/>
            <a:chOff x="4071871" y="421054"/>
            <a:chExt cx="3262791" cy="421074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D9779525-6ABD-4B3E-B451-2C6D3690B909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5E308ED3-8D1D-4163-98BD-5735A9C1EF5F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94AB4925-E11E-490C-AFC5-35A0163C14B8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117">
                <a:extLst>
                  <a:ext uri="{FF2B5EF4-FFF2-40B4-BE49-F238E27FC236}">
                    <a16:creationId xmlns:a16="http://schemas.microsoft.com/office/drawing/2014/main" id="{13E1F689-EFDD-4C55-9CDF-AC0E509157F0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Elipse 133">
                <a:extLst>
                  <a:ext uri="{FF2B5EF4-FFF2-40B4-BE49-F238E27FC236}">
                    <a16:creationId xmlns:a16="http://schemas.microsoft.com/office/drawing/2014/main" id="{28568A7E-7282-4C92-9622-7F674D9C312D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FD38D643-F2D3-4428-A64E-7375EAAAFB53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F8838A21-BFE9-4125-A163-7EC55AA6FA10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115" name="Elipse 43">
                <a:extLst>
                  <a:ext uri="{FF2B5EF4-FFF2-40B4-BE49-F238E27FC236}">
                    <a16:creationId xmlns:a16="http://schemas.microsoft.com/office/drawing/2014/main" id="{5479921C-EB65-49E0-AF5F-241B81789CC5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6" name="Elipse 46">
                <a:extLst>
                  <a:ext uri="{FF2B5EF4-FFF2-40B4-BE49-F238E27FC236}">
                    <a16:creationId xmlns:a16="http://schemas.microsoft.com/office/drawing/2014/main" id="{78377416-1C60-4983-A512-8118AF216A0D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0A44256A-3C7D-4557-888B-6A150ACEEE2E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113" name="Elipse 43">
                <a:extLst>
                  <a:ext uri="{FF2B5EF4-FFF2-40B4-BE49-F238E27FC236}">
                    <a16:creationId xmlns:a16="http://schemas.microsoft.com/office/drawing/2014/main" id="{2B35C9BA-6F9E-4336-AD40-6C70B18748D1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4" name="Elipse 46">
                <a:extLst>
                  <a:ext uri="{FF2B5EF4-FFF2-40B4-BE49-F238E27FC236}">
                    <a16:creationId xmlns:a16="http://schemas.microsoft.com/office/drawing/2014/main" id="{1B2C6204-EABF-4E20-9656-79103217E585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82" name="Elipse 84">
              <a:extLst>
                <a:ext uri="{FF2B5EF4-FFF2-40B4-BE49-F238E27FC236}">
                  <a16:creationId xmlns:a16="http://schemas.microsoft.com/office/drawing/2014/main" id="{A34270C2-02E4-4FB1-8A82-306C5C32189E}"/>
                </a:ext>
              </a:extLst>
            </p:cNvPr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59">
              <a:extLst>
                <a:ext uri="{FF2B5EF4-FFF2-40B4-BE49-F238E27FC236}">
                  <a16:creationId xmlns:a16="http://schemas.microsoft.com/office/drawing/2014/main" id="{C55C1BBA-BCDF-4036-9DF8-3F4F754C30E7}"/>
                </a:ext>
              </a:extLst>
            </p:cNvPr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4" name="Grupo 3">
              <a:extLst>
                <a:ext uri="{FF2B5EF4-FFF2-40B4-BE49-F238E27FC236}">
                  <a16:creationId xmlns:a16="http://schemas.microsoft.com/office/drawing/2014/main" id="{7AF25976-6C5F-4EC5-93C2-5BE7D8FFD7A9}"/>
                </a:ext>
              </a:extLst>
            </p:cNvPr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89" name="Fluxograma: Mesclar 6">
                <a:extLst>
                  <a:ext uri="{FF2B5EF4-FFF2-40B4-BE49-F238E27FC236}">
                    <a16:creationId xmlns:a16="http://schemas.microsoft.com/office/drawing/2014/main" id="{58F29C68-010F-4878-92B5-EB9822CABD7C}"/>
                  </a:ext>
                </a:extLst>
              </p:cNvPr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0" name="Elipse 4">
                <a:extLst>
                  <a:ext uri="{FF2B5EF4-FFF2-40B4-BE49-F238E27FC236}">
                    <a16:creationId xmlns:a16="http://schemas.microsoft.com/office/drawing/2014/main" id="{8DB0443C-8CED-489B-82DD-B018F86D3FE5}"/>
                  </a:ext>
                </a:extLst>
              </p:cNvPr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Fluxograma: Mesclar 6">
                <a:extLst>
                  <a:ext uri="{FF2B5EF4-FFF2-40B4-BE49-F238E27FC236}">
                    <a16:creationId xmlns:a16="http://schemas.microsoft.com/office/drawing/2014/main" id="{B1AFFBF9-F683-43A7-9BF9-5E11C544648C}"/>
                  </a:ext>
                </a:extLst>
              </p:cNvPr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Elipse 12">
                <a:extLst>
                  <a:ext uri="{FF2B5EF4-FFF2-40B4-BE49-F238E27FC236}">
                    <a16:creationId xmlns:a16="http://schemas.microsoft.com/office/drawing/2014/main" id="{72D53049-C067-46D8-B8CD-FE0AD149DDEB}"/>
                  </a:ext>
                </a:extLst>
              </p:cNvPr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12">
                <a:extLst>
                  <a:ext uri="{FF2B5EF4-FFF2-40B4-BE49-F238E27FC236}">
                    <a16:creationId xmlns:a16="http://schemas.microsoft.com/office/drawing/2014/main" id="{D44755AD-8F6A-4347-94D7-BB23D23352B5}"/>
                  </a:ext>
                </a:extLst>
              </p:cNvPr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DD1165F4-E8E0-4B88-9B51-BD5DCA70DEE8}"/>
                  </a:ext>
                </a:extLst>
              </p:cNvPr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3DF7CB6D-E13B-4A6D-B873-96E4506DE453}"/>
                  </a:ext>
                </a:extLst>
              </p:cNvPr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Arco 95">
                <a:extLst>
                  <a:ext uri="{FF2B5EF4-FFF2-40B4-BE49-F238E27FC236}">
                    <a16:creationId xmlns:a16="http://schemas.microsoft.com/office/drawing/2014/main" id="{D03918D9-3030-43BF-A198-F1EBFD25F890}"/>
                  </a:ext>
                </a:extLst>
              </p:cNvPr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12">
                <a:extLst>
                  <a:ext uri="{FF2B5EF4-FFF2-40B4-BE49-F238E27FC236}">
                    <a16:creationId xmlns:a16="http://schemas.microsoft.com/office/drawing/2014/main" id="{1F5BA88C-D563-422E-8BAE-15C3F6956083}"/>
                  </a:ext>
                </a:extLst>
              </p:cNvPr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110" name="Elipse 19">
                  <a:extLst>
                    <a:ext uri="{FF2B5EF4-FFF2-40B4-BE49-F238E27FC236}">
                      <a16:creationId xmlns:a16="http://schemas.microsoft.com/office/drawing/2014/main" id="{91D78DD5-7593-45BB-94E6-5110907FA93E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80744DE1-64EB-4266-83E6-D82BE817466A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111">
                  <a:extLst>
                    <a:ext uri="{FF2B5EF4-FFF2-40B4-BE49-F238E27FC236}">
                      <a16:creationId xmlns:a16="http://schemas.microsoft.com/office/drawing/2014/main" id="{E33DFBD9-9338-4AEE-9930-676DC0B71ED4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77758ABD-E504-4686-A175-CFB2A4927B35}"/>
                  </a:ext>
                </a:extLst>
              </p:cNvPr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523D125F-F540-4CA7-9693-BFB5A7E21515}"/>
                  </a:ext>
                </a:extLst>
              </p:cNvPr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A1422922-BD34-44AE-AA49-BDF8C931344E}"/>
                  </a:ext>
                </a:extLst>
              </p:cNvPr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B3440FCB-863F-4278-AE30-E219B9A1456E}"/>
                  </a:ext>
                </a:extLst>
              </p:cNvPr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" name="Grupo 17">
                <a:extLst>
                  <a:ext uri="{FF2B5EF4-FFF2-40B4-BE49-F238E27FC236}">
                    <a16:creationId xmlns:a16="http://schemas.microsoft.com/office/drawing/2014/main" id="{DD15E58B-CF3E-4A0A-A535-C65C9C45CE28}"/>
                  </a:ext>
                </a:extLst>
              </p:cNvPr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03" name="Arco 102">
                  <a:extLst>
                    <a:ext uri="{FF2B5EF4-FFF2-40B4-BE49-F238E27FC236}">
                      <a16:creationId xmlns:a16="http://schemas.microsoft.com/office/drawing/2014/main" id="{65312DC8-819F-48FA-96AA-19DF53BB9BD7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" name="Grupo 19">
                  <a:extLst>
                    <a:ext uri="{FF2B5EF4-FFF2-40B4-BE49-F238E27FC236}">
                      <a16:creationId xmlns:a16="http://schemas.microsoft.com/office/drawing/2014/main" id="{234BEBDE-6904-4F1A-A0D7-62A8A45ECED9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05" name="Arco 104">
                    <a:extLst>
                      <a:ext uri="{FF2B5EF4-FFF2-40B4-BE49-F238E27FC236}">
                        <a16:creationId xmlns:a16="http://schemas.microsoft.com/office/drawing/2014/main" id="{5590C1EE-4D5D-4696-B668-7A17F8242B7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6" name="Grupo 21">
                    <a:extLst>
                      <a:ext uri="{FF2B5EF4-FFF2-40B4-BE49-F238E27FC236}">
                        <a16:creationId xmlns:a16="http://schemas.microsoft.com/office/drawing/2014/main" id="{2B94B1D9-5776-4AB3-A01A-8D9D10506100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08" name="Corda 22">
                      <a:extLst>
                        <a:ext uri="{FF2B5EF4-FFF2-40B4-BE49-F238E27FC236}">
                          <a16:creationId xmlns:a16="http://schemas.microsoft.com/office/drawing/2014/main" id="{88681F2D-5971-4490-A05F-B405D977F194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Elipse 24">
                      <a:extLst>
                        <a:ext uri="{FF2B5EF4-FFF2-40B4-BE49-F238E27FC236}">
                          <a16:creationId xmlns:a16="http://schemas.microsoft.com/office/drawing/2014/main" id="{D234AD6C-46E6-4727-9809-95BEEA548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7" name="Elipse 106">
                    <a:extLst>
                      <a:ext uri="{FF2B5EF4-FFF2-40B4-BE49-F238E27FC236}">
                        <a16:creationId xmlns:a16="http://schemas.microsoft.com/office/drawing/2014/main" id="{33295644-E883-4310-985F-03BAA6910B81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85" name="Retângulo de cantos arredondados 63">
              <a:extLst>
                <a:ext uri="{FF2B5EF4-FFF2-40B4-BE49-F238E27FC236}">
                  <a16:creationId xmlns:a16="http://schemas.microsoft.com/office/drawing/2014/main" id="{D2ECB722-CED4-4463-9A5F-78E58987F371}"/>
                </a:ext>
              </a:extLst>
            </p:cNvPr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EF56AF81-1A89-4499-85C1-476D34EF5037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9E734936-E4D2-4F8E-8775-8DE4A00D3091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Fluxograma: Atraso 87">
              <a:extLst>
                <a:ext uri="{FF2B5EF4-FFF2-40B4-BE49-F238E27FC236}">
                  <a16:creationId xmlns:a16="http://schemas.microsoft.com/office/drawing/2014/main" id="{E4B3FFDA-6947-4877-AE61-264D5C15B5A1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FBFA5B12-4B4E-46DA-B4F8-513E2982F0F1}"/>
              </a:ext>
            </a:extLst>
          </p:cNvPr>
          <p:cNvGrpSpPr/>
          <p:nvPr/>
        </p:nvGrpSpPr>
        <p:grpSpPr>
          <a:xfrm>
            <a:off x="9173684" y="1594224"/>
            <a:ext cx="3281745" cy="4673356"/>
            <a:chOff x="3824013" y="1412776"/>
            <a:chExt cx="3281745" cy="4673356"/>
          </a:xfrm>
        </p:grpSpPr>
        <p:grpSp>
          <p:nvGrpSpPr>
            <p:cNvPr id="122" name="Grupo 67">
              <a:extLst>
                <a:ext uri="{FF2B5EF4-FFF2-40B4-BE49-F238E27FC236}">
                  <a16:creationId xmlns:a16="http://schemas.microsoft.com/office/drawing/2014/main" id="{0DF8B135-A6A4-49D7-88B8-05FC64CFD69D}"/>
                </a:ext>
              </a:extLst>
            </p:cNvPr>
            <p:cNvGrpSpPr/>
            <p:nvPr/>
          </p:nvGrpSpPr>
          <p:grpSpPr>
            <a:xfrm flipH="1">
              <a:off x="5171942" y="5243442"/>
              <a:ext cx="496449" cy="842690"/>
              <a:chOff x="7750663" y="5445224"/>
              <a:chExt cx="496449" cy="842690"/>
            </a:xfrm>
          </p:grpSpPr>
          <p:sp>
            <p:nvSpPr>
              <p:cNvPr id="153" name="Elipse 43">
                <a:extLst>
                  <a:ext uri="{FF2B5EF4-FFF2-40B4-BE49-F238E27FC236}">
                    <a16:creationId xmlns:a16="http://schemas.microsoft.com/office/drawing/2014/main" id="{A13E8CEC-2095-42C6-A80D-A28DF41C04D1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4" name="Elipse 46">
                <a:extLst>
                  <a:ext uri="{FF2B5EF4-FFF2-40B4-BE49-F238E27FC236}">
                    <a16:creationId xmlns:a16="http://schemas.microsoft.com/office/drawing/2014/main" id="{F38334A2-DC9E-4298-B35D-49C3D2ED02B6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23" name="Grupo 66">
              <a:extLst>
                <a:ext uri="{FF2B5EF4-FFF2-40B4-BE49-F238E27FC236}">
                  <a16:creationId xmlns:a16="http://schemas.microsoft.com/office/drawing/2014/main" id="{41ECFBB4-14B2-4EB8-B373-2E5F4EA99F10}"/>
                </a:ext>
              </a:extLst>
            </p:cNvPr>
            <p:cNvGrpSpPr/>
            <p:nvPr/>
          </p:nvGrpSpPr>
          <p:grpSpPr>
            <a:xfrm flipH="1">
              <a:off x="5966149" y="5227274"/>
              <a:ext cx="496449" cy="842690"/>
              <a:chOff x="7750663" y="5445224"/>
              <a:chExt cx="496449" cy="842690"/>
            </a:xfrm>
          </p:grpSpPr>
          <p:sp>
            <p:nvSpPr>
              <p:cNvPr id="151" name="Elipse 43">
                <a:extLst>
                  <a:ext uri="{FF2B5EF4-FFF2-40B4-BE49-F238E27FC236}">
                    <a16:creationId xmlns:a16="http://schemas.microsoft.com/office/drawing/2014/main" id="{20157583-B4A4-4A55-A8F7-88E7C8484FA8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2" name="Elipse 46">
                <a:extLst>
                  <a:ext uri="{FF2B5EF4-FFF2-40B4-BE49-F238E27FC236}">
                    <a16:creationId xmlns:a16="http://schemas.microsoft.com/office/drawing/2014/main" id="{9EC778DF-C460-48ED-8C56-3AC29EA77C57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24" name="Elipse 54">
              <a:extLst>
                <a:ext uri="{FF2B5EF4-FFF2-40B4-BE49-F238E27FC236}">
                  <a16:creationId xmlns:a16="http://schemas.microsoft.com/office/drawing/2014/main" id="{6AC361F2-67A1-415F-9807-D83399B17893}"/>
                </a:ext>
              </a:extLst>
            </p:cNvPr>
            <p:cNvSpPr/>
            <p:nvPr/>
          </p:nvSpPr>
          <p:spPr>
            <a:xfrm rot="2432806">
              <a:off x="3824013" y="3006300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7D058FD5-7D54-49A1-A4B2-7B7693BC83F5}"/>
                </a:ext>
              </a:extLst>
            </p:cNvPr>
            <p:cNvSpPr/>
            <p:nvPr/>
          </p:nvSpPr>
          <p:spPr>
            <a:xfrm>
              <a:off x="5543790" y="3021202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6" name="Grupo 82">
              <a:extLst>
                <a:ext uri="{FF2B5EF4-FFF2-40B4-BE49-F238E27FC236}">
                  <a16:creationId xmlns:a16="http://schemas.microsoft.com/office/drawing/2014/main" id="{8D6FD619-B154-4B4E-B9CB-3C61C14FB9C6}"/>
                </a:ext>
              </a:extLst>
            </p:cNvPr>
            <p:cNvGrpSpPr/>
            <p:nvPr/>
          </p:nvGrpSpPr>
          <p:grpSpPr>
            <a:xfrm>
              <a:off x="5004048" y="1412776"/>
              <a:ext cx="1995486" cy="1832259"/>
              <a:chOff x="6374810" y="1043929"/>
              <a:chExt cx="1995486" cy="1832259"/>
            </a:xfrm>
          </p:grpSpPr>
          <p:sp>
            <p:nvSpPr>
              <p:cNvPr id="134" name="Fluxograma: Mesclar 6">
                <a:extLst>
                  <a:ext uri="{FF2B5EF4-FFF2-40B4-BE49-F238E27FC236}">
                    <a16:creationId xmlns:a16="http://schemas.microsoft.com/office/drawing/2014/main" id="{8813F5F1-1E23-4559-B51D-38399875F1C4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5" name="Elipse 4">
                <a:extLst>
                  <a:ext uri="{FF2B5EF4-FFF2-40B4-BE49-F238E27FC236}">
                    <a16:creationId xmlns:a16="http://schemas.microsoft.com/office/drawing/2014/main" id="{4D8B1335-9E5A-4FC7-9243-987A38292D9F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luxograma: Mesclar 6">
                <a:extLst>
                  <a:ext uri="{FF2B5EF4-FFF2-40B4-BE49-F238E27FC236}">
                    <a16:creationId xmlns:a16="http://schemas.microsoft.com/office/drawing/2014/main" id="{556ED88E-4846-46A9-B1A0-46FA90B57BF7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7" name="Elipse 12">
                <a:extLst>
                  <a:ext uri="{FF2B5EF4-FFF2-40B4-BE49-F238E27FC236}">
                    <a16:creationId xmlns:a16="http://schemas.microsoft.com/office/drawing/2014/main" id="{1DA17063-110B-4637-9564-0CC028359299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Elipse 12">
                <a:extLst>
                  <a:ext uri="{FF2B5EF4-FFF2-40B4-BE49-F238E27FC236}">
                    <a16:creationId xmlns:a16="http://schemas.microsoft.com/office/drawing/2014/main" id="{502622DF-3A79-4AC2-B049-3D183285322C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FE3143F3-CEB8-42DD-93E6-16C2DAA80B10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61056F48-4B67-47EE-9DC5-7B9A038E3772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Arco 140">
                <a:extLst>
                  <a:ext uri="{FF2B5EF4-FFF2-40B4-BE49-F238E27FC236}">
                    <a16:creationId xmlns:a16="http://schemas.microsoft.com/office/drawing/2014/main" id="{10DA03EA-0786-4D36-8E50-A64C16EE9EBE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Arco 141">
                <a:extLst>
                  <a:ext uri="{FF2B5EF4-FFF2-40B4-BE49-F238E27FC236}">
                    <a16:creationId xmlns:a16="http://schemas.microsoft.com/office/drawing/2014/main" id="{C5BE5AD2-6BC5-4954-AB6D-66B43EC9146A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9">
                <a:extLst>
                  <a:ext uri="{FF2B5EF4-FFF2-40B4-BE49-F238E27FC236}">
                    <a16:creationId xmlns:a16="http://schemas.microsoft.com/office/drawing/2014/main" id="{92F01B2E-3436-4880-9479-FB6AC26CCD01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4B9D92A7-4859-4D88-AEBF-9778388845DB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4CF7DE60-D160-4B5C-86A5-192D17840047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Arco 145">
                <a:extLst>
                  <a:ext uri="{FF2B5EF4-FFF2-40B4-BE49-F238E27FC236}">
                    <a16:creationId xmlns:a16="http://schemas.microsoft.com/office/drawing/2014/main" id="{1D0CEED4-9899-40B6-BE09-B69912479C62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6FDDD2E0-E50B-4EBF-8B8F-8DCA36D17637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2B0A7F0A-37D7-4E30-8A45-945A79309E89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Corda 80">
                <a:extLst>
                  <a:ext uri="{FF2B5EF4-FFF2-40B4-BE49-F238E27FC236}">
                    <a16:creationId xmlns:a16="http://schemas.microsoft.com/office/drawing/2014/main" id="{6773716B-748C-40EB-A495-673139B1E6B0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24">
                <a:extLst>
                  <a:ext uri="{FF2B5EF4-FFF2-40B4-BE49-F238E27FC236}">
                    <a16:creationId xmlns:a16="http://schemas.microsoft.com/office/drawing/2014/main" id="{EA32A19C-AD65-4592-8791-474449FB81BB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7" name="Elipse 22">
              <a:extLst>
                <a:ext uri="{FF2B5EF4-FFF2-40B4-BE49-F238E27FC236}">
                  <a16:creationId xmlns:a16="http://schemas.microsoft.com/office/drawing/2014/main" id="{B0C92B85-5AA2-46DC-8900-D795C888C977}"/>
                </a:ext>
              </a:extLst>
            </p:cNvPr>
            <p:cNvSpPr/>
            <p:nvPr/>
          </p:nvSpPr>
          <p:spPr>
            <a:xfrm>
              <a:off x="4914687" y="3176987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luxograma: Atraso 33">
              <a:extLst>
                <a:ext uri="{FF2B5EF4-FFF2-40B4-BE49-F238E27FC236}">
                  <a16:creationId xmlns:a16="http://schemas.microsoft.com/office/drawing/2014/main" id="{64CF1576-DC03-4093-8765-384EDB3CF32F}"/>
                </a:ext>
              </a:extLst>
            </p:cNvPr>
            <p:cNvSpPr/>
            <p:nvPr/>
          </p:nvSpPr>
          <p:spPr>
            <a:xfrm rot="16200000">
              <a:off x="4710765" y="3381324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Fluxograma: Atraso 33">
              <a:extLst>
                <a:ext uri="{FF2B5EF4-FFF2-40B4-BE49-F238E27FC236}">
                  <a16:creationId xmlns:a16="http://schemas.microsoft.com/office/drawing/2014/main" id="{9BA09E35-936E-4486-A585-31BFD8760FD0}"/>
                </a:ext>
              </a:extLst>
            </p:cNvPr>
            <p:cNvSpPr/>
            <p:nvPr/>
          </p:nvSpPr>
          <p:spPr>
            <a:xfrm rot="16200000">
              <a:off x="4848486" y="4735317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43">
              <a:extLst>
                <a:ext uri="{FF2B5EF4-FFF2-40B4-BE49-F238E27FC236}">
                  <a16:creationId xmlns:a16="http://schemas.microsoft.com/office/drawing/2014/main" id="{249707A1-25F6-4DC0-89A4-C68933D8DB87}"/>
                </a:ext>
              </a:extLst>
            </p:cNvPr>
            <p:cNvSpPr/>
            <p:nvPr/>
          </p:nvSpPr>
          <p:spPr>
            <a:xfrm>
              <a:off x="4958202" y="4378178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Fluxograma: Atraso 130">
              <a:extLst>
                <a:ext uri="{FF2B5EF4-FFF2-40B4-BE49-F238E27FC236}">
                  <a16:creationId xmlns:a16="http://schemas.microsoft.com/office/drawing/2014/main" id="{338325A2-0543-4317-93F0-FDA207A612B7}"/>
                </a:ext>
              </a:extLst>
            </p:cNvPr>
            <p:cNvSpPr/>
            <p:nvPr/>
          </p:nvSpPr>
          <p:spPr>
            <a:xfrm rot="21030708">
              <a:off x="4625748" y="3344570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4498D117-1F88-4B3B-944A-29C6E39845E8}"/>
                </a:ext>
              </a:extLst>
            </p:cNvPr>
            <p:cNvSpPr/>
            <p:nvPr/>
          </p:nvSpPr>
          <p:spPr>
            <a:xfrm rot="15652987" flipH="1">
              <a:off x="6245992" y="3711331"/>
              <a:ext cx="999935" cy="719596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33" name="Fluxograma: Atraso 50">
              <a:extLst>
                <a:ext uri="{FF2B5EF4-FFF2-40B4-BE49-F238E27FC236}">
                  <a16:creationId xmlns:a16="http://schemas.microsoft.com/office/drawing/2014/main" id="{2B916337-4E3E-47E9-BA56-17DF55E3DD99}"/>
                </a:ext>
              </a:extLst>
            </p:cNvPr>
            <p:cNvSpPr/>
            <p:nvPr/>
          </p:nvSpPr>
          <p:spPr>
            <a:xfrm rot="14768769">
              <a:off x="6481369" y="3344570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506038-FC8D-42D5-8DCB-EC123A0F381C}"/>
              </a:ext>
            </a:extLst>
          </p:cNvPr>
          <p:cNvGrpSpPr/>
          <p:nvPr/>
        </p:nvGrpSpPr>
        <p:grpSpPr>
          <a:xfrm>
            <a:off x="278817" y="533636"/>
            <a:ext cx="3521892" cy="5926291"/>
            <a:chOff x="278817" y="533636"/>
            <a:chExt cx="3521892" cy="5926291"/>
          </a:xfrm>
        </p:grpSpPr>
        <p:sp>
          <p:nvSpPr>
            <p:cNvPr id="9" name="Fluxograma: Mesclar 6">
              <a:extLst>
                <a:ext uri="{FF2B5EF4-FFF2-40B4-BE49-F238E27FC236}">
                  <a16:creationId xmlns:a16="http://schemas.microsoft.com/office/drawing/2014/main" id="{3C4CA1E4-E76A-45DF-9AED-A902F8F51B81}"/>
                </a:ext>
              </a:extLst>
            </p:cNvPr>
            <p:cNvSpPr/>
            <p:nvPr/>
          </p:nvSpPr>
          <p:spPr>
            <a:xfrm rot="8853205">
              <a:off x="1278825" y="53363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3EAF7739-33FC-4E1B-ADF6-8D2BCF327683}"/>
                </a:ext>
              </a:extLst>
            </p:cNvPr>
            <p:cNvGrpSpPr/>
            <p:nvPr/>
          </p:nvGrpSpPr>
          <p:grpSpPr>
            <a:xfrm>
              <a:off x="278817" y="795677"/>
              <a:ext cx="3521892" cy="5664250"/>
              <a:chOff x="278817" y="795677"/>
              <a:chExt cx="3521892" cy="5664250"/>
            </a:xfrm>
          </p:grpSpPr>
          <p:sp>
            <p:nvSpPr>
              <p:cNvPr id="4" name="Forma Livre: Forma 3">
                <a:extLst>
                  <a:ext uri="{FF2B5EF4-FFF2-40B4-BE49-F238E27FC236}">
                    <a16:creationId xmlns:a16="http://schemas.microsoft.com/office/drawing/2014/main" id="{62EE7EF7-BD57-4FFF-82DA-CC18C4716AAA}"/>
                  </a:ext>
                </a:extLst>
              </p:cNvPr>
              <p:cNvSpPr/>
              <p:nvPr/>
            </p:nvSpPr>
            <p:spPr>
              <a:xfrm rot="19418604" flipH="1">
                <a:off x="2891957" y="2155262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39A5E9FE-A25F-44DA-960B-B005C040CA5A}"/>
                  </a:ext>
                </a:extLst>
              </p:cNvPr>
              <p:cNvSpPr/>
              <p:nvPr/>
            </p:nvSpPr>
            <p:spPr>
              <a:xfrm rot="19466641">
                <a:off x="2566195" y="2577679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4826281A-08B0-47AD-82CA-68E7744409D2}"/>
                  </a:ext>
                </a:extLst>
              </p:cNvPr>
              <p:cNvSpPr/>
              <p:nvPr/>
            </p:nvSpPr>
            <p:spPr>
              <a:xfrm>
                <a:off x="1854999" y="2093849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D1D3D76A-4740-4355-921C-B53B1E6F60B6}"/>
                  </a:ext>
                </a:extLst>
              </p:cNvPr>
              <p:cNvSpPr/>
              <p:nvPr/>
            </p:nvSpPr>
            <p:spPr>
              <a:xfrm>
                <a:off x="527018" y="2313911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Elipse 4">
                <a:extLst>
                  <a:ext uri="{FF2B5EF4-FFF2-40B4-BE49-F238E27FC236}">
                    <a16:creationId xmlns:a16="http://schemas.microsoft.com/office/drawing/2014/main" id="{0EB6DC56-4A39-4C50-B040-88F8462F014D}"/>
                  </a:ext>
                </a:extLst>
              </p:cNvPr>
              <p:cNvSpPr/>
              <p:nvPr/>
            </p:nvSpPr>
            <p:spPr>
              <a:xfrm>
                <a:off x="1369202" y="988151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luxograma: Mesclar 6">
                <a:extLst>
                  <a:ext uri="{FF2B5EF4-FFF2-40B4-BE49-F238E27FC236}">
                    <a16:creationId xmlns:a16="http://schemas.microsoft.com/office/drawing/2014/main" id="{A52788DE-EC28-4B02-B440-F8B2E3359C3F}"/>
                  </a:ext>
                </a:extLst>
              </p:cNvPr>
              <p:cNvSpPr/>
              <p:nvPr/>
            </p:nvSpPr>
            <p:spPr>
              <a:xfrm rot="14804630">
                <a:off x="2650374" y="7669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" name="Elipse 12">
                <a:extLst>
                  <a:ext uri="{FF2B5EF4-FFF2-40B4-BE49-F238E27FC236}">
                    <a16:creationId xmlns:a16="http://schemas.microsoft.com/office/drawing/2014/main" id="{6C2D21FD-B942-491C-BB8A-4E3C17270C40}"/>
                  </a:ext>
                </a:extLst>
              </p:cNvPr>
              <p:cNvSpPr/>
              <p:nvPr/>
            </p:nvSpPr>
            <p:spPr>
              <a:xfrm>
                <a:off x="1751817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FEF06667-0BBF-435A-83ED-0B72D3F2FDA2}"/>
                  </a:ext>
                </a:extLst>
              </p:cNvPr>
              <p:cNvSpPr/>
              <p:nvPr/>
            </p:nvSpPr>
            <p:spPr>
              <a:xfrm>
                <a:off x="2288689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A17FD0D4-4856-4124-95D6-4942ECF2715C}"/>
                  </a:ext>
                </a:extLst>
              </p:cNvPr>
              <p:cNvSpPr/>
              <p:nvPr/>
            </p:nvSpPr>
            <p:spPr>
              <a:xfrm>
                <a:off x="1851077" y="1485244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C8D72AE0-15FC-4B5B-AFD2-5DB5B4429CC3}"/>
                  </a:ext>
                </a:extLst>
              </p:cNvPr>
              <p:cNvSpPr/>
              <p:nvPr/>
            </p:nvSpPr>
            <p:spPr>
              <a:xfrm>
                <a:off x="2371104" y="14811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Arco 15">
                <a:extLst>
                  <a:ext uri="{FF2B5EF4-FFF2-40B4-BE49-F238E27FC236}">
                    <a16:creationId xmlns:a16="http://schemas.microsoft.com/office/drawing/2014/main" id="{65CC347F-A811-48AE-93A5-CED6BD1A8CFD}"/>
                  </a:ext>
                </a:extLst>
              </p:cNvPr>
              <p:cNvSpPr/>
              <p:nvPr/>
            </p:nvSpPr>
            <p:spPr>
              <a:xfrm rot="18528476">
                <a:off x="1702843" y="121268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Arco 16">
                <a:extLst>
                  <a:ext uri="{FF2B5EF4-FFF2-40B4-BE49-F238E27FC236}">
                    <a16:creationId xmlns:a16="http://schemas.microsoft.com/office/drawing/2014/main" id="{F5A4D0A2-362C-4BB9-830F-06727213FC60}"/>
                  </a:ext>
                </a:extLst>
              </p:cNvPr>
              <p:cNvSpPr/>
              <p:nvPr/>
            </p:nvSpPr>
            <p:spPr>
              <a:xfrm rot="20637606">
                <a:off x="2257620" y="121268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10BC243-CC4B-4BC1-B7C8-20B20BDA7C15}"/>
                  </a:ext>
                </a:extLst>
              </p:cNvPr>
              <p:cNvSpPr/>
              <p:nvPr/>
            </p:nvSpPr>
            <p:spPr>
              <a:xfrm rot="20219682">
                <a:off x="2707138" y="114777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90B43CEB-1456-4F2C-BF9E-80D7A562D15F}"/>
                  </a:ext>
                </a:extLst>
              </p:cNvPr>
              <p:cNvSpPr/>
              <p:nvPr/>
            </p:nvSpPr>
            <p:spPr>
              <a:xfrm rot="3218186">
                <a:off x="1414051" y="928384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Grupo 1">
                <a:extLst>
                  <a:ext uri="{FF2B5EF4-FFF2-40B4-BE49-F238E27FC236}">
                    <a16:creationId xmlns:a16="http://schemas.microsoft.com/office/drawing/2014/main" id="{50376F3D-B6B8-44AE-A175-D56827E0D9EF}"/>
                  </a:ext>
                </a:extLst>
              </p:cNvPr>
              <p:cNvGrpSpPr/>
              <p:nvPr/>
            </p:nvGrpSpPr>
            <p:grpSpPr>
              <a:xfrm>
                <a:off x="2141576" y="1632108"/>
                <a:ext cx="357713" cy="252013"/>
                <a:chOff x="6206681" y="1860595"/>
                <a:chExt cx="357713" cy="252013"/>
              </a:xfrm>
            </p:grpSpPr>
            <p:sp>
              <p:nvSpPr>
                <p:cNvPr id="21" name="Elipse 19">
                  <a:extLst>
                    <a:ext uri="{FF2B5EF4-FFF2-40B4-BE49-F238E27FC236}">
                      <a16:creationId xmlns:a16="http://schemas.microsoft.com/office/drawing/2014/main" id="{08591AAD-86AF-4B60-AB69-D5C0E98AE636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FBA7CF09-FBA5-4E7F-8265-B42FBDDCF78F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2B191720-9646-4035-9D35-0D3F897B84FA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" name="Retângulo de cantos arredondados 1027">
                <a:extLst>
                  <a:ext uri="{FF2B5EF4-FFF2-40B4-BE49-F238E27FC236}">
                    <a16:creationId xmlns:a16="http://schemas.microsoft.com/office/drawing/2014/main" id="{A88B97BA-E483-4256-820C-1BE8C8D792AC}"/>
                  </a:ext>
                </a:extLst>
              </p:cNvPr>
              <p:cNvSpPr/>
              <p:nvPr/>
            </p:nvSpPr>
            <p:spPr>
              <a:xfrm>
                <a:off x="842115" y="3453520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A0C6D5E5-E930-4AAC-A64F-466F66895463}"/>
                  </a:ext>
                </a:extLst>
              </p:cNvPr>
              <p:cNvGrpSpPr/>
              <p:nvPr/>
            </p:nvGrpSpPr>
            <p:grpSpPr>
              <a:xfrm>
                <a:off x="1370182" y="4811244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A49EF0C2-649C-4856-8188-117BCDF44445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Triângulo isósceles 26">
                  <a:extLst>
                    <a:ext uri="{FF2B5EF4-FFF2-40B4-BE49-F238E27FC236}">
                      <a16:creationId xmlns:a16="http://schemas.microsoft.com/office/drawing/2014/main" id="{7AA31437-815D-4A79-825E-2F4C6049966B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7EF0AC7A-0627-498B-ABBB-5E3474AE9E4B}"/>
                  </a:ext>
                </a:extLst>
              </p:cNvPr>
              <p:cNvSpPr/>
              <p:nvPr/>
            </p:nvSpPr>
            <p:spPr>
              <a:xfrm flipH="1">
                <a:off x="2516121" y="2306851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FB0D10CA-AB9B-4867-9C57-7185B39805A2}"/>
                  </a:ext>
                </a:extLst>
              </p:cNvPr>
              <p:cNvSpPr/>
              <p:nvPr/>
            </p:nvSpPr>
            <p:spPr>
              <a:xfrm>
                <a:off x="1300967" y="3392578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38D9CAD9-7EF7-4C38-AE51-75B457188756}"/>
                  </a:ext>
                </a:extLst>
              </p:cNvPr>
              <p:cNvSpPr/>
              <p:nvPr/>
            </p:nvSpPr>
            <p:spPr>
              <a:xfrm flipH="1">
                <a:off x="1792204" y="2297748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1F47AE7-B475-42D7-921B-09C463051618}"/>
                  </a:ext>
                </a:extLst>
              </p:cNvPr>
              <p:cNvSpPr/>
              <p:nvPr/>
            </p:nvSpPr>
            <p:spPr>
              <a:xfrm rot="2347328">
                <a:off x="1759325" y="3489721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AE18100A-0FFD-4A79-B315-E4D53793B13F}"/>
                  </a:ext>
                </a:extLst>
              </p:cNvPr>
              <p:cNvSpPr/>
              <p:nvPr/>
            </p:nvSpPr>
            <p:spPr>
              <a:xfrm rot="19045118">
                <a:off x="1231173" y="2370719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59" name="Forma Livre: Forma 158">
                <a:extLst>
                  <a:ext uri="{FF2B5EF4-FFF2-40B4-BE49-F238E27FC236}">
                    <a16:creationId xmlns:a16="http://schemas.microsoft.com/office/drawing/2014/main" id="{BC46DC0A-D4CD-466D-8801-13BB1225FA24}"/>
                  </a:ext>
                </a:extLst>
              </p:cNvPr>
              <p:cNvSpPr/>
              <p:nvPr/>
            </p:nvSpPr>
            <p:spPr>
              <a:xfrm rot="613217" flipV="1">
                <a:off x="1879563" y="1958158"/>
                <a:ext cx="551614" cy="156623"/>
              </a:xfrm>
              <a:custGeom>
                <a:avLst/>
                <a:gdLst>
                  <a:gd name="connsiteX0" fmla="*/ 762438 w 762438"/>
                  <a:gd name="connsiteY0" fmla="*/ 0 h 222164"/>
                  <a:gd name="connsiteX1" fmla="*/ 762438 w 762438"/>
                  <a:gd name="connsiteY1" fmla="*/ 56191 h 222164"/>
                  <a:gd name="connsiteX2" fmla="*/ 679090 w 762438"/>
                  <a:gd name="connsiteY2" fmla="*/ 119750 h 222164"/>
                  <a:gd name="connsiteX3" fmla="*/ 365047 w 762438"/>
                  <a:gd name="connsiteY3" fmla="*/ 222128 h 222164"/>
                  <a:gd name="connsiteX4" fmla="*/ 33507 w 762438"/>
                  <a:gd name="connsiteY4" fmla="*/ 99423 h 222164"/>
                  <a:gd name="connsiteX5" fmla="*/ 0 w 762438"/>
                  <a:gd name="connsiteY5" fmla="*/ 70369 h 222164"/>
                  <a:gd name="connsiteX6" fmla="*/ 0 w 762438"/>
                  <a:gd name="connsiteY6" fmla="*/ 18368 h 222164"/>
                  <a:gd name="connsiteX7" fmla="*/ 31896 w 762438"/>
                  <a:gd name="connsiteY7" fmla="*/ 32159 h 222164"/>
                  <a:gd name="connsiteX8" fmla="*/ 368829 w 762438"/>
                  <a:gd name="connsiteY8" fmla="*/ 85724 h 222164"/>
                  <a:gd name="connsiteX9" fmla="*/ 670295 w 762438"/>
                  <a:gd name="connsiteY9" fmla="*/ 41087 h 222164"/>
                  <a:gd name="connsiteX10" fmla="*/ 755235 w 762438"/>
                  <a:gd name="connsiteY10" fmla="*/ 3938 h 22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438" h="222164">
                    <a:moveTo>
                      <a:pt x="762438" y="0"/>
                    </a:moveTo>
                    <a:lnTo>
                      <a:pt x="762438" y="56191"/>
                    </a:lnTo>
                    <a:lnTo>
                      <a:pt x="679090" y="119750"/>
                    </a:lnTo>
                    <a:cubicBezTo>
                      <a:pt x="585464" y="180268"/>
                      <a:pt x="480119" y="223612"/>
                      <a:pt x="365047" y="222128"/>
                    </a:cubicBezTo>
                    <a:cubicBezTo>
                      <a:pt x="232443" y="220419"/>
                      <a:pt x="125003" y="169319"/>
                      <a:pt x="33507" y="99423"/>
                    </a:cubicBezTo>
                    <a:lnTo>
                      <a:pt x="0" y="70369"/>
                    </a:lnTo>
                    <a:lnTo>
                      <a:pt x="0" y="18368"/>
                    </a:lnTo>
                    <a:lnTo>
                      <a:pt x="31896" y="32159"/>
                    </a:lnTo>
                    <a:cubicBezTo>
                      <a:pt x="119267" y="60343"/>
                      <a:pt x="266862" y="91675"/>
                      <a:pt x="368829" y="85724"/>
                    </a:cubicBezTo>
                    <a:cubicBezTo>
                      <a:pt x="470795" y="79773"/>
                      <a:pt x="577963" y="69655"/>
                      <a:pt x="670295" y="41087"/>
                    </a:cubicBezTo>
                    <a:cubicBezTo>
                      <a:pt x="693378" y="33945"/>
                      <a:pt x="723605" y="20100"/>
                      <a:pt x="755235" y="393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Arco 164">
                <a:extLst>
                  <a:ext uri="{FF2B5EF4-FFF2-40B4-BE49-F238E27FC236}">
                    <a16:creationId xmlns:a16="http://schemas.microsoft.com/office/drawing/2014/main" id="{3B1E70EC-0056-4D2A-B308-98C8E761C667}"/>
                  </a:ext>
                </a:extLst>
              </p:cNvPr>
              <p:cNvSpPr/>
              <p:nvPr/>
            </p:nvSpPr>
            <p:spPr>
              <a:xfrm rot="819543">
                <a:off x="1467223" y="1702092"/>
                <a:ext cx="369968" cy="318644"/>
              </a:xfrm>
              <a:prstGeom prst="arc">
                <a:avLst>
                  <a:gd name="adj1" fmla="val 16200000"/>
                  <a:gd name="adj2" fmla="val 1806592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Lágrima 156">
                <a:extLst>
                  <a:ext uri="{FF2B5EF4-FFF2-40B4-BE49-F238E27FC236}">
                    <a16:creationId xmlns:a16="http://schemas.microsoft.com/office/drawing/2014/main" id="{7EDB6876-22DE-478F-94F6-BB4488613437}"/>
                  </a:ext>
                </a:extLst>
              </p:cNvPr>
              <p:cNvSpPr/>
              <p:nvPr/>
            </p:nvSpPr>
            <p:spPr>
              <a:xfrm>
                <a:off x="1585222" y="1361552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Lágrima 157">
                <a:extLst>
                  <a:ext uri="{FF2B5EF4-FFF2-40B4-BE49-F238E27FC236}">
                    <a16:creationId xmlns:a16="http://schemas.microsoft.com/office/drawing/2014/main" id="{125B5728-83E0-43D2-8582-F6760439691E}"/>
                  </a:ext>
                </a:extLst>
              </p:cNvPr>
              <p:cNvSpPr/>
              <p:nvPr/>
            </p:nvSpPr>
            <p:spPr>
              <a:xfrm>
                <a:off x="1450367" y="1540841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Retângulo 159">
                <a:extLst>
                  <a:ext uri="{FF2B5EF4-FFF2-40B4-BE49-F238E27FC236}">
                    <a16:creationId xmlns:a16="http://schemas.microsoft.com/office/drawing/2014/main" id="{3415A8E2-D3B0-4942-A7B9-DA10A9FE3421}"/>
                  </a:ext>
                </a:extLst>
              </p:cNvPr>
              <p:cNvSpPr/>
              <p:nvPr/>
            </p:nvSpPr>
            <p:spPr>
              <a:xfrm rot="2209951" flipH="1">
                <a:off x="2281622" y="934802"/>
                <a:ext cx="49205" cy="549857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160">
                <a:extLst>
                  <a:ext uri="{FF2B5EF4-FFF2-40B4-BE49-F238E27FC236}">
                    <a16:creationId xmlns:a16="http://schemas.microsoft.com/office/drawing/2014/main" id="{F96D39A7-DE7F-4664-B5B9-F1E72640BEE4}"/>
                  </a:ext>
                </a:extLst>
              </p:cNvPr>
              <p:cNvSpPr/>
              <p:nvPr/>
            </p:nvSpPr>
            <p:spPr>
              <a:xfrm rot="2333005">
                <a:off x="278817" y="5523667"/>
                <a:ext cx="620766" cy="9362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100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F20D940C-1331-44A3-9FCF-ADE00BC597C2}"/>
              </a:ext>
            </a:extLst>
          </p:cNvPr>
          <p:cNvGrpSpPr/>
          <p:nvPr/>
        </p:nvGrpSpPr>
        <p:grpSpPr>
          <a:xfrm>
            <a:off x="7918698" y="1095904"/>
            <a:ext cx="2684894" cy="4400736"/>
            <a:chOff x="7918698" y="1095904"/>
            <a:chExt cx="2684894" cy="4400736"/>
          </a:xfrm>
        </p:grpSpPr>
        <p:sp>
          <p:nvSpPr>
            <p:cNvPr id="130" name="Retângulo de cantos arredondados 110">
              <a:extLst>
                <a:ext uri="{FF2B5EF4-FFF2-40B4-BE49-F238E27FC236}">
                  <a16:creationId xmlns:a16="http://schemas.microsoft.com/office/drawing/2014/main" id="{6EF743F1-C57B-40EA-92C4-FAF898F39B65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5" name="Grupo 50">
              <a:extLst>
                <a:ext uri="{FF2B5EF4-FFF2-40B4-BE49-F238E27FC236}">
                  <a16:creationId xmlns:a16="http://schemas.microsoft.com/office/drawing/2014/main" id="{88198DBF-CE20-469B-AEB3-E97863D556E1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126" name="Elipse 43">
                <a:extLst>
                  <a:ext uri="{FF2B5EF4-FFF2-40B4-BE49-F238E27FC236}">
                    <a16:creationId xmlns:a16="http://schemas.microsoft.com/office/drawing/2014/main" id="{D73D60BC-FEE3-45EE-8002-6C37049DB1FD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7" name="Elipse 46">
                <a:extLst>
                  <a:ext uri="{FF2B5EF4-FFF2-40B4-BE49-F238E27FC236}">
                    <a16:creationId xmlns:a16="http://schemas.microsoft.com/office/drawing/2014/main" id="{573C1D00-BB6B-4A7E-A502-97123BB0D39B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6" name="Grupo 49">
              <a:extLst>
                <a:ext uri="{FF2B5EF4-FFF2-40B4-BE49-F238E27FC236}">
                  <a16:creationId xmlns:a16="http://schemas.microsoft.com/office/drawing/2014/main" id="{6FB736D2-73FF-4C8E-875E-E15ED8A73F04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124" name="Elipse 45">
                <a:extLst>
                  <a:ext uri="{FF2B5EF4-FFF2-40B4-BE49-F238E27FC236}">
                    <a16:creationId xmlns:a16="http://schemas.microsoft.com/office/drawing/2014/main" id="{4C937A62-0CFC-494F-9D0F-BC89D3E8C95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5" name="Elipse 46">
                <a:extLst>
                  <a:ext uri="{FF2B5EF4-FFF2-40B4-BE49-F238E27FC236}">
                    <a16:creationId xmlns:a16="http://schemas.microsoft.com/office/drawing/2014/main" id="{F8FE2AF7-5B81-4C79-A6E5-83EFA9943768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Elipse 84">
              <a:extLst>
                <a:ext uri="{FF2B5EF4-FFF2-40B4-BE49-F238E27FC236}">
                  <a16:creationId xmlns:a16="http://schemas.microsoft.com/office/drawing/2014/main" id="{F55B9895-31E1-4D3A-B81C-7223C38CA6D0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4">
              <a:extLst>
                <a:ext uri="{FF2B5EF4-FFF2-40B4-BE49-F238E27FC236}">
                  <a16:creationId xmlns:a16="http://schemas.microsoft.com/office/drawing/2014/main" id="{16CA7B23-BDFA-4BB6-A02C-27A9C77A3AC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0" name="Retângulo 88">
              <a:extLst>
                <a:ext uri="{FF2B5EF4-FFF2-40B4-BE49-F238E27FC236}">
                  <a16:creationId xmlns:a16="http://schemas.microsoft.com/office/drawing/2014/main" id="{1B150F78-29B2-4B6B-915D-627F2B115BC1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88">
              <a:extLst>
                <a:ext uri="{FF2B5EF4-FFF2-40B4-BE49-F238E27FC236}">
                  <a16:creationId xmlns:a16="http://schemas.microsoft.com/office/drawing/2014/main" id="{05143D7D-8A70-415A-AAE3-2B674203903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6">
              <a:extLst>
                <a:ext uri="{FF2B5EF4-FFF2-40B4-BE49-F238E27FC236}">
                  <a16:creationId xmlns:a16="http://schemas.microsoft.com/office/drawing/2014/main" id="{04165307-C37A-4575-83C1-DA89721FB65E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2426F235-47A6-4DCF-AB62-A18AF9BBDCD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108">
              <a:extLst>
                <a:ext uri="{FF2B5EF4-FFF2-40B4-BE49-F238E27FC236}">
                  <a16:creationId xmlns:a16="http://schemas.microsoft.com/office/drawing/2014/main" id="{65651BEA-267C-43DF-B314-5A5D0B238278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0" name="Retângulo 103">
              <a:extLst>
                <a:ext uri="{FF2B5EF4-FFF2-40B4-BE49-F238E27FC236}">
                  <a16:creationId xmlns:a16="http://schemas.microsoft.com/office/drawing/2014/main" id="{36BC0B91-928C-4D6B-A35E-9B3A9F75FC4C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15">
              <a:extLst>
                <a:ext uri="{FF2B5EF4-FFF2-40B4-BE49-F238E27FC236}">
                  <a16:creationId xmlns:a16="http://schemas.microsoft.com/office/drawing/2014/main" id="{DA43FB59-5E38-49AD-99E9-F2533DAC0526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101" name="Fluxograma: Mesclar 6">
                <a:extLst>
                  <a:ext uri="{FF2B5EF4-FFF2-40B4-BE49-F238E27FC236}">
                    <a16:creationId xmlns:a16="http://schemas.microsoft.com/office/drawing/2014/main" id="{E594CE26-182B-48B7-AE8A-745C7B11BC76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2" name="Elipse 4">
                <a:extLst>
                  <a:ext uri="{FF2B5EF4-FFF2-40B4-BE49-F238E27FC236}">
                    <a16:creationId xmlns:a16="http://schemas.microsoft.com/office/drawing/2014/main" id="{43D104B8-8AA2-4568-84F8-0C062901A28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" name="Fluxograma: Mesclar 6">
                <a:extLst>
                  <a:ext uri="{FF2B5EF4-FFF2-40B4-BE49-F238E27FC236}">
                    <a16:creationId xmlns:a16="http://schemas.microsoft.com/office/drawing/2014/main" id="{D78303C8-6D39-4C99-9696-CE4838F22927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4" name="Elipse 12">
                <a:extLst>
                  <a:ext uri="{FF2B5EF4-FFF2-40B4-BE49-F238E27FC236}">
                    <a16:creationId xmlns:a16="http://schemas.microsoft.com/office/drawing/2014/main" id="{491E9293-AC19-4D09-ABCA-D9C8EFEEF086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2">
                <a:extLst>
                  <a:ext uri="{FF2B5EF4-FFF2-40B4-BE49-F238E27FC236}">
                    <a16:creationId xmlns:a16="http://schemas.microsoft.com/office/drawing/2014/main" id="{641AF148-293B-4D93-BE46-0EF2BC73A0AA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7DE5942B-2571-4681-AB64-9DB520DBD773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94DFA37B-4218-4126-B0AF-8739732853F7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E050B7E7-D86E-4165-8EB9-10F1ED946189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Arco 108">
                <a:extLst>
                  <a:ext uri="{FF2B5EF4-FFF2-40B4-BE49-F238E27FC236}">
                    <a16:creationId xmlns:a16="http://schemas.microsoft.com/office/drawing/2014/main" id="{FCE10186-F3BB-46C6-981E-80BF2BB640C8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Elipse 19">
                <a:extLst>
                  <a:ext uri="{FF2B5EF4-FFF2-40B4-BE49-F238E27FC236}">
                    <a16:creationId xmlns:a16="http://schemas.microsoft.com/office/drawing/2014/main" id="{4DD6527F-9193-489D-BF5D-54E9F5C3E1E8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DCAABE9A-7252-4654-9CAF-F728AD90C09D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E3894E56-9E5F-4C3C-9097-74E5083CAAEB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Arco 112">
                <a:extLst>
                  <a:ext uri="{FF2B5EF4-FFF2-40B4-BE49-F238E27FC236}">
                    <a16:creationId xmlns:a16="http://schemas.microsoft.com/office/drawing/2014/main" id="{A7B8CFEF-F6CD-4EA3-A6E1-1A107DDAFC04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14" name="Grupo 29">
                <a:extLst>
                  <a:ext uri="{FF2B5EF4-FFF2-40B4-BE49-F238E27FC236}">
                    <a16:creationId xmlns:a16="http://schemas.microsoft.com/office/drawing/2014/main" id="{C821157E-17C4-4066-8B3D-E68448CC9E0F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17" name="Corda 22">
                  <a:extLst>
                    <a:ext uri="{FF2B5EF4-FFF2-40B4-BE49-F238E27FC236}">
                      <a16:creationId xmlns:a16="http://schemas.microsoft.com/office/drawing/2014/main" id="{64CBF1B0-034D-4B54-9FDA-EAAD8B1C5159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Elipse 24">
                  <a:extLst>
                    <a:ext uri="{FF2B5EF4-FFF2-40B4-BE49-F238E27FC236}">
                      <a16:creationId xmlns:a16="http://schemas.microsoft.com/office/drawing/2014/main" id="{56A709C9-DEFC-432A-BF9C-8DBF832E79C3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CF7EBA35-B99C-4139-A6AB-1400AFB80D92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72438002-7895-4576-92D0-CBDD045FE037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7" name="Retângulo de cantos arredondados 110">
              <a:extLst>
                <a:ext uri="{FF2B5EF4-FFF2-40B4-BE49-F238E27FC236}">
                  <a16:creationId xmlns:a16="http://schemas.microsoft.com/office/drawing/2014/main" id="{2282935A-BFEE-479D-B93F-217A94097638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8" name="Fluxograma: Atraso 97">
              <a:extLst>
                <a:ext uri="{FF2B5EF4-FFF2-40B4-BE49-F238E27FC236}">
                  <a16:creationId xmlns:a16="http://schemas.microsoft.com/office/drawing/2014/main" id="{69C5AB56-9629-4DC7-905D-394979E1114F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Fluxograma: Atraso 105">
              <a:extLst>
                <a:ext uri="{FF2B5EF4-FFF2-40B4-BE49-F238E27FC236}">
                  <a16:creationId xmlns:a16="http://schemas.microsoft.com/office/drawing/2014/main" id="{B0920C19-42C4-4052-BF48-21B2AC09E282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E4A19CFA-18F8-490E-A8FA-E8DA4698C904}"/>
              </a:ext>
            </a:extLst>
          </p:cNvPr>
          <p:cNvGrpSpPr/>
          <p:nvPr/>
        </p:nvGrpSpPr>
        <p:grpSpPr>
          <a:xfrm>
            <a:off x="2800798" y="1706069"/>
            <a:ext cx="2401179" cy="3792129"/>
            <a:chOff x="2367783" y="1121862"/>
            <a:chExt cx="2401179" cy="3792129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D12A7C5C-1847-4959-BEB9-2744A0D3D52B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BAE8820B-53E6-4311-BCE7-FE07A65060A9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78" name="Elipse 43">
                <a:extLst>
                  <a:ext uri="{FF2B5EF4-FFF2-40B4-BE49-F238E27FC236}">
                    <a16:creationId xmlns:a16="http://schemas.microsoft.com/office/drawing/2014/main" id="{5289AA3C-7057-4B55-BF5D-81595C375623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9" name="Elipse 46">
                <a:extLst>
                  <a:ext uri="{FF2B5EF4-FFF2-40B4-BE49-F238E27FC236}">
                    <a16:creationId xmlns:a16="http://schemas.microsoft.com/office/drawing/2014/main" id="{7AB26EBA-AF47-4C9D-9AA5-062B37769E9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4FBC9175-A1A4-409A-8126-D2AC9ACE7E7C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76" name="Elipse 43">
                <a:extLst>
                  <a:ext uri="{FF2B5EF4-FFF2-40B4-BE49-F238E27FC236}">
                    <a16:creationId xmlns:a16="http://schemas.microsoft.com/office/drawing/2014/main" id="{DEAF955A-AC2B-4E71-B3AD-9C46D9CAB498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7" name="Elipse 46">
                <a:extLst>
                  <a:ext uri="{FF2B5EF4-FFF2-40B4-BE49-F238E27FC236}">
                    <a16:creationId xmlns:a16="http://schemas.microsoft.com/office/drawing/2014/main" id="{B9DA1AA8-BE15-4011-856F-CCE8867AB726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Elipse 84">
              <a:extLst>
                <a:ext uri="{FF2B5EF4-FFF2-40B4-BE49-F238E27FC236}">
                  <a16:creationId xmlns:a16="http://schemas.microsoft.com/office/drawing/2014/main" id="{065B0B9F-19AB-4187-94A9-DC9391651DF3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59">
              <a:extLst>
                <a:ext uri="{FF2B5EF4-FFF2-40B4-BE49-F238E27FC236}">
                  <a16:creationId xmlns:a16="http://schemas.microsoft.com/office/drawing/2014/main" id="{6C0DE746-0483-4067-B8EE-0DB848E69402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4E22E6D9-7DA6-477D-93D3-F614980594BA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52" name="Fluxograma: Mesclar 6">
                <a:extLst>
                  <a:ext uri="{FF2B5EF4-FFF2-40B4-BE49-F238E27FC236}">
                    <a16:creationId xmlns:a16="http://schemas.microsoft.com/office/drawing/2014/main" id="{32D19FB0-71F3-4CF8-921A-B22D377BC1D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Elipse 4">
                <a:extLst>
                  <a:ext uri="{FF2B5EF4-FFF2-40B4-BE49-F238E27FC236}">
                    <a16:creationId xmlns:a16="http://schemas.microsoft.com/office/drawing/2014/main" id="{D83724EA-D14D-41CE-9BF9-EDE6750105E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Mesclar 6">
                <a:extLst>
                  <a:ext uri="{FF2B5EF4-FFF2-40B4-BE49-F238E27FC236}">
                    <a16:creationId xmlns:a16="http://schemas.microsoft.com/office/drawing/2014/main" id="{082671B8-281A-42CD-9454-DB3FB2677B0E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" name="Elipse 12">
                <a:extLst>
                  <a:ext uri="{FF2B5EF4-FFF2-40B4-BE49-F238E27FC236}">
                    <a16:creationId xmlns:a16="http://schemas.microsoft.com/office/drawing/2014/main" id="{C0786DDA-894B-4063-AD8C-FCC0DFAFC6E4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12">
                <a:extLst>
                  <a:ext uri="{FF2B5EF4-FFF2-40B4-BE49-F238E27FC236}">
                    <a16:creationId xmlns:a16="http://schemas.microsoft.com/office/drawing/2014/main" id="{B5A3E900-C27F-4ABB-B7A3-C7CD3C8A4847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9D6FA445-EB56-4905-B828-129C705D189F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Arco 57">
                <a:extLst>
                  <a:ext uri="{FF2B5EF4-FFF2-40B4-BE49-F238E27FC236}">
                    <a16:creationId xmlns:a16="http://schemas.microsoft.com/office/drawing/2014/main" id="{0892B19E-4942-47E5-899D-AF2140902786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Arco 58">
                <a:extLst>
                  <a:ext uri="{FF2B5EF4-FFF2-40B4-BE49-F238E27FC236}">
                    <a16:creationId xmlns:a16="http://schemas.microsoft.com/office/drawing/2014/main" id="{DCEF2308-DBCD-4432-A23F-1B06C448CE1D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0" name="Grupo 12">
                <a:extLst>
                  <a:ext uri="{FF2B5EF4-FFF2-40B4-BE49-F238E27FC236}">
                    <a16:creationId xmlns:a16="http://schemas.microsoft.com/office/drawing/2014/main" id="{D840EDE6-E4F7-4DBE-9425-4C1B7FC92830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73" name="Elipse 19">
                  <a:extLst>
                    <a:ext uri="{FF2B5EF4-FFF2-40B4-BE49-F238E27FC236}">
                      <a16:creationId xmlns:a16="http://schemas.microsoft.com/office/drawing/2014/main" id="{8CD61290-C5B5-4780-A3C6-C2D584C1E1E8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>
                  <a:extLst>
                    <a:ext uri="{FF2B5EF4-FFF2-40B4-BE49-F238E27FC236}">
                      <a16:creationId xmlns:a16="http://schemas.microsoft.com/office/drawing/2014/main" id="{8C66AA7E-F850-48AA-8F52-4001A08DEDDB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id="{A1DAE7A8-DEDF-40AA-9B3C-86250C97B18E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190AD37-184D-4F6F-8E86-78B7BCF5BBFB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8E07BD49-D9B1-4174-BA61-F6F491F8BE09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C281E41-B60B-431B-BBE7-7C6E46E2B11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98E12505-B795-48D3-BAB3-D9ACF31AC68D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Grupo 17">
                <a:extLst>
                  <a:ext uri="{FF2B5EF4-FFF2-40B4-BE49-F238E27FC236}">
                    <a16:creationId xmlns:a16="http://schemas.microsoft.com/office/drawing/2014/main" id="{ABF970A7-3A9E-4FBA-A1A3-60E088AA26D5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66" name="Arco 65">
                  <a:extLst>
                    <a:ext uri="{FF2B5EF4-FFF2-40B4-BE49-F238E27FC236}">
                      <a16:creationId xmlns:a16="http://schemas.microsoft.com/office/drawing/2014/main" id="{C3F86EEA-7E19-46C6-9901-B18DCAE46E7D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7" name="Grupo 19">
                  <a:extLst>
                    <a:ext uri="{FF2B5EF4-FFF2-40B4-BE49-F238E27FC236}">
                      <a16:creationId xmlns:a16="http://schemas.microsoft.com/office/drawing/2014/main" id="{216C17C2-4734-4B2F-BFAC-4417F13A09DE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68" name="Arco 67">
                    <a:extLst>
                      <a:ext uri="{FF2B5EF4-FFF2-40B4-BE49-F238E27FC236}">
                        <a16:creationId xmlns:a16="http://schemas.microsoft.com/office/drawing/2014/main" id="{2BC99F31-D706-412E-A598-2EE49373847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9" name="Grupo 21">
                    <a:extLst>
                      <a:ext uri="{FF2B5EF4-FFF2-40B4-BE49-F238E27FC236}">
                        <a16:creationId xmlns:a16="http://schemas.microsoft.com/office/drawing/2014/main" id="{54AB94ED-7627-4365-A79B-BEC599E6AC26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71" name="Corda 22">
                      <a:extLst>
                        <a:ext uri="{FF2B5EF4-FFF2-40B4-BE49-F238E27FC236}">
                          <a16:creationId xmlns:a16="http://schemas.microsoft.com/office/drawing/2014/main" id="{81EECADA-D11F-4A04-BF05-26FDB971FE65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24">
                      <a:extLst>
                        <a:ext uri="{FF2B5EF4-FFF2-40B4-BE49-F238E27FC236}">
                          <a16:creationId xmlns:a16="http://schemas.microsoft.com/office/drawing/2014/main" id="{4CEEF196-297C-43DE-BCD3-FD9B89FEC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0" name="Elipse 69">
                    <a:extLst>
                      <a:ext uri="{FF2B5EF4-FFF2-40B4-BE49-F238E27FC236}">
                        <a16:creationId xmlns:a16="http://schemas.microsoft.com/office/drawing/2014/main" id="{6BD09BE0-7474-4875-BD49-E8C02B7DFC38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48" name="Retângulo de cantos arredondados 63">
              <a:extLst>
                <a:ext uri="{FF2B5EF4-FFF2-40B4-BE49-F238E27FC236}">
                  <a16:creationId xmlns:a16="http://schemas.microsoft.com/office/drawing/2014/main" id="{8A05CAFF-2264-44EC-ACFF-35F5B6B78D40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F935F786-B984-4E2A-9CE8-2B64A64F9FE0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0E14CE21-3DED-4739-9492-5F72DF5C90FE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Fluxograma: Atraso 50">
              <a:extLst>
                <a:ext uri="{FF2B5EF4-FFF2-40B4-BE49-F238E27FC236}">
                  <a16:creationId xmlns:a16="http://schemas.microsoft.com/office/drawing/2014/main" id="{118BEFD8-E1D5-4AA9-9013-62AAA38E9A77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33" name="Grupo 154">
            <a:extLst>
              <a:ext uri="{FF2B5EF4-FFF2-40B4-BE49-F238E27FC236}">
                <a16:creationId xmlns:a16="http://schemas.microsoft.com/office/drawing/2014/main" id="{F43F5978-80DE-4652-8E1D-BC335428DB01}"/>
              </a:ext>
            </a:extLst>
          </p:cNvPr>
          <p:cNvGrpSpPr/>
          <p:nvPr/>
        </p:nvGrpSpPr>
        <p:grpSpPr>
          <a:xfrm>
            <a:off x="6095999" y="618565"/>
            <a:ext cx="1256717" cy="1166627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19B69034-3760-4FDA-86B3-17619D9ADE52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Lua 134">
              <a:extLst>
                <a:ext uri="{FF2B5EF4-FFF2-40B4-BE49-F238E27FC236}">
                  <a16:creationId xmlns:a16="http://schemas.microsoft.com/office/drawing/2014/main" id="{6D44B49B-77EE-444D-A6D1-8F35F9AE8F3E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Lua 135">
              <a:extLst>
                <a:ext uri="{FF2B5EF4-FFF2-40B4-BE49-F238E27FC236}">
                  <a16:creationId xmlns:a16="http://schemas.microsoft.com/office/drawing/2014/main" id="{816817E0-953C-44F3-BA38-DCE699E349EA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A5F3F3BA-71BA-4714-8C3E-EA5990464ADA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18087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Barbosa</dc:creator>
  <cp:lastModifiedBy>Gabrielle Barbosa</cp:lastModifiedBy>
  <cp:revision>4</cp:revision>
  <dcterms:created xsi:type="dcterms:W3CDTF">2019-11-13T11:05:58Z</dcterms:created>
  <dcterms:modified xsi:type="dcterms:W3CDTF">2019-11-13T11:39:34Z</dcterms:modified>
</cp:coreProperties>
</file>